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74" r:id="rId9"/>
    <p:sldId id="263" r:id="rId10"/>
    <p:sldId id="264" r:id="rId11"/>
    <p:sldId id="265" r:id="rId12"/>
    <p:sldId id="266" r:id="rId13"/>
    <p:sldId id="275" r:id="rId14"/>
    <p:sldId id="267" r:id="rId15"/>
    <p:sldId id="268" r:id="rId16"/>
    <p:sldId id="269" r:id="rId17"/>
    <p:sldId id="276" r:id="rId18"/>
    <p:sldId id="270" r:id="rId19"/>
    <p:sldId id="271" r:id="rId20"/>
    <p:sldId id="272" r:id="rId21"/>
    <p:sldId id="273" r:id="rId22"/>
    <p:sldId id="27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5" d="100"/>
          <a:sy n="115"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文本框 7"/>
          <p:cNvSpPr txBox="1"/>
          <p:nvPr userDrawn="1"/>
        </p:nvSpPr>
        <p:spPr>
          <a:xfrm>
            <a:off x="4721225" y="246320"/>
            <a:ext cx="2735580" cy="398780"/>
          </a:xfrm>
          <a:prstGeom prst="rect">
            <a:avLst/>
          </a:prstGeom>
          <a:noFill/>
        </p:spPr>
        <p:txBody>
          <a:bodyPr wrap="none" rtlCol="0">
            <a:spAutoFit/>
          </a:bodyPr>
          <a:lstStyle/>
          <a:p>
            <a:r>
              <a:rPr lang="zh-CN" altLang="en-US" sz="2000" b="1" dirty="0">
                <a:solidFill>
                  <a:schemeClr val="tx1">
                    <a:lumMod val="65000"/>
                    <a:lumOff val="35000"/>
                  </a:schemeClr>
                </a:solidFill>
                <a:latin typeface="宋体" panose="02010600030101010101" pitchFamily="2" charset="-122"/>
                <a:ea typeface="宋体" panose="02010600030101010101" pitchFamily="2" charset="-122"/>
              </a:rPr>
              <a:t>单击此处添加文字标题</a:t>
            </a:r>
          </a:p>
        </p:txBody>
      </p:sp>
      <p:cxnSp>
        <p:nvCxnSpPr>
          <p:cNvPr id="9" name="直接连接符 8"/>
          <p:cNvCxnSpPr/>
          <p:nvPr/>
        </p:nvCxnSpPr>
        <p:spPr>
          <a:xfrm>
            <a:off x="4761230" y="647065"/>
            <a:ext cx="26587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2021/1/4</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2021/1/4</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2021/1/4</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剪去对角的矩形 5"/>
          <p:cNvSpPr/>
          <p:nvPr/>
        </p:nvSpPr>
        <p:spPr>
          <a:xfrm>
            <a:off x="3566795" y="2534285"/>
            <a:ext cx="5059045" cy="1789430"/>
          </a:xfrm>
          <a:prstGeom prst="snip2DiagRect">
            <a:avLst>
              <a:gd name="adj1" fmla="val 0"/>
              <a:gd name="adj2" fmla="val 38992"/>
            </a:avLst>
          </a:prstGeom>
          <a:solidFill>
            <a:schemeClr val="bg1">
              <a:alpha val="78000"/>
            </a:schemeClr>
          </a:solidFill>
          <a:ln w="41275">
            <a:solidFill>
              <a:schemeClr val="accent6"/>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文本框 399"/>
          <p:cNvSpPr txBox="1"/>
          <p:nvPr/>
        </p:nvSpPr>
        <p:spPr>
          <a:xfrm>
            <a:off x="3498882" y="2623144"/>
            <a:ext cx="4754880" cy="829945"/>
          </a:xfrm>
          <a:prstGeom prst="rect">
            <a:avLst/>
          </a:prstGeom>
          <a:noFill/>
        </p:spPr>
        <p:txBody>
          <a:bodyPr wrap="none" rtlCol="0">
            <a:spAutoFit/>
          </a:bodyPr>
          <a:lstStyle/>
          <a:p>
            <a:r>
              <a:rPr lang="zh-CN" altLang="en-US" sz="4800" dirty="0">
                <a:solidFill>
                  <a:srgbClr val="92D05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lt"/>
              </a:rPr>
              <a:t>大暑节气</a:t>
            </a:r>
            <a:r>
              <a:rPr lang="en-US" altLang="zh-CN" sz="4800" dirty="0">
                <a:solidFill>
                  <a:srgbClr val="92D05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lt"/>
              </a:rPr>
              <a:t>PPT</a:t>
            </a:r>
            <a:r>
              <a:rPr lang="zh-CN" altLang="en-US" sz="4800" dirty="0">
                <a:solidFill>
                  <a:srgbClr val="92D05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lt"/>
              </a:rPr>
              <a:t>模板</a:t>
            </a:r>
          </a:p>
        </p:txBody>
      </p:sp>
      <p:sp>
        <p:nvSpPr>
          <p:cNvPr id="7" name="文本框 6"/>
          <p:cNvSpPr txBox="1"/>
          <p:nvPr/>
        </p:nvSpPr>
        <p:spPr>
          <a:xfrm>
            <a:off x="3937000" y="3414395"/>
            <a:ext cx="4512310" cy="1198880"/>
          </a:xfrm>
          <a:prstGeom prst="rect">
            <a:avLst/>
          </a:prstGeom>
          <a:noFill/>
        </p:spPr>
        <p:txBody>
          <a:bodyPr wrap="square" rtlCol="0">
            <a:spAutoFit/>
          </a:bodyPr>
          <a:lstStyle/>
          <a:p>
            <a:pPr algn="ctr"/>
            <a:r>
              <a:rPr lang="zh-CN" altLang="en-US" dirty="0">
                <a:solidFill>
                  <a:schemeClr val="accent6"/>
                </a:solidFill>
                <a:effectLst/>
                <a:latin typeface="宋体" panose="02010600030101010101" pitchFamily="2" charset="-122"/>
                <a:ea typeface="宋体" panose="02010600030101010101" pitchFamily="2" charset="-122"/>
                <a:sym typeface="+mn-ea"/>
              </a:rPr>
              <a:t>大暑节气正值</a:t>
            </a:r>
            <a:r>
              <a:rPr lang="en-US" altLang="zh-CN" dirty="0">
                <a:solidFill>
                  <a:schemeClr val="accent6"/>
                </a:solidFill>
                <a:effectLst/>
                <a:latin typeface="宋体" panose="02010600030101010101" pitchFamily="2" charset="-122"/>
                <a:ea typeface="宋体" panose="02010600030101010101" pitchFamily="2" charset="-122"/>
                <a:sym typeface="+mn-ea"/>
              </a:rPr>
              <a:t>“</a:t>
            </a:r>
            <a:r>
              <a:rPr lang="zh-CN" altLang="en-US" dirty="0">
                <a:solidFill>
                  <a:schemeClr val="accent6"/>
                </a:solidFill>
                <a:effectLst/>
                <a:latin typeface="宋体" panose="02010600030101010101" pitchFamily="2" charset="-122"/>
                <a:ea typeface="宋体" panose="02010600030101010101" pitchFamily="2" charset="-122"/>
                <a:sym typeface="+mn-ea"/>
              </a:rPr>
              <a:t>三伏天</a:t>
            </a:r>
            <a:r>
              <a:rPr lang="en-US" altLang="zh-CN" dirty="0">
                <a:solidFill>
                  <a:schemeClr val="accent6"/>
                </a:solidFill>
                <a:effectLst/>
                <a:latin typeface="宋体" panose="02010600030101010101" pitchFamily="2" charset="-122"/>
                <a:ea typeface="宋体" panose="02010600030101010101" pitchFamily="2" charset="-122"/>
                <a:sym typeface="+mn-ea"/>
              </a:rPr>
              <a:t>”</a:t>
            </a:r>
            <a:r>
              <a:rPr lang="zh-CN" altLang="en-US" dirty="0">
                <a:solidFill>
                  <a:schemeClr val="accent6"/>
                </a:solidFill>
                <a:effectLst/>
                <a:latin typeface="宋体" panose="02010600030101010101" pitchFamily="2" charset="-122"/>
                <a:ea typeface="宋体" panose="02010600030101010101" pitchFamily="2" charset="-122"/>
                <a:sym typeface="+mn-ea"/>
              </a:rPr>
              <a:t>里的</a:t>
            </a:r>
            <a:r>
              <a:rPr lang="en-US" altLang="zh-CN" dirty="0">
                <a:solidFill>
                  <a:schemeClr val="accent6"/>
                </a:solidFill>
                <a:effectLst/>
                <a:latin typeface="宋体" panose="02010600030101010101" pitchFamily="2" charset="-122"/>
                <a:ea typeface="宋体" panose="02010600030101010101" pitchFamily="2" charset="-122"/>
                <a:sym typeface="+mn-ea"/>
              </a:rPr>
              <a:t>“</a:t>
            </a:r>
            <a:r>
              <a:rPr lang="zh-CN" altLang="en-US" dirty="0">
                <a:solidFill>
                  <a:schemeClr val="accent6"/>
                </a:solidFill>
                <a:effectLst/>
                <a:latin typeface="宋体" panose="02010600030101010101" pitchFamily="2" charset="-122"/>
                <a:ea typeface="宋体" panose="02010600030101010101" pitchFamily="2" charset="-122"/>
                <a:sym typeface="+mn-ea"/>
              </a:rPr>
              <a:t>中伏</a:t>
            </a:r>
            <a:r>
              <a:rPr lang="en-US" altLang="zh-CN" dirty="0">
                <a:solidFill>
                  <a:schemeClr val="accent6"/>
                </a:solidFill>
                <a:effectLst/>
                <a:latin typeface="宋体" panose="02010600030101010101" pitchFamily="2" charset="-122"/>
                <a:ea typeface="宋体" panose="02010600030101010101" pitchFamily="2" charset="-122"/>
                <a:sym typeface="+mn-ea"/>
              </a:rPr>
              <a:t>”</a:t>
            </a:r>
            <a:r>
              <a:rPr lang="zh-CN" altLang="en-US" dirty="0">
                <a:solidFill>
                  <a:schemeClr val="accent6"/>
                </a:solidFill>
                <a:effectLst/>
                <a:latin typeface="宋体" panose="02010600030101010101" pitchFamily="2" charset="-122"/>
                <a:ea typeface="宋体" panose="02010600030101010101" pitchFamily="2" charset="-122"/>
                <a:sym typeface="+mn-ea"/>
              </a:rPr>
              <a:t>前      后，是一年中最热的时期，气温最高，农  作物生长最快。</a:t>
            </a:r>
            <a:endParaRPr lang="zh-CN" altLang="en-US" dirty="0">
              <a:solidFill>
                <a:schemeClr val="accent6"/>
              </a:solidFill>
              <a:latin typeface="宋体" panose="02010600030101010101" pitchFamily="2" charset="-122"/>
              <a:ea typeface="宋体" panose="02010600030101010101" pitchFamily="2" charset="-122"/>
            </a:endParaRPr>
          </a:p>
          <a:p>
            <a:pPr algn="ctr"/>
            <a:endParaRPr lang="zh-CN" altLang="en-US" dirty="0">
              <a:solidFill>
                <a:schemeClr val="accent6"/>
              </a:solidFill>
              <a:latin typeface="宋体" panose="02010600030101010101" pitchFamily="2" charset="-122"/>
              <a:ea typeface="宋体" panose="02010600030101010101" pitchFamily="2" charset="-122"/>
            </a:endParaRPr>
          </a:p>
        </p:txBody>
      </p:sp>
      <p:cxnSp>
        <p:nvCxnSpPr>
          <p:cNvPr id="10" name="直接连接符 9"/>
          <p:cNvCxnSpPr/>
          <p:nvPr/>
        </p:nvCxnSpPr>
        <p:spPr>
          <a:xfrm flipH="1">
            <a:off x="3601720" y="3400425"/>
            <a:ext cx="463359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00735" y="1500266"/>
            <a:ext cx="10545643" cy="4100255"/>
            <a:chOff x="865" y="1769"/>
            <a:chExt cx="12655" cy="4920"/>
          </a:xfrm>
        </p:grpSpPr>
        <p:sp>
          <p:nvSpPr>
            <p:cNvPr id="2" name="圆角矩形 1"/>
            <p:cNvSpPr/>
            <p:nvPr/>
          </p:nvSpPr>
          <p:spPr>
            <a:xfrm>
              <a:off x="865" y="1769"/>
              <a:ext cx="12655" cy="3509"/>
            </a:xfrm>
            <a:prstGeom prst="roundRect">
              <a:avLst>
                <a:gd name="adj" fmla="val 6978"/>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000">
                <a:solidFill>
                  <a:prstClr val="white"/>
                </a:solidFill>
                <a:latin typeface="宋体" panose="02010600030101010101" pitchFamily="2" charset="-122"/>
                <a:ea typeface="宋体" panose="02010600030101010101" pitchFamily="2" charset="-122"/>
              </a:endParaRPr>
            </a:p>
          </p:txBody>
        </p:sp>
        <p:sp>
          <p:nvSpPr>
            <p:cNvPr id="309" name="矩形 1"/>
            <p:cNvSpPr>
              <a:spLocks noChangeArrowheads="1"/>
            </p:cNvSpPr>
            <p:nvPr/>
          </p:nvSpPr>
          <p:spPr bwMode="auto">
            <a:xfrm>
              <a:off x="941" y="5606"/>
              <a:ext cx="12497" cy="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cxnSp>
          <p:nvCxnSpPr>
            <p:cNvPr id="318" name="直接连接符 317"/>
            <p:cNvCxnSpPr/>
            <p:nvPr/>
          </p:nvCxnSpPr>
          <p:spPr>
            <a:xfrm>
              <a:off x="915" y="6690"/>
              <a:ext cx="12523" cy="0"/>
            </a:xfrm>
            <a:prstGeom prst="line">
              <a:avLst/>
            </a:prstGeom>
            <a:solidFill>
              <a:srgbClr val="070606"/>
            </a:solidFill>
            <a:ln w="15875">
              <a:solidFill>
                <a:schemeClr val="bg1">
                  <a:lumMod val="65000"/>
                </a:schemeClr>
              </a:solidFill>
              <a:round/>
            </a:ln>
          </p:spPr>
        </p:cxnSp>
        <p:grpSp>
          <p:nvGrpSpPr>
            <p:cNvPr id="3" name="组合 2"/>
            <p:cNvGrpSpPr/>
            <p:nvPr/>
          </p:nvGrpSpPr>
          <p:grpSpPr>
            <a:xfrm>
              <a:off x="1580" y="2576"/>
              <a:ext cx="2680" cy="2089"/>
              <a:chOff x="1003350" y="1801147"/>
              <a:chExt cx="1701800" cy="1326296"/>
            </a:xfrm>
          </p:grpSpPr>
          <p:sp>
            <p:nvSpPr>
              <p:cNvPr id="171" name="Shape 18645"/>
              <p:cNvSpPr/>
              <p:nvPr/>
            </p:nvSpPr>
            <p:spPr>
              <a:xfrm>
                <a:off x="1191102" y="1801147"/>
                <a:ext cx="1326296" cy="1326296"/>
              </a:xfrm>
              <a:prstGeom prst="octagon">
                <a:avLst/>
              </a:prstGeom>
              <a:solidFill>
                <a:schemeClr val="accent6">
                  <a:alpha val="90000"/>
                </a:schemeClr>
              </a:solidFill>
              <a:ln w="12700">
                <a:miter lim="400000"/>
              </a:ln>
            </p:spPr>
            <p:txBody>
              <a:bodyPr lIns="0" tIns="0" rIns="0" bIns="0" anchor="ctr"/>
              <a:lstStyle/>
              <a:p>
                <a:pPr algn="ctr" fontAlgn="base">
                  <a:spcBef>
                    <a:spcPct val="0"/>
                  </a:spcBef>
                  <a:spcAft>
                    <a:spcPct val="0"/>
                  </a:spcAft>
                </a:pPr>
                <a:endParaRPr sz="2000">
                  <a:solidFill>
                    <a:prstClr val="black"/>
                  </a:solidFill>
                  <a:latin typeface="宋体" panose="02010600030101010101" pitchFamily="2" charset="-122"/>
                  <a:ea typeface="宋体" panose="02010600030101010101" pitchFamily="2" charset="-122"/>
                </a:endParaRPr>
              </a:p>
            </p:txBody>
          </p:sp>
          <p:sp>
            <p:nvSpPr>
              <p:cNvPr id="187" name="Text Box 9"/>
              <p:cNvSpPr>
                <a:spLocks noChangeArrowheads="1"/>
              </p:cNvSpPr>
              <p:nvPr/>
            </p:nvSpPr>
            <p:spPr bwMode="auto">
              <a:xfrm>
                <a:off x="1003350"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400" b="1" dirty="0">
                    <a:solidFill>
                      <a:prstClr val="white"/>
                    </a:solidFill>
                    <a:latin typeface="宋体" panose="02010600030101010101" pitchFamily="2" charset="-122"/>
                    <a:sym typeface="微软雅黑" panose="020B0503020204020204" pitchFamily="34" charset="-122"/>
                  </a:rPr>
                  <a:t>写入文本</a:t>
                </a:r>
              </a:p>
            </p:txBody>
          </p:sp>
        </p:grpSp>
        <p:grpSp>
          <p:nvGrpSpPr>
            <p:cNvPr id="4" name="组合 3"/>
            <p:cNvGrpSpPr/>
            <p:nvPr/>
          </p:nvGrpSpPr>
          <p:grpSpPr>
            <a:xfrm>
              <a:off x="4453" y="2576"/>
              <a:ext cx="2680" cy="2089"/>
              <a:chOff x="2827553" y="1801147"/>
              <a:chExt cx="1701800" cy="1326296"/>
            </a:xfrm>
          </p:grpSpPr>
          <p:sp>
            <p:nvSpPr>
              <p:cNvPr id="172" name="Shape 18646"/>
              <p:cNvSpPr/>
              <p:nvPr/>
            </p:nvSpPr>
            <p:spPr>
              <a:xfrm>
                <a:off x="3015305" y="1801147"/>
                <a:ext cx="1326296" cy="1326296"/>
              </a:xfrm>
              <a:prstGeom prst="octagon">
                <a:avLst/>
              </a:prstGeom>
              <a:solidFill>
                <a:schemeClr val="accent6">
                  <a:alpha val="90000"/>
                </a:schemeClr>
              </a:solidFill>
              <a:ln w="12700">
                <a:miter lim="400000"/>
              </a:ln>
            </p:spPr>
            <p:txBody>
              <a:bodyPr lIns="0" tIns="0" rIns="0" bIns="0" anchor="ctr"/>
              <a:lstStyle/>
              <a:p>
                <a:pPr algn="ctr" fontAlgn="base">
                  <a:spcBef>
                    <a:spcPct val="0"/>
                  </a:spcBef>
                  <a:spcAft>
                    <a:spcPct val="0"/>
                  </a:spcAft>
                </a:pPr>
                <a:endParaRPr sz="2000">
                  <a:solidFill>
                    <a:prstClr val="black"/>
                  </a:solidFill>
                  <a:latin typeface="宋体" panose="02010600030101010101" pitchFamily="2" charset="-122"/>
                  <a:ea typeface="宋体" panose="02010600030101010101" pitchFamily="2" charset="-122"/>
                </a:endParaRPr>
              </a:p>
            </p:txBody>
          </p:sp>
          <p:sp>
            <p:nvSpPr>
              <p:cNvPr id="188" name="Text Box 9"/>
              <p:cNvSpPr>
                <a:spLocks noChangeArrowheads="1"/>
              </p:cNvSpPr>
              <p:nvPr/>
            </p:nvSpPr>
            <p:spPr bwMode="auto">
              <a:xfrm>
                <a:off x="2827553"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400" b="1" dirty="0">
                    <a:solidFill>
                      <a:prstClr val="white"/>
                    </a:solidFill>
                    <a:latin typeface="宋体" panose="02010600030101010101" pitchFamily="2" charset="-122"/>
                    <a:sym typeface="微软雅黑" panose="020B0503020204020204" pitchFamily="34" charset="-122"/>
                  </a:rPr>
                  <a:t>写入文本</a:t>
                </a:r>
              </a:p>
            </p:txBody>
          </p:sp>
        </p:grpSp>
        <p:grpSp>
          <p:nvGrpSpPr>
            <p:cNvPr id="5" name="组合 4"/>
            <p:cNvGrpSpPr/>
            <p:nvPr/>
          </p:nvGrpSpPr>
          <p:grpSpPr>
            <a:xfrm>
              <a:off x="7326" y="2576"/>
              <a:ext cx="2680" cy="2089"/>
              <a:chOff x="4651756" y="1801147"/>
              <a:chExt cx="1701800" cy="1326296"/>
            </a:xfrm>
          </p:grpSpPr>
          <p:sp>
            <p:nvSpPr>
              <p:cNvPr id="173" name="Shape 18647"/>
              <p:cNvSpPr/>
              <p:nvPr/>
            </p:nvSpPr>
            <p:spPr>
              <a:xfrm>
                <a:off x="4839509" y="1801147"/>
                <a:ext cx="1326295" cy="1326296"/>
              </a:xfrm>
              <a:prstGeom prst="octagon">
                <a:avLst/>
              </a:prstGeom>
              <a:solidFill>
                <a:schemeClr val="accent6">
                  <a:alpha val="90000"/>
                </a:schemeClr>
              </a:solidFill>
              <a:ln w="12700">
                <a:miter lim="400000"/>
              </a:ln>
            </p:spPr>
            <p:txBody>
              <a:bodyPr lIns="0" tIns="0" rIns="0" bIns="0" anchor="ctr"/>
              <a:lstStyle/>
              <a:p>
                <a:pPr algn="ctr" fontAlgn="base">
                  <a:spcBef>
                    <a:spcPct val="0"/>
                  </a:spcBef>
                  <a:spcAft>
                    <a:spcPct val="0"/>
                  </a:spcAft>
                </a:pPr>
                <a:endParaRPr sz="2000">
                  <a:solidFill>
                    <a:prstClr val="black"/>
                  </a:solidFill>
                  <a:latin typeface="宋体" panose="02010600030101010101" pitchFamily="2" charset="-122"/>
                  <a:ea typeface="宋体" panose="02010600030101010101" pitchFamily="2" charset="-122"/>
                </a:endParaRPr>
              </a:p>
            </p:txBody>
          </p:sp>
          <p:sp>
            <p:nvSpPr>
              <p:cNvPr id="189" name="Text Box 9"/>
              <p:cNvSpPr>
                <a:spLocks noChangeArrowheads="1"/>
              </p:cNvSpPr>
              <p:nvPr/>
            </p:nvSpPr>
            <p:spPr bwMode="auto">
              <a:xfrm>
                <a:off x="4651756"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400" b="1" dirty="0">
                    <a:solidFill>
                      <a:prstClr val="white"/>
                    </a:solidFill>
                    <a:latin typeface="宋体" panose="02010600030101010101" pitchFamily="2" charset="-122"/>
                    <a:sym typeface="微软雅黑" panose="020B0503020204020204" pitchFamily="34" charset="-122"/>
                  </a:rPr>
                  <a:t>写入文本</a:t>
                </a:r>
              </a:p>
            </p:txBody>
          </p:sp>
        </p:grpSp>
        <p:grpSp>
          <p:nvGrpSpPr>
            <p:cNvPr id="6" name="组合 5"/>
            <p:cNvGrpSpPr/>
            <p:nvPr/>
          </p:nvGrpSpPr>
          <p:grpSpPr>
            <a:xfrm>
              <a:off x="10198" y="2576"/>
              <a:ext cx="2680" cy="2089"/>
              <a:chOff x="6475959" y="1801147"/>
              <a:chExt cx="1701800" cy="1326296"/>
            </a:xfrm>
          </p:grpSpPr>
          <p:sp>
            <p:nvSpPr>
              <p:cNvPr id="174" name="Shape 18648"/>
              <p:cNvSpPr/>
              <p:nvPr/>
            </p:nvSpPr>
            <p:spPr>
              <a:xfrm>
                <a:off x="6663710" y="1801147"/>
                <a:ext cx="1326296" cy="1326296"/>
              </a:xfrm>
              <a:prstGeom prst="octagon">
                <a:avLst/>
              </a:prstGeom>
              <a:solidFill>
                <a:schemeClr val="accent6">
                  <a:alpha val="90000"/>
                </a:schemeClr>
              </a:solidFill>
              <a:ln w="12700">
                <a:miter lim="400000"/>
              </a:ln>
            </p:spPr>
            <p:txBody>
              <a:bodyPr lIns="0" tIns="0" rIns="0" bIns="0" anchor="ctr"/>
              <a:lstStyle/>
              <a:p>
                <a:pPr algn="ctr" fontAlgn="base">
                  <a:spcBef>
                    <a:spcPct val="0"/>
                  </a:spcBef>
                  <a:spcAft>
                    <a:spcPct val="0"/>
                  </a:spcAft>
                </a:pPr>
                <a:endParaRPr sz="2000">
                  <a:solidFill>
                    <a:prstClr val="black"/>
                  </a:solidFill>
                  <a:latin typeface="宋体" panose="02010600030101010101" pitchFamily="2" charset="-122"/>
                  <a:ea typeface="宋体" panose="02010600030101010101" pitchFamily="2" charset="-122"/>
                </a:endParaRPr>
              </a:p>
            </p:txBody>
          </p:sp>
          <p:sp>
            <p:nvSpPr>
              <p:cNvPr id="190" name="Text Box 9"/>
              <p:cNvSpPr>
                <a:spLocks noChangeArrowheads="1"/>
              </p:cNvSpPr>
              <p:nvPr/>
            </p:nvSpPr>
            <p:spPr bwMode="auto">
              <a:xfrm>
                <a:off x="6475959"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400" b="1" dirty="0">
                    <a:solidFill>
                      <a:prstClr val="white"/>
                    </a:solidFill>
                    <a:latin typeface="宋体" panose="02010600030101010101" pitchFamily="2" charset="-122"/>
                    <a:sym typeface="微软雅黑" panose="020B0503020204020204" pitchFamily="34" charset="-122"/>
                  </a:rPr>
                  <a:t>写入文本</a:t>
                </a:r>
              </a:p>
            </p:txBody>
          </p:sp>
        </p:grpSp>
      </p:gr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364877" y="1843143"/>
            <a:ext cx="5417424" cy="3797194"/>
            <a:chOff x="5500688" y="1776413"/>
            <a:chExt cx="6024562" cy="4222750"/>
          </a:xfrm>
        </p:grpSpPr>
        <p:sp>
          <p:nvSpPr>
            <p:cNvPr id="8" name="矩形 7"/>
            <p:cNvSpPr/>
            <p:nvPr/>
          </p:nvSpPr>
          <p:spPr>
            <a:xfrm>
              <a:off x="5500688" y="1797050"/>
              <a:ext cx="2952750" cy="20431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dirty="0">
                <a:solidFill>
                  <a:prstClr val="white"/>
                </a:solidFill>
              </a:endParaRPr>
            </a:p>
          </p:txBody>
        </p:sp>
        <p:pic>
          <p:nvPicPr>
            <p:cNvPr id="9" name="组合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5" y="2120900"/>
              <a:ext cx="657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a:spLocks noChangeArrowheads="1"/>
            </p:cNvSpPr>
            <p:nvPr/>
          </p:nvSpPr>
          <p:spPr bwMode="auto">
            <a:xfrm>
              <a:off x="5735638" y="2602898"/>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endParaRPr lang="zh-CN" altLang="en-US" sz="1200" dirty="0">
                <a:solidFill>
                  <a:schemeClr val="bg1"/>
                </a:solidFill>
              </a:endParaRPr>
            </a:p>
          </p:txBody>
        </p:sp>
        <p:sp>
          <p:nvSpPr>
            <p:cNvPr id="11" name="文本框 10"/>
            <p:cNvSpPr txBox="1">
              <a:spLocks noChangeArrowheads="1"/>
            </p:cNvSpPr>
            <p:nvPr/>
          </p:nvSpPr>
          <p:spPr bwMode="auto">
            <a:xfrm>
              <a:off x="6359525" y="2112963"/>
              <a:ext cx="1895475"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FFFF"/>
                  </a:solidFill>
                  <a:latin typeface="微软雅黑" panose="020B0503020204020204" pitchFamily="34" charset="-122"/>
                  <a:ea typeface="微软雅黑" panose="020B0503020204020204" pitchFamily="34" charset="-122"/>
                </a:rPr>
                <a:t>单击此处添加标题</a:t>
              </a:r>
            </a:p>
          </p:txBody>
        </p:sp>
        <p:sp>
          <p:nvSpPr>
            <p:cNvPr id="12" name="矩形 11"/>
            <p:cNvSpPr/>
            <p:nvPr/>
          </p:nvSpPr>
          <p:spPr>
            <a:xfrm>
              <a:off x="5500688" y="3954463"/>
              <a:ext cx="2952750" cy="20447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13" name="文本框 23"/>
            <p:cNvSpPr txBox="1">
              <a:spLocks noChangeArrowheads="1"/>
            </p:cNvSpPr>
            <p:nvPr/>
          </p:nvSpPr>
          <p:spPr bwMode="auto">
            <a:xfrm>
              <a:off x="5735638" y="4760310"/>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endParaRPr lang="zh-CN" altLang="en-US" sz="1200" dirty="0">
                <a:solidFill>
                  <a:schemeClr val="bg1"/>
                </a:solidFill>
              </a:endParaRPr>
            </a:p>
          </p:txBody>
        </p:sp>
        <p:sp>
          <p:nvSpPr>
            <p:cNvPr id="14" name="文本框 24"/>
            <p:cNvSpPr txBox="1">
              <a:spLocks noChangeArrowheads="1"/>
            </p:cNvSpPr>
            <p:nvPr/>
          </p:nvSpPr>
          <p:spPr bwMode="auto">
            <a:xfrm>
              <a:off x="6359525" y="4270375"/>
              <a:ext cx="1895475"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微软雅黑" panose="020B0503020204020204" pitchFamily="34" charset="-122"/>
                  <a:ea typeface="微软雅黑" panose="020B0503020204020204" pitchFamily="34" charset="-122"/>
                </a:rPr>
                <a:t>单击此处添加标题</a:t>
              </a:r>
            </a:p>
          </p:txBody>
        </p:sp>
        <p:sp>
          <p:nvSpPr>
            <p:cNvPr id="15" name="Freeform 5"/>
            <p:cNvSpPr/>
            <p:nvPr/>
          </p:nvSpPr>
          <p:spPr bwMode="auto">
            <a:xfrm rot="19556407">
              <a:off x="5784850" y="4214813"/>
              <a:ext cx="555625" cy="450850"/>
            </a:xfrm>
            <a:custGeom>
              <a:avLst/>
              <a:gdLst>
                <a:gd name="T0" fmla="*/ 2147483647 w 1269"/>
                <a:gd name="T1" fmla="*/ 2147483647 h 1288"/>
                <a:gd name="T2" fmla="*/ 2147483647 w 1269"/>
                <a:gd name="T3" fmla="*/ 2147483647 h 1288"/>
                <a:gd name="T4" fmla="*/ 2147483647 w 1269"/>
                <a:gd name="T5" fmla="*/ 2147483647 h 1288"/>
                <a:gd name="T6" fmla="*/ 2147483647 w 1269"/>
                <a:gd name="T7" fmla="*/ 2147483647 h 1288"/>
                <a:gd name="T8" fmla="*/ 2147483647 w 1269"/>
                <a:gd name="T9" fmla="*/ 2147483647 h 1288"/>
                <a:gd name="T10" fmla="*/ 2147483647 w 1269"/>
                <a:gd name="T11" fmla="*/ 2147483647 h 1288"/>
                <a:gd name="T12" fmla="*/ 2147483647 w 1269"/>
                <a:gd name="T13" fmla="*/ 2147483647 h 1288"/>
                <a:gd name="T14" fmla="*/ 2147483647 w 1269"/>
                <a:gd name="T15" fmla="*/ 2147483647 h 1288"/>
                <a:gd name="T16" fmla="*/ 2147483647 w 1269"/>
                <a:gd name="T17" fmla="*/ 2147483647 h 1288"/>
                <a:gd name="T18" fmla="*/ 2147483647 w 1269"/>
                <a:gd name="T19" fmla="*/ 2147483647 h 1288"/>
                <a:gd name="T20" fmla="*/ 2147483647 w 1269"/>
                <a:gd name="T21" fmla="*/ 2147483647 h 1288"/>
                <a:gd name="T22" fmla="*/ 2147483647 w 1269"/>
                <a:gd name="T23" fmla="*/ 2147483647 h 1288"/>
                <a:gd name="T24" fmla="*/ 2147483647 w 1269"/>
                <a:gd name="T25" fmla="*/ 2147483647 h 1288"/>
                <a:gd name="T26" fmla="*/ 2147483647 w 1269"/>
                <a:gd name="T27" fmla="*/ 2147483647 h 1288"/>
                <a:gd name="T28" fmla="*/ 2147483647 w 1269"/>
                <a:gd name="T29" fmla="*/ 2147483647 h 1288"/>
                <a:gd name="T30" fmla="*/ 2147483647 w 1269"/>
                <a:gd name="T31" fmla="*/ 2147483647 h 1288"/>
                <a:gd name="T32" fmla="*/ 2147483647 w 1269"/>
                <a:gd name="T33" fmla="*/ 2147483647 h 1288"/>
                <a:gd name="T34" fmla="*/ 2147483647 w 1269"/>
                <a:gd name="T35" fmla="*/ 2147483647 h 1288"/>
                <a:gd name="T36" fmla="*/ 2147483647 w 1269"/>
                <a:gd name="T37" fmla="*/ 2147483647 h 1288"/>
                <a:gd name="T38" fmla="*/ 2147483647 w 1269"/>
                <a:gd name="T39" fmla="*/ 2147483647 h 1288"/>
                <a:gd name="T40" fmla="*/ 2147483647 w 1269"/>
                <a:gd name="T41" fmla="*/ 0 h 1288"/>
                <a:gd name="T42" fmla="*/ 2147483647 w 1269"/>
                <a:gd name="T43" fmla="*/ 0 h 1288"/>
                <a:gd name="T44" fmla="*/ 2147483647 w 1269"/>
                <a:gd name="T45" fmla="*/ 2147483647 h 1288"/>
                <a:gd name="T46" fmla="*/ 2147483647 w 1269"/>
                <a:gd name="T47" fmla="*/ 2147483647 h 1288"/>
                <a:gd name="T48" fmla="*/ 2147483647 w 1269"/>
                <a:gd name="T49" fmla="*/ 2147483647 h 1288"/>
                <a:gd name="T50" fmla="*/ 2147483647 w 1269"/>
                <a:gd name="T51" fmla="*/ 2147483647 h 1288"/>
                <a:gd name="T52" fmla="*/ 2147483647 w 1269"/>
                <a:gd name="T53" fmla="*/ 2147483647 h 1288"/>
                <a:gd name="T54" fmla="*/ 2147483647 w 1269"/>
                <a:gd name="T55" fmla="*/ 2147483647 h 1288"/>
                <a:gd name="T56" fmla="*/ 2147483647 w 1269"/>
                <a:gd name="T57" fmla="*/ 2147483647 h 1288"/>
                <a:gd name="T58" fmla="*/ 2147483647 w 1269"/>
                <a:gd name="T59" fmla="*/ 2147483647 h 1288"/>
                <a:gd name="T60" fmla="*/ 2147483647 w 1269"/>
                <a:gd name="T61" fmla="*/ 2147483647 h 1288"/>
                <a:gd name="T62" fmla="*/ 2147483647 w 1269"/>
                <a:gd name="T63" fmla="*/ 2147483647 h 1288"/>
                <a:gd name="T64" fmla="*/ 2147483647 w 1269"/>
                <a:gd name="T65" fmla="*/ 2147483647 h 1288"/>
                <a:gd name="T66" fmla="*/ 2147483647 w 1269"/>
                <a:gd name="T67" fmla="*/ 2147483647 h 1288"/>
                <a:gd name="T68" fmla="*/ 2147483647 w 1269"/>
                <a:gd name="T69" fmla="*/ 2147483647 h 1288"/>
                <a:gd name="T70" fmla="*/ 2147483647 w 1269"/>
                <a:gd name="T71" fmla="*/ 2147483647 h 1288"/>
                <a:gd name="T72" fmla="*/ 2147483647 w 1269"/>
                <a:gd name="T73" fmla="*/ 2147483647 h 1288"/>
                <a:gd name="T74" fmla="*/ 2147483647 w 1269"/>
                <a:gd name="T75" fmla="*/ 2147483647 h 1288"/>
                <a:gd name="T76" fmla="*/ 0 w 1269"/>
                <a:gd name="T77" fmla="*/ 2147483647 h 1288"/>
                <a:gd name="T78" fmla="*/ 2147483647 w 1269"/>
                <a:gd name="T79" fmla="*/ 2147483647 h 1288"/>
                <a:gd name="T80" fmla="*/ 2147483647 w 1269"/>
                <a:gd name="T81" fmla="*/ 2147483647 h 1288"/>
                <a:gd name="T82" fmla="*/ 2147483647 w 1269"/>
                <a:gd name="T83" fmla="*/ 2147483647 h 1288"/>
                <a:gd name="T84" fmla="*/ 2147483647 w 1269"/>
                <a:gd name="T85" fmla="*/ 2147483647 h 1288"/>
                <a:gd name="T86" fmla="*/ 2147483647 w 1269"/>
                <a:gd name="T87" fmla="*/ 2147483647 h 1288"/>
                <a:gd name="T88" fmla="*/ 2147483647 w 1269"/>
                <a:gd name="T89" fmla="*/ 2147483647 h 1288"/>
                <a:gd name="T90" fmla="*/ 2147483647 w 1269"/>
                <a:gd name="T91" fmla="*/ 2147483647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9"/>
                <a:gd name="T139" fmla="*/ 0 h 1288"/>
                <a:gd name="T140" fmla="*/ 1269 w 1269"/>
                <a:gd name="T141" fmla="*/ 1288 h 1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9" h="1288">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p>
          </p:txBody>
        </p:sp>
        <p:sp>
          <p:nvSpPr>
            <p:cNvPr id="16" name="矩形 15"/>
            <p:cNvSpPr/>
            <p:nvPr/>
          </p:nvSpPr>
          <p:spPr>
            <a:xfrm>
              <a:off x="8572500" y="1776413"/>
              <a:ext cx="2952750" cy="20447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17" name="文本框 28"/>
            <p:cNvSpPr txBox="1">
              <a:spLocks noChangeArrowheads="1"/>
            </p:cNvSpPr>
            <p:nvPr/>
          </p:nvSpPr>
          <p:spPr bwMode="auto">
            <a:xfrm>
              <a:off x="8805863" y="2582261"/>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endParaRPr lang="zh-CN" altLang="en-US" sz="1200" dirty="0">
                <a:solidFill>
                  <a:schemeClr val="bg1"/>
                </a:solidFill>
              </a:endParaRPr>
            </a:p>
          </p:txBody>
        </p:sp>
        <p:sp>
          <p:nvSpPr>
            <p:cNvPr id="18" name="文本框 29"/>
            <p:cNvSpPr txBox="1">
              <a:spLocks noChangeArrowheads="1"/>
            </p:cNvSpPr>
            <p:nvPr/>
          </p:nvSpPr>
          <p:spPr bwMode="auto">
            <a:xfrm>
              <a:off x="9440863" y="2124074"/>
              <a:ext cx="1893887"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微软雅黑" panose="020B0503020204020204" pitchFamily="34" charset="-122"/>
                  <a:ea typeface="微软雅黑" panose="020B0503020204020204" pitchFamily="34" charset="-122"/>
                </a:rPr>
                <a:t>单击此处添加标题</a:t>
              </a:r>
            </a:p>
          </p:txBody>
        </p:sp>
        <p:pic>
          <p:nvPicPr>
            <p:cNvPr id="19" name="组合 3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1438" y="2078038"/>
              <a:ext cx="431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8572500" y="3954463"/>
              <a:ext cx="2952750" cy="20447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21" name="文本框 36"/>
            <p:cNvSpPr txBox="1">
              <a:spLocks noChangeArrowheads="1"/>
            </p:cNvSpPr>
            <p:nvPr/>
          </p:nvSpPr>
          <p:spPr bwMode="auto">
            <a:xfrm>
              <a:off x="8805863" y="4760310"/>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endParaRPr lang="zh-CN" altLang="en-US" sz="1200" dirty="0">
                <a:solidFill>
                  <a:schemeClr val="bg1"/>
                </a:solidFill>
              </a:endParaRPr>
            </a:p>
          </p:txBody>
        </p:sp>
        <p:sp>
          <p:nvSpPr>
            <p:cNvPr id="22" name="文本框 37"/>
            <p:cNvSpPr txBox="1">
              <a:spLocks noChangeArrowheads="1"/>
            </p:cNvSpPr>
            <p:nvPr/>
          </p:nvSpPr>
          <p:spPr bwMode="auto">
            <a:xfrm>
              <a:off x="9378950" y="4270375"/>
              <a:ext cx="1895475"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微软雅黑" panose="020B0503020204020204" pitchFamily="34" charset="-122"/>
                  <a:ea typeface="微软雅黑" panose="020B0503020204020204" pitchFamily="34" charset="-122"/>
                </a:rPr>
                <a:t>单击此处添加标题</a:t>
              </a:r>
            </a:p>
          </p:txBody>
        </p:sp>
        <p:sp>
          <p:nvSpPr>
            <p:cNvPr id="23" name="Freeform 110"/>
            <p:cNvSpPr>
              <a:spLocks noEditPoints="1"/>
            </p:cNvSpPr>
            <p:nvPr/>
          </p:nvSpPr>
          <p:spPr bwMode="auto">
            <a:xfrm>
              <a:off x="9023350" y="4240213"/>
              <a:ext cx="306388" cy="381000"/>
            </a:xfrm>
            <a:custGeom>
              <a:avLst/>
              <a:gdLst>
                <a:gd name="T0" fmla="*/ 2147483647 w 233"/>
                <a:gd name="T1" fmla="*/ 0 h 288"/>
                <a:gd name="T2" fmla="*/ 0 w 233"/>
                <a:gd name="T3" fmla="*/ 2147483647 h 288"/>
                <a:gd name="T4" fmla="*/ 2147483647 w 233"/>
                <a:gd name="T5" fmla="*/ 2147483647 h 288"/>
                <a:gd name="T6" fmla="*/ 2147483647 w 233"/>
                <a:gd name="T7" fmla="*/ 2147483647 h 288"/>
                <a:gd name="T8" fmla="*/ 2147483647 w 233"/>
                <a:gd name="T9" fmla="*/ 2147483647 h 288"/>
                <a:gd name="T10" fmla="*/ 2147483647 w 233"/>
                <a:gd name="T11" fmla="*/ 2147483647 h 288"/>
                <a:gd name="T12" fmla="*/ 2147483647 w 233"/>
                <a:gd name="T13" fmla="*/ 2147483647 h 288"/>
                <a:gd name="T14" fmla="*/ 2147483647 w 233"/>
                <a:gd name="T15" fmla="*/ 2147483647 h 288"/>
                <a:gd name="T16" fmla="*/ 2147483647 w 233"/>
                <a:gd name="T17" fmla="*/ 2147483647 h 288"/>
                <a:gd name="T18" fmla="*/ 2147483647 w 233"/>
                <a:gd name="T19" fmla="*/ 2147483647 h 288"/>
                <a:gd name="T20" fmla="*/ 2147483647 w 233"/>
                <a:gd name="T21" fmla="*/ 2147483647 h 288"/>
                <a:gd name="T22" fmla="*/ 2147483647 w 233"/>
                <a:gd name="T23" fmla="*/ 2147483647 h 288"/>
                <a:gd name="T24" fmla="*/ 2147483647 w 233"/>
                <a:gd name="T25" fmla="*/ 2147483647 h 288"/>
                <a:gd name="T26" fmla="*/ 2147483647 w 233"/>
                <a:gd name="T27" fmla="*/ 2147483647 h 288"/>
                <a:gd name="T28" fmla="*/ 2147483647 w 233"/>
                <a:gd name="T29" fmla="*/ 2147483647 h 288"/>
                <a:gd name="T30" fmla="*/ 2147483647 w 233"/>
                <a:gd name="T31" fmla="*/ 2147483647 h 288"/>
                <a:gd name="T32" fmla="*/ 2147483647 w 233"/>
                <a:gd name="T33" fmla="*/ 2147483647 h 288"/>
                <a:gd name="T34" fmla="*/ 2147483647 w 233"/>
                <a:gd name="T35" fmla="*/ 2147483647 h 288"/>
                <a:gd name="T36" fmla="*/ 2147483647 w 233"/>
                <a:gd name="T37" fmla="*/ 2147483647 h 288"/>
                <a:gd name="T38" fmla="*/ 2147483647 w 233"/>
                <a:gd name="T39" fmla="*/ 2147483647 h 288"/>
                <a:gd name="T40" fmla="*/ 2147483647 w 233"/>
                <a:gd name="T41" fmla="*/ 2147483647 h 288"/>
                <a:gd name="T42" fmla="*/ 2147483647 w 233"/>
                <a:gd name="T43" fmla="*/ 2147483647 h 288"/>
                <a:gd name="T44" fmla="*/ 2147483647 w 233"/>
                <a:gd name="T45" fmla="*/ 2147483647 h 288"/>
                <a:gd name="T46" fmla="*/ 2147483647 w 233"/>
                <a:gd name="T47" fmla="*/ 2147483647 h 288"/>
                <a:gd name="T48" fmla="*/ 2147483647 w 233"/>
                <a:gd name="T49" fmla="*/ 2147483647 h 288"/>
                <a:gd name="T50" fmla="*/ 2147483647 w 233"/>
                <a:gd name="T51" fmla="*/ 2147483647 h 288"/>
                <a:gd name="T52" fmla="*/ 2147483647 w 233"/>
                <a:gd name="T53" fmla="*/ 2147483647 h 288"/>
                <a:gd name="T54" fmla="*/ 2147483647 w 233"/>
                <a:gd name="T55" fmla="*/ 2147483647 h 288"/>
                <a:gd name="T56" fmla="*/ 2147483647 w 233"/>
                <a:gd name="T57" fmla="*/ 2147483647 h 288"/>
                <a:gd name="T58" fmla="*/ 2147483647 w 233"/>
                <a:gd name="T59" fmla="*/ 2147483647 h 288"/>
                <a:gd name="T60" fmla="*/ 2147483647 w 233"/>
                <a:gd name="T61" fmla="*/ 2147483647 h 288"/>
                <a:gd name="T62" fmla="*/ 2147483647 w 233"/>
                <a:gd name="T63" fmla="*/ 2147483647 h 288"/>
                <a:gd name="T64" fmla="*/ 2147483647 w 233"/>
                <a:gd name="T65" fmla="*/ 2147483647 h 288"/>
                <a:gd name="T66" fmla="*/ 2147483647 w 233"/>
                <a:gd name="T67" fmla="*/ 2147483647 h 288"/>
                <a:gd name="T68" fmla="*/ 2147483647 w 233"/>
                <a:gd name="T69" fmla="*/ 2147483647 h 288"/>
                <a:gd name="T70" fmla="*/ 2147483647 w 233"/>
                <a:gd name="T71" fmla="*/ 2147483647 h 288"/>
                <a:gd name="T72" fmla="*/ 2147483647 w 233"/>
                <a:gd name="T73" fmla="*/ 2147483647 h 288"/>
                <a:gd name="T74" fmla="*/ 2147483647 w 233"/>
                <a:gd name="T75" fmla="*/ 2147483647 h 288"/>
                <a:gd name="T76" fmla="*/ 2147483647 w 233"/>
                <a:gd name="T77" fmla="*/ 2147483647 h 288"/>
                <a:gd name="T78" fmla="*/ 2147483647 w 233"/>
                <a:gd name="T79" fmla="*/ 2147483647 h 288"/>
                <a:gd name="T80" fmla="*/ 2147483647 w 233"/>
                <a:gd name="T81" fmla="*/ 2147483647 h 288"/>
                <a:gd name="T82" fmla="*/ 2147483647 w 233"/>
                <a:gd name="T83" fmla="*/ 2147483647 h 288"/>
                <a:gd name="T84" fmla="*/ 2147483647 w 233"/>
                <a:gd name="T85" fmla="*/ 2147483647 h 288"/>
                <a:gd name="T86" fmla="*/ 2147483647 w 233"/>
                <a:gd name="T87" fmla="*/ 2147483647 h 288"/>
                <a:gd name="T88" fmla="*/ 2147483647 w 233"/>
                <a:gd name="T89" fmla="*/ 2147483647 h 288"/>
                <a:gd name="T90" fmla="*/ 2147483647 w 233"/>
                <a:gd name="T91" fmla="*/ 2147483647 h 288"/>
                <a:gd name="T92" fmla="*/ 2147483647 w 233"/>
                <a:gd name="T93" fmla="*/ 2147483647 h 288"/>
                <a:gd name="T94" fmla="*/ 2147483647 w 233"/>
                <a:gd name="T95" fmla="*/ 214748364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
                <a:gd name="T145" fmla="*/ 0 h 288"/>
                <a:gd name="T146" fmla="*/ 233 w 233"/>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 h="288">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p>
          </p:txBody>
        </p:sp>
      </p:grpSp>
      <p:sp>
        <p:nvSpPr>
          <p:cNvPr id="24" name="矩形 39"/>
          <p:cNvSpPr>
            <a:spLocks noChangeArrowheads="1"/>
          </p:cNvSpPr>
          <p:nvPr/>
        </p:nvSpPr>
        <p:spPr bwMode="auto">
          <a:xfrm>
            <a:off x="1409187" y="1843143"/>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endParaRPr lang="zh-CN" altLang="en-US" sz="1400" dirty="0">
              <a:solidFill>
                <a:schemeClr val="bg1">
                  <a:lumMod val="50000"/>
                </a:schemeClr>
              </a:solidFill>
            </a:endParaRPr>
          </a:p>
        </p:txBody>
      </p:sp>
      <p:sp>
        <p:nvSpPr>
          <p:cNvPr id="25" name="矩形 40"/>
          <p:cNvSpPr>
            <a:spLocks noChangeArrowheads="1"/>
          </p:cNvSpPr>
          <p:nvPr/>
        </p:nvSpPr>
        <p:spPr bwMode="auto">
          <a:xfrm>
            <a:off x="1409187" y="2822857"/>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endParaRPr lang="zh-CN" altLang="en-US" sz="1400" dirty="0">
              <a:solidFill>
                <a:srgbClr val="FFFFFF">
                  <a:lumMod val="50000"/>
                </a:srgbClr>
              </a:solidFill>
              <a:latin typeface="Calibri" panose="020F0502020204030204"/>
            </a:endParaRPr>
          </a:p>
        </p:txBody>
      </p:sp>
      <p:sp>
        <p:nvSpPr>
          <p:cNvPr id="26" name="矩形 47"/>
          <p:cNvSpPr>
            <a:spLocks noChangeArrowheads="1"/>
          </p:cNvSpPr>
          <p:nvPr/>
        </p:nvSpPr>
        <p:spPr bwMode="auto">
          <a:xfrm>
            <a:off x="1409187" y="4846010"/>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endParaRPr lang="zh-CN" altLang="en-US" sz="1400" dirty="0">
              <a:solidFill>
                <a:srgbClr val="FFFFFF">
                  <a:lumMod val="50000"/>
                </a:srgbClr>
              </a:solidFill>
              <a:latin typeface="Calibri" panose="020F0502020204030204"/>
            </a:endParaRPr>
          </a:p>
        </p:txBody>
      </p:sp>
      <p:sp>
        <p:nvSpPr>
          <p:cNvPr id="27" name="矩形 40"/>
          <p:cNvSpPr>
            <a:spLocks noChangeArrowheads="1"/>
          </p:cNvSpPr>
          <p:nvPr/>
        </p:nvSpPr>
        <p:spPr bwMode="auto">
          <a:xfrm>
            <a:off x="1372231" y="3805249"/>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endParaRPr lang="zh-CN" altLang="en-US" sz="1400" dirty="0">
              <a:solidFill>
                <a:srgbClr val="FFFFFF">
                  <a:lumMod val="50000"/>
                </a:srgbClr>
              </a:solidFill>
              <a:latin typeface="Calibri" panose="020F050202020403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50"/>
                                        <p:tgtEl>
                                          <p:spTgt spid="24"/>
                                        </p:tgtEl>
                                      </p:cBhvr>
                                    </p:animEffect>
                                    <p:anim calcmode="lin" valueType="num">
                                      <p:cBhvr>
                                        <p:cTn id="14" dur="250" fill="hold"/>
                                        <p:tgtEl>
                                          <p:spTgt spid="24"/>
                                        </p:tgtEl>
                                        <p:attrNameLst>
                                          <p:attrName>ppt_x</p:attrName>
                                        </p:attrNameLst>
                                      </p:cBhvr>
                                      <p:tavLst>
                                        <p:tav tm="0">
                                          <p:val>
                                            <p:strVal val="#ppt_x"/>
                                          </p:val>
                                        </p:tav>
                                        <p:tav tm="100000">
                                          <p:val>
                                            <p:strVal val="#ppt_x"/>
                                          </p:val>
                                        </p:tav>
                                      </p:tavLst>
                                    </p:anim>
                                    <p:anim calcmode="lin" valueType="num">
                                      <p:cBhvr>
                                        <p:cTn id="15" dur="25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50"/>
                                        <p:tgtEl>
                                          <p:spTgt spid="25"/>
                                        </p:tgtEl>
                                      </p:cBhvr>
                                    </p:animEffect>
                                    <p:anim calcmode="lin" valueType="num">
                                      <p:cBhvr>
                                        <p:cTn id="20" dur="250" fill="hold"/>
                                        <p:tgtEl>
                                          <p:spTgt spid="25"/>
                                        </p:tgtEl>
                                        <p:attrNameLst>
                                          <p:attrName>ppt_x</p:attrName>
                                        </p:attrNameLst>
                                      </p:cBhvr>
                                      <p:tavLst>
                                        <p:tav tm="0">
                                          <p:val>
                                            <p:strVal val="#ppt_x"/>
                                          </p:val>
                                        </p:tav>
                                        <p:tav tm="100000">
                                          <p:val>
                                            <p:strVal val="#ppt_x"/>
                                          </p:val>
                                        </p:tav>
                                      </p:tavLst>
                                    </p:anim>
                                    <p:anim calcmode="lin" valueType="num">
                                      <p:cBhvr>
                                        <p:cTn id="21" dur="25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50"/>
                                        <p:tgtEl>
                                          <p:spTgt spid="26"/>
                                        </p:tgtEl>
                                      </p:cBhvr>
                                    </p:animEffect>
                                    <p:anim calcmode="lin" valueType="num">
                                      <p:cBhvr>
                                        <p:cTn id="26" dur="250" fill="hold"/>
                                        <p:tgtEl>
                                          <p:spTgt spid="26"/>
                                        </p:tgtEl>
                                        <p:attrNameLst>
                                          <p:attrName>ppt_x</p:attrName>
                                        </p:attrNameLst>
                                      </p:cBhvr>
                                      <p:tavLst>
                                        <p:tav tm="0">
                                          <p:val>
                                            <p:strVal val="#ppt_x"/>
                                          </p:val>
                                        </p:tav>
                                        <p:tav tm="100000">
                                          <p:val>
                                            <p:strVal val="#ppt_x"/>
                                          </p:val>
                                        </p:tav>
                                      </p:tavLst>
                                    </p:anim>
                                    <p:anim calcmode="lin" valueType="num">
                                      <p:cBhvr>
                                        <p:cTn id="27" dur="25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50"/>
                                        <p:tgtEl>
                                          <p:spTgt spid="27"/>
                                        </p:tgtEl>
                                      </p:cBhvr>
                                    </p:animEffect>
                                    <p:anim calcmode="lin" valueType="num">
                                      <p:cBhvr>
                                        <p:cTn id="32" dur="250" fill="hold"/>
                                        <p:tgtEl>
                                          <p:spTgt spid="27"/>
                                        </p:tgtEl>
                                        <p:attrNameLst>
                                          <p:attrName>ppt_x</p:attrName>
                                        </p:attrNameLst>
                                      </p:cBhvr>
                                      <p:tavLst>
                                        <p:tav tm="0">
                                          <p:val>
                                            <p:strVal val="#ppt_x"/>
                                          </p:val>
                                        </p:tav>
                                        <p:tav tm="100000">
                                          <p:val>
                                            <p:strVal val="#ppt_x"/>
                                          </p:val>
                                        </p:tav>
                                      </p:tavLst>
                                    </p:anim>
                                    <p:anim calcmode="lin" valueType="num">
                                      <p:cBhvr>
                                        <p:cTn id="33"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
          <p:cNvSpPr/>
          <p:nvPr/>
        </p:nvSpPr>
        <p:spPr>
          <a:xfrm>
            <a:off x="1983571" y="4913853"/>
            <a:ext cx="8195521" cy="922020"/>
          </a:xfrm>
          <a:prstGeom prst="rect">
            <a:avLst/>
          </a:prstGeom>
        </p:spPr>
        <p:txBody>
          <a:bodyPr wrap="square">
            <a:spAutoFit/>
          </a:bodyPr>
          <a:lstStyle/>
          <a:p>
            <a:pPr algn="ctr">
              <a:lnSpc>
                <a:spcPct val="150000"/>
              </a:lnSpc>
            </a:pPr>
            <a:r>
              <a:rPr lang="zh-CN" altLang="en-US"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5</a:t>
            </a:r>
            <a:r>
              <a:rPr lang="zh-CN" altLang="en-US"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5</a:t>
            </a:r>
            <a:r>
              <a:rPr lang="zh-CN" altLang="en-US"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点击此处</a:t>
            </a:r>
          </a:p>
        </p:txBody>
      </p:sp>
      <p:grpSp>
        <p:nvGrpSpPr>
          <p:cNvPr id="8" name="组合 7"/>
          <p:cNvGrpSpPr/>
          <p:nvPr/>
        </p:nvGrpSpPr>
        <p:grpSpPr>
          <a:xfrm>
            <a:off x="3891159" y="2121797"/>
            <a:ext cx="2016642" cy="2439287"/>
            <a:chOff x="3752634" y="1744624"/>
            <a:chExt cx="2016642" cy="2439287"/>
          </a:xfrm>
          <a:solidFill>
            <a:srgbClr val="EBA187"/>
          </a:solidFill>
        </p:grpSpPr>
        <p:sp>
          <p:nvSpPr>
            <p:cNvPr id="9" name="Rounded Rectangle 7"/>
            <p:cNvSpPr/>
            <p:nvPr/>
          </p:nvSpPr>
          <p:spPr>
            <a:xfrm>
              <a:off x="3752634" y="1744624"/>
              <a:ext cx="2016642" cy="2439287"/>
            </a:xfrm>
            <a:prstGeom prst="roundRect">
              <a:avLst>
                <a:gd name="adj" fmla="val 2738"/>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latin typeface="宋体" panose="02010600030101010101" pitchFamily="2" charset="-122"/>
                <a:ea typeface="宋体" panose="02010600030101010101" pitchFamily="2" charset="-122"/>
              </a:endParaRPr>
            </a:p>
          </p:txBody>
        </p:sp>
        <p:sp>
          <p:nvSpPr>
            <p:cNvPr id="10" name="Rectangle 8"/>
            <p:cNvSpPr/>
            <p:nvPr/>
          </p:nvSpPr>
          <p:spPr>
            <a:xfrm>
              <a:off x="3911798" y="2426913"/>
              <a:ext cx="1698313" cy="1060450"/>
            </a:xfrm>
            <a:prstGeom prst="rect">
              <a:avLst/>
            </a:prstGeom>
            <a:noFill/>
            <a:ln>
              <a:noFill/>
            </a:ln>
          </p:spPr>
          <p:txBody>
            <a:bodyPr wrap="square">
              <a:spAutoFit/>
            </a:bodyPr>
            <a:lstStyle/>
            <a:p>
              <a:pPr lvl="0">
                <a:lnSpc>
                  <a:spcPct val="150000"/>
                </a:lnSpc>
              </a:pPr>
              <a:r>
                <a:rPr lang="zh-CN" altLang="en-US" sz="1400" dirty="0">
                  <a:solidFill>
                    <a:srgbClr val="FFFFFF"/>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400" dirty="0">
                  <a:solidFill>
                    <a:srgbClr val="FFFFFF"/>
                  </a:solidFill>
                  <a:latin typeface="宋体" panose="02010600030101010101" pitchFamily="2" charset="-122"/>
                  <a:ea typeface="宋体" panose="02010600030101010101" pitchFamily="2" charset="-122"/>
                  <a:cs typeface="宋体" panose="02010600030101010101" pitchFamily="2" charset="-122"/>
                </a:rPr>
                <a:t> </a:t>
              </a:r>
              <a:r>
                <a:rPr lang="zh-CN" altLang="en-US" sz="1400" dirty="0">
                  <a:solidFill>
                    <a:srgbClr val="FFFFFF"/>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400" dirty="0">
                  <a:solidFill>
                    <a:srgbClr val="FFFFFF"/>
                  </a:solidFill>
                  <a:latin typeface="宋体" panose="02010600030101010101" pitchFamily="2" charset="-122"/>
                  <a:ea typeface="宋体" panose="02010600030101010101" pitchFamily="2" charset="-122"/>
                  <a:cs typeface="宋体" panose="02010600030101010101" pitchFamily="2" charset="-122"/>
                </a:rPr>
                <a:t> </a:t>
              </a:r>
              <a:r>
                <a:rPr lang="zh-CN" altLang="en-US" sz="1400" dirty="0">
                  <a:solidFill>
                    <a:srgbClr val="FFFFFF"/>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400" dirty="0">
                  <a:solidFill>
                    <a:srgbClr val="FFFFFF"/>
                  </a:solidFill>
                  <a:latin typeface="宋体" panose="02010600030101010101" pitchFamily="2" charset="-122"/>
                  <a:ea typeface="宋体" panose="02010600030101010101" pitchFamily="2" charset="-122"/>
                  <a:cs typeface="宋体" panose="02010600030101010101" pitchFamily="2" charset="-122"/>
                </a:rPr>
                <a:t>5</a:t>
              </a:r>
            </a:p>
          </p:txBody>
        </p:sp>
        <p:sp>
          <p:nvSpPr>
            <p:cNvPr id="11" name="TextBox 10"/>
            <p:cNvSpPr txBox="1"/>
            <p:nvPr/>
          </p:nvSpPr>
          <p:spPr>
            <a:xfrm>
              <a:off x="4404494" y="3710169"/>
              <a:ext cx="895044" cy="301954"/>
            </a:xfrm>
            <a:prstGeom prst="roundRect">
              <a:avLst/>
            </a:prstGeom>
            <a:noFill/>
            <a:ln>
              <a:noFill/>
            </a:ln>
          </p:spPr>
          <p:txBody>
            <a:bodyPr wrap="none" rtlCol="0">
              <a:spAutoFit/>
            </a:bodyPr>
            <a:lstStyle/>
            <a:p>
              <a:r>
                <a:rPr lang="en-US" sz="1200" dirty="0">
                  <a:solidFill>
                    <a:schemeClr val="bg1"/>
                  </a:solidFill>
                  <a:latin typeface="宋体" panose="02010600030101010101" pitchFamily="2" charset="-122"/>
                  <a:ea typeface="宋体" panose="02010600030101010101" pitchFamily="2" charset="-122"/>
                  <a:cs typeface="Open Sans" pitchFamily="34" charset="0"/>
                </a:rPr>
                <a:t>ESSENTIAL</a:t>
              </a:r>
            </a:p>
          </p:txBody>
        </p:sp>
        <p:sp>
          <p:nvSpPr>
            <p:cNvPr id="12" name="Freeform 69"/>
            <p:cNvSpPr>
              <a:spLocks noEditPoints="1"/>
            </p:cNvSpPr>
            <p:nvPr/>
          </p:nvSpPr>
          <p:spPr bwMode="auto">
            <a:xfrm>
              <a:off x="4519178" y="1947339"/>
              <a:ext cx="483554" cy="320099"/>
            </a:xfrm>
            <a:custGeom>
              <a:avLst/>
              <a:gdLst>
                <a:gd name="T0" fmla="*/ 23 w 105"/>
                <a:gd name="T1" fmla="*/ 48 h 70"/>
                <a:gd name="T2" fmla="*/ 12 w 105"/>
                <a:gd name="T3" fmla="*/ 59 h 70"/>
                <a:gd name="T4" fmla="*/ 23 w 105"/>
                <a:gd name="T5" fmla="*/ 70 h 70"/>
                <a:gd name="T6" fmla="*/ 34 w 105"/>
                <a:gd name="T7" fmla="*/ 59 h 70"/>
                <a:gd name="T8" fmla="*/ 23 w 105"/>
                <a:gd name="T9" fmla="*/ 48 h 70"/>
                <a:gd name="T10" fmla="*/ 82 w 105"/>
                <a:gd name="T11" fmla="*/ 48 h 70"/>
                <a:gd name="T12" fmla="*/ 71 w 105"/>
                <a:gd name="T13" fmla="*/ 59 h 70"/>
                <a:gd name="T14" fmla="*/ 82 w 105"/>
                <a:gd name="T15" fmla="*/ 70 h 70"/>
                <a:gd name="T16" fmla="*/ 93 w 105"/>
                <a:gd name="T17" fmla="*/ 59 h 70"/>
                <a:gd name="T18" fmla="*/ 82 w 105"/>
                <a:gd name="T19" fmla="*/ 48 h 70"/>
                <a:gd name="T20" fmla="*/ 101 w 105"/>
                <a:gd name="T21" fmla="*/ 31 h 70"/>
                <a:gd name="T22" fmla="*/ 80 w 105"/>
                <a:gd name="T23" fmla="*/ 31 h 70"/>
                <a:gd name="T24" fmla="*/ 75 w 105"/>
                <a:gd name="T25" fmla="*/ 18 h 70"/>
                <a:gd name="T26" fmla="*/ 66 w 105"/>
                <a:gd name="T27" fmla="*/ 5 h 70"/>
                <a:gd name="T28" fmla="*/ 43 w 105"/>
                <a:gd name="T29" fmla="*/ 0 h 70"/>
                <a:gd name="T30" fmla="*/ 27 w 105"/>
                <a:gd name="T31" fmla="*/ 2 h 70"/>
                <a:gd name="T32" fmla="*/ 15 w 105"/>
                <a:gd name="T33" fmla="*/ 31 h 70"/>
                <a:gd name="T34" fmla="*/ 4 w 105"/>
                <a:gd name="T35" fmla="*/ 31 h 70"/>
                <a:gd name="T36" fmla="*/ 0 w 105"/>
                <a:gd name="T37" fmla="*/ 35 h 70"/>
                <a:gd name="T38" fmla="*/ 0 w 105"/>
                <a:gd name="T39" fmla="*/ 53 h 70"/>
                <a:gd name="T40" fmla="*/ 4 w 105"/>
                <a:gd name="T41" fmla="*/ 57 h 70"/>
                <a:gd name="T42" fmla="*/ 10 w 105"/>
                <a:gd name="T43" fmla="*/ 57 h 70"/>
                <a:gd name="T44" fmla="*/ 10 w 105"/>
                <a:gd name="T45" fmla="*/ 57 h 70"/>
                <a:gd name="T46" fmla="*/ 23 w 105"/>
                <a:gd name="T47" fmla="*/ 44 h 70"/>
                <a:gd name="T48" fmla="*/ 36 w 105"/>
                <a:gd name="T49" fmla="*/ 57 h 70"/>
                <a:gd name="T50" fmla="*/ 36 w 105"/>
                <a:gd name="T51" fmla="*/ 57 h 70"/>
                <a:gd name="T52" fmla="*/ 69 w 105"/>
                <a:gd name="T53" fmla="*/ 57 h 70"/>
                <a:gd name="T54" fmla="*/ 69 w 105"/>
                <a:gd name="T55" fmla="*/ 57 h 70"/>
                <a:gd name="T56" fmla="*/ 82 w 105"/>
                <a:gd name="T57" fmla="*/ 44 h 70"/>
                <a:gd name="T58" fmla="*/ 95 w 105"/>
                <a:gd name="T59" fmla="*/ 57 h 70"/>
                <a:gd name="T60" fmla="*/ 95 w 105"/>
                <a:gd name="T61" fmla="*/ 57 h 70"/>
                <a:gd name="T62" fmla="*/ 101 w 105"/>
                <a:gd name="T63" fmla="*/ 57 h 70"/>
                <a:gd name="T64" fmla="*/ 105 w 105"/>
                <a:gd name="T65" fmla="*/ 53 h 70"/>
                <a:gd name="T66" fmla="*/ 105 w 105"/>
                <a:gd name="T67" fmla="*/ 35 h 70"/>
                <a:gd name="T68" fmla="*/ 101 w 105"/>
                <a:gd name="T69" fmla="*/ 31 h 70"/>
                <a:gd name="T70" fmla="*/ 42 w 105"/>
                <a:gd name="T71" fmla="*/ 33 h 70"/>
                <a:gd name="T72" fmla="*/ 20 w 105"/>
                <a:gd name="T73" fmla="*/ 33 h 70"/>
                <a:gd name="T74" fmla="*/ 21 w 105"/>
                <a:gd name="T75" fmla="*/ 16 h 70"/>
                <a:gd name="T76" fmla="*/ 22 w 105"/>
                <a:gd name="T77" fmla="*/ 11 h 70"/>
                <a:gd name="T78" fmla="*/ 30 w 105"/>
                <a:gd name="T79" fmla="*/ 5 h 70"/>
                <a:gd name="T80" fmla="*/ 42 w 105"/>
                <a:gd name="T81" fmla="*/ 5 h 70"/>
                <a:gd name="T82" fmla="*/ 42 w 105"/>
                <a:gd name="T83" fmla="*/ 33 h 70"/>
                <a:gd name="T84" fmla="*/ 46 w 105"/>
                <a:gd name="T85" fmla="*/ 33 h 70"/>
                <a:gd name="T86" fmla="*/ 46 w 105"/>
                <a:gd name="T87" fmla="*/ 5 h 70"/>
                <a:gd name="T88" fmla="*/ 58 w 105"/>
                <a:gd name="T89" fmla="*/ 5 h 70"/>
                <a:gd name="T90" fmla="*/ 75 w 105"/>
                <a:gd name="T91" fmla="*/ 25 h 70"/>
                <a:gd name="T92" fmla="*/ 77 w 105"/>
                <a:gd name="T93" fmla="*/ 33 h 70"/>
                <a:gd name="T94" fmla="*/ 46 w 105"/>
                <a:gd name="T95"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70">
                  <a:moveTo>
                    <a:pt x="23" y="48"/>
                  </a:moveTo>
                  <a:cubicBezTo>
                    <a:pt x="17" y="48"/>
                    <a:pt x="12" y="53"/>
                    <a:pt x="12" y="59"/>
                  </a:cubicBezTo>
                  <a:cubicBezTo>
                    <a:pt x="12" y="65"/>
                    <a:pt x="17" y="70"/>
                    <a:pt x="23" y="70"/>
                  </a:cubicBezTo>
                  <a:cubicBezTo>
                    <a:pt x="29" y="70"/>
                    <a:pt x="34" y="65"/>
                    <a:pt x="34" y="59"/>
                  </a:cubicBezTo>
                  <a:cubicBezTo>
                    <a:pt x="34" y="53"/>
                    <a:pt x="29" y="48"/>
                    <a:pt x="23" y="48"/>
                  </a:cubicBezTo>
                  <a:close/>
                  <a:moveTo>
                    <a:pt x="82" y="48"/>
                  </a:moveTo>
                  <a:cubicBezTo>
                    <a:pt x="76" y="48"/>
                    <a:pt x="71" y="53"/>
                    <a:pt x="71" y="59"/>
                  </a:cubicBezTo>
                  <a:cubicBezTo>
                    <a:pt x="71" y="65"/>
                    <a:pt x="76" y="70"/>
                    <a:pt x="82" y="70"/>
                  </a:cubicBezTo>
                  <a:cubicBezTo>
                    <a:pt x="88" y="70"/>
                    <a:pt x="93" y="65"/>
                    <a:pt x="93" y="59"/>
                  </a:cubicBezTo>
                  <a:cubicBezTo>
                    <a:pt x="93" y="53"/>
                    <a:pt x="88" y="48"/>
                    <a:pt x="82" y="48"/>
                  </a:cubicBezTo>
                  <a:close/>
                  <a:moveTo>
                    <a:pt x="101" y="31"/>
                  </a:moveTo>
                  <a:cubicBezTo>
                    <a:pt x="80" y="31"/>
                    <a:pt x="80" y="31"/>
                    <a:pt x="80" y="31"/>
                  </a:cubicBezTo>
                  <a:cubicBezTo>
                    <a:pt x="80" y="26"/>
                    <a:pt x="77" y="21"/>
                    <a:pt x="75" y="18"/>
                  </a:cubicBezTo>
                  <a:cubicBezTo>
                    <a:pt x="73" y="13"/>
                    <a:pt x="70" y="8"/>
                    <a:pt x="66" y="5"/>
                  </a:cubicBezTo>
                  <a:cubicBezTo>
                    <a:pt x="60" y="0"/>
                    <a:pt x="51" y="0"/>
                    <a:pt x="43" y="0"/>
                  </a:cubicBezTo>
                  <a:cubicBezTo>
                    <a:pt x="38" y="0"/>
                    <a:pt x="32" y="0"/>
                    <a:pt x="27" y="2"/>
                  </a:cubicBezTo>
                  <a:cubicBezTo>
                    <a:pt x="17" y="7"/>
                    <a:pt x="15" y="21"/>
                    <a:pt x="15" y="31"/>
                  </a:cubicBezTo>
                  <a:cubicBezTo>
                    <a:pt x="4" y="31"/>
                    <a:pt x="4" y="31"/>
                    <a:pt x="4" y="31"/>
                  </a:cubicBezTo>
                  <a:cubicBezTo>
                    <a:pt x="2" y="31"/>
                    <a:pt x="0" y="33"/>
                    <a:pt x="0" y="35"/>
                  </a:cubicBezTo>
                  <a:cubicBezTo>
                    <a:pt x="0" y="53"/>
                    <a:pt x="0" y="53"/>
                    <a:pt x="0" y="53"/>
                  </a:cubicBezTo>
                  <a:cubicBezTo>
                    <a:pt x="0" y="55"/>
                    <a:pt x="2" y="57"/>
                    <a:pt x="4" y="57"/>
                  </a:cubicBezTo>
                  <a:cubicBezTo>
                    <a:pt x="10" y="57"/>
                    <a:pt x="10" y="57"/>
                    <a:pt x="10" y="57"/>
                  </a:cubicBezTo>
                  <a:cubicBezTo>
                    <a:pt x="10" y="57"/>
                    <a:pt x="10" y="57"/>
                    <a:pt x="10" y="57"/>
                  </a:cubicBezTo>
                  <a:cubicBezTo>
                    <a:pt x="10" y="50"/>
                    <a:pt x="16" y="44"/>
                    <a:pt x="23" y="44"/>
                  </a:cubicBezTo>
                  <a:cubicBezTo>
                    <a:pt x="30" y="44"/>
                    <a:pt x="36" y="50"/>
                    <a:pt x="36" y="57"/>
                  </a:cubicBezTo>
                  <a:cubicBezTo>
                    <a:pt x="36" y="57"/>
                    <a:pt x="36" y="57"/>
                    <a:pt x="36" y="57"/>
                  </a:cubicBezTo>
                  <a:cubicBezTo>
                    <a:pt x="69" y="57"/>
                    <a:pt x="69" y="57"/>
                    <a:pt x="69" y="57"/>
                  </a:cubicBezTo>
                  <a:cubicBezTo>
                    <a:pt x="69" y="57"/>
                    <a:pt x="69" y="57"/>
                    <a:pt x="69" y="57"/>
                  </a:cubicBezTo>
                  <a:cubicBezTo>
                    <a:pt x="69" y="50"/>
                    <a:pt x="75" y="44"/>
                    <a:pt x="82" y="44"/>
                  </a:cubicBezTo>
                  <a:cubicBezTo>
                    <a:pt x="89" y="44"/>
                    <a:pt x="95" y="50"/>
                    <a:pt x="95" y="57"/>
                  </a:cubicBezTo>
                  <a:cubicBezTo>
                    <a:pt x="95" y="57"/>
                    <a:pt x="95" y="57"/>
                    <a:pt x="95" y="57"/>
                  </a:cubicBezTo>
                  <a:cubicBezTo>
                    <a:pt x="101" y="57"/>
                    <a:pt x="101" y="57"/>
                    <a:pt x="101" y="57"/>
                  </a:cubicBezTo>
                  <a:cubicBezTo>
                    <a:pt x="103" y="57"/>
                    <a:pt x="105" y="55"/>
                    <a:pt x="105" y="53"/>
                  </a:cubicBezTo>
                  <a:cubicBezTo>
                    <a:pt x="105" y="35"/>
                    <a:pt x="105" y="35"/>
                    <a:pt x="105" y="35"/>
                  </a:cubicBezTo>
                  <a:cubicBezTo>
                    <a:pt x="105" y="33"/>
                    <a:pt x="103" y="31"/>
                    <a:pt x="101" y="31"/>
                  </a:cubicBezTo>
                  <a:close/>
                  <a:moveTo>
                    <a:pt x="42" y="33"/>
                  </a:moveTo>
                  <a:cubicBezTo>
                    <a:pt x="20" y="33"/>
                    <a:pt x="20" y="33"/>
                    <a:pt x="20" y="33"/>
                  </a:cubicBezTo>
                  <a:cubicBezTo>
                    <a:pt x="20" y="33"/>
                    <a:pt x="20" y="20"/>
                    <a:pt x="21" y="16"/>
                  </a:cubicBezTo>
                  <a:cubicBezTo>
                    <a:pt x="21" y="14"/>
                    <a:pt x="22" y="13"/>
                    <a:pt x="22" y="11"/>
                  </a:cubicBezTo>
                  <a:cubicBezTo>
                    <a:pt x="24" y="8"/>
                    <a:pt x="26" y="5"/>
                    <a:pt x="30" y="5"/>
                  </a:cubicBezTo>
                  <a:cubicBezTo>
                    <a:pt x="31" y="5"/>
                    <a:pt x="42" y="5"/>
                    <a:pt x="42" y="5"/>
                  </a:cubicBezTo>
                  <a:lnTo>
                    <a:pt x="42" y="33"/>
                  </a:lnTo>
                  <a:close/>
                  <a:moveTo>
                    <a:pt x="46" y="33"/>
                  </a:moveTo>
                  <a:cubicBezTo>
                    <a:pt x="46" y="5"/>
                    <a:pt x="46" y="5"/>
                    <a:pt x="46" y="5"/>
                  </a:cubicBezTo>
                  <a:cubicBezTo>
                    <a:pt x="50" y="5"/>
                    <a:pt x="54" y="4"/>
                    <a:pt x="58" y="5"/>
                  </a:cubicBezTo>
                  <a:cubicBezTo>
                    <a:pt x="67" y="7"/>
                    <a:pt x="71" y="18"/>
                    <a:pt x="75" y="25"/>
                  </a:cubicBezTo>
                  <a:cubicBezTo>
                    <a:pt x="76" y="27"/>
                    <a:pt x="77" y="33"/>
                    <a:pt x="77" y="33"/>
                  </a:cubicBezTo>
                  <a:lnTo>
                    <a:pt x="46" y="33"/>
                  </a:lnTo>
                  <a:close/>
                </a:path>
              </a:pathLst>
            </a:custGeom>
            <a:solidFill>
              <a:schemeClr val="bg1"/>
            </a:solidFill>
            <a:ln>
              <a:noFill/>
            </a:ln>
          </p:spPr>
          <p:txBody>
            <a:bodyPr vert="horz" wrap="square" lIns="91440" tIns="45720" rIns="91440" bIns="45720" numCol="1" anchor="t" anchorCtr="0" compatLnSpc="1"/>
            <a:lstStyle/>
            <a:p>
              <a:endParaRPr lang="zh-CN" altLang="en-US" sz="2800">
                <a:solidFill>
                  <a:schemeClr val="bg1"/>
                </a:solidFill>
                <a:latin typeface="宋体" panose="02010600030101010101" pitchFamily="2" charset="-122"/>
                <a:ea typeface="宋体" panose="02010600030101010101" pitchFamily="2" charset="-122"/>
              </a:endParaRPr>
            </a:p>
          </p:txBody>
        </p:sp>
      </p:grpSp>
      <p:grpSp>
        <p:nvGrpSpPr>
          <p:cNvPr id="13" name="组合 12"/>
          <p:cNvGrpSpPr/>
          <p:nvPr/>
        </p:nvGrpSpPr>
        <p:grpSpPr>
          <a:xfrm>
            <a:off x="8770963" y="2117366"/>
            <a:ext cx="2016642" cy="2439287"/>
            <a:chOff x="8886438" y="1740193"/>
            <a:chExt cx="2016642" cy="2439287"/>
          </a:xfrm>
          <a:solidFill>
            <a:srgbClr val="EBA187"/>
          </a:solidFill>
        </p:grpSpPr>
        <p:sp>
          <p:nvSpPr>
            <p:cNvPr id="14" name="Rounded Rectangle 13"/>
            <p:cNvSpPr/>
            <p:nvPr/>
          </p:nvSpPr>
          <p:spPr>
            <a:xfrm>
              <a:off x="8886438" y="1740193"/>
              <a:ext cx="2016642" cy="2439287"/>
            </a:xfrm>
            <a:prstGeom prst="roundRect">
              <a:avLst>
                <a:gd name="adj" fmla="val 2738"/>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latin typeface="宋体" panose="02010600030101010101" pitchFamily="2" charset="-122"/>
                <a:ea typeface="宋体" panose="02010600030101010101" pitchFamily="2" charset="-122"/>
              </a:endParaRPr>
            </a:p>
          </p:txBody>
        </p:sp>
        <p:sp>
          <p:nvSpPr>
            <p:cNvPr id="15" name="Rectangle 14"/>
            <p:cNvSpPr/>
            <p:nvPr/>
          </p:nvSpPr>
          <p:spPr>
            <a:xfrm>
              <a:off x="9045602" y="2447882"/>
              <a:ext cx="1698313" cy="1060450"/>
            </a:xfrm>
            <a:prstGeom prst="rect">
              <a:avLst/>
            </a:prstGeom>
            <a:noFill/>
            <a:ln>
              <a:noFill/>
            </a:ln>
          </p:spPr>
          <p:txBody>
            <a:bodyPr wrap="square">
              <a:spAutoFit/>
            </a:bodyPr>
            <a:lstStyle/>
            <a:p>
              <a:pPr lvl="0">
                <a:lnSpc>
                  <a:spcPct val="150000"/>
                </a:lnSpc>
              </a:pPr>
              <a:r>
                <a:rPr lang="zh-CN" altLang="en-US" sz="1400" dirty="0">
                  <a:solidFill>
                    <a:srgbClr val="FFFFFF"/>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400" dirty="0">
                  <a:solidFill>
                    <a:srgbClr val="FFFFFF"/>
                  </a:solidFill>
                  <a:latin typeface="宋体" panose="02010600030101010101" pitchFamily="2" charset="-122"/>
                  <a:ea typeface="宋体" panose="02010600030101010101" pitchFamily="2" charset="-122"/>
                  <a:cs typeface="宋体" panose="02010600030101010101" pitchFamily="2" charset="-122"/>
                </a:rPr>
                <a:t> </a:t>
              </a:r>
              <a:r>
                <a:rPr lang="zh-CN" altLang="en-US" sz="1400" dirty="0">
                  <a:solidFill>
                    <a:srgbClr val="FFFFFF"/>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400" dirty="0">
                  <a:solidFill>
                    <a:srgbClr val="FFFFFF"/>
                  </a:solidFill>
                  <a:latin typeface="宋体" panose="02010600030101010101" pitchFamily="2" charset="-122"/>
                  <a:ea typeface="宋体" panose="02010600030101010101" pitchFamily="2" charset="-122"/>
                  <a:cs typeface="宋体" panose="02010600030101010101" pitchFamily="2" charset="-122"/>
                </a:rPr>
                <a:t> </a:t>
              </a:r>
              <a:r>
                <a:rPr lang="zh-CN" altLang="en-US" sz="1400" dirty="0">
                  <a:solidFill>
                    <a:srgbClr val="FFFFFF"/>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400" dirty="0">
                  <a:solidFill>
                    <a:srgbClr val="FFFFFF"/>
                  </a:solidFill>
                  <a:latin typeface="宋体" panose="02010600030101010101" pitchFamily="2" charset="-122"/>
                  <a:ea typeface="宋体" panose="02010600030101010101" pitchFamily="2" charset="-122"/>
                  <a:cs typeface="宋体" panose="02010600030101010101" pitchFamily="2" charset="-122"/>
                </a:rPr>
                <a:t>5</a:t>
              </a:r>
            </a:p>
          </p:txBody>
        </p:sp>
        <p:sp>
          <p:nvSpPr>
            <p:cNvPr id="16" name="TextBox 16"/>
            <p:cNvSpPr txBox="1"/>
            <p:nvPr/>
          </p:nvSpPr>
          <p:spPr>
            <a:xfrm>
              <a:off x="9538298" y="3705738"/>
              <a:ext cx="895044" cy="301954"/>
            </a:xfrm>
            <a:prstGeom prst="roundRect">
              <a:avLst/>
            </a:prstGeom>
            <a:noFill/>
            <a:ln>
              <a:noFill/>
            </a:ln>
          </p:spPr>
          <p:txBody>
            <a:bodyPr wrap="none" rtlCol="0">
              <a:spAutoFit/>
            </a:bodyPr>
            <a:lstStyle/>
            <a:p>
              <a:r>
                <a:rPr lang="en-US" sz="1200">
                  <a:solidFill>
                    <a:schemeClr val="bg1"/>
                  </a:solidFill>
                  <a:latin typeface="宋体" panose="02010600030101010101" pitchFamily="2" charset="-122"/>
                  <a:ea typeface="宋体" panose="02010600030101010101" pitchFamily="2" charset="-122"/>
                  <a:cs typeface="Open Sans" pitchFamily="34" charset="0"/>
                </a:rPr>
                <a:t>ESSENTIAL</a:t>
              </a:r>
            </a:p>
          </p:txBody>
        </p:sp>
        <p:sp>
          <p:nvSpPr>
            <p:cNvPr id="17" name="Freeform 224"/>
            <p:cNvSpPr>
              <a:spLocks noEditPoints="1"/>
            </p:cNvSpPr>
            <p:nvPr/>
          </p:nvSpPr>
          <p:spPr bwMode="auto">
            <a:xfrm>
              <a:off x="9766719" y="2013743"/>
              <a:ext cx="446096" cy="258803"/>
            </a:xfrm>
            <a:custGeom>
              <a:avLst/>
              <a:gdLst>
                <a:gd name="T0" fmla="*/ 95 w 97"/>
                <a:gd name="T1" fmla="*/ 1 h 56"/>
                <a:gd name="T2" fmla="*/ 91 w 97"/>
                <a:gd name="T3" fmla="*/ 0 h 56"/>
                <a:gd name="T4" fmla="*/ 6 w 97"/>
                <a:gd name="T5" fmla="*/ 0 h 56"/>
                <a:gd name="T6" fmla="*/ 2 w 97"/>
                <a:gd name="T7" fmla="*/ 1 h 56"/>
                <a:gd name="T8" fmla="*/ 0 w 97"/>
                <a:gd name="T9" fmla="*/ 5 h 56"/>
                <a:gd name="T10" fmla="*/ 0 w 97"/>
                <a:gd name="T11" fmla="*/ 51 h 56"/>
                <a:gd name="T12" fmla="*/ 8 w 97"/>
                <a:gd name="T13" fmla="*/ 51 h 56"/>
                <a:gd name="T14" fmla="*/ 14 w 97"/>
                <a:gd name="T15" fmla="*/ 56 h 56"/>
                <a:gd name="T16" fmla="*/ 21 w 97"/>
                <a:gd name="T17" fmla="*/ 51 h 56"/>
                <a:gd name="T18" fmla="*/ 23 w 97"/>
                <a:gd name="T19" fmla="*/ 51 h 56"/>
                <a:gd name="T20" fmla="*/ 30 w 97"/>
                <a:gd name="T21" fmla="*/ 56 h 56"/>
                <a:gd name="T22" fmla="*/ 36 w 97"/>
                <a:gd name="T23" fmla="*/ 51 h 56"/>
                <a:gd name="T24" fmla="*/ 61 w 97"/>
                <a:gd name="T25" fmla="*/ 51 h 56"/>
                <a:gd name="T26" fmla="*/ 67 w 97"/>
                <a:gd name="T27" fmla="*/ 56 h 56"/>
                <a:gd name="T28" fmla="*/ 74 w 97"/>
                <a:gd name="T29" fmla="*/ 51 h 56"/>
                <a:gd name="T30" fmla="*/ 76 w 97"/>
                <a:gd name="T31" fmla="*/ 51 h 56"/>
                <a:gd name="T32" fmla="*/ 83 w 97"/>
                <a:gd name="T33" fmla="*/ 56 h 56"/>
                <a:gd name="T34" fmla="*/ 89 w 97"/>
                <a:gd name="T35" fmla="*/ 51 h 56"/>
                <a:gd name="T36" fmla="*/ 97 w 97"/>
                <a:gd name="T37" fmla="*/ 51 h 56"/>
                <a:gd name="T38" fmla="*/ 97 w 97"/>
                <a:gd name="T39" fmla="*/ 5 h 56"/>
                <a:gd name="T40" fmla="*/ 95 w 97"/>
                <a:gd name="T41" fmla="*/ 1 h 56"/>
                <a:gd name="T42" fmla="*/ 19 w 97"/>
                <a:gd name="T43" fmla="*/ 40 h 56"/>
                <a:gd name="T44" fmla="*/ 18 w 97"/>
                <a:gd name="T45" fmla="*/ 43 h 56"/>
                <a:gd name="T46" fmla="*/ 15 w 97"/>
                <a:gd name="T47" fmla="*/ 44 h 56"/>
                <a:gd name="T48" fmla="*/ 10 w 97"/>
                <a:gd name="T49" fmla="*/ 44 h 56"/>
                <a:gd name="T50" fmla="*/ 7 w 97"/>
                <a:gd name="T51" fmla="*/ 43 h 56"/>
                <a:gd name="T52" fmla="*/ 5 w 97"/>
                <a:gd name="T53" fmla="*/ 40 h 56"/>
                <a:gd name="T54" fmla="*/ 5 w 97"/>
                <a:gd name="T55" fmla="*/ 17 h 56"/>
                <a:gd name="T56" fmla="*/ 7 w 97"/>
                <a:gd name="T57" fmla="*/ 14 h 56"/>
                <a:gd name="T58" fmla="*/ 10 w 97"/>
                <a:gd name="T59" fmla="*/ 13 h 56"/>
                <a:gd name="T60" fmla="*/ 15 w 97"/>
                <a:gd name="T61" fmla="*/ 13 h 56"/>
                <a:gd name="T62" fmla="*/ 18 w 97"/>
                <a:gd name="T63" fmla="*/ 14 h 56"/>
                <a:gd name="T64" fmla="*/ 19 w 97"/>
                <a:gd name="T65" fmla="*/ 17 h 56"/>
                <a:gd name="T66" fmla="*/ 19 w 97"/>
                <a:gd name="T67" fmla="*/ 40 h 56"/>
                <a:gd name="T68" fmla="*/ 58 w 97"/>
                <a:gd name="T69" fmla="*/ 16 h 56"/>
                <a:gd name="T70" fmla="*/ 56 w 97"/>
                <a:gd name="T71" fmla="*/ 19 h 56"/>
                <a:gd name="T72" fmla="*/ 53 w 97"/>
                <a:gd name="T73" fmla="*/ 21 h 56"/>
                <a:gd name="T74" fmla="*/ 34 w 97"/>
                <a:gd name="T75" fmla="*/ 21 h 56"/>
                <a:gd name="T76" fmla="*/ 31 w 97"/>
                <a:gd name="T77" fmla="*/ 19 h 56"/>
                <a:gd name="T78" fmla="*/ 29 w 97"/>
                <a:gd name="T79" fmla="*/ 16 h 56"/>
                <a:gd name="T80" fmla="*/ 29 w 97"/>
                <a:gd name="T81" fmla="*/ 9 h 56"/>
                <a:gd name="T82" fmla="*/ 31 w 97"/>
                <a:gd name="T83" fmla="*/ 6 h 56"/>
                <a:gd name="T84" fmla="*/ 34 w 97"/>
                <a:gd name="T85" fmla="*/ 4 h 56"/>
                <a:gd name="T86" fmla="*/ 53 w 97"/>
                <a:gd name="T87" fmla="*/ 4 h 56"/>
                <a:gd name="T88" fmla="*/ 56 w 97"/>
                <a:gd name="T89" fmla="*/ 6 h 56"/>
                <a:gd name="T90" fmla="*/ 58 w 97"/>
                <a:gd name="T91" fmla="*/ 9 h 56"/>
                <a:gd name="T92" fmla="*/ 58 w 97"/>
                <a:gd name="T93" fmla="*/ 16 h 56"/>
                <a:gd name="T94" fmla="*/ 91 w 97"/>
                <a:gd name="T95" fmla="*/ 16 h 56"/>
                <a:gd name="T96" fmla="*/ 89 w 97"/>
                <a:gd name="T97" fmla="*/ 19 h 56"/>
                <a:gd name="T98" fmla="*/ 86 w 97"/>
                <a:gd name="T99" fmla="*/ 21 h 56"/>
                <a:gd name="T100" fmla="*/ 67 w 97"/>
                <a:gd name="T101" fmla="*/ 21 h 56"/>
                <a:gd name="T102" fmla="*/ 64 w 97"/>
                <a:gd name="T103" fmla="*/ 19 h 56"/>
                <a:gd name="T104" fmla="*/ 62 w 97"/>
                <a:gd name="T105" fmla="*/ 16 h 56"/>
                <a:gd name="T106" fmla="*/ 62 w 97"/>
                <a:gd name="T107" fmla="*/ 9 h 56"/>
                <a:gd name="T108" fmla="*/ 64 w 97"/>
                <a:gd name="T109" fmla="*/ 6 h 56"/>
                <a:gd name="T110" fmla="*/ 67 w 97"/>
                <a:gd name="T111" fmla="*/ 4 h 56"/>
                <a:gd name="T112" fmla="*/ 86 w 97"/>
                <a:gd name="T113" fmla="*/ 4 h 56"/>
                <a:gd name="T114" fmla="*/ 89 w 97"/>
                <a:gd name="T115" fmla="*/ 6 h 56"/>
                <a:gd name="T116" fmla="*/ 91 w 97"/>
                <a:gd name="T117" fmla="*/ 9 h 56"/>
                <a:gd name="T118" fmla="*/ 91 w 97"/>
                <a:gd name="T1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56">
                  <a:moveTo>
                    <a:pt x="95" y="1"/>
                  </a:moveTo>
                  <a:cubicBezTo>
                    <a:pt x="94" y="0"/>
                    <a:pt x="93" y="0"/>
                    <a:pt x="91" y="0"/>
                  </a:cubicBezTo>
                  <a:cubicBezTo>
                    <a:pt x="6" y="0"/>
                    <a:pt x="6" y="0"/>
                    <a:pt x="6" y="0"/>
                  </a:cubicBezTo>
                  <a:cubicBezTo>
                    <a:pt x="4" y="0"/>
                    <a:pt x="3" y="0"/>
                    <a:pt x="2" y="1"/>
                  </a:cubicBezTo>
                  <a:cubicBezTo>
                    <a:pt x="1" y="2"/>
                    <a:pt x="0" y="4"/>
                    <a:pt x="0" y="5"/>
                  </a:cubicBezTo>
                  <a:cubicBezTo>
                    <a:pt x="0" y="51"/>
                    <a:pt x="0" y="51"/>
                    <a:pt x="0" y="51"/>
                  </a:cubicBezTo>
                  <a:cubicBezTo>
                    <a:pt x="0" y="51"/>
                    <a:pt x="3" y="51"/>
                    <a:pt x="8" y="51"/>
                  </a:cubicBezTo>
                  <a:cubicBezTo>
                    <a:pt x="9" y="54"/>
                    <a:pt x="11" y="56"/>
                    <a:pt x="14" y="56"/>
                  </a:cubicBezTo>
                  <a:cubicBezTo>
                    <a:pt x="17" y="56"/>
                    <a:pt x="20" y="54"/>
                    <a:pt x="21" y="51"/>
                  </a:cubicBezTo>
                  <a:cubicBezTo>
                    <a:pt x="23" y="51"/>
                    <a:pt x="23" y="51"/>
                    <a:pt x="23" y="51"/>
                  </a:cubicBezTo>
                  <a:cubicBezTo>
                    <a:pt x="24" y="54"/>
                    <a:pt x="27" y="56"/>
                    <a:pt x="30" y="56"/>
                  </a:cubicBezTo>
                  <a:cubicBezTo>
                    <a:pt x="33" y="56"/>
                    <a:pt x="35" y="54"/>
                    <a:pt x="36" y="51"/>
                  </a:cubicBezTo>
                  <a:cubicBezTo>
                    <a:pt x="61" y="51"/>
                    <a:pt x="61" y="51"/>
                    <a:pt x="61" y="51"/>
                  </a:cubicBezTo>
                  <a:cubicBezTo>
                    <a:pt x="62" y="54"/>
                    <a:pt x="64" y="56"/>
                    <a:pt x="67" y="56"/>
                  </a:cubicBezTo>
                  <a:cubicBezTo>
                    <a:pt x="70" y="56"/>
                    <a:pt x="73" y="54"/>
                    <a:pt x="74" y="51"/>
                  </a:cubicBezTo>
                  <a:cubicBezTo>
                    <a:pt x="76" y="51"/>
                    <a:pt x="76" y="51"/>
                    <a:pt x="76" y="51"/>
                  </a:cubicBezTo>
                  <a:cubicBezTo>
                    <a:pt x="77" y="54"/>
                    <a:pt x="80" y="56"/>
                    <a:pt x="83" y="56"/>
                  </a:cubicBezTo>
                  <a:cubicBezTo>
                    <a:pt x="86" y="56"/>
                    <a:pt x="88" y="54"/>
                    <a:pt x="89" y="51"/>
                  </a:cubicBezTo>
                  <a:cubicBezTo>
                    <a:pt x="94" y="51"/>
                    <a:pt x="97" y="51"/>
                    <a:pt x="97" y="51"/>
                  </a:cubicBezTo>
                  <a:cubicBezTo>
                    <a:pt x="97" y="5"/>
                    <a:pt x="97" y="5"/>
                    <a:pt x="97" y="5"/>
                  </a:cubicBezTo>
                  <a:cubicBezTo>
                    <a:pt x="97" y="4"/>
                    <a:pt x="96" y="2"/>
                    <a:pt x="95" y="1"/>
                  </a:cubicBezTo>
                  <a:close/>
                  <a:moveTo>
                    <a:pt x="19" y="40"/>
                  </a:moveTo>
                  <a:cubicBezTo>
                    <a:pt x="19" y="41"/>
                    <a:pt x="19" y="42"/>
                    <a:pt x="18" y="43"/>
                  </a:cubicBezTo>
                  <a:cubicBezTo>
                    <a:pt x="17" y="44"/>
                    <a:pt x="16" y="44"/>
                    <a:pt x="15" y="44"/>
                  </a:cubicBezTo>
                  <a:cubicBezTo>
                    <a:pt x="10" y="44"/>
                    <a:pt x="10" y="44"/>
                    <a:pt x="10" y="44"/>
                  </a:cubicBezTo>
                  <a:cubicBezTo>
                    <a:pt x="9" y="44"/>
                    <a:pt x="8" y="44"/>
                    <a:pt x="7" y="43"/>
                  </a:cubicBezTo>
                  <a:cubicBezTo>
                    <a:pt x="6" y="42"/>
                    <a:pt x="5" y="41"/>
                    <a:pt x="5" y="40"/>
                  </a:cubicBezTo>
                  <a:cubicBezTo>
                    <a:pt x="5" y="17"/>
                    <a:pt x="5" y="17"/>
                    <a:pt x="5" y="17"/>
                  </a:cubicBezTo>
                  <a:cubicBezTo>
                    <a:pt x="5" y="16"/>
                    <a:pt x="6" y="15"/>
                    <a:pt x="7" y="14"/>
                  </a:cubicBezTo>
                  <a:cubicBezTo>
                    <a:pt x="8" y="13"/>
                    <a:pt x="9" y="13"/>
                    <a:pt x="10" y="13"/>
                  </a:cubicBezTo>
                  <a:cubicBezTo>
                    <a:pt x="15" y="13"/>
                    <a:pt x="15" y="13"/>
                    <a:pt x="15" y="13"/>
                  </a:cubicBezTo>
                  <a:cubicBezTo>
                    <a:pt x="16" y="13"/>
                    <a:pt x="17" y="13"/>
                    <a:pt x="18" y="14"/>
                  </a:cubicBezTo>
                  <a:cubicBezTo>
                    <a:pt x="19" y="15"/>
                    <a:pt x="19" y="16"/>
                    <a:pt x="19" y="17"/>
                  </a:cubicBezTo>
                  <a:lnTo>
                    <a:pt x="19" y="40"/>
                  </a:lnTo>
                  <a:close/>
                  <a:moveTo>
                    <a:pt x="58" y="16"/>
                  </a:moveTo>
                  <a:cubicBezTo>
                    <a:pt x="58" y="17"/>
                    <a:pt x="57" y="18"/>
                    <a:pt x="56" y="19"/>
                  </a:cubicBezTo>
                  <a:cubicBezTo>
                    <a:pt x="55" y="20"/>
                    <a:pt x="54" y="21"/>
                    <a:pt x="53" y="21"/>
                  </a:cubicBezTo>
                  <a:cubicBezTo>
                    <a:pt x="34" y="21"/>
                    <a:pt x="34" y="21"/>
                    <a:pt x="34" y="21"/>
                  </a:cubicBezTo>
                  <a:cubicBezTo>
                    <a:pt x="33" y="21"/>
                    <a:pt x="31" y="20"/>
                    <a:pt x="31" y="19"/>
                  </a:cubicBezTo>
                  <a:cubicBezTo>
                    <a:pt x="30" y="18"/>
                    <a:pt x="29" y="17"/>
                    <a:pt x="29" y="16"/>
                  </a:cubicBezTo>
                  <a:cubicBezTo>
                    <a:pt x="29" y="9"/>
                    <a:pt x="29" y="9"/>
                    <a:pt x="29" y="9"/>
                  </a:cubicBezTo>
                  <a:cubicBezTo>
                    <a:pt x="29" y="8"/>
                    <a:pt x="30" y="7"/>
                    <a:pt x="31" y="6"/>
                  </a:cubicBezTo>
                  <a:cubicBezTo>
                    <a:pt x="31" y="5"/>
                    <a:pt x="33" y="4"/>
                    <a:pt x="34" y="4"/>
                  </a:cubicBezTo>
                  <a:cubicBezTo>
                    <a:pt x="53" y="4"/>
                    <a:pt x="53" y="4"/>
                    <a:pt x="53" y="4"/>
                  </a:cubicBezTo>
                  <a:cubicBezTo>
                    <a:pt x="54" y="4"/>
                    <a:pt x="55" y="5"/>
                    <a:pt x="56" y="6"/>
                  </a:cubicBezTo>
                  <a:cubicBezTo>
                    <a:pt x="57" y="7"/>
                    <a:pt x="58" y="8"/>
                    <a:pt x="58" y="9"/>
                  </a:cubicBezTo>
                  <a:lnTo>
                    <a:pt x="58" y="16"/>
                  </a:lnTo>
                  <a:close/>
                  <a:moveTo>
                    <a:pt x="91" y="16"/>
                  </a:moveTo>
                  <a:cubicBezTo>
                    <a:pt x="91" y="17"/>
                    <a:pt x="90" y="18"/>
                    <a:pt x="89" y="19"/>
                  </a:cubicBezTo>
                  <a:cubicBezTo>
                    <a:pt x="88" y="20"/>
                    <a:pt x="87" y="21"/>
                    <a:pt x="86" y="21"/>
                  </a:cubicBezTo>
                  <a:cubicBezTo>
                    <a:pt x="67" y="21"/>
                    <a:pt x="67" y="21"/>
                    <a:pt x="67" y="21"/>
                  </a:cubicBezTo>
                  <a:cubicBezTo>
                    <a:pt x="66" y="21"/>
                    <a:pt x="64" y="20"/>
                    <a:pt x="64" y="19"/>
                  </a:cubicBezTo>
                  <a:cubicBezTo>
                    <a:pt x="63" y="18"/>
                    <a:pt x="62" y="17"/>
                    <a:pt x="62" y="16"/>
                  </a:cubicBezTo>
                  <a:cubicBezTo>
                    <a:pt x="62" y="9"/>
                    <a:pt x="62" y="9"/>
                    <a:pt x="62" y="9"/>
                  </a:cubicBezTo>
                  <a:cubicBezTo>
                    <a:pt x="62" y="8"/>
                    <a:pt x="63" y="7"/>
                    <a:pt x="64" y="6"/>
                  </a:cubicBezTo>
                  <a:cubicBezTo>
                    <a:pt x="64" y="5"/>
                    <a:pt x="66" y="4"/>
                    <a:pt x="67" y="4"/>
                  </a:cubicBezTo>
                  <a:cubicBezTo>
                    <a:pt x="86" y="4"/>
                    <a:pt x="86" y="4"/>
                    <a:pt x="86" y="4"/>
                  </a:cubicBezTo>
                  <a:cubicBezTo>
                    <a:pt x="87" y="4"/>
                    <a:pt x="88" y="5"/>
                    <a:pt x="89" y="6"/>
                  </a:cubicBezTo>
                  <a:cubicBezTo>
                    <a:pt x="90" y="7"/>
                    <a:pt x="91" y="8"/>
                    <a:pt x="91" y="9"/>
                  </a:cubicBezTo>
                  <a:lnTo>
                    <a:pt x="91" y="16"/>
                  </a:lnTo>
                  <a:close/>
                </a:path>
              </a:pathLst>
            </a:custGeom>
            <a:solidFill>
              <a:schemeClr val="bg1"/>
            </a:solidFill>
            <a:ln>
              <a:noFill/>
            </a:ln>
          </p:spPr>
          <p:txBody>
            <a:bodyPr vert="horz" wrap="square" lIns="91440" tIns="45720" rIns="91440" bIns="45720" numCol="1" anchor="t" anchorCtr="0" compatLnSpc="1"/>
            <a:lstStyle/>
            <a:p>
              <a:endParaRPr lang="zh-CN" altLang="en-US" sz="2800">
                <a:solidFill>
                  <a:schemeClr val="bg1"/>
                </a:solidFill>
                <a:latin typeface="宋体" panose="02010600030101010101" pitchFamily="2" charset="-122"/>
                <a:ea typeface="宋体" panose="02010600030101010101" pitchFamily="2" charset="-122"/>
              </a:endParaRPr>
            </a:p>
          </p:txBody>
        </p:sp>
      </p:grpSp>
      <p:grpSp>
        <p:nvGrpSpPr>
          <p:cNvPr id="18" name="组合 17"/>
          <p:cNvGrpSpPr/>
          <p:nvPr/>
        </p:nvGrpSpPr>
        <p:grpSpPr>
          <a:xfrm>
            <a:off x="6331061" y="2117366"/>
            <a:ext cx="2016642" cy="2439287"/>
            <a:chOff x="6421136" y="1740193"/>
            <a:chExt cx="2016642" cy="2439287"/>
          </a:xfrm>
          <a:solidFill>
            <a:srgbClr val="72A47A"/>
          </a:solidFill>
        </p:grpSpPr>
        <p:sp>
          <p:nvSpPr>
            <p:cNvPr id="19" name="Rounded Rectangle 10"/>
            <p:cNvSpPr/>
            <p:nvPr/>
          </p:nvSpPr>
          <p:spPr>
            <a:xfrm>
              <a:off x="6421136" y="1740193"/>
              <a:ext cx="2016642" cy="2439287"/>
            </a:xfrm>
            <a:prstGeom prst="roundRect">
              <a:avLst>
                <a:gd name="adj" fmla="val 2738"/>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latin typeface="宋体" panose="02010600030101010101" pitchFamily="2" charset="-122"/>
                <a:ea typeface="宋体" panose="02010600030101010101" pitchFamily="2" charset="-122"/>
              </a:endParaRPr>
            </a:p>
          </p:txBody>
        </p:sp>
        <p:sp>
          <p:nvSpPr>
            <p:cNvPr id="20" name="Rectangle 11"/>
            <p:cNvSpPr/>
            <p:nvPr/>
          </p:nvSpPr>
          <p:spPr>
            <a:xfrm>
              <a:off x="6580300" y="2422482"/>
              <a:ext cx="1698313" cy="1060450"/>
            </a:xfrm>
            <a:prstGeom prst="rect">
              <a:avLst/>
            </a:prstGeom>
            <a:noFill/>
            <a:ln>
              <a:noFill/>
            </a:ln>
          </p:spPr>
          <p:txBody>
            <a:bodyPr wrap="square">
              <a:spAutoFit/>
            </a:bodyPr>
            <a:lstStyle/>
            <a:p>
              <a:pPr lvl="0">
                <a:lnSpc>
                  <a:spcPct val="150000"/>
                </a:lnSpc>
              </a:pPr>
              <a:r>
                <a:rPr lang="zh-CN" altLang="en-US" sz="1400" dirty="0">
                  <a:solidFill>
                    <a:srgbClr val="FFFFFF"/>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400" dirty="0">
                  <a:solidFill>
                    <a:srgbClr val="FFFFFF"/>
                  </a:solidFill>
                  <a:latin typeface="宋体" panose="02010600030101010101" pitchFamily="2" charset="-122"/>
                  <a:ea typeface="宋体" panose="02010600030101010101" pitchFamily="2" charset="-122"/>
                  <a:cs typeface="宋体" panose="02010600030101010101" pitchFamily="2" charset="-122"/>
                </a:rPr>
                <a:t> </a:t>
              </a:r>
              <a:r>
                <a:rPr lang="zh-CN" altLang="en-US" sz="1400" dirty="0">
                  <a:solidFill>
                    <a:srgbClr val="FFFFFF"/>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400" dirty="0">
                  <a:solidFill>
                    <a:srgbClr val="FFFFFF"/>
                  </a:solidFill>
                  <a:latin typeface="宋体" panose="02010600030101010101" pitchFamily="2" charset="-122"/>
                  <a:ea typeface="宋体" panose="02010600030101010101" pitchFamily="2" charset="-122"/>
                  <a:cs typeface="宋体" panose="02010600030101010101" pitchFamily="2" charset="-122"/>
                </a:rPr>
                <a:t> </a:t>
              </a:r>
              <a:r>
                <a:rPr lang="zh-CN" altLang="en-US" sz="1400" dirty="0">
                  <a:solidFill>
                    <a:srgbClr val="FFFFFF"/>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400" dirty="0">
                  <a:solidFill>
                    <a:srgbClr val="FFFFFF"/>
                  </a:solidFill>
                  <a:latin typeface="宋体" panose="02010600030101010101" pitchFamily="2" charset="-122"/>
                  <a:ea typeface="宋体" panose="02010600030101010101" pitchFamily="2" charset="-122"/>
                  <a:cs typeface="宋体" panose="02010600030101010101" pitchFamily="2" charset="-122"/>
                </a:rPr>
                <a:t>5</a:t>
              </a:r>
            </a:p>
          </p:txBody>
        </p:sp>
        <p:sp>
          <p:nvSpPr>
            <p:cNvPr id="21" name="TextBox 13"/>
            <p:cNvSpPr txBox="1"/>
            <p:nvPr/>
          </p:nvSpPr>
          <p:spPr>
            <a:xfrm>
              <a:off x="7072996" y="3705738"/>
              <a:ext cx="895044" cy="301954"/>
            </a:xfrm>
            <a:prstGeom prst="roundRect">
              <a:avLst/>
            </a:prstGeom>
            <a:noFill/>
            <a:ln>
              <a:noFill/>
            </a:ln>
          </p:spPr>
          <p:txBody>
            <a:bodyPr wrap="none" rtlCol="0">
              <a:spAutoFit/>
            </a:bodyPr>
            <a:lstStyle/>
            <a:p>
              <a:r>
                <a:rPr lang="en-US" sz="1200">
                  <a:solidFill>
                    <a:schemeClr val="bg1"/>
                  </a:solidFill>
                  <a:latin typeface="宋体" panose="02010600030101010101" pitchFamily="2" charset="-122"/>
                  <a:ea typeface="宋体" panose="02010600030101010101" pitchFamily="2" charset="-122"/>
                  <a:cs typeface="Open Sans" pitchFamily="34" charset="0"/>
                </a:rPr>
                <a:t>ESSENTIAL</a:t>
              </a:r>
            </a:p>
          </p:txBody>
        </p:sp>
        <p:sp>
          <p:nvSpPr>
            <p:cNvPr id="22" name="Freeform 225"/>
            <p:cNvSpPr/>
            <p:nvPr/>
          </p:nvSpPr>
          <p:spPr bwMode="auto">
            <a:xfrm>
              <a:off x="7240787" y="1863908"/>
              <a:ext cx="486960" cy="486960"/>
            </a:xfrm>
            <a:custGeom>
              <a:avLst/>
              <a:gdLst>
                <a:gd name="T0" fmla="*/ 74 w 106"/>
                <a:gd name="T1" fmla="*/ 47 h 106"/>
                <a:gd name="T2" fmla="*/ 25 w 106"/>
                <a:gd name="T3" fmla="*/ 9 h 106"/>
                <a:gd name="T4" fmla="*/ 48 w 106"/>
                <a:gd name="T5" fmla="*/ 46 h 106"/>
                <a:gd name="T6" fmla="*/ 20 w 106"/>
                <a:gd name="T7" fmla="*/ 45 h 106"/>
                <a:gd name="T8" fmla="*/ 2 w 106"/>
                <a:gd name="T9" fmla="*/ 27 h 106"/>
                <a:gd name="T10" fmla="*/ 6 w 106"/>
                <a:gd name="T11" fmla="*/ 46 h 106"/>
                <a:gd name="T12" fmla="*/ 6 w 106"/>
                <a:gd name="T13" fmla="*/ 60 h 106"/>
                <a:gd name="T14" fmla="*/ 2 w 106"/>
                <a:gd name="T15" fmla="*/ 79 h 106"/>
                <a:gd name="T16" fmla="*/ 20 w 106"/>
                <a:gd name="T17" fmla="*/ 61 h 106"/>
                <a:gd name="T18" fmla="*/ 48 w 106"/>
                <a:gd name="T19" fmla="*/ 60 h 106"/>
                <a:gd name="T20" fmla="*/ 25 w 106"/>
                <a:gd name="T21" fmla="*/ 97 h 106"/>
                <a:gd name="T22" fmla="*/ 74 w 106"/>
                <a:gd name="T23" fmla="*/ 59 h 106"/>
                <a:gd name="T24" fmla="*/ 106 w 106"/>
                <a:gd name="T25" fmla="*/ 53 h 106"/>
                <a:gd name="T26" fmla="*/ 74 w 106"/>
                <a:gd name="T27" fmla="*/ 4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74" y="47"/>
                  </a:moveTo>
                  <a:cubicBezTo>
                    <a:pt x="60" y="20"/>
                    <a:pt x="18" y="0"/>
                    <a:pt x="25" y="9"/>
                  </a:cubicBezTo>
                  <a:cubicBezTo>
                    <a:pt x="31" y="17"/>
                    <a:pt x="51" y="46"/>
                    <a:pt x="48" y="46"/>
                  </a:cubicBezTo>
                  <a:cubicBezTo>
                    <a:pt x="46" y="46"/>
                    <a:pt x="25" y="47"/>
                    <a:pt x="20" y="45"/>
                  </a:cubicBezTo>
                  <a:cubicBezTo>
                    <a:pt x="16" y="43"/>
                    <a:pt x="5" y="27"/>
                    <a:pt x="2" y="27"/>
                  </a:cubicBezTo>
                  <a:cubicBezTo>
                    <a:pt x="0" y="28"/>
                    <a:pt x="6" y="46"/>
                    <a:pt x="6" y="46"/>
                  </a:cubicBezTo>
                  <a:cubicBezTo>
                    <a:pt x="6" y="60"/>
                    <a:pt x="6" y="60"/>
                    <a:pt x="6" y="60"/>
                  </a:cubicBezTo>
                  <a:cubicBezTo>
                    <a:pt x="6" y="60"/>
                    <a:pt x="0" y="78"/>
                    <a:pt x="2" y="79"/>
                  </a:cubicBezTo>
                  <a:cubicBezTo>
                    <a:pt x="5" y="79"/>
                    <a:pt x="16" y="63"/>
                    <a:pt x="20" y="61"/>
                  </a:cubicBezTo>
                  <a:cubicBezTo>
                    <a:pt x="25" y="59"/>
                    <a:pt x="46" y="60"/>
                    <a:pt x="48" y="60"/>
                  </a:cubicBezTo>
                  <a:cubicBezTo>
                    <a:pt x="51" y="60"/>
                    <a:pt x="31" y="89"/>
                    <a:pt x="25" y="97"/>
                  </a:cubicBezTo>
                  <a:cubicBezTo>
                    <a:pt x="18" y="106"/>
                    <a:pt x="60" y="86"/>
                    <a:pt x="74" y="59"/>
                  </a:cubicBezTo>
                  <a:cubicBezTo>
                    <a:pt x="75" y="59"/>
                    <a:pt x="105" y="61"/>
                    <a:pt x="106" y="53"/>
                  </a:cubicBezTo>
                  <a:cubicBezTo>
                    <a:pt x="105" y="45"/>
                    <a:pt x="75" y="47"/>
                    <a:pt x="74" y="47"/>
                  </a:cubicBezTo>
                  <a:close/>
                </a:path>
              </a:pathLst>
            </a:custGeom>
            <a:solidFill>
              <a:schemeClr val="bg1"/>
            </a:solidFill>
            <a:ln>
              <a:noFill/>
            </a:ln>
          </p:spPr>
          <p:txBody>
            <a:bodyPr vert="horz" wrap="square" lIns="91440" tIns="45720" rIns="91440" bIns="45720" numCol="1" anchor="t" anchorCtr="0" compatLnSpc="1"/>
            <a:lstStyle/>
            <a:p>
              <a:endParaRPr lang="zh-CN" altLang="en-US" sz="2800">
                <a:solidFill>
                  <a:schemeClr val="bg1"/>
                </a:solidFill>
                <a:latin typeface="宋体" panose="02010600030101010101" pitchFamily="2" charset="-122"/>
                <a:ea typeface="宋体" panose="02010600030101010101" pitchFamily="2" charset="-122"/>
              </a:endParaRPr>
            </a:p>
          </p:txBody>
        </p:sp>
      </p:grpSp>
      <p:grpSp>
        <p:nvGrpSpPr>
          <p:cNvPr id="23" name="组合 22"/>
          <p:cNvGrpSpPr/>
          <p:nvPr/>
        </p:nvGrpSpPr>
        <p:grpSpPr>
          <a:xfrm>
            <a:off x="1451257" y="2121797"/>
            <a:ext cx="2016642" cy="2439287"/>
            <a:chOff x="1287332" y="1744624"/>
            <a:chExt cx="2016642" cy="2439287"/>
          </a:xfrm>
          <a:solidFill>
            <a:srgbClr val="72A47A"/>
          </a:solidFill>
        </p:grpSpPr>
        <p:sp>
          <p:nvSpPr>
            <p:cNvPr id="24" name="Rounded Rectangle 3"/>
            <p:cNvSpPr/>
            <p:nvPr/>
          </p:nvSpPr>
          <p:spPr>
            <a:xfrm>
              <a:off x="1287332" y="1744624"/>
              <a:ext cx="2016642" cy="2439287"/>
            </a:xfrm>
            <a:prstGeom prst="roundRect">
              <a:avLst>
                <a:gd name="adj" fmla="val 2738"/>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latin typeface="宋体" panose="02010600030101010101" pitchFamily="2" charset="-122"/>
                <a:ea typeface="宋体" panose="02010600030101010101" pitchFamily="2" charset="-122"/>
              </a:endParaRPr>
            </a:p>
          </p:txBody>
        </p:sp>
        <p:sp>
          <p:nvSpPr>
            <p:cNvPr id="25" name="Rectangle 5"/>
            <p:cNvSpPr/>
            <p:nvPr/>
          </p:nvSpPr>
          <p:spPr>
            <a:xfrm>
              <a:off x="1446496" y="2338013"/>
              <a:ext cx="1698313" cy="1060450"/>
            </a:xfrm>
            <a:prstGeom prst="rect">
              <a:avLst/>
            </a:prstGeom>
            <a:noFill/>
            <a:ln>
              <a:noFill/>
            </a:ln>
          </p:spPr>
          <p:txBody>
            <a:bodyPr wrap="square">
              <a:spAutoFit/>
            </a:bodyPr>
            <a:lstStyle/>
            <a:p>
              <a:pPr lvl="0">
                <a:lnSpc>
                  <a:spcPct val="150000"/>
                </a:lnSpc>
              </a:pP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40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40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400" dirty="0">
                  <a:solidFill>
                    <a:schemeClr val="bg1"/>
                  </a:solidFill>
                  <a:latin typeface="宋体" panose="02010600030101010101" pitchFamily="2" charset="-122"/>
                  <a:ea typeface="宋体" panose="02010600030101010101" pitchFamily="2" charset="-122"/>
                  <a:cs typeface="宋体" panose="02010600030101010101" pitchFamily="2" charset="-122"/>
                </a:rPr>
                <a:t>5</a:t>
              </a:r>
            </a:p>
          </p:txBody>
        </p:sp>
        <p:sp>
          <p:nvSpPr>
            <p:cNvPr id="26" name="TextBox 7"/>
            <p:cNvSpPr txBox="1"/>
            <p:nvPr/>
          </p:nvSpPr>
          <p:spPr>
            <a:xfrm>
              <a:off x="1939192" y="3710169"/>
              <a:ext cx="895044" cy="301954"/>
            </a:xfrm>
            <a:prstGeom prst="roundRect">
              <a:avLst/>
            </a:prstGeom>
            <a:noFill/>
            <a:ln>
              <a:noFill/>
            </a:ln>
          </p:spPr>
          <p:txBody>
            <a:bodyPr wrap="none" rtlCol="0">
              <a:spAutoFit/>
            </a:bodyPr>
            <a:lstStyle/>
            <a:p>
              <a:r>
                <a:rPr lang="en-US" sz="1200" dirty="0">
                  <a:solidFill>
                    <a:schemeClr val="bg1"/>
                  </a:solidFill>
                  <a:latin typeface="宋体" panose="02010600030101010101" pitchFamily="2" charset="-122"/>
                  <a:ea typeface="宋体" panose="02010600030101010101" pitchFamily="2" charset="-122"/>
                  <a:cs typeface="Open Sans" pitchFamily="34" charset="0"/>
                </a:rPr>
                <a:t>ESSENTIAL</a:t>
              </a:r>
            </a:p>
          </p:txBody>
        </p:sp>
        <p:sp>
          <p:nvSpPr>
            <p:cNvPr id="27" name="Freeform 299"/>
            <p:cNvSpPr/>
            <p:nvPr/>
          </p:nvSpPr>
          <p:spPr bwMode="auto">
            <a:xfrm>
              <a:off x="2005203" y="2013743"/>
              <a:ext cx="531228" cy="187293"/>
            </a:xfrm>
            <a:custGeom>
              <a:avLst/>
              <a:gdLst>
                <a:gd name="T0" fmla="*/ 29 w 116"/>
                <a:gd name="T1" fmla="*/ 16 h 41"/>
                <a:gd name="T2" fmla="*/ 33 w 116"/>
                <a:gd name="T3" fmla="*/ 11 h 41"/>
                <a:gd name="T4" fmla="*/ 33 w 116"/>
                <a:gd name="T5" fmla="*/ 4 h 41"/>
                <a:gd name="T6" fmla="*/ 29 w 116"/>
                <a:gd name="T7" fmla="*/ 0 h 41"/>
                <a:gd name="T8" fmla="*/ 16 w 116"/>
                <a:gd name="T9" fmla="*/ 0 h 41"/>
                <a:gd name="T10" fmla="*/ 11 w 116"/>
                <a:gd name="T11" fmla="*/ 4 h 41"/>
                <a:gd name="T12" fmla="*/ 11 w 116"/>
                <a:gd name="T13" fmla="*/ 11 h 41"/>
                <a:gd name="T14" fmla="*/ 16 w 116"/>
                <a:gd name="T15" fmla="*/ 16 h 41"/>
                <a:gd name="T16" fmla="*/ 17 w 116"/>
                <a:gd name="T17" fmla="*/ 16 h 41"/>
                <a:gd name="T18" fmla="*/ 17 w 116"/>
                <a:gd name="T19" fmla="*/ 29 h 41"/>
                <a:gd name="T20" fmla="*/ 15 w 116"/>
                <a:gd name="T21" fmla="*/ 31 h 41"/>
                <a:gd name="T22" fmla="*/ 10 w 116"/>
                <a:gd name="T23" fmla="*/ 31 h 41"/>
                <a:gd name="T24" fmla="*/ 5 w 116"/>
                <a:gd name="T25" fmla="*/ 26 h 41"/>
                <a:gd name="T26" fmla="*/ 6 w 116"/>
                <a:gd name="T27" fmla="*/ 33 h 41"/>
                <a:gd name="T28" fmla="*/ 5 w 116"/>
                <a:gd name="T29" fmla="*/ 41 h 41"/>
                <a:gd name="T30" fmla="*/ 10 w 116"/>
                <a:gd name="T31" fmla="*/ 37 h 41"/>
                <a:gd name="T32" fmla="*/ 15 w 116"/>
                <a:gd name="T33" fmla="*/ 37 h 41"/>
                <a:gd name="T34" fmla="*/ 23 w 116"/>
                <a:gd name="T35" fmla="*/ 29 h 41"/>
                <a:gd name="T36" fmla="*/ 23 w 116"/>
                <a:gd name="T37" fmla="*/ 16 h 41"/>
                <a:gd name="T38" fmla="*/ 24 w 116"/>
                <a:gd name="T39" fmla="*/ 16 h 41"/>
                <a:gd name="T40" fmla="*/ 31 w 116"/>
                <a:gd name="T41" fmla="*/ 31 h 41"/>
                <a:gd name="T42" fmla="*/ 101 w 116"/>
                <a:gd name="T43" fmla="*/ 31 h 41"/>
                <a:gd name="T44" fmla="*/ 116 w 116"/>
                <a:gd name="T45" fmla="*/ 16 h 41"/>
                <a:gd name="T46" fmla="*/ 29 w 116"/>
                <a:gd name="T4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41">
                  <a:moveTo>
                    <a:pt x="29" y="16"/>
                  </a:moveTo>
                  <a:cubicBezTo>
                    <a:pt x="31" y="16"/>
                    <a:pt x="33" y="14"/>
                    <a:pt x="33" y="11"/>
                  </a:cubicBezTo>
                  <a:cubicBezTo>
                    <a:pt x="33" y="4"/>
                    <a:pt x="33" y="4"/>
                    <a:pt x="33" y="4"/>
                  </a:cubicBezTo>
                  <a:cubicBezTo>
                    <a:pt x="33" y="2"/>
                    <a:pt x="31" y="0"/>
                    <a:pt x="29" y="0"/>
                  </a:cubicBezTo>
                  <a:cubicBezTo>
                    <a:pt x="16" y="0"/>
                    <a:pt x="16" y="0"/>
                    <a:pt x="16" y="0"/>
                  </a:cubicBezTo>
                  <a:cubicBezTo>
                    <a:pt x="13" y="0"/>
                    <a:pt x="11" y="2"/>
                    <a:pt x="11" y="4"/>
                  </a:cubicBezTo>
                  <a:cubicBezTo>
                    <a:pt x="11" y="11"/>
                    <a:pt x="11" y="11"/>
                    <a:pt x="11" y="11"/>
                  </a:cubicBezTo>
                  <a:cubicBezTo>
                    <a:pt x="11" y="14"/>
                    <a:pt x="13" y="16"/>
                    <a:pt x="16" y="16"/>
                  </a:cubicBezTo>
                  <a:cubicBezTo>
                    <a:pt x="17" y="16"/>
                    <a:pt x="17" y="16"/>
                    <a:pt x="17" y="16"/>
                  </a:cubicBezTo>
                  <a:cubicBezTo>
                    <a:pt x="17" y="29"/>
                    <a:pt x="17" y="29"/>
                    <a:pt x="17" y="29"/>
                  </a:cubicBezTo>
                  <a:cubicBezTo>
                    <a:pt x="17" y="30"/>
                    <a:pt x="16" y="31"/>
                    <a:pt x="15" y="31"/>
                  </a:cubicBezTo>
                  <a:cubicBezTo>
                    <a:pt x="10" y="31"/>
                    <a:pt x="10" y="31"/>
                    <a:pt x="10" y="31"/>
                  </a:cubicBezTo>
                  <a:cubicBezTo>
                    <a:pt x="10" y="29"/>
                    <a:pt x="9" y="26"/>
                    <a:pt x="5" y="26"/>
                  </a:cubicBezTo>
                  <a:cubicBezTo>
                    <a:pt x="0" y="26"/>
                    <a:pt x="4" y="31"/>
                    <a:pt x="6" y="33"/>
                  </a:cubicBezTo>
                  <a:cubicBezTo>
                    <a:pt x="4" y="35"/>
                    <a:pt x="0" y="41"/>
                    <a:pt x="5" y="41"/>
                  </a:cubicBezTo>
                  <a:cubicBezTo>
                    <a:pt x="8" y="41"/>
                    <a:pt x="9" y="39"/>
                    <a:pt x="10" y="37"/>
                  </a:cubicBezTo>
                  <a:cubicBezTo>
                    <a:pt x="15" y="37"/>
                    <a:pt x="15" y="37"/>
                    <a:pt x="15" y="37"/>
                  </a:cubicBezTo>
                  <a:cubicBezTo>
                    <a:pt x="19" y="37"/>
                    <a:pt x="23" y="33"/>
                    <a:pt x="23" y="29"/>
                  </a:cubicBezTo>
                  <a:cubicBezTo>
                    <a:pt x="23" y="16"/>
                    <a:pt x="23" y="16"/>
                    <a:pt x="23" y="16"/>
                  </a:cubicBezTo>
                  <a:cubicBezTo>
                    <a:pt x="24" y="16"/>
                    <a:pt x="24" y="16"/>
                    <a:pt x="24" y="16"/>
                  </a:cubicBezTo>
                  <a:cubicBezTo>
                    <a:pt x="31" y="31"/>
                    <a:pt x="31" y="31"/>
                    <a:pt x="31" y="31"/>
                  </a:cubicBezTo>
                  <a:cubicBezTo>
                    <a:pt x="101" y="31"/>
                    <a:pt x="101" y="31"/>
                    <a:pt x="101" y="31"/>
                  </a:cubicBezTo>
                  <a:cubicBezTo>
                    <a:pt x="116" y="16"/>
                    <a:pt x="116" y="16"/>
                    <a:pt x="116" y="16"/>
                  </a:cubicBezTo>
                  <a:lnTo>
                    <a:pt x="29" y="16"/>
                  </a:lnTo>
                  <a:close/>
                </a:path>
              </a:pathLst>
            </a:custGeom>
            <a:solidFill>
              <a:schemeClr val="bg1"/>
            </a:solidFill>
            <a:ln>
              <a:noFill/>
            </a:ln>
          </p:spPr>
          <p:txBody>
            <a:bodyPr vert="horz" wrap="square" lIns="91440" tIns="45720" rIns="91440" bIns="45720" numCol="1" anchor="t" anchorCtr="0" compatLnSpc="1"/>
            <a:lstStyle/>
            <a:p>
              <a:endParaRPr lang="zh-CN" altLang="en-US" sz="2800">
                <a:solidFill>
                  <a:schemeClr val="bg1"/>
                </a:solidFill>
                <a:latin typeface="宋体" panose="02010600030101010101" pitchFamily="2" charset="-122"/>
                <a:ea typeface="宋体" panose="02010600030101010101" pitchFamily="2"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43" name="文本框 242"/>
          <p:cNvSpPr txBox="1"/>
          <p:nvPr/>
        </p:nvSpPr>
        <p:spPr>
          <a:xfrm>
            <a:off x="3693566" y="2505700"/>
            <a:ext cx="5039360" cy="706755"/>
          </a:xfrm>
          <a:prstGeom prst="rect">
            <a:avLst/>
          </a:prstGeom>
          <a:noFill/>
        </p:spPr>
        <p:txBody>
          <a:bodyPr wrap="none" rtlCol="0">
            <a:spAutoFit/>
          </a:bodyPr>
          <a:lstStyle/>
          <a:p>
            <a:r>
              <a:rPr lang="en-US" altLang="zh-CN" sz="4000" b="1" dirty="0">
                <a:solidFill>
                  <a:srgbClr val="92D050"/>
                </a:solidFill>
                <a:latin typeface="宋体" panose="02010600030101010101" pitchFamily="2" charset="-122"/>
                <a:ea typeface="宋体" panose="02010600030101010101" pitchFamily="2" charset="-122"/>
                <a:cs typeface="宋体" panose="02010600030101010101" pitchFamily="2" charset="-122"/>
                <a:sym typeface="+mn-lt"/>
              </a:rPr>
              <a:t>Part 3</a:t>
            </a:r>
            <a:r>
              <a:rPr lang="en-US" altLang="zh-CN" sz="4000" dirty="0">
                <a:solidFill>
                  <a:srgbClr val="92D050"/>
                </a:solidFill>
                <a:latin typeface="宋体" panose="02010600030101010101" pitchFamily="2" charset="-122"/>
                <a:ea typeface="宋体" panose="02010600030101010101" pitchFamily="2" charset="-122"/>
                <a:cs typeface="宋体" panose="02010600030101010101" pitchFamily="2" charset="-122"/>
                <a:sym typeface="+mn-lt"/>
              </a:rPr>
              <a:t> </a:t>
            </a:r>
            <a:r>
              <a:rPr lang="zh-CN" altLang="en-US" sz="4000" b="1" dirty="0">
                <a:solidFill>
                  <a:srgbClr val="92D050"/>
                </a:solidFill>
                <a:latin typeface="宋体" panose="02010600030101010101" pitchFamily="2" charset="-122"/>
                <a:ea typeface="宋体" panose="02010600030101010101" pitchFamily="2" charset="-122"/>
                <a:cs typeface="宋体" panose="02010600030101010101" pitchFamily="2" charset="-122"/>
                <a:sym typeface="+mn-lt"/>
              </a:rPr>
              <a:t>在此添加标题</a:t>
            </a:r>
          </a:p>
        </p:txBody>
      </p:sp>
      <p:sp>
        <p:nvSpPr>
          <p:cNvPr id="108" name="TextBox 30"/>
          <p:cNvSpPr>
            <a:spLocks noChangeArrowheads="1"/>
          </p:cNvSpPr>
          <p:nvPr/>
        </p:nvSpPr>
        <p:spPr bwMode="auto">
          <a:xfrm>
            <a:off x="5511165" y="3115945"/>
            <a:ext cx="3249295"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eaLnBrk="1" fontAlgn="base" hangingPunct="1">
              <a:lnSpc>
                <a:spcPct val="110000"/>
              </a:lnSpc>
              <a:spcBef>
                <a:spcPct val="0"/>
              </a:spcBef>
              <a:spcAft>
                <a:spcPct val="0"/>
              </a:spcAft>
              <a:buFont typeface="Arial" panose="020B0604020202020204" pitchFamily="34" charset="0"/>
              <a:buChar char="•"/>
            </a:pPr>
            <a:r>
              <a:rPr lang="zh-CN" altLang="en-US" sz="1600">
                <a:solidFill>
                  <a:schemeClr val="tx1">
                    <a:lumMod val="65000"/>
                    <a:lumOff val="35000"/>
                  </a:schemeClr>
                </a:solidFill>
                <a:latin typeface="方正兰亭粗黑_GBK" charset="-122"/>
                <a:sym typeface="宋体" panose="02010600030101010101" pitchFamily="2" charset="-122"/>
              </a:rPr>
              <a:t>这里输入简单的文字概述里输入简单文字概述</a:t>
            </a:r>
          </a:p>
          <a:p>
            <a:pPr marL="285750" indent="-285750" eaLnBrk="1" fontAlgn="base" hangingPunct="1">
              <a:lnSpc>
                <a:spcPct val="110000"/>
              </a:lnSpc>
              <a:spcBef>
                <a:spcPct val="0"/>
              </a:spcBef>
              <a:spcAft>
                <a:spcPct val="0"/>
              </a:spcAft>
              <a:buFont typeface="Arial" panose="020B0604020202020204" pitchFamily="34" charset="0"/>
              <a:buChar char="•"/>
            </a:pPr>
            <a:r>
              <a:rPr lang="zh-CN" altLang="en-US" sz="1600">
                <a:solidFill>
                  <a:schemeClr val="tx1">
                    <a:lumMod val="65000"/>
                    <a:lumOff val="35000"/>
                  </a:schemeClr>
                </a:solidFill>
                <a:latin typeface="方正兰亭粗黑_GBK" charset="-122"/>
                <a:sym typeface="宋体" panose="02010600030101010101" pitchFamily="2" charset="-122"/>
              </a:rPr>
              <a:t>这里输入简单的文字概述里输入简单文字概述</a:t>
            </a:r>
          </a:p>
          <a:p>
            <a:pPr marL="285750" indent="-285750" eaLnBrk="1" fontAlgn="base" hangingPunct="1">
              <a:lnSpc>
                <a:spcPct val="110000"/>
              </a:lnSpc>
              <a:spcBef>
                <a:spcPct val="0"/>
              </a:spcBef>
              <a:spcAft>
                <a:spcPct val="0"/>
              </a:spcAft>
              <a:buFont typeface="Arial" panose="020B0604020202020204" pitchFamily="34" charset="0"/>
              <a:buChar char="•"/>
            </a:pPr>
            <a:r>
              <a:rPr lang="zh-CN" altLang="en-US" sz="1600">
                <a:solidFill>
                  <a:schemeClr val="tx1">
                    <a:lumMod val="65000"/>
                    <a:lumOff val="35000"/>
                  </a:schemeClr>
                </a:solidFill>
                <a:latin typeface="方正兰亭粗黑_GBK" charset="-122"/>
                <a:sym typeface="宋体" panose="02010600030101010101" pitchFamily="2" charset="-122"/>
              </a:rPr>
              <a:t>这里输入简单的文字概述里输入简单文字概述</a:t>
            </a:r>
          </a:p>
          <a:p>
            <a:pPr marL="285750" indent="-285750" eaLnBrk="1" fontAlgn="base" hangingPunct="1">
              <a:lnSpc>
                <a:spcPct val="150000"/>
              </a:lnSpc>
              <a:spcBef>
                <a:spcPct val="0"/>
              </a:spcBef>
              <a:spcAft>
                <a:spcPct val="0"/>
              </a:spcAft>
              <a:buFont typeface="Arial" panose="020B0604020202020204" pitchFamily="34" charset="0"/>
              <a:buNone/>
            </a:pPr>
            <a:endParaRPr lang="zh-CN" altLang="en-US" sz="1600">
              <a:solidFill>
                <a:schemeClr val="tx1">
                  <a:lumMod val="65000"/>
                  <a:lumOff val="35000"/>
                </a:schemeClr>
              </a:solidFill>
              <a:latin typeface="方正兰亭粗黑_GBK" charset="-122"/>
              <a:sym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 36"/>
          <p:cNvGrpSpPr/>
          <p:nvPr/>
        </p:nvGrpSpPr>
        <p:grpSpPr>
          <a:xfrm flipV="1">
            <a:off x="694499" y="3720181"/>
            <a:ext cx="3399811" cy="1527458"/>
            <a:chOff x="224844" y="1609292"/>
            <a:chExt cx="3309624" cy="1314452"/>
          </a:xfrm>
          <a:solidFill>
            <a:schemeClr val="accent6"/>
          </a:solidFill>
        </p:grpSpPr>
        <p:sp>
          <p:nvSpPr>
            <p:cNvPr id="8" name="矩形 7"/>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宋体" panose="02010600030101010101" pitchFamily="2" charset="-122"/>
                <a:ea typeface="宋体" panose="02010600030101010101" pitchFamily="2" charset="-122"/>
              </a:endParaRPr>
            </a:p>
          </p:txBody>
        </p:sp>
        <p:sp>
          <p:nvSpPr>
            <p:cNvPr id="9" name="矩形 8"/>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宋体" panose="02010600030101010101" pitchFamily="2" charset="-122"/>
                <a:ea typeface="宋体" panose="02010600030101010101" pitchFamily="2" charset="-122"/>
              </a:endParaRPr>
            </a:p>
          </p:txBody>
        </p:sp>
        <p:sp>
          <p:nvSpPr>
            <p:cNvPr id="10" name="梯形 9"/>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宋体" panose="02010600030101010101" pitchFamily="2" charset="-122"/>
                <a:ea typeface="宋体" panose="02010600030101010101" pitchFamily="2" charset="-122"/>
              </a:endParaRPr>
            </a:p>
          </p:txBody>
        </p:sp>
        <p:sp>
          <p:nvSpPr>
            <p:cNvPr id="11" name="TextBox 3"/>
            <p:cNvSpPr txBox="1"/>
            <p:nvPr/>
          </p:nvSpPr>
          <p:spPr>
            <a:xfrm flipV="1">
              <a:off x="2156251" y="1900916"/>
              <a:ext cx="1378217" cy="715113"/>
            </a:xfrm>
            <a:prstGeom prst="rect">
              <a:avLst/>
            </a:prstGeom>
            <a:noFill/>
          </p:spPr>
          <p:txBody>
            <a:bodyPr wrap="none" rtlCol="0">
              <a:spAutoFit/>
            </a:bodyPr>
            <a:lstStyle/>
            <a:p>
              <a:pPr algn="ctr"/>
              <a:r>
                <a:rPr lang="zh-CN" altLang="en-US" sz="4800" dirty="0">
                  <a:solidFill>
                    <a:schemeClr val="bg1"/>
                  </a:solidFill>
                  <a:latin typeface="宋体" panose="02010600030101010101" pitchFamily="2" charset="-122"/>
                  <a:ea typeface="宋体" panose="02010600030101010101" pitchFamily="2" charset="-122"/>
                  <a:cs typeface="Microsoft Tai Le" panose="020B0502040204020203" pitchFamily="34" charset="0"/>
                </a:rPr>
                <a:t>标题</a:t>
              </a:r>
            </a:p>
          </p:txBody>
        </p:sp>
        <p:sp>
          <p:nvSpPr>
            <p:cNvPr id="12" name="TextBox 42"/>
            <p:cNvSpPr txBox="1"/>
            <p:nvPr/>
          </p:nvSpPr>
          <p:spPr>
            <a:xfrm flipV="1">
              <a:off x="280028" y="2196256"/>
              <a:ext cx="2021196" cy="397285"/>
            </a:xfrm>
            <a:prstGeom prst="rect">
              <a:avLst/>
            </a:prstGeom>
            <a:grpFill/>
          </p:spPr>
          <p:txBody>
            <a:bodyPr wrap="square" rtlCol="0">
              <a:spAutoFit/>
            </a:bodyPr>
            <a:lstStyle/>
            <a:p>
              <a:r>
                <a:rPr lang="zh-CN" altLang="en-US" sz="1200" dirty="0">
                  <a:solidFill>
                    <a:schemeClr val="bg1"/>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20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1200" dirty="0">
                  <a:solidFill>
                    <a:schemeClr val="bg1"/>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20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1200" dirty="0">
                  <a:solidFill>
                    <a:schemeClr val="bg1"/>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200" dirty="0">
                  <a:solidFill>
                    <a:schemeClr val="bg1"/>
                  </a:solidFill>
                  <a:latin typeface="宋体" panose="02010600030101010101" pitchFamily="2" charset="-122"/>
                  <a:ea typeface="宋体" panose="02010600030101010101" pitchFamily="2" charset="-122"/>
                  <a:cs typeface="宋体" panose="02010600030101010101" pitchFamily="2" charset="-122"/>
                </a:rPr>
                <a:t> </a:t>
              </a:r>
            </a:p>
          </p:txBody>
        </p:sp>
      </p:grpSp>
      <p:grpSp>
        <p:nvGrpSpPr>
          <p:cNvPr id="13" name="组 36"/>
          <p:cNvGrpSpPr/>
          <p:nvPr/>
        </p:nvGrpSpPr>
        <p:grpSpPr>
          <a:xfrm flipV="1">
            <a:off x="4419009" y="3720181"/>
            <a:ext cx="3399813" cy="1527458"/>
            <a:chOff x="224844" y="1609292"/>
            <a:chExt cx="3309626" cy="1314452"/>
          </a:xfrm>
          <a:solidFill>
            <a:schemeClr val="accent6"/>
          </a:solidFill>
        </p:grpSpPr>
        <p:sp>
          <p:nvSpPr>
            <p:cNvPr id="14" name="矩形 13"/>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宋体" panose="02010600030101010101" pitchFamily="2" charset="-122"/>
                <a:ea typeface="宋体" panose="02010600030101010101" pitchFamily="2" charset="-122"/>
              </a:endParaRPr>
            </a:p>
          </p:txBody>
        </p:sp>
        <p:sp>
          <p:nvSpPr>
            <p:cNvPr id="15" name="矩形 14"/>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宋体" panose="02010600030101010101" pitchFamily="2" charset="-122"/>
                <a:ea typeface="宋体" panose="02010600030101010101" pitchFamily="2" charset="-122"/>
              </a:endParaRPr>
            </a:p>
          </p:txBody>
        </p:sp>
        <p:sp>
          <p:nvSpPr>
            <p:cNvPr id="16" name="梯形 15"/>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宋体" panose="02010600030101010101" pitchFamily="2" charset="-122"/>
                <a:ea typeface="宋体" panose="02010600030101010101" pitchFamily="2" charset="-122"/>
              </a:endParaRPr>
            </a:p>
          </p:txBody>
        </p:sp>
        <p:sp>
          <p:nvSpPr>
            <p:cNvPr id="17" name="TextBox 3"/>
            <p:cNvSpPr txBox="1"/>
            <p:nvPr/>
          </p:nvSpPr>
          <p:spPr>
            <a:xfrm flipV="1">
              <a:off x="2156253" y="1900916"/>
              <a:ext cx="1378217" cy="715113"/>
            </a:xfrm>
            <a:prstGeom prst="rect">
              <a:avLst/>
            </a:prstGeom>
            <a:noFill/>
            <a:ln>
              <a:noFill/>
            </a:ln>
          </p:spPr>
          <p:txBody>
            <a:bodyPr wrap="none" rtlCol="0">
              <a:spAutoFit/>
            </a:bodyPr>
            <a:lstStyle/>
            <a:p>
              <a:pPr lvl="0" algn="ctr"/>
              <a:r>
                <a:rPr lang="zh-CN" altLang="en-US" sz="4800" dirty="0">
                  <a:solidFill>
                    <a:schemeClr val="bg1"/>
                  </a:solidFill>
                  <a:latin typeface="宋体" panose="02010600030101010101" pitchFamily="2" charset="-122"/>
                  <a:ea typeface="宋体" panose="02010600030101010101" pitchFamily="2" charset="-122"/>
                  <a:cs typeface="Microsoft Tai Le" panose="020B0502040204020203" pitchFamily="34" charset="0"/>
                </a:rPr>
                <a:t>标题</a:t>
              </a:r>
            </a:p>
          </p:txBody>
        </p:sp>
        <p:sp>
          <p:nvSpPr>
            <p:cNvPr id="18" name="TextBox 42"/>
            <p:cNvSpPr txBox="1"/>
            <p:nvPr/>
          </p:nvSpPr>
          <p:spPr>
            <a:xfrm flipV="1">
              <a:off x="280028" y="2196256"/>
              <a:ext cx="2021196" cy="397285"/>
            </a:xfrm>
            <a:prstGeom prst="rect">
              <a:avLst/>
            </a:prstGeom>
            <a:grpFill/>
          </p:spPr>
          <p:txBody>
            <a:bodyPr wrap="square" rtlCol="0">
              <a:spAutoFit/>
            </a:bodyPr>
            <a:lstStyle/>
            <a:p>
              <a:r>
                <a:rPr lang="zh-CN" altLang="en-US" sz="1200" dirty="0">
                  <a:solidFill>
                    <a:schemeClr val="bg1"/>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20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1200" dirty="0">
                  <a:solidFill>
                    <a:schemeClr val="bg1"/>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20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1200" dirty="0">
                  <a:solidFill>
                    <a:schemeClr val="bg1"/>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200" dirty="0">
                  <a:solidFill>
                    <a:schemeClr val="bg1"/>
                  </a:solidFill>
                  <a:latin typeface="宋体" panose="02010600030101010101" pitchFamily="2" charset="-122"/>
                  <a:ea typeface="宋体" panose="02010600030101010101" pitchFamily="2" charset="-122"/>
                  <a:cs typeface="宋体" panose="02010600030101010101" pitchFamily="2" charset="-122"/>
                </a:rPr>
                <a:t> </a:t>
              </a:r>
            </a:p>
          </p:txBody>
        </p:sp>
      </p:grpSp>
      <p:grpSp>
        <p:nvGrpSpPr>
          <p:cNvPr id="19" name="组 36"/>
          <p:cNvGrpSpPr/>
          <p:nvPr/>
        </p:nvGrpSpPr>
        <p:grpSpPr>
          <a:xfrm flipV="1">
            <a:off x="8121668" y="3720181"/>
            <a:ext cx="3399813" cy="1527458"/>
            <a:chOff x="224844" y="1609292"/>
            <a:chExt cx="3309626" cy="1314452"/>
          </a:xfrm>
          <a:solidFill>
            <a:schemeClr val="accent6"/>
          </a:solidFill>
        </p:grpSpPr>
        <p:sp>
          <p:nvSpPr>
            <p:cNvPr id="20" name="矩形 19"/>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宋体" panose="02010600030101010101" pitchFamily="2" charset="-122"/>
                <a:ea typeface="宋体" panose="02010600030101010101" pitchFamily="2" charset="-122"/>
              </a:endParaRPr>
            </a:p>
          </p:txBody>
        </p:sp>
        <p:sp>
          <p:nvSpPr>
            <p:cNvPr id="21" name="矩形 20"/>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宋体" panose="02010600030101010101" pitchFamily="2" charset="-122"/>
                <a:ea typeface="宋体" panose="02010600030101010101" pitchFamily="2" charset="-122"/>
              </a:endParaRPr>
            </a:p>
          </p:txBody>
        </p:sp>
        <p:sp>
          <p:nvSpPr>
            <p:cNvPr id="22" name="梯形 21"/>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宋体" panose="02010600030101010101" pitchFamily="2" charset="-122"/>
                <a:ea typeface="宋体" panose="02010600030101010101" pitchFamily="2" charset="-122"/>
              </a:endParaRPr>
            </a:p>
          </p:txBody>
        </p:sp>
        <p:sp>
          <p:nvSpPr>
            <p:cNvPr id="23" name="TextBox 3"/>
            <p:cNvSpPr txBox="1"/>
            <p:nvPr/>
          </p:nvSpPr>
          <p:spPr>
            <a:xfrm flipV="1">
              <a:off x="2156253" y="1900916"/>
              <a:ext cx="1378217" cy="715113"/>
            </a:xfrm>
            <a:prstGeom prst="rect">
              <a:avLst/>
            </a:prstGeom>
            <a:noFill/>
          </p:spPr>
          <p:txBody>
            <a:bodyPr wrap="none" rtlCol="0">
              <a:spAutoFit/>
            </a:bodyPr>
            <a:lstStyle/>
            <a:p>
              <a:pPr lvl="0" algn="ctr"/>
              <a:r>
                <a:rPr lang="zh-CN" altLang="en-US" sz="4800" dirty="0">
                  <a:solidFill>
                    <a:schemeClr val="bg1"/>
                  </a:solidFill>
                  <a:latin typeface="宋体" panose="02010600030101010101" pitchFamily="2" charset="-122"/>
                  <a:ea typeface="宋体" panose="02010600030101010101" pitchFamily="2" charset="-122"/>
                  <a:cs typeface="Microsoft Tai Le" panose="020B0502040204020203" pitchFamily="34" charset="0"/>
                </a:rPr>
                <a:t>标题</a:t>
              </a:r>
            </a:p>
          </p:txBody>
        </p:sp>
        <p:sp>
          <p:nvSpPr>
            <p:cNvPr id="24" name="TextBox 42"/>
            <p:cNvSpPr txBox="1"/>
            <p:nvPr/>
          </p:nvSpPr>
          <p:spPr>
            <a:xfrm flipV="1">
              <a:off x="280028" y="2196256"/>
              <a:ext cx="2021196" cy="397285"/>
            </a:xfrm>
            <a:prstGeom prst="rect">
              <a:avLst/>
            </a:prstGeom>
            <a:grpFill/>
          </p:spPr>
          <p:txBody>
            <a:bodyPr wrap="square" rtlCol="0">
              <a:spAutoFit/>
            </a:bodyPr>
            <a:lstStyle/>
            <a:p>
              <a:r>
                <a:rPr lang="zh-CN" altLang="en-US" sz="1200" dirty="0">
                  <a:solidFill>
                    <a:schemeClr val="bg1"/>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20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1200" dirty="0">
                  <a:solidFill>
                    <a:schemeClr val="bg1"/>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200"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1200" dirty="0">
                  <a:solidFill>
                    <a:schemeClr val="bg1"/>
                  </a:solidFill>
                  <a:latin typeface="宋体" panose="02010600030101010101" pitchFamily="2" charset="-122"/>
                  <a:ea typeface="宋体" panose="02010600030101010101" pitchFamily="2" charset="-122"/>
                  <a:cs typeface="宋体" panose="02010600030101010101" pitchFamily="2" charset="-122"/>
                </a:rPr>
                <a:t>点击此处更换文本</a:t>
              </a:r>
              <a:r>
                <a:rPr lang="en-US" altLang="zh-CN" sz="1200" dirty="0">
                  <a:solidFill>
                    <a:schemeClr val="bg1"/>
                  </a:solidFill>
                  <a:latin typeface="宋体" panose="02010600030101010101" pitchFamily="2" charset="-122"/>
                  <a:ea typeface="宋体" panose="02010600030101010101" pitchFamily="2" charset="-122"/>
                  <a:cs typeface="宋体" panose="02010600030101010101" pitchFamily="2" charset="-122"/>
                </a:rPr>
                <a:t> </a:t>
              </a:r>
            </a:p>
          </p:txBody>
        </p:sp>
      </p:grpSp>
      <p:sp>
        <p:nvSpPr>
          <p:cNvPr id="25" name="Oval 35"/>
          <p:cNvSpPr>
            <a:spLocks noChangeArrowheads="1"/>
          </p:cNvSpPr>
          <p:nvPr/>
        </p:nvSpPr>
        <p:spPr bwMode="auto">
          <a:xfrm>
            <a:off x="1426573" y="1720687"/>
            <a:ext cx="1680478" cy="1685866"/>
          </a:xfrm>
          <a:prstGeom prst="ellipse">
            <a:avLst/>
          </a:prstGeom>
          <a:solidFill>
            <a:schemeClr val="accent6"/>
          </a:solidFill>
          <a:ln w="9525">
            <a:noFill/>
            <a:round/>
          </a:ln>
        </p:spPr>
        <p:txBody>
          <a:bodyPr anchor="ctr"/>
          <a:lstStyle/>
          <a:p>
            <a:pPr algn="ctr" eaLnBrk="1" hangingPunct="1"/>
            <a:endParaRPr lang="en-US" altLang="zh-CN" sz="1300" dirty="0">
              <a:solidFill>
                <a:srgbClr val="FFFFFF"/>
              </a:solidFill>
              <a:latin typeface="宋体" panose="02010600030101010101" pitchFamily="2" charset="-122"/>
              <a:ea typeface="宋体" panose="02010600030101010101" pitchFamily="2" charset="-122"/>
              <a:sym typeface="Arial" panose="020B0604020202020204" pitchFamily="34" charset="0"/>
            </a:endParaRPr>
          </a:p>
        </p:txBody>
      </p:sp>
      <p:sp>
        <p:nvSpPr>
          <p:cNvPr id="26" name="Freeform 6"/>
          <p:cNvSpPr>
            <a:spLocks noEditPoints="1"/>
          </p:cNvSpPr>
          <p:nvPr/>
        </p:nvSpPr>
        <p:spPr bwMode="auto">
          <a:xfrm>
            <a:off x="1971487" y="2244893"/>
            <a:ext cx="577830" cy="634978"/>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lIns="68580" tIns="34290" rIns="68580" bIns="34290"/>
          <a:lstStyle/>
          <a:p>
            <a:endParaRPr lang="zh-CN" altLang="en-US">
              <a:latin typeface="宋体" panose="02010600030101010101" pitchFamily="2" charset="-122"/>
              <a:ea typeface="宋体" panose="02010600030101010101" pitchFamily="2" charset="-122"/>
            </a:endParaRPr>
          </a:p>
        </p:txBody>
      </p:sp>
      <p:sp>
        <p:nvSpPr>
          <p:cNvPr id="27" name="Oval 43"/>
          <p:cNvSpPr>
            <a:spLocks noChangeArrowheads="1"/>
          </p:cNvSpPr>
          <p:nvPr/>
        </p:nvSpPr>
        <p:spPr bwMode="auto">
          <a:xfrm>
            <a:off x="5253190" y="1720687"/>
            <a:ext cx="1685866" cy="1685866"/>
          </a:xfrm>
          <a:prstGeom prst="ellipse">
            <a:avLst/>
          </a:prstGeom>
          <a:solidFill>
            <a:schemeClr val="accent6"/>
          </a:solidFill>
          <a:ln w="9525">
            <a:noFill/>
            <a:round/>
          </a:ln>
        </p:spPr>
        <p:txBody>
          <a:bodyPr anchor="ctr"/>
          <a:lstStyle/>
          <a:p>
            <a:pPr algn="ctr" eaLnBrk="1" hangingPunct="1"/>
            <a:endParaRPr lang="en-US" altLang="zh-CN" sz="1300" dirty="0">
              <a:solidFill>
                <a:srgbClr val="FFFFFF"/>
              </a:solidFill>
              <a:latin typeface="宋体" panose="02010600030101010101" pitchFamily="2" charset="-122"/>
              <a:ea typeface="宋体" panose="02010600030101010101" pitchFamily="2" charset="-122"/>
              <a:sym typeface="Arial" panose="020B0604020202020204" pitchFamily="34" charset="0"/>
            </a:endParaRPr>
          </a:p>
        </p:txBody>
      </p:sp>
      <p:sp>
        <p:nvSpPr>
          <p:cNvPr id="28" name="Freeform 11"/>
          <p:cNvSpPr/>
          <p:nvPr/>
        </p:nvSpPr>
        <p:spPr bwMode="auto">
          <a:xfrm>
            <a:off x="5749554" y="2330616"/>
            <a:ext cx="708002" cy="463532"/>
          </a:xfrm>
          <a:custGeom>
            <a:avLst/>
            <a:gdLst>
              <a:gd name="T0" fmla="*/ 2147483647 w 400"/>
              <a:gd name="T1" fmla="*/ 2147483647 h 260"/>
              <a:gd name="T2" fmla="*/ 2147483647 w 400"/>
              <a:gd name="T3" fmla="*/ 2147483647 h 260"/>
              <a:gd name="T4" fmla="*/ 2147483647 w 400"/>
              <a:gd name="T5" fmla="*/ 0 h 260"/>
              <a:gd name="T6" fmla="*/ 2147483647 w 400"/>
              <a:gd name="T7" fmla="*/ 2147483647 h 260"/>
              <a:gd name="T8" fmla="*/ 2147483647 w 400"/>
              <a:gd name="T9" fmla="*/ 2147483647 h 260"/>
              <a:gd name="T10" fmla="*/ 2147483647 w 400"/>
              <a:gd name="T11" fmla="*/ 2147483647 h 260"/>
              <a:gd name="T12" fmla="*/ 0 w 400"/>
              <a:gd name="T13" fmla="*/ 2147483647 h 260"/>
              <a:gd name="T14" fmla="*/ 2147483647 w 400"/>
              <a:gd name="T15" fmla="*/ 2147483647 h 260"/>
              <a:gd name="T16" fmla="*/ 2147483647 w 400"/>
              <a:gd name="T17" fmla="*/ 2147483647 h 260"/>
              <a:gd name="T18" fmla="*/ 2147483647 w 400"/>
              <a:gd name="T19" fmla="*/ 2147483647 h 260"/>
              <a:gd name="T20" fmla="*/ 2147483647 w 400"/>
              <a:gd name="T21" fmla="*/ 2147483647 h 260"/>
              <a:gd name="T22" fmla="*/ 2147483647 w 400"/>
              <a:gd name="T23" fmla="*/ 2147483647 h 260"/>
              <a:gd name="T24" fmla="*/ 2147483647 w 400"/>
              <a:gd name="T25" fmla="*/ 2147483647 h 260"/>
              <a:gd name="T26" fmla="*/ 2147483647 w 400"/>
              <a:gd name="T27" fmla="*/ 2147483647 h 260"/>
              <a:gd name="T28" fmla="*/ 2147483647 w 400"/>
              <a:gd name="T29" fmla="*/ 2147483647 h 260"/>
              <a:gd name="T30" fmla="*/ 2147483647 w 400"/>
              <a:gd name="T31" fmla="*/ 2147483647 h 260"/>
              <a:gd name="T32" fmla="*/ 2147483647 w 400"/>
              <a:gd name="T33" fmla="*/ 2147483647 h 260"/>
              <a:gd name="T34" fmla="*/ 2147483647 w 400"/>
              <a:gd name="T35" fmla="*/ 2147483647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lIns="68580" tIns="34290" rIns="68580" bIns="34290"/>
          <a:lstStyle/>
          <a:p>
            <a:endParaRPr lang="zh-CN" altLang="en-US">
              <a:latin typeface="宋体" panose="02010600030101010101" pitchFamily="2" charset="-122"/>
              <a:ea typeface="宋体" panose="02010600030101010101" pitchFamily="2" charset="-122"/>
            </a:endParaRPr>
          </a:p>
        </p:txBody>
      </p:sp>
      <p:sp>
        <p:nvSpPr>
          <p:cNvPr id="29" name="Oval 50"/>
          <p:cNvSpPr>
            <a:spLocks noChangeArrowheads="1"/>
          </p:cNvSpPr>
          <p:nvPr/>
        </p:nvSpPr>
        <p:spPr bwMode="auto">
          <a:xfrm>
            <a:off x="8907265" y="1720687"/>
            <a:ext cx="1680482" cy="1685866"/>
          </a:xfrm>
          <a:prstGeom prst="ellipse">
            <a:avLst/>
          </a:prstGeom>
          <a:solidFill>
            <a:schemeClr val="accent6"/>
          </a:solidFill>
          <a:ln w="9525">
            <a:noFill/>
            <a:round/>
          </a:ln>
        </p:spPr>
        <p:txBody>
          <a:bodyPr anchor="ctr"/>
          <a:lstStyle/>
          <a:p>
            <a:pPr algn="ctr" eaLnBrk="1" hangingPunct="1"/>
            <a:endParaRPr lang="en-US" altLang="zh-CN" sz="1300">
              <a:solidFill>
                <a:srgbClr val="FFFFFF"/>
              </a:solidFill>
              <a:latin typeface="宋体" panose="02010600030101010101" pitchFamily="2" charset="-122"/>
              <a:ea typeface="宋体" panose="02010600030101010101" pitchFamily="2" charset="-122"/>
              <a:sym typeface="Arial" panose="020B0604020202020204" pitchFamily="34" charset="0"/>
            </a:endParaRPr>
          </a:p>
        </p:txBody>
      </p:sp>
      <p:sp>
        <p:nvSpPr>
          <p:cNvPr id="30" name="Freeform 21"/>
          <p:cNvSpPr>
            <a:spLocks noEditPoints="1"/>
          </p:cNvSpPr>
          <p:nvPr/>
        </p:nvSpPr>
        <p:spPr bwMode="auto">
          <a:xfrm>
            <a:off x="9423992" y="2285503"/>
            <a:ext cx="654028" cy="581004"/>
          </a:xfrm>
          <a:custGeom>
            <a:avLst/>
            <a:gdLst>
              <a:gd name="T0" fmla="*/ 2147483647 w 401"/>
              <a:gd name="T1" fmla="*/ 2147483647 h 357"/>
              <a:gd name="T2" fmla="*/ 2147483647 w 401"/>
              <a:gd name="T3" fmla="*/ 2147483647 h 357"/>
              <a:gd name="T4" fmla="*/ 2147483647 w 401"/>
              <a:gd name="T5" fmla="*/ 2147483647 h 357"/>
              <a:gd name="T6" fmla="*/ 2147483647 w 401"/>
              <a:gd name="T7" fmla="*/ 2147483647 h 357"/>
              <a:gd name="T8" fmla="*/ 2147483647 w 401"/>
              <a:gd name="T9" fmla="*/ 2147483647 h 357"/>
              <a:gd name="T10" fmla="*/ 2147483647 w 401"/>
              <a:gd name="T11" fmla="*/ 2147483647 h 357"/>
              <a:gd name="T12" fmla="*/ 2147483647 w 401"/>
              <a:gd name="T13" fmla="*/ 2147483647 h 357"/>
              <a:gd name="T14" fmla="*/ 2147483647 w 401"/>
              <a:gd name="T15" fmla="*/ 2147483647 h 357"/>
              <a:gd name="T16" fmla="*/ 2147483647 w 401"/>
              <a:gd name="T17" fmla="*/ 2147483647 h 357"/>
              <a:gd name="T18" fmla="*/ 2147483647 w 401"/>
              <a:gd name="T19" fmla="*/ 2147483647 h 357"/>
              <a:gd name="T20" fmla="*/ 2147483647 w 401"/>
              <a:gd name="T21" fmla="*/ 2147483647 h 357"/>
              <a:gd name="T22" fmla="*/ 2147483647 w 401"/>
              <a:gd name="T23" fmla="*/ 2147483647 h 357"/>
              <a:gd name="T24" fmla="*/ 2147483647 w 401"/>
              <a:gd name="T25" fmla="*/ 2147483647 h 357"/>
              <a:gd name="T26" fmla="*/ 2147483647 w 401"/>
              <a:gd name="T27" fmla="*/ 2147483647 h 357"/>
              <a:gd name="T28" fmla="*/ 2147483647 w 401"/>
              <a:gd name="T29" fmla="*/ 2147483647 h 357"/>
              <a:gd name="T30" fmla="*/ 2147483647 w 401"/>
              <a:gd name="T31" fmla="*/ 2147483647 h 357"/>
              <a:gd name="T32" fmla="*/ 2147483647 w 401"/>
              <a:gd name="T33" fmla="*/ 2147483647 h 357"/>
              <a:gd name="T34" fmla="*/ 2147483647 w 401"/>
              <a:gd name="T35" fmla="*/ 2147483647 h 357"/>
              <a:gd name="T36" fmla="*/ 2147483647 w 401"/>
              <a:gd name="T37" fmla="*/ 2147483647 h 357"/>
              <a:gd name="T38" fmla="*/ 2147483647 w 401"/>
              <a:gd name="T39" fmla="*/ 2147483647 h 357"/>
              <a:gd name="T40" fmla="*/ 2147483647 w 401"/>
              <a:gd name="T41" fmla="*/ 2147483647 h 357"/>
              <a:gd name="T42" fmla="*/ 2147483647 w 401"/>
              <a:gd name="T43" fmla="*/ 2147483647 h 357"/>
              <a:gd name="T44" fmla="*/ 2147483647 w 401"/>
              <a:gd name="T45" fmla="*/ 2147483647 h 357"/>
              <a:gd name="T46" fmla="*/ 2147483647 w 401"/>
              <a:gd name="T47" fmla="*/ 2147483647 h 357"/>
              <a:gd name="T48" fmla="*/ 2147483647 w 401"/>
              <a:gd name="T49" fmla="*/ 2147483647 h 357"/>
              <a:gd name="T50" fmla="*/ 2147483647 w 401"/>
              <a:gd name="T51" fmla="*/ 2147483647 h 357"/>
              <a:gd name="T52" fmla="*/ 2147483647 w 401"/>
              <a:gd name="T53" fmla="*/ 2147483647 h 357"/>
              <a:gd name="T54" fmla="*/ 2147483647 w 401"/>
              <a:gd name="T55" fmla="*/ 2147483647 h 357"/>
              <a:gd name="T56" fmla="*/ 2147483647 w 401"/>
              <a:gd name="T57" fmla="*/ 2147483647 h 357"/>
              <a:gd name="T58" fmla="*/ 2147483647 w 401"/>
              <a:gd name="T59" fmla="*/ 2147483647 h 357"/>
              <a:gd name="T60" fmla="*/ 2147483647 w 401"/>
              <a:gd name="T61" fmla="*/ 2147483647 h 357"/>
              <a:gd name="T62" fmla="*/ 2147483647 w 401"/>
              <a:gd name="T63" fmla="*/ 2147483647 h 357"/>
              <a:gd name="T64" fmla="*/ 2147483647 w 401"/>
              <a:gd name="T65" fmla="*/ 2147483647 h 357"/>
              <a:gd name="T66" fmla="*/ 2147483647 w 401"/>
              <a:gd name="T67" fmla="*/ 2147483647 h 357"/>
              <a:gd name="T68" fmla="*/ 2147483647 w 401"/>
              <a:gd name="T69" fmla="*/ 2147483647 h 357"/>
              <a:gd name="T70" fmla="*/ 2147483647 w 401"/>
              <a:gd name="T71" fmla="*/ 2147483647 h 357"/>
              <a:gd name="T72" fmla="*/ 2147483647 w 401"/>
              <a:gd name="T73" fmla="*/ 2147483647 h 357"/>
              <a:gd name="T74" fmla="*/ 2147483647 w 401"/>
              <a:gd name="T75" fmla="*/ 2147483647 h 357"/>
              <a:gd name="T76" fmla="*/ 2147483647 w 401"/>
              <a:gd name="T77" fmla="*/ 2147483647 h 357"/>
              <a:gd name="T78" fmla="*/ 2147483647 w 401"/>
              <a:gd name="T79" fmla="*/ 2147483647 h 357"/>
              <a:gd name="T80" fmla="*/ 2147483647 w 401"/>
              <a:gd name="T81" fmla="*/ 2147483647 h 357"/>
              <a:gd name="T82" fmla="*/ 2147483647 w 401"/>
              <a:gd name="T83" fmla="*/ 2147483647 h 357"/>
              <a:gd name="T84" fmla="*/ 2147483647 w 401"/>
              <a:gd name="T85" fmla="*/ 2147483647 h 357"/>
              <a:gd name="T86" fmla="*/ 2147483647 w 401"/>
              <a:gd name="T87" fmla="*/ 2147483647 h 357"/>
              <a:gd name="T88" fmla="*/ 2147483647 w 401"/>
              <a:gd name="T89" fmla="*/ 2147483647 h 357"/>
              <a:gd name="T90" fmla="*/ 2147483647 w 401"/>
              <a:gd name="T91" fmla="*/ 2147483647 h 357"/>
              <a:gd name="T92" fmla="*/ 2147483647 w 401"/>
              <a:gd name="T93" fmla="*/ 2147483647 h 357"/>
              <a:gd name="T94" fmla="*/ 2147483647 w 401"/>
              <a:gd name="T95" fmla="*/ 2147483647 h 357"/>
              <a:gd name="T96" fmla="*/ 2147483647 w 401"/>
              <a:gd name="T97" fmla="*/ 2147483647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lIns="68580" tIns="34290" rIns="68580" bIns="34290"/>
          <a:lstStyle/>
          <a:p>
            <a:endParaRPr lang="zh-CN" altLang="en-US">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50" fill="hold"/>
                                        <p:tgtEl>
                                          <p:spTgt spid="13"/>
                                        </p:tgtEl>
                                        <p:attrNameLst>
                                          <p:attrName>ppt_x</p:attrName>
                                        </p:attrNameLst>
                                      </p:cBhvr>
                                      <p:tavLst>
                                        <p:tav tm="0">
                                          <p:val>
                                            <p:strVal val="#ppt_x"/>
                                          </p:val>
                                        </p:tav>
                                        <p:tav tm="100000">
                                          <p:val>
                                            <p:strVal val="#ppt_x"/>
                                          </p:val>
                                        </p:tav>
                                      </p:tavLst>
                                    </p:anim>
                                    <p:anim calcmode="lin" valueType="num">
                                      <p:cBhvr additive="base">
                                        <p:cTn id="13" dur="2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250" fill="hold"/>
                                        <p:tgtEl>
                                          <p:spTgt spid="19"/>
                                        </p:tgtEl>
                                        <p:attrNameLst>
                                          <p:attrName>ppt_x</p:attrName>
                                        </p:attrNameLst>
                                      </p:cBhvr>
                                      <p:tavLst>
                                        <p:tav tm="0">
                                          <p:val>
                                            <p:strVal val="#ppt_x"/>
                                          </p:val>
                                        </p:tav>
                                        <p:tav tm="100000">
                                          <p:val>
                                            <p:strVal val="#ppt_x"/>
                                          </p:val>
                                        </p:tav>
                                      </p:tavLst>
                                    </p:anim>
                                    <p:anim calcmode="lin" valueType="num">
                                      <p:cBhvr additive="base">
                                        <p:cTn id="18" dur="25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250" fill="hold"/>
                                        <p:tgtEl>
                                          <p:spTgt spid="25"/>
                                        </p:tgtEl>
                                        <p:attrNameLst>
                                          <p:attrName>ppt_x</p:attrName>
                                        </p:attrNameLst>
                                      </p:cBhvr>
                                      <p:tavLst>
                                        <p:tav tm="0">
                                          <p:val>
                                            <p:strVal val="#ppt_x"/>
                                          </p:val>
                                        </p:tav>
                                        <p:tav tm="100000">
                                          <p:val>
                                            <p:strVal val="#ppt_x"/>
                                          </p:val>
                                        </p:tav>
                                      </p:tavLst>
                                    </p:anim>
                                    <p:anim calcmode="lin" valueType="num">
                                      <p:cBhvr additive="base">
                                        <p:cTn id="23" dur="250" fill="hold"/>
                                        <p:tgtEl>
                                          <p:spTgt spid="2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250" fill="hold"/>
                                        <p:tgtEl>
                                          <p:spTgt spid="26"/>
                                        </p:tgtEl>
                                        <p:attrNameLst>
                                          <p:attrName>ppt_x</p:attrName>
                                        </p:attrNameLst>
                                      </p:cBhvr>
                                      <p:tavLst>
                                        <p:tav tm="0">
                                          <p:val>
                                            <p:strVal val="#ppt_x"/>
                                          </p:val>
                                        </p:tav>
                                        <p:tav tm="100000">
                                          <p:val>
                                            <p:strVal val="#ppt_x"/>
                                          </p:val>
                                        </p:tav>
                                      </p:tavLst>
                                    </p:anim>
                                    <p:anim calcmode="lin" valueType="num">
                                      <p:cBhvr additive="base">
                                        <p:cTn id="28" dur="250" fill="hold"/>
                                        <p:tgtEl>
                                          <p:spTgt spid="26"/>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250" fill="hold"/>
                                        <p:tgtEl>
                                          <p:spTgt spid="28"/>
                                        </p:tgtEl>
                                        <p:attrNameLst>
                                          <p:attrName>ppt_x</p:attrName>
                                        </p:attrNameLst>
                                      </p:cBhvr>
                                      <p:tavLst>
                                        <p:tav tm="0">
                                          <p:val>
                                            <p:strVal val="#ppt_x"/>
                                          </p:val>
                                        </p:tav>
                                        <p:tav tm="100000">
                                          <p:val>
                                            <p:strVal val="#ppt_x"/>
                                          </p:val>
                                        </p:tav>
                                      </p:tavLst>
                                    </p:anim>
                                    <p:anim calcmode="lin" valueType="num">
                                      <p:cBhvr additive="base">
                                        <p:cTn id="38" dur="250" fill="hold"/>
                                        <p:tgtEl>
                                          <p:spTgt spid="28"/>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250" fill="hold"/>
                                        <p:tgtEl>
                                          <p:spTgt spid="29"/>
                                        </p:tgtEl>
                                        <p:attrNameLst>
                                          <p:attrName>ppt_x</p:attrName>
                                        </p:attrNameLst>
                                      </p:cBhvr>
                                      <p:tavLst>
                                        <p:tav tm="0">
                                          <p:val>
                                            <p:strVal val="#ppt_x"/>
                                          </p:val>
                                        </p:tav>
                                        <p:tav tm="100000">
                                          <p:val>
                                            <p:strVal val="#ppt_x"/>
                                          </p:val>
                                        </p:tav>
                                      </p:tavLst>
                                    </p:anim>
                                    <p:anim calcmode="lin" valueType="num">
                                      <p:cBhvr additive="base">
                                        <p:cTn id="43" dur="250" fill="hold"/>
                                        <p:tgtEl>
                                          <p:spTgt spid="29"/>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250" fill="hold"/>
                                        <p:tgtEl>
                                          <p:spTgt spid="30"/>
                                        </p:tgtEl>
                                        <p:attrNameLst>
                                          <p:attrName>ppt_x</p:attrName>
                                        </p:attrNameLst>
                                      </p:cBhvr>
                                      <p:tavLst>
                                        <p:tav tm="0">
                                          <p:val>
                                            <p:strVal val="#ppt_x"/>
                                          </p:val>
                                        </p:tav>
                                        <p:tav tm="100000">
                                          <p:val>
                                            <p:strVal val="#ppt_x"/>
                                          </p:val>
                                        </p:tav>
                                      </p:tavLst>
                                    </p:anim>
                                    <p:anim calcmode="lin" valueType="num">
                                      <p:cBhvr additive="base">
                                        <p:cTn id="48" dur="25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8" grpId="0" bldLvl="0" animBg="1"/>
      <p:bldP spid="29" grpId="0" bldLvl="0" animBg="1"/>
      <p:bldP spid="3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97191" y="1638504"/>
            <a:ext cx="10573754" cy="4046288"/>
            <a:chOff x="1226" y="2122"/>
            <a:chExt cx="11772" cy="4505"/>
          </a:xfrm>
        </p:grpSpPr>
        <p:grpSp>
          <p:nvGrpSpPr>
            <p:cNvPr id="5" name="组合 4"/>
            <p:cNvGrpSpPr/>
            <p:nvPr/>
          </p:nvGrpSpPr>
          <p:grpSpPr>
            <a:xfrm>
              <a:off x="5116" y="4625"/>
              <a:ext cx="1128" cy="1492"/>
              <a:chOff x="3248621" y="2937074"/>
              <a:chExt cx="716160" cy="947540"/>
            </a:xfrm>
          </p:grpSpPr>
          <p:sp>
            <p:nvSpPr>
              <p:cNvPr id="98478" name="Rectangle 189"/>
              <p:cNvSpPr>
                <a:spLocks noChangeArrowheads="1"/>
              </p:cNvSpPr>
              <p:nvPr/>
            </p:nvSpPr>
            <p:spPr bwMode="auto">
              <a:xfrm>
                <a:off x="3301206" y="2937074"/>
                <a:ext cx="663575" cy="947540"/>
              </a:xfrm>
              <a:prstGeom prst="rect">
                <a:avLst/>
              </a:prstGeom>
              <a:solidFill>
                <a:schemeClr val="accent6"/>
              </a:solidFill>
              <a:ln>
                <a:noFill/>
              </a:ln>
            </p:spPr>
            <p:txBody>
              <a:bodyPr/>
              <a:lstStyle/>
              <a:p>
                <a:pPr fontAlgn="base">
                  <a:spcBef>
                    <a:spcPct val="0"/>
                  </a:spcBef>
                  <a:spcAft>
                    <a:spcPct val="0"/>
                  </a:spcAft>
                </a:pPr>
                <a:endParaRPr lang="zh-CN" altLang="en-US">
                  <a:solidFill>
                    <a:prstClr val="black"/>
                  </a:solidFill>
                  <a:latin typeface="宋体" panose="02010600030101010101" pitchFamily="2" charset="-122"/>
                  <a:ea typeface="宋体" panose="02010600030101010101" pitchFamily="2" charset="-122"/>
                </a:endParaRPr>
              </a:p>
            </p:txBody>
          </p:sp>
          <p:sp>
            <p:nvSpPr>
              <p:cNvPr id="217" name="TextBox 682"/>
              <p:cNvSpPr txBox="1"/>
              <p:nvPr/>
            </p:nvSpPr>
            <p:spPr>
              <a:xfrm>
                <a:off x="3248621" y="3333636"/>
                <a:ext cx="710451" cy="369008"/>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800" dirty="0">
                    <a:solidFill>
                      <a:prstClr val="white"/>
                    </a:solidFill>
                    <a:latin typeface="宋体" panose="02010600030101010101" pitchFamily="2" charset="-122"/>
                    <a:ea typeface="宋体" panose="02010600030101010101" pitchFamily="2" charset="-122"/>
                  </a:rPr>
                  <a:t>15</a:t>
                </a:r>
                <a:r>
                  <a:rPr lang="en-US" altLang="zh-CN" dirty="0">
                    <a:solidFill>
                      <a:prstClr val="white"/>
                    </a:solidFill>
                    <a:latin typeface="宋体" panose="02010600030101010101" pitchFamily="2" charset="-122"/>
                    <a:ea typeface="宋体" panose="02010600030101010101" pitchFamily="2" charset="-122"/>
                  </a:rPr>
                  <a:t>%</a:t>
                </a:r>
              </a:p>
            </p:txBody>
          </p:sp>
        </p:grpSp>
        <p:grpSp>
          <p:nvGrpSpPr>
            <p:cNvPr id="4" name="组合 3"/>
            <p:cNvGrpSpPr/>
            <p:nvPr/>
          </p:nvGrpSpPr>
          <p:grpSpPr>
            <a:xfrm>
              <a:off x="3859" y="3777"/>
              <a:ext cx="1119" cy="2341"/>
              <a:chOff x="2450680" y="2398194"/>
              <a:chExt cx="710451" cy="1486419"/>
            </a:xfrm>
          </p:grpSpPr>
          <p:sp>
            <p:nvSpPr>
              <p:cNvPr id="98431" name="Rectangle 142"/>
              <p:cNvSpPr>
                <a:spLocks noChangeArrowheads="1"/>
              </p:cNvSpPr>
              <p:nvPr/>
            </p:nvSpPr>
            <p:spPr bwMode="auto">
              <a:xfrm>
                <a:off x="2474119" y="2398194"/>
                <a:ext cx="663575" cy="1486419"/>
              </a:xfrm>
              <a:prstGeom prst="rect">
                <a:avLst/>
              </a:prstGeom>
              <a:solidFill>
                <a:schemeClr val="accent6"/>
              </a:solidFill>
              <a:ln>
                <a:noFill/>
              </a:ln>
            </p:spPr>
            <p:txBody>
              <a:bodyPr/>
              <a:lstStyle/>
              <a:p>
                <a:pPr fontAlgn="base">
                  <a:spcBef>
                    <a:spcPct val="0"/>
                  </a:spcBef>
                  <a:spcAft>
                    <a:spcPct val="0"/>
                  </a:spcAft>
                </a:pPr>
                <a:endParaRPr lang="zh-CN" altLang="en-US">
                  <a:solidFill>
                    <a:prstClr val="black"/>
                  </a:solidFill>
                  <a:latin typeface="宋体" panose="02010600030101010101" pitchFamily="2" charset="-122"/>
                  <a:ea typeface="宋体" panose="02010600030101010101" pitchFamily="2" charset="-122"/>
                </a:endParaRPr>
              </a:p>
            </p:txBody>
          </p:sp>
          <p:sp>
            <p:nvSpPr>
              <p:cNvPr id="218" name="TextBox 682"/>
              <p:cNvSpPr txBox="1"/>
              <p:nvPr/>
            </p:nvSpPr>
            <p:spPr>
              <a:xfrm>
                <a:off x="2450680" y="2706241"/>
                <a:ext cx="710451" cy="369008"/>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800" dirty="0">
                    <a:solidFill>
                      <a:prstClr val="white"/>
                    </a:solidFill>
                    <a:latin typeface="宋体" panose="02010600030101010101" pitchFamily="2" charset="-122"/>
                    <a:ea typeface="宋体" panose="02010600030101010101" pitchFamily="2" charset="-122"/>
                  </a:rPr>
                  <a:t>38</a:t>
                </a:r>
                <a:r>
                  <a:rPr lang="en-US" altLang="zh-CN" dirty="0">
                    <a:solidFill>
                      <a:prstClr val="white"/>
                    </a:solidFill>
                    <a:latin typeface="宋体" panose="02010600030101010101" pitchFamily="2" charset="-122"/>
                    <a:ea typeface="宋体" panose="02010600030101010101" pitchFamily="2" charset="-122"/>
                  </a:rPr>
                  <a:t>%</a:t>
                </a:r>
              </a:p>
            </p:txBody>
          </p:sp>
        </p:grpSp>
        <p:grpSp>
          <p:nvGrpSpPr>
            <p:cNvPr id="3" name="组合 2"/>
            <p:cNvGrpSpPr/>
            <p:nvPr/>
          </p:nvGrpSpPr>
          <p:grpSpPr>
            <a:xfrm>
              <a:off x="2532" y="2689"/>
              <a:ext cx="1119" cy="3428"/>
              <a:chOff x="1607718" y="1707654"/>
              <a:chExt cx="710451" cy="2176959"/>
            </a:xfrm>
          </p:grpSpPr>
          <p:sp>
            <p:nvSpPr>
              <p:cNvPr id="98384" name="Rectangle 95"/>
              <p:cNvSpPr>
                <a:spLocks noChangeArrowheads="1"/>
              </p:cNvSpPr>
              <p:nvPr/>
            </p:nvSpPr>
            <p:spPr bwMode="auto">
              <a:xfrm>
                <a:off x="1629569" y="1707654"/>
                <a:ext cx="661988" cy="2176959"/>
              </a:xfrm>
              <a:prstGeom prst="rect">
                <a:avLst/>
              </a:prstGeom>
              <a:solidFill>
                <a:schemeClr val="accent6"/>
              </a:solidFill>
              <a:ln>
                <a:noFill/>
              </a:ln>
            </p:spPr>
            <p:txBody>
              <a:bodyPr/>
              <a:lstStyle/>
              <a:p>
                <a:pPr fontAlgn="base">
                  <a:spcBef>
                    <a:spcPct val="0"/>
                  </a:spcBef>
                  <a:spcAft>
                    <a:spcPct val="0"/>
                  </a:spcAft>
                </a:pPr>
                <a:endParaRPr lang="zh-CN" altLang="en-US">
                  <a:solidFill>
                    <a:prstClr val="black"/>
                  </a:solidFill>
                  <a:latin typeface="宋体" panose="02010600030101010101" pitchFamily="2" charset="-122"/>
                  <a:ea typeface="宋体" panose="02010600030101010101" pitchFamily="2" charset="-122"/>
                </a:endParaRPr>
              </a:p>
            </p:txBody>
          </p:sp>
          <p:sp>
            <p:nvSpPr>
              <p:cNvPr id="220" name="TextBox 682"/>
              <p:cNvSpPr txBox="1"/>
              <p:nvPr/>
            </p:nvSpPr>
            <p:spPr>
              <a:xfrm>
                <a:off x="1607718" y="2167362"/>
                <a:ext cx="710451" cy="369008"/>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800" dirty="0">
                    <a:solidFill>
                      <a:prstClr val="white"/>
                    </a:solidFill>
                    <a:latin typeface="宋体" panose="02010600030101010101" pitchFamily="2" charset="-122"/>
                    <a:ea typeface="宋体" panose="02010600030101010101" pitchFamily="2" charset="-122"/>
                  </a:rPr>
                  <a:t>62</a:t>
                </a:r>
                <a:r>
                  <a:rPr lang="en-US" altLang="zh-CN" dirty="0">
                    <a:solidFill>
                      <a:prstClr val="white"/>
                    </a:solidFill>
                    <a:latin typeface="宋体" panose="02010600030101010101" pitchFamily="2" charset="-122"/>
                    <a:ea typeface="宋体" panose="02010600030101010101" pitchFamily="2" charset="-122"/>
                  </a:rPr>
                  <a:t>%</a:t>
                </a:r>
              </a:p>
            </p:txBody>
          </p:sp>
        </p:grpSp>
        <p:grpSp>
          <p:nvGrpSpPr>
            <p:cNvPr id="2" name="组合 1"/>
            <p:cNvGrpSpPr/>
            <p:nvPr/>
          </p:nvGrpSpPr>
          <p:grpSpPr>
            <a:xfrm>
              <a:off x="1226" y="2122"/>
              <a:ext cx="1119" cy="3995"/>
              <a:chOff x="778249" y="1347614"/>
              <a:chExt cx="710451" cy="2536999"/>
            </a:xfrm>
          </p:grpSpPr>
          <p:sp>
            <p:nvSpPr>
              <p:cNvPr id="98337" name="Rectangle 48"/>
              <p:cNvSpPr>
                <a:spLocks noChangeArrowheads="1"/>
              </p:cNvSpPr>
              <p:nvPr/>
            </p:nvSpPr>
            <p:spPr bwMode="auto">
              <a:xfrm>
                <a:off x="802481" y="1347614"/>
                <a:ext cx="661988" cy="2536999"/>
              </a:xfrm>
              <a:prstGeom prst="rect">
                <a:avLst/>
              </a:prstGeom>
              <a:solidFill>
                <a:schemeClr val="accent6"/>
              </a:solidFill>
              <a:ln>
                <a:noFill/>
              </a:ln>
            </p:spPr>
            <p:txBody>
              <a:bodyPr/>
              <a:lstStyle/>
              <a:p>
                <a:pPr fontAlgn="base">
                  <a:spcBef>
                    <a:spcPct val="0"/>
                  </a:spcBef>
                  <a:spcAft>
                    <a:spcPct val="0"/>
                  </a:spcAft>
                </a:pPr>
                <a:endParaRPr lang="zh-CN" altLang="en-US">
                  <a:solidFill>
                    <a:prstClr val="black"/>
                  </a:solidFill>
                  <a:latin typeface="宋体" panose="02010600030101010101" pitchFamily="2" charset="-122"/>
                  <a:ea typeface="宋体" panose="02010600030101010101" pitchFamily="2" charset="-122"/>
                </a:endParaRPr>
              </a:p>
            </p:txBody>
          </p:sp>
          <p:sp>
            <p:nvSpPr>
              <p:cNvPr id="221" name="TextBox 682"/>
              <p:cNvSpPr txBox="1"/>
              <p:nvPr/>
            </p:nvSpPr>
            <p:spPr>
              <a:xfrm>
                <a:off x="778249" y="1836712"/>
                <a:ext cx="710451" cy="369008"/>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800" dirty="0">
                    <a:solidFill>
                      <a:prstClr val="white"/>
                    </a:solidFill>
                    <a:latin typeface="宋体" panose="02010600030101010101" pitchFamily="2" charset="-122"/>
                    <a:ea typeface="宋体" panose="02010600030101010101" pitchFamily="2" charset="-122"/>
                  </a:rPr>
                  <a:t>78</a:t>
                </a:r>
                <a:r>
                  <a:rPr lang="en-US" altLang="zh-CN" dirty="0">
                    <a:solidFill>
                      <a:prstClr val="white"/>
                    </a:solidFill>
                    <a:latin typeface="宋体" panose="02010600030101010101" pitchFamily="2" charset="-122"/>
                    <a:ea typeface="宋体" panose="02010600030101010101" pitchFamily="2" charset="-122"/>
                  </a:rPr>
                  <a:t>%</a:t>
                </a:r>
              </a:p>
            </p:txBody>
          </p:sp>
        </p:grpSp>
        <p:sp>
          <p:nvSpPr>
            <p:cNvPr id="222" name="TextBox 221"/>
            <p:cNvSpPr txBox="1"/>
            <p:nvPr/>
          </p:nvSpPr>
          <p:spPr bwMode="auto">
            <a:xfrm>
              <a:off x="2558" y="6217"/>
              <a:ext cx="1058" cy="410"/>
            </a:xfrm>
            <a:prstGeom prst="rect">
              <a:avLst/>
            </a:prstGeom>
            <a:noFill/>
          </p:spPr>
          <p:txBody>
            <a:bodyPr wrap="squar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00" dirty="0">
                  <a:solidFill>
                    <a:schemeClr val="tx1">
                      <a:lumMod val="65000"/>
                      <a:lumOff val="35000"/>
                    </a:schemeClr>
                  </a:solidFill>
                  <a:latin typeface="宋体" panose="02010600030101010101" pitchFamily="2" charset="-122"/>
                  <a:ea typeface="宋体" panose="02010600030101010101" pitchFamily="2" charset="-122"/>
                </a:rPr>
                <a:t>标题</a:t>
              </a:r>
            </a:p>
          </p:txBody>
        </p:sp>
        <p:sp>
          <p:nvSpPr>
            <p:cNvPr id="223" name="TextBox 222"/>
            <p:cNvSpPr txBox="1"/>
            <p:nvPr/>
          </p:nvSpPr>
          <p:spPr bwMode="auto">
            <a:xfrm>
              <a:off x="1257" y="6185"/>
              <a:ext cx="1058" cy="410"/>
            </a:xfrm>
            <a:prstGeom prst="rect">
              <a:avLst/>
            </a:prstGeom>
            <a:noFill/>
          </p:spPr>
          <p:txBody>
            <a:bodyPr wrap="squar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00" dirty="0">
                  <a:solidFill>
                    <a:schemeClr val="tx1">
                      <a:lumMod val="65000"/>
                      <a:lumOff val="35000"/>
                    </a:schemeClr>
                  </a:solidFill>
                  <a:latin typeface="宋体" panose="02010600030101010101" pitchFamily="2" charset="-122"/>
                  <a:ea typeface="宋体" panose="02010600030101010101" pitchFamily="2" charset="-122"/>
                </a:rPr>
                <a:t>标题</a:t>
              </a:r>
            </a:p>
          </p:txBody>
        </p:sp>
        <p:sp>
          <p:nvSpPr>
            <p:cNvPr id="224" name="TextBox 223"/>
            <p:cNvSpPr txBox="1"/>
            <p:nvPr/>
          </p:nvSpPr>
          <p:spPr bwMode="auto">
            <a:xfrm>
              <a:off x="5198" y="6217"/>
              <a:ext cx="1058" cy="410"/>
            </a:xfrm>
            <a:prstGeom prst="rect">
              <a:avLst/>
            </a:prstGeom>
            <a:noFill/>
          </p:spPr>
          <p:txBody>
            <a:bodyPr wrap="squar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00" dirty="0">
                  <a:solidFill>
                    <a:schemeClr val="tx1">
                      <a:lumMod val="65000"/>
                      <a:lumOff val="35000"/>
                    </a:schemeClr>
                  </a:solidFill>
                  <a:latin typeface="宋体" panose="02010600030101010101" pitchFamily="2" charset="-122"/>
                  <a:ea typeface="宋体" panose="02010600030101010101" pitchFamily="2" charset="-122"/>
                </a:rPr>
                <a:t>标题</a:t>
              </a:r>
            </a:p>
          </p:txBody>
        </p:sp>
        <p:sp>
          <p:nvSpPr>
            <p:cNvPr id="225" name="TextBox 224"/>
            <p:cNvSpPr txBox="1"/>
            <p:nvPr/>
          </p:nvSpPr>
          <p:spPr bwMode="auto">
            <a:xfrm>
              <a:off x="3896" y="6185"/>
              <a:ext cx="1058" cy="410"/>
            </a:xfrm>
            <a:prstGeom prst="rect">
              <a:avLst/>
            </a:prstGeom>
            <a:noFill/>
          </p:spPr>
          <p:txBody>
            <a:bodyPr wrap="squar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800" dirty="0">
                  <a:solidFill>
                    <a:schemeClr val="tx1">
                      <a:lumMod val="65000"/>
                      <a:lumOff val="35000"/>
                    </a:schemeClr>
                  </a:solidFill>
                  <a:latin typeface="宋体" panose="02010600030101010101" pitchFamily="2" charset="-122"/>
                  <a:ea typeface="宋体" panose="02010600030101010101" pitchFamily="2" charset="-122"/>
                </a:rPr>
                <a:t>标题</a:t>
              </a:r>
            </a:p>
          </p:txBody>
        </p:sp>
        <p:sp>
          <p:nvSpPr>
            <p:cNvPr id="226" name="矩形 1"/>
            <p:cNvSpPr>
              <a:spLocks noChangeArrowheads="1"/>
            </p:cNvSpPr>
            <p:nvPr/>
          </p:nvSpPr>
          <p:spPr bwMode="auto">
            <a:xfrm>
              <a:off x="6760" y="3256"/>
              <a:ext cx="6238" cy="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600" dirty="0">
                  <a:solidFill>
                    <a:prstClr val="black">
                      <a:lumMod val="75000"/>
                      <a:lumOff val="25000"/>
                    </a:prstClr>
                  </a:solidFill>
                  <a:latin typeface="宋体" panose="02010600030101010101" pitchFamily="2" charset="-122"/>
                  <a:ea typeface="宋体" panose="02010600030101010101" pitchFamily="2"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78050" y="1443989"/>
            <a:ext cx="7795260" cy="4749834"/>
            <a:chOff x="2533" y="1118"/>
            <a:chExt cx="9340" cy="5691"/>
          </a:xfrm>
        </p:grpSpPr>
        <p:grpSp>
          <p:nvGrpSpPr>
            <p:cNvPr id="2" name="组合 1"/>
            <p:cNvGrpSpPr/>
            <p:nvPr/>
          </p:nvGrpSpPr>
          <p:grpSpPr>
            <a:xfrm>
              <a:off x="2789" y="1118"/>
              <a:ext cx="8005" cy="4420"/>
              <a:chOff x="2714625" y="1347614"/>
              <a:chExt cx="3863976" cy="2133601"/>
            </a:xfrm>
          </p:grpSpPr>
          <p:grpSp>
            <p:nvGrpSpPr>
              <p:cNvPr id="4" name="Group 205"/>
              <p:cNvGrpSpPr/>
              <p:nvPr/>
            </p:nvGrpSpPr>
            <p:grpSpPr bwMode="auto">
              <a:xfrm>
                <a:off x="2714625" y="1552402"/>
                <a:ext cx="3727450" cy="1928813"/>
                <a:chOff x="1710" y="1076"/>
                <a:chExt cx="2348" cy="1215"/>
              </a:xfrm>
              <a:solidFill>
                <a:schemeClr val="bg1">
                  <a:lumMod val="65000"/>
                </a:schemeClr>
              </a:solidFill>
            </p:grpSpPr>
            <p:sp>
              <p:nvSpPr>
                <p:cNvPr id="100597" name="Freeform 5"/>
                <p:cNvSpPr/>
                <p:nvPr/>
              </p:nvSpPr>
              <p:spPr bwMode="auto">
                <a:xfrm>
                  <a:off x="4017" y="2086"/>
                  <a:ext cx="41" cy="65"/>
                </a:xfrm>
                <a:custGeom>
                  <a:avLst/>
                  <a:gdLst>
                    <a:gd name="T0" fmla="*/ 1 w 24"/>
                    <a:gd name="T1" fmla="*/ 0 h 38"/>
                    <a:gd name="T2" fmla="*/ 8 w 24"/>
                    <a:gd name="T3" fmla="*/ 7 h 38"/>
                    <a:gd name="T4" fmla="*/ 7 w 24"/>
                    <a:gd name="T5" fmla="*/ 7 h 38"/>
                    <a:gd name="T6" fmla="*/ 9 w 24"/>
                    <a:gd name="T7" fmla="*/ 12 h 38"/>
                    <a:gd name="T8" fmla="*/ 11 w 24"/>
                    <a:gd name="T9" fmla="*/ 14 h 38"/>
                    <a:gd name="T10" fmla="*/ 11 w 24"/>
                    <a:gd name="T11" fmla="*/ 11 h 38"/>
                    <a:gd name="T12" fmla="*/ 18 w 24"/>
                    <a:gd name="T13" fmla="*/ 17 h 38"/>
                    <a:gd name="T14" fmla="*/ 23 w 24"/>
                    <a:gd name="T15" fmla="*/ 17 h 38"/>
                    <a:gd name="T16" fmla="*/ 21 w 24"/>
                    <a:gd name="T17" fmla="*/ 22 h 38"/>
                    <a:gd name="T18" fmla="*/ 18 w 24"/>
                    <a:gd name="T19" fmla="*/ 24 h 38"/>
                    <a:gd name="T20" fmla="*/ 17 w 24"/>
                    <a:gd name="T21" fmla="*/ 28 h 38"/>
                    <a:gd name="T22" fmla="*/ 9 w 24"/>
                    <a:gd name="T23" fmla="*/ 34 h 38"/>
                    <a:gd name="T24" fmla="*/ 6 w 24"/>
                    <a:gd name="T25" fmla="*/ 23 h 38"/>
                    <a:gd name="T26" fmla="*/ 9 w 24"/>
                    <a:gd name="T27" fmla="*/ 18 h 38"/>
                    <a:gd name="T28" fmla="*/ 9 w 24"/>
                    <a:gd name="T29" fmla="*/ 13 h 38"/>
                    <a:gd name="T30" fmla="*/ 6 w 24"/>
                    <a:gd name="T31" fmla="*/ 9 h 38"/>
                    <a:gd name="T32" fmla="*/ 6 w 24"/>
                    <a:gd name="T33" fmla="*/ 10 h 38"/>
                    <a:gd name="T34" fmla="*/ 4 w 24"/>
                    <a:gd name="T35" fmla="*/ 5 h 38"/>
                    <a:gd name="T36" fmla="*/ 3 w 24"/>
                    <a:gd name="T37" fmla="*/ 5 h 38"/>
                    <a:gd name="T38" fmla="*/ 1 w 24"/>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8">
                      <a:moveTo>
                        <a:pt x="1" y="0"/>
                      </a:moveTo>
                      <a:cubicBezTo>
                        <a:pt x="2" y="4"/>
                        <a:pt x="7" y="3"/>
                        <a:pt x="8" y="7"/>
                      </a:cubicBezTo>
                      <a:cubicBezTo>
                        <a:pt x="7" y="7"/>
                        <a:pt x="7" y="7"/>
                        <a:pt x="7" y="7"/>
                      </a:cubicBezTo>
                      <a:cubicBezTo>
                        <a:pt x="8" y="9"/>
                        <a:pt x="10" y="10"/>
                        <a:pt x="9" y="12"/>
                      </a:cubicBezTo>
                      <a:cubicBezTo>
                        <a:pt x="10" y="13"/>
                        <a:pt x="10" y="13"/>
                        <a:pt x="11" y="14"/>
                      </a:cubicBezTo>
                      <a:cubicBezTo>
                        <a:pt x="11" y="13"/>
                        <a:pt x="11" y="12"/>
                        <a:pt x="11" y="11"/>
                      </a:cubicBezTo>
                      <a:cubicBezTo>
                        <a:pt x="13" y="12"/>
                        <a:pt x="14" y="20"/>
                        <a:pt x="18" y="17"/>
                      </a:cubicBezTo>
                      <a:cubicBezTo>
                        <a:pt x="19" y="17"/>
                        <a:pt x="24" y="14"/>
                        <a:pt x="23" y="17"/>
                      </a:cubicBezTo>
                      <a:cubicBezTo>
                        <a:pt x="23" y="18"/>
                        <a:pt x="21" y="21"/>
                        <a:pt x="21" y="22"/>
                      </a:cubicBezTo>
                      <a:cubicBezTo>
                        <a:pt x="21" y="25"/>
                        <a:pt x="20" y="22"/>
                        <a:pt x="18" y="24"/>
                      </a:cubicBezTo>
                      <a:cubicBezTo>
                        <a:pt x="16" y="25"/>
                        <a:pt x="18" y="26"/>
                        <a:pt x="17" y="28"/>
                      </a:cubicBezTo>
                      <a:cubicBezTo>
                        <a:pt x="15" y="32"/>
                        <a:pt x="12" y="38"/>
                        <a:pt x="9" y="34"/>
                      </a:cubicBezTo>
                      <a:cubicBezTo>
                        <a:pt x="14" y="28"/>
                        <a:pt x="5" y="28"/>
                        <a:pt x="6" y="23"/>
                      </a:cubicBezTo>
                      <a:cubicBezTo>
                        <a:pt x="5" y="24"/>
                        <a:pt x="10" y="18"/>
                        <a:pt x="9" y="18"/>
                      </a:cubicBezTo>
                      <a:cubicBezTo>
                        <a:pt x="10" y="18"/>
                        <a:pt x="9" y="13"/>
                        <a:pt x="9" y="13"/>
                      </a:cubicBezTo>
                      <a:cubicBezTo>
                        <a:pt x="6" y="13"/>
                        <a:pt x="8" y="9"/>
                        <a:pt x="6" y="9"/>
                      </a:cubicBezTo>
                      <a:cubicBezTo>
                        <a:pt x="6" y="9"/>
                        <a:pt x="6" y="9"/>
                        <a:pt x="6" y="10"/>
                      </a:cubicBezTo>
                      <a:cubicBezTo>
                        <a:pt x="5" y="8"/>
                        <a:pt x="3" y="7"/>
                        <a:pt x="4" y="5"/>
                      </a:cubicBezTo>
                      <a:cubicBezTo>
                        <a:pt x="4" y="5"/>
                        <a:pt x="3" y="5"/>
                        <a:pt x="3" y="5"/>
                      </a:cubicBezTo>
                      <a:cubicBezTo>
                        <a:pt x="2" y="4"/>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98" name="Freeform 6"/>
                <p:cNvSpPr>
                  <a:spLocks noEditPoints="1"/>
                </p:cNvSpPr>
                <p:nvPr/>
              </p:nvSpPr>
              <p:spPr bwMode="auto">
                <a:xfrm>
                  <a:off x="4015" y="2082"/>
                  <a:ext cx="43" cy="66"/>
                </a:xfrm>
                <a:custGeom>
                  <a:avLst/>
                  <a:gdLst>
                    <a:gd name="T0" fmla="*/ 9 w 25"/>
                    <a:gd name="T1" fmla="*/ 37 h 38"/>
                    <a:gd name="T2" fmla="*/ 9 w 25"/>
                    <a:gd name="T3" fmla="*/ 36 h 38"/>
                    <a:gd name="T4" fmla="*/ 8 w 25"/>
                    <a:gd name="T5" fmla="*/ 30 h 38"/>
                    <a:gd name="T6" fmla="*/ 6 w 25"/>
                    <a:gd name="T7" fmla="*/ 25 h 38"/>
                    <a:gd name="T8" fmla="*/ 6 w 25"/>
                    <a:gd name="T9" fmla="*/ 25 h 38"/>
                    <a:gd name="T10" fmla="*/ 6 w 25"/>
                    <a:gd name="T11" fmla="*/ 25 h 38"/>
                    <a:gd name="T12" fmla="*/ 6 w 25"/>
                    <a:gd name="T13" fmla="*/ 24 h 38"/>
                    <a:gd name="T14" fmla="*/ 10 w 25"/>
                    <a:gd name="T15" fmla="*/ 20 h 38"/>
                    <a:gd name="T16" fmla="*/ 10 w 25"/>
                    <a:gd name="T17" fmla="*/ 19 h 38"/>
                    <a:gd name="T18" fmla="*/ 9 w 25"/>
                    <a:gd name="T19" fmla="*/ 16 h 38"/>
                    <a:gd name="T20" fmla="*/ 7 w 25"/>
                    <a:gd name="T21" fmla="*/ 13 h 38"/>
                    <a:gd name="T22" fmla="*/ 6 w 25"/>
                    <a:gd name="T23" fmla="*/ 12 h 38"/>
                    <a:gd name="T24" fmla="*/ 4 w 25"/>
                    <a:gd name="T25" fmla="*/ 8 h 38"/>
                    <a:gd name="T26" fmla="*/ 2 w 25"/>
                    <a:gd name="T27" fmla="*/ 2 h 38"/>
                    <a:gd name="T28" fmla="*/ 3 w 25"/>
                    <a:gd name="T29" fmla="*/ 2 h 38"/>
                    <a:gd name="T30" fmla="*/ 8 w 25"/>
                    <a:gd name="T31" fmla="*/ 0 h 38"/>
                    <a:gd name="T32" fmla="*/ 10 w 25"/>
                    <a:gd name="T33" fmla="*/ 9 h 38"/>
                    <a:gd name="T34" fmla="*/ 11 w 25"/>
                    <a:gd name="T35" fmla="*/ 14 h 38"/>
                    <a:gd name="T36" fmla="*/ 11 w 25"/>
                    <a:gd name="T37" fmla="*/ 13 h 38"/>
                    <a:gd name="T38" fmla="*/ 13 w 25"/>
                    <a:gd name="T39" fmla="*/ 12 h 38"/>
                    <a:gd name="T40" fmla="*/ 18 w 25"/>
                    <a:gd name="T41" fmla="*/ 19 h 38"/>
                    <a:gd name="T42" fmla="*/ 23 w 25"/>
                    <a:gd name="T43" fmla="*/ 16 h 38"/>
                    <a:gd name="T44" fmla="*/ 25 w 25"/>
                    <a:gd name="T45" fmla="*/ 19 h 38"/>
                    <a:gd name="T46" fmla="*/ 23 w 25"/>
                    <a:gd name="T47" fmla="*/ 24 h 38"/>
                    <a:gd name="T48" fmla="*/ 21 w 25"/>
                    <a:gd name="T49" fmla="*/ 26 h 38"/>
                    <a:gd name="T50" fmla="*/ 20 w 25"/>
                    <a:gd name="T51" fmla="*/ 26 h 38"/>
                    <a:gd name="T52" fmla="*/ 19 w 25"/>
                    <a:gd name="T53" fmla="*/ 31 h 38"/>
                    <a:gd name="T54" fmla="*/ 11 w 25"/>
                    <a:gd name="T55" fmla="*/ 36 h 38"/>
                    <a:gd name="T56" fmla="*/ 17 w 25"/>
                    <a:gd name="T57" fmla="*/ 30 h 38"/>
                    <a:gd name="T58" fmla="*/ 18 w 25"/>
                    <a:gd name="T59" fmla="*/ 25 h 38"/>
                    <a:gd name="T60" fmla="*/ 21 w 25"/>
                    <a:gd name="T61" fmla="*/ 24 h 38"/>
                    <a:gd name="T62" fmla="*/ 23 w 25"/>
                    <a:gd name="T63" fmla="*/ 18 h 38"/>
                    <a:gd name="T64" fmla="*/ 14 w 25"/>
                    <a:gd name="T65" fmla="*/ 17 h 38"/>
                    <a:gd name="T66" fmla="*/ 11 w 25"/>
                    <a:gd name="T67" fmla="*/ 16 h 38"/>
                    <a:gd name="T68" fmla="*/ 11 w 25"/>
                    <a:gd name="T69" fmla="*/ 16 h 38"/>
                    <a:gd name="T70" fmla="*/ 11 w 25"/>
                    <a:gd name="T71" fmla="*/ 18 h 38"/>
                    <a:gd name="T72" fmla="*/ 11 w 25"/>
                    <a:gd name="T73" fmla="*/ 20 h 38"/>
                    <a:gd name="T74" fmla="*/ 10 w 25"/>
                    <a:gd name="T75" fmla="*/ 28 h 38"/>
                    <a:gd name="T76" fmla="*/ 11 w 25"/>
                    <a:gd name="T77" fmla="*/ 36 h 38"/>
                    <a:gd name="T78" fmla="*/ 8 w 25"/>
                    <a:gd name="T79" fmla="*/ 8 h 38"/>
                    <a:gd name="T80" fmla="*/ 6 w 25"/>
                    <a:gd name="T81"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38">
                      <a:moveTo>
                        <a:pt x="12" y="38"/>
                      </a:moveTo>
                      <a:cubicBezTo>
                        <a:pt x="11" y="38"/>
                        <a:pt x="10" y="38"/>
                        <a:pt x="9" y="37"/>
                      </a:cubicBezTo>
                      <a:cubicBezTo>
                        <a:pt x="8" y="36"/>
                        <a:pt x="8" y="36"/>
                        <a:pt x="8" y="36"/>
                      </a:cubicBezTo>
                      <a:cubicBezTo>
                        <a:pt x="9" y="36"/>
                        <a:pt x="9" y="36"/>
                        <a:pt x="9" y="36"/>
                      </a:cubicBezTo>
                      <a:cubicBezTo>
                        <a:pt x="10" y="34"/>
                        <a:pt x="10" y="33"/>
                        <a:pt x="10" y="32"/>
                      </a:cubicBezTo>
                      <a:cubicBezTo>
                        <a:pt x="10" y="32"/>
                        <a:pt x="9" y="31"/>
                        <a:pt x="8" y="30"/>
                      </a:cubicBezTo>
                      <a:cubicBezTo>
                        <a:pt x="7" y="29"/>
                        <a:pt x="5" y="28"/>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7" y="25"/>
                        <a:pt x="7" y="25"/>
                        <a:pt x="7" y="25"/>
                      </a:cubicBezTo>
                      <a:cubicBezTo>
                        <a:pt x="6" y="24"/>
                        <a:pt x="6" y="24"/>
                        <a:pt x="6" y="24"/>
                      </a:cubicBezTo>
                      <a:cubicBezTo>
                        <a:pt x="7" y="24"/>
                        <a:pt x="9" y="21"/>
                        <a:pt x="9" y="20"/>
                      </a:cubicBezTo>
                      <a:cubicBezTo>
                        <a:pt x="10" y="20"/>
                        <a:pt x="10" y="20"/>
                        <a:pt x="10" y="20"/>
                      </a:cubicBezTo>
                      <a:cubicBezTo>
                        <a:pt x="10" y="20"/>
                        <a:pt x="10" y="20"/>
                        <a:pt x="10" y="20"/>
                      </a:cubicBezTo>
                      <a:cubicBezTo>
                        <a:pt x="10" y="19"/>
                        <a:pt x="10" y="19"/>
                        <a:pt x="10" y="19"/>
                      </a:cubicBezTo>
                      <a:cubicBezTo>
                        <a:pt x="9" y="19"/>
                        <a:pt x="9" y="19"/>
                        <a:pt x="9" y="20"/>
                      </a:cubicBezTo>
                      <a:cubicBezTo>
                        <a:pt x="9" y="19"/>
                        <a:pt x="9" y="17"/>
                        <a:pt x="9" y="16"/>
                      </a:cubicBezTo>
                      <a:cubicBezTo>
                        <a:pt x="9" y="16"/>
                        <a:pt x="9" y="16"/>
                        <a:pt x="9" y="15"/>
                      </a:cubicBezTo>
                      <a:cubicBezTo>
                        <a:pt x="7" y="15"/>
                        <a:pt x="7" y="14"/>
                        <a:pt x="7" y="13"/>
                      </a:cubicBezTo>
                      <a:cubicBezTo>
                        <a:pt x="7" y="13"/>
                        <a:pt x="7" y="13"/>
                        <a:pt x="7" y="13"/>
                      </a:cubicBezTo>
                      <a:cubicBezTo>
                        <a:pt x="6" y="12"/>
                        <a:pt x="6" y="12"/>
                        <a:pt x="6" y="12"/>
                      </a:cubicBezTo>
                      <a:cubicBezTo>
                        <a:pt x="6" y="12"/>
                        <a:pt x="6" y="12"/>
                        <a:pt x="6" y="11"/>
                      </a:cubicBezTo>
                      <a:cubicBezTo>
                        <a:pt x="5" y="11"/>
                        <a:pt x="4" y="10"/>
                        <a:pt x="4" y="8"/>
                      </a:cubicBezTo>
                      <a:cubicBezTo>
                        <a:pt x="3" y="8"/>
                        <a:pt x="3" y="8"/>
                        <a:pt x="3" y="8"/>
                      </a:cubicBezTo>
                      <a:cubicBezTo>
                        <a:pt x="2" y="6"/>
                        <a:pt x="0" y="3"/>
                        <a:pt x="2" y="2"/>
                      </a:cubicBezTo>
                      <a:cubicBezTo>
                        <a:pt x="3" y="0"/>
                        <a:pt x="3" y="0"/>
                        <a:pt x="3" y="0"/>
                      </a:cubicBezTo>
                      <a:cubicBezTo>
                        <a:pt x="3" y="2"/>
                        <a:pt x="3" y="2"/>
                        <a:pt x="3" y="2"/>
                      </a:cubicBezTo>
                      <a:cubicBezTo>
                        <a:pt x="4" y="3"/>
                        <a:pt x="4" y="4"/>
                        <a:pt x="5" y="4"/>
                      </a:cubicBezTo>
                      <a:cubicBezTo>
                        <a:pt x="8" y="0"/>
                        <a:pt x="8" y="0"/>
                        <a:pt x="8" y="0"/>
                      </a:cubicBezTo>
                      <a:cubicBezTo>
                        <a:pt x="7" y="5"/>
                        <a:pt x="7" y="5"/>
                        <a:pt x="7" y="5"/>
                      </a:cubicBezTo>
                      <a:cubicBezTo>
                        <a:pt x="8" y="6"/>
                        <a:pt x="10" y="7"/>
                        <a:pt x="10" y="9"/>
                      </a:cubicBezTo>
                      <a:cubicBezTo>
                        <a:pt x="10" y="10"/>
                        <a:pt x="10" y="10"/>
                        <a:pt x="10" y="10"/>
                      </a:cubicBezTo>
                      <a:cubicBezTo>
                        <a:pt x="11" y="11"/>
                        <a:pt x="11" y="12"/>
                        <a:pt x="11" y="14"/>
                      </a:cubicBezTo>
                      <a:cubicBezTo>
                        <a:pt x="11" y="14"/>
                        <a:pt x="11" y="14"/>
                        <a:pt x="11" y="14"/>
                      </a:cubicBezTo>
                      <a:cubicBezTo>
                        <a:pt x="11" y="13"/>
                        <a:pt x="11" y="13"/>
                        <a:pt x="11" y="13"/>
                      </a:cubicBezTo>
                      <a:cubicBezTo>
                        <a:pt x="11" y="11"/>
                        <a:pt x="11" y="11"/>
                        <a:pt x="11" y="11"/>
                      </a:cubicBezTo>
                      <a:cubicBezTo>
                        <a:pt x="13" y="12"/>
                        <a:pt x="13" y="12"/>
                        <a:pt x="13" y="12"/>
                      </a:cubicBezTo>
                      <a:cubicBezTo>
                        <a:pt x="14" y="12"/>
                        <a:pt x="14" y="14"/>
                        <a:pt x="15" y="15"/>
                      </a:cubicBezTo>
                      <a:cubicBezTo>
                        <a:pt x="16" y="17"/>
                        <a:pt x="16" y="19"/>
                        <a:pt x="18" y="19"/>
                      </a:cubicBezTo>
                      <a:cubicBezTo>
                        <a:pt x="18" y="19"/>
                        <a:pt x="18" y="19"/>
                        <a:pt x="19" y="18"/>
                      </a:cubicBezTo>
                      <a:cubicBezTo>
                        <a:pt x="21" y="17"/>
                        <a:pt x="22" y="16"/>
                        <a:pt x="23" y="16"/>
                      </a:cubicBezTo>
                      <a:cubicBezTo>
                        <a:pt x="24" y="16"/>
                        <a:pt x="25" y="17"/>
                        <a:pt x="25" y="17"/>
                      </a:cubicBezTo>
                      <a:cubicBezTo>
                        <a:pt x="25" y="17"/>
                        <a:pt x="25" y="18"/>
                        <a:pt x="25" y="19"/>
                      </a:cubicBezTo>
                      <a:cubicBezTo>
                        <a:pt x="25" y="20"/>
                        <a:pt x="24" y="21"/>
                        <a:pt x="24" y="22"/>
                      </a:cubicBezTo>
                      <a:cubicBezTo>
                        <a:pt x="24" y="23"/>
                        <a:pt x="23" y="23"/>
                        <a:pt x="23" y="24"/>
                      </a:cubicBezTo>
                      <a:cubicBezTo>
                        <a:pt x="23" y="24"/>
                        <a:pt x="23" y="26"/>
                        <a:pt x="22" y="26"/>
                      </a:cubicBezTo>
                      <a:cubicBezTo>
                        <a:pt x="21" y="26"/>
                        <a:pt x="21" y="26"/>
                        <a:pt x="21" y="26"/>
                      </a:cubicBezTo>
                      <a:cubicBezTo>
                        <a:pt x="21" y="26"/>
                        <a:pt x="20" y="26"/>
                        <a:pt x="20" y="26"/>
                      </a:cubicBezTo>
                      <a:cubicBezTo>
                        <a:pt x="20" y="26"/>
                        <a:pt x="20" y="26"/>
                        <a:pt x="20" y="26"/>
                      </a:cubicBezTo>
                      <a:cubicBezTo>
                        <a:pt x="19" y="27"/>
                        <a:pt x="19" y="27"/>
                        <a:pt x="19" y="28"/>
                      </a:cubicBezTo>
                      <a:cubicBezTo>
                        <a:pt x="19" y="29"/>
                        <a:pt x="19" y="30"/>
                        <a:pt x="19" y="31"/>
                      </a:cubicBezTo>
                      <a:cubicBezTo>
                        <a:pt x="17" y="34"/>
                        <a:pt x="15" y="38"/>
                        <a:pt x="12" y="38"/>
                      </a:cubicBezTo>
                      <a:close/>
                      <a:moveTo>
                        <a:pt x="11" y="36"/>
                      </a:moveTo>
                      <a:cubicBezTo>
                        <a:pt x="11" y="36"/>
                        <a:pt x="12" y="36"/>
                        <a:pt x="12" y="36"/>
                      </a:cubicBezTo>
                      <a:cubicBezTo>
                        <a:pt x="13" y="36"/>
                        <a:pt x="15" y="34"/>
                        <a:pt x="17" y="30"/>
                      </a:cubicBezTo>
                      <a:cubicBezTo>
                        <a:pt x="17" y="29"/>
                        <a:pt x="17" y="29"/>
                        <a:pt x="17" y="28"/>
                      </a:cubicBezTo>
                      <a:cubicBezTo>
                        <a:pt x="17" y="27"/>
                        <a:pt x="17" y="26"/>
                        <a:pt x="18" y="25"/>
                      </a:cubicBezTo>
                      <a:cubicBezTo>
                        <a:pt x="19" y="24"/>
                        <a:pt x="21" y="24"/>
                        <a:pt x="21" y="24"/>
                      </a:cubicBezTo>
                      <a:cubicBezTo>
                        <a:pt x="21" y="24"/>
                        <a:pt x="21" y="24"/>
                        <a:pt x="21" y="24"/>
                      </a:cubicBezTo>
                      <a:cubicBezTo>
                        <a:pt x="21" y="23"/>
                        <a:pt x="22" y="22"/>
                        <a:pt x="22" y="21"/>
                      </a:cubicBezTo>
                      <a:cubicBezTo>
                        <a:pt x="23" y="20"/>
                        <a:pt x="23" y="19"/>
                        <a:pt x="23" y="18"/>
                      </a:cubicBezTo>
                      <a:cubicBezTo>
                        <a:pt x="23" y="19"/>
                        <a:pt x="22" y="19"/>
                        <a:pt x="20" y="20"/>
                      </a:cubicBezTo>
                      <a:cubicBezTo>
                        <a:pt x="16" y="22"/>
                        <a:pt x="15" y="19"/>
                        <a:pt x="14" y="17"/>
                      </a:cubicBezTo>
                      <a:cubicBezTo>
                        <a:pt x="14" y="19"/>
                        <a:pt x="14" y="19"/>
                        <a:pt x="14" y="19"/>
                      </a:cubicBezTo>
                      <a:cubicBezTo>
                        <a:pt x="11" y="16"/>
                        <a:pt x="11" y="16"/>
                        <a:pt x="11" y="16"/>
                      </a:cubicBezTo>
                      <a:cubicBezTo>
                        <a:pt x="11" y="16"/>
                        <a:pt x="11" y="16"/>
                        <a:pt x="11" y="16"/>
                      </a:cubicBezTo>
                      <a:cubicBezTo>
                        <a:pt x="11" y="16"/>
                        <a:pt x="11" y="16"/>
                        <a:pt x="11" y="16"/>
                      </a:cubicBezTo>
                      <a:cubicBezTo>
                        <a:pt x="11" y="17"/>
                        <a:pt x="11" y="17"/>
                        <a:pt x="11" y="18"/>
                      </a:cubicBezTo>
                      <a:cubicBezTo>
                        <a:pt x="11" y="18"/>
                        <a:pt x="11" y="18"/>
                        <a:pt x="11" y="18"/>
                      </a:cubicBezTo>
                      <a:cubicBezTo>
                        <a:pt x="11" y="18"/>
                        <a:pt x="11" y="18"/>
                        <a:pt x="11" y="18"/>
                      </a:cubicBezTo>
                      <a:cubicBezTo>
                        <a:pt x="11" y="19"/>
                        <a:pt x="11" y="20"/>
                        <a:pt x="11" y="20"/>
                      </a:cubicBezTo>
                      <a:cubicBezTo>
                        <a:pt x="11" y="21"/>
                        <a:pt x="9" y="24"/>
                        <a:pt x="8" y="26"/>
                      </a:cubicBezTo>
                      <a:cubicBezTo>
                        <a:pt x="8" y="27"/>
                        <a:pt x="8" y="27"/>
                        <a:pt x="10" y="28"/>
                      </a:cubicBezTo>
                      <a:cubicBezTo>
                        <a:pt x="11" y="29"/>
                        <a:pt x="12" y="31"/>
                        <a:pt x="12" y="32"/>
                      </a:cubicBezTo>
                      <a:cubicBezTo>
                        <a:pt x="12" y="33"/>
                        <a:pt x="12" y="35"/>
                        <a:pt x="11" y="36"/>
                      </a:cubicBezTo>
                      <a:close/>
                      <a:moveTo>
                        <a:pt x="6" y="8"/>
                      </a:moveTo>
                      <a:cubicBezTo>
                        <a:pt x="8" y="8"/>
                        <a:pt x="8" y="8"/>
                        <a:pt x="8" y="8"/>
                      </a:cubicBezTo>
                      <a:cubicBezTo>
                        <a:pt x="7" y="8"/>
                        <a:pt x="7" y="7"/>
                        <a:pt x="6" y="7"/>
                      </a:cubicBezTo>
                      <a:cubicBezTo>
                        <a:pt x="6" y="7"/>
                        <a:pt x="6" y="7"/>
                        <a:pt x="6" y="7"/>
                      </a:cubicBezTo>
                      <a:cubicBezTo>
                        <a:pt x="6" y="7"/>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99" name="Freeform 7"/>
                <p:cNvSpPr/>
                <p:nvPr/>
              </p:nvSpPr>
              <p:spPr bwMode="auto">
                <a:xfrm>
                  <a:off x="3975" y="2137"/>
                  <a:ext cx="54" cy="62"/>
                </a:xfrm>
                <a:custGeom>
                  <a:avLst/>
                  <a:gdLst>
                    <a:gd name="T0" fmla="*/ 22 w 31"/>
                    <a:gd name="T1" fmla="*/ 3 h 36"/>
                    <a:gd name="T2" fmla="*/ 24 w 31"/>
                    <a:gd name="T3" fmla="*/ 0 h 36"/>
                    <a:gd name="T4" fmla="*/ 27 w 31"/>
                    <a:gd name="T5" fmla="*/ 4 h 36"/>
                    <a:gd name="T6" fmla="*/ 29 w 31"/>
                    <a:gd name="T7" fmla="*/ 3 h 36"/>
                    <a:gd name="T8" fmla="*/ 29 w 31"/>
                    <a:gd name="T9" fmla="*/ 4 h 36"/>
                    <a:gd name="T10" fmla="*/ 30 w 31"/>
                    <a:gd name="T11" fmla="*/ 3 h 36"/>
                    <a:gd name="T12" fmla="*/ 31 w 31"/>
                    <a:gd name="T13" fmla="*/ 3 h 36"/>
                    <a:gd name="T14" fmla="*/ 31 w 31"/>
                    <a:gd name="T15" fmla="*/ 7 h 36"/>
                    <a:gd name="T16" fmla="*/ 28 w 31"/>
                    <a:gd name="T17" fmla="*/ 12 h 36"/>
                    <a:gd name="T18" fmla="*/ 26 w 31"/>
                    <a:gd name="T19" fmla="*/ 18 h 36"/>
                    <a:gd name="T20" fmla="*/ 20 w 31"/>
                    <a:gd name="T21" fmla="*/ 19 h 36"/>
                    <a:gd name="T22" fmla="*/ 14 w 31"/>
                    <a:gd name="T23" fmla="*/ 32 h 36"/>
                    <a:gd name="T24" fmla="*/ 1 w 31"/>
                    <a:gd name="T25" fmla="*/ 31 h 36"/>
                    <a:gd name="T26" fmla="*/ 2 w 31"/>
                    <a:gd name="T27" fmla="*/ 29 h 36"/>
                    <a:gd name="T28" fmla="*/ 1 w 31"/>
                    <a:gd name="T29" fmla="*/ 30 h 36"/>
                    <a:gd name="T30" fmla="*/ 1 w 31"/>
                    <a:gd name="T31" fmla="*/ 29 h 36"/>
                    <a:gd name="T32" fmla="*/ 3 w 31"/>
                    <a:gd name="T33" fmla="*/ 26 h 36"/>
                    <a:gd name="T34" fmla="*/ 4 w 31"/>
                    <a:gd name="T35" fmla="*/ 24 h 36"/>
                    <a:gd name="T36" fmla="*/ 15 w 31"/>
                    <a:gd name="T37" fmla="*/ 15 h 36"/>
                    <a:gd name="T38" fmla="*/ 19 w 31"/>
                    <a:gd name="T39" fmla="*/ 9 h 36"/>
                    <a:gd name="T40" fmla="*/ 22 w 31"/>
                    <a:gd name="T4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6">
                      <a:moveTo>
                        <a:pt x="22" y="3"/>
                      </a:moveTo>
                      <a:cubicBezTo>
                        <a:pt x="23" y="2"/>
                        <a:pt x="24" y="1"/>
                        <a:pt x="24" y="0"/>
                      </a:cubicBezTo>
                      <a:cubicBezTo>
                        <a:pt x="25" y="2"/>
                        <a:pt x="26" y="3"/>
                        <a:pt x="27" y="4"/>
                      </a:cubicBezTo>
                      <a:cubicBezTo>
                        <a:pt x="27" y="4"/>
                        <a:pt x="29" y="3"/>
                        <a:pt x="29" y="3"/>
                      </a:cubicBezTo>
                      <a:cubicBezTo>
                        <a:pt x="29" y="3"/>
                        <a:pt x="29" y="4"/>
                        <a:pt x="29" y="4"/>
                      </a:cubicBezTo>
                      <a:cubicBezTo>
                        <a:pt x="29" y="4"/>
                        <a:pt x="30" y="4"/>
                        <a:pt x="30" y="3"/>
                      </a:cubicBezTo>
                      <a:cubicBezTo>
                        <a:pt x="30" y="3"/>
                        <a:pt x="30" y="3"/>
                        <a:pt x="31" y="3"/>
                      </a:cubicBezTo>
                      <a:cubicBezTo>
                        <a:pt x="30" y="5"/>
                        <a:pt x="31" y="6"/>
                        <a:pt x="31" y="7"/>
                      </a:cubicBezTo>
                      <a:cubicBezTo>
                        <a:pt x="30" y="9"/>
                        <a:pt x="29" y="10"/>
                        <a:pt x="28" y="12"/>
                      </a:cubicBezTo>
                      <a:cubicBezTo>
                        <a:pt x="27" y="14"/>
                        <a:pt x="23" y="16"/>
                        <a:pt x="26" y="18"/>
                      </a:cubicBezTo>
                      <a:cubicBezTo>
                        <a:pt x="23" y="16"/>
                        <a:pt x="22" y="20"/>
                        <a:pt x="20" y="19"/>
                      </a:cubicBezTo>
                      <a:cubicBezTo>
                        <a:pt x="18" y="24"/>
                        <a:pt x="18" y="29"/>
                        <a:pt x="14" y="32"/>
                      </a:cubicBezTo>
                      <a:cubicBezTo>
                        <a:pt x="9" y="36"/>
                        <a:pt x="6" y="30"/>
                        <a:pt x="1" y="31"/>
                      </a:cubicBezTo>
                      <a:cubicBezTo>
                        <a:pt x="2" y="30"/>
                        <a:pt x="2" y="30"/>
                        <a:pt x="2" y="29"/>
                      </a:cubicBezTo>
                      <a:cubicBezTo>
                        <a:pt x="2" y="30"/>
                        <a:pt x="1" y="30"/>
                        <a:pt x="1" y="30"/>
                      </a:cubicBezTo>
                      <a:cubicBezTo>
                        <a:pt x="1" y="29"/>
                        <a:pt x="2" y="30"/>
                        <a:pt x="1" y="29"/>
                      </a:cubicBezTo>
                      <a:cubicBezTo>
                        <a:pt x="3" y="28"/>
                        <a:pt x="0" y="26"/>
                        <a:pt x="3" y="26"/>
                      </a:cubicBezTo>
                      <a:cubicBezTo>
                        <a:pt x="2" y="24"/>
                        <a:pt x="3" y="24"/>
                        <a:pt x="4" y="24"/>
                      </a:cubicBezTo>
                      <a:cubicBezTo>
                        <a:pt x="4" y="19"/>
                        <a:pt x="11" y="18"/>
                        <a:pt x="15" y="15"/>
                      </a:cubicBezTo>
                      <a:cubicBezTo>
                        <a:pt x="17" y="13"/>
                        <a:pt x="18" y="12"/>
                        <a:pt x="19" y="9"/>
                      </a:cubicBezTo>
                      <a:cubicBezTo>
                        <a:pt x="20" y="6"/>
                        <a:pt x="22" y="6"/>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00" name="Freeform 8"/>
                <p:cNvSpPr>
                  <a:spLocks noEditPoints="1"/>
                </p:cNvSpPr>
                <p:nvPr/>
              </p:nvSpPr>
              <p:spPr bwMode="auto">
                <a:xfrm>
                  <a:off x="3972" y="2136"/>
                  <a:ext cx="59" cy="62"/>
                </a:xfrm>
                <a:custGeom>
                  <a:avLst/>
                  <a:gdLst>
                    <a:gd name="T0" fmla="*/ 8 w 34"/>
                    <a:gd name="T1" fmla="*/ 34 h 36"/>
                    <a:gd name="T2" fmla="*/ 2 w 34"/>
                    <a:gd name="T3" fmla="*/ 33 h 36"/>
                    <a:gd name="T4" fmla="*/ 2 w 34"/>
                    <a:gd name="T5" fmla="*/ 33 h 36"/>
                    <a:gd name="T6" fmla="*/ 2 w 34"/>
                    <a:gd name="T7" fmla="*/ 32 h 36"/>
                    <a:gd name="T8" fmla="*/ 0 w 34"/>
                    <a:gd name="T9" fmla="*/ 30 h 36"/>
                    <a:gd name="T10" fmla="*/ 3 w 34"/>
                    <a:gd name="T11" fmla="*/ 28 h 36"/>
                    <a:gd name="T12" fmla="*/ 4 w 34"/>
                    <a:gd name="T13" fmla="*/ 26 h 36"/>
                    <a:gd name="T14" fmla="*/ 5 w 34"/>
                    <a:gd name="T15" fmla="*/ 24 h 36"/>
                    <a:gd name="T16" fmla="*/ 16 w 34"/>
                    <a:gd name="T17" fmla="*/ 15 h 36"/>
                    <a:gd name="T18" fmla="*/ 22 w 34"/>
                    <a:gd name="T19" fmla="*/ 7 h 36"/>
                    <a:gd name="T20" fmla="*/ 24 w 34"/>
                    <a:gd name="T21" fmla="*/ 4 h 36"/>
                    <a:gd name="T22" fmla="*/ 26 w 34"/>
                    <a:gd name="T23" fmla="*/ 1 h 36"/>
                    <a:gd name="T24" fmla="*/ 29 w 34"/>
                    <a:gd name="T25" fmla="*/ 4 h 36"/>
                    <a:gd name="T26" fmla="*/ 31 w 34"/>
                    <a:gd name="T27" fmla="*/ 3 h 36"/>
                    <a:gd name="T28" fmla="*/ 32 w 34"/>
                    <a:gd name="T29" fmla="*/ 3 h 36"/>
                    <a:gd name="T30" fmla="*/ 33 w 34"/>
                    <a:gd name="T31" fmla="*/ 4 h 36"/>
                    <a:gd name="T32" fmla="*/ 34 w 34"/>
                    <a:gd name="T33" fmla="*/ 5 h 36"/>
                    <a:gd name="T34" fmla="*/ 34 w 34"/>
                    <a:gd name="T35" fmla="*/ 9 h 36"/>
                    <a:gd name="T36" fmla="*/ 31 w 34"/>
                    <a:gd name="T37" fmla="*/ 13 h 36"/>
                    <a:gd name="T38" fmla="*/ 28 w 34"/>
                    <a:gd name="T39" fmla="*/ 17 h 36"/>
                    <a:gd name="T40" fmla="*/ 29 w 34"/>
                    <a:gd name="T41" fmla="*/ 19 h 36"/>
                    <a:gd name="T42" fmla="*/ 27 w 34"/>
                    <a:gd name="T43" fmla="*/ 20 h 36"/>
                    <a:gd name="T44" fmla="*/ 23 w 34"/>
                    <a:gd name="T45" fmla="*/ 21 h 36"/>
                    <a:gd name="T46" fmla="*/ 16 w 34"/>
                    <a:gd name="T47" fmla="*/ 34 h 36"/>
                    <a:gd name="T48" fmla="*/ 5 w 34"/>
                    <a:gd name="T49" fmla="*/ 31 h 36"/>
                    <a:gd name="T50" fmla="*/ 15 w 34"/>
                    <a:gd name="T51" fmla="*/ 33 h 36"/>
                    <a:gd name="T52" fmla="*/ 21 w 34"/>
                    <a:gd name="T53" fmla="*/ 20 h 36"/>
                    <a:gd name="T54" fmla="*/ 22 w 34"/>
                    <a:gd name="T55" fmla="*/ 19 h 36"/>
                    <a:gd name="T56" fmla="*/ 26 w 34"/>
                    <a:gd name="T57" fmla="*/ 18 h 36"/>
                    <a:gd name="T58" fmla="*/ 28 w 34"/>
                    <a:gd name="T59" fmla="*/ 13 h 36"/>
                    <a:gd name="T60" fmla="*/ 29 w 34"/>
                    <a:gd name="T61" fmla="*/ 12 h 36"/>
                    <a:gd name="T62" fmla="*/ 29 w 34"/>
                    <a:gd name="T63" fmla="*/ 6 h 36"/>
                    <a:gd name="T64" fmla="*/ 26 w 34"/>
                    <a:gd name="T65" fmla="*/ 3 h 36"/>
                    <a:gd name="T66" fmla="*/ 23 w 34"/>
                    <a:gd name="T67" fmla="*/ 8 h 36"/>
                    <a:gd name="T68" fmla="*/ 17 w 34"/>
                    <a:gd name="T69" fmla="*/ 17 h 36"/>
                    <a:gd name="T70" fmla="*/ 7 w 34"/>
                    <a:gd name="T71" fmla="*/ 25 h 36"/>
                    <a:gd name="T72" fmla="*/ 6 w 34"/>
                    <a:gd name="T73" fmla="*/ 26 h 36"/>
                    <a:gd name="T74" fmla="*/ 7 w 34"/>
                    <a:gd name="T75" fmla="*/ 28 h 36"/>
                    <a:gd name="T76" fmla="*/ 5 w 34"/>
                    <a:gd name="T77" fmla="*/ 31 h 36"/>
                    <a:gd name="T78" fmla="*/ 30 w 34"/>
                    <a:gd name="T79" fmla="*/ 10 h 36"/>
                    <a:gd name="T80" fmla="*/ 32 w 34"/>
                    <a:gd name="T8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6">
                      <a:moveTo>
                        <a:pt x="13" y="36"/>
                      </a:moveTo>
                      <a:cubicBezTo>
                        <a:pt x="11" y="36"/>
                        <a:pt x="10" y="35"/>
                        <a:pt x="8" y="34"/>
                      </a:cubicBezTo>
                      <a:cubicBezTo>
                        <a:pt x="7" y="33"/>
                        <a:pt x="5" y="33"/>
                        <a:pt x="4" y="33"/>
                      </a:cubicBezTo>
                      <a:cubicBezTo>
                        <a:pt x="2" y="33"/>
                        <a:pt x="2" y="33"/>
                        <a:pt x="2" y="33"/>
                      </a:cubicBezTo>
                      <a:cubicBezTo>
                        <a:pt x="2" y="33"/>
                        <a:pt x="2" y="33"/>
                        <a:pt x="2" y="33"/>
                      </a:cubicBezTo>
                      <a:cubicBezTo>
                        <a:pt x="2" y="33"/>
                        <a:pt x="2" y="33"/>
                        <a:pt x="2" y="33"/>
                      </a:cubicBezTo>
                      <a:cubicBezTo>
                        <a:pt x="2" y="32"/>
                        <a:pt x="2" y="32"/>
                        <a:pt x="2" y="32"/>
                      </a:cubicBezTo>
                      <a:cubicBezTo>
                        <a:pt x="2" y="32"/>
                        <a:pt x="2" y="32"/>
                        <a:pt x="2" y="32"/>
                      </a:cubicBezTo>
                      <a:cubicBezTo>
                        <a:pt x="2" y="32"/>
                        <a:pt x="2" y="31"/>
                        <a:pt x="2" y="31"/>
                      </a:cubicBezTo>
                      <a:cubicBezTo>
                        <a:pt x="0" y="30"/>
                        <a:pt x="0" y="30"/>
                        <a:pt x="0" y="30"/>
                      </a:cubicBezTo>
                      <a:cubicBezTo>
                        <a:pt x="2" y="29"/>
                        <a:pt x="2" y="29"/>
                        <a:pt x="2" y="29"/>
                      </a:cubicBezTo>
                      <a:cubicBezTo>
                        <a:pt x="3" y="29"/>
                        <a:pt x="3" y="29"/>
                        <a:pt x="3" y="28"/>
                      </a:cubicBezTo>
                      <a:cubicBezTo>
                        <a:pt x="3" y="28"/>
                        <a:pt x="3" y="27"/>
                        <a:pt x="3" y="27"/>
                      </a:cubicBezTo>
                      <a:cubicBezTo>
                        <a:pt x="3" y="26"/>
                        <a:pt x="4" y="26"/>
                        <a:pt x="4" y="26"/>
                      </a:cubicBezTo>
                      <a:cubicBezTo>
                        <a:pt x="4" y="26"/>
                        <a:pt x="4" y="25"/>
                        <a:pt x="4" y="25"/>
                      </a:cubicBezTo>
                      <a:cubicBezTo>
                        <a:pt x="4" y="25"/>
                        <a:pt x="4" y="24"/>
                        <a:pt x="5" y="24"/>
                      </a:cubicBezTo>
                      <a:cubicBezTo>
                        <a:pt x="6" y="21"/>
                        <a:pt x="10" y="19"/>
                        <a:pt x="13" y="17"/>
                      </a:cubicBezTo>
                      <a:cubicBezTo>
                        <a:pt x="14" y="17"/>
                        <a:pt x="15" y="16"/>
                        <a:pt x="16" y="15"/>
                      </a:cubicBezTo>
                      <a:cubicBezTo>
                        <a:pt x="19" y="13"/>
                        <a:pt x="19" y="12"/>
                        <a:pt x="20" y="9"/>
                      </a:cubicBezTo>
                      <a:cubicBezTo>
                        <a:pt x="21" y="8"/>
                        <a:pt x="21" y="7"/>
                        <a:pt x="22" y="7"/>
                      </a:cubicBezTo>
                      <a:cubicBezTo>
                        <a:pt x="23" y="6"/>
                        <a:pt x="23" y="5"/>
                        <a:pt x="23" y="4"/>
                      </a:cubicBezTo>
                      <a:cubicBezTo>
                        <a:pt x="24" y="4"/>
                        <a:pt x="24" y="4"/>
                        <a:pt x="24" y="4"/>
                      </a:cubicBezTo>
                      <a:cubicBezTo>
                        <a:pt x="24" y="3"/>
                        <a:pt x="24" y="2"/>
                        <a:pt x="25" y="2"/>
                      </a:cubicBezTo>
                      <a:cubicBezTo>
                        <a:pt x="25" y="1"/>
                        <a:pt x="25" y="1"/>
                        <a:pt x="26" y="1"/>
                      </a:cubicBezTo>
                      <a:cubicBezTo>
                        <a:pt x="27" y="0"/>
                        <a:pt x="27" y="0"/>
                        <a:pt x="27" y="0"/>
                      </a:cubicBezTo>
                      <a:cubicBezTo>
                        <a:pt x="29" y="4"/>
                        <a:pt x="29" y="4"/>
                        <a:pt x="29" y="4"/>
                      </a:cubicBezTo>
                      <a:cubicBezTo>
                        <a:pt x="29" y="4"/>
                        <a:pt x="29" y="4"/>
                        <a:pt x="30" y="4"/>
                      </a:cubicBezTo>
                      <a:cubicBezTo>
                        <a:pt x="30" y="3"/>
                        <a:pt x="31" y="3"/>
                        <a:pt x="31" y="3"/>
                      </a:cubicBezTo>
                      <a:cubicBezTo>
                        <a:pt x="33" y="1"/>
                        <a:pt x="33" y="1"/>
                        <a:pt x="33" y="1"/>
                      </a:cubicBezTo>
                      <a:cubicBezTo>
                        <a:pt x="32" y="3"/>
                        <a:pt x="32" y="3"/>
                        <a:pt x="32" y="3"/>
                      </a:cubicBezTo>
                      <a:cubicBezTo>
                        <a:pt x="32" y="3"/>
                        <a:pt x="32" y="3"/>
                        <a:pt x="32" y="3"/>
                      </a:cubicBezTo>
                      <a:cubicBezTo>
                        <a:pt x="33" y="3"/>
                        <a:pt x="33" y="3"/>
                        <a:pt x="33" y="4"/>
                      </a:cubicBezTo>
                      <a:cubicBezTo>
                        <a:pt x="34" y="4"/>
                        <a:pt x="34" y="4"/>
                        <a:pt x="34" y="4"/>
                      </a:cubicBezTo>
                      <a:cubicBezTo>
                        <a:pt x="34" y="5"/>
                        <a:pt x="34" y="5"/>
                        <a:pt x="34" y="5"/>
                      </a:cubicBezTo>
                      <a:cubicBezTo>
                        <a:pt x="33" y="5"/>
                        <a:pt x="33" y="6"/>
                        <a:pt x="34" y="6"/>
                      </a:cubicBezTo>
                      <a:cubicBezTo>
                        <a:pt x="34" y="7"/>
                        <a:pt x="34" y="8"/>
                        <a:pt x="34" y="9"/>
                      </a:cubicBezTo>
                      <a:cubicBezTo>
                        <a:pt x="33" y="10"/>
                        <a:pt x="32" y="11"/>
                        <a:pt x="32" y="12"/>
                      </a:cubicBezTo>
                      <a:cubicBezTo>
                        <a:pt x="31" y="12"/>
                        <a:pt x="31" y="13"/>
                        <a:pt x="31" y="13"/>
                      </a:cubicBezTo>
                      <a:cubicBezTo>
                        <a:pt x="30" y="14"/>
                        <a:pt x="30" y="14"/>
                        <a:pt x="29" y="15"/>
                      </a:cubicBezTo>
                      <a:cubicBezTo>
                        <a:pt x="29" y="16"/>
                        <a:pt x="28" y="17"/>
                        <a:pt x="28" y="17"/>
                      </a:cubicBezTo>
                      <a:cubicBezTo>
                        <a:pt x="28" y="18"/>
                        <a:pt x="28" y="18"/>
                        <a:pt x="28" y="18"/>
                      </a:cubicBezTo>
                      <a:cubicBezTo>
                        <a:pt x="28" y="18"/>
                        <a:pt x="29" y="19"/>
                        <a:pt x="29" y="19"/>
                      </a:cubicBezTo>
                      <a:cubicBezTo>
                        <a:pt x="28" y="20"/>
                        <a:pt x="28" y="20"/>
                        <a:pt x="28" y="20"/>
                      </a:cubicBezTo>
                      <a:cubicBezTo>
                        <a:pt x="28" y="20"/>
                        <a:pt x="27" y="20"/>
                        <a:pt x="27" y="20"/>
                      </a:cubicBezTo>
                      <a:cubicBezTo>
                        <a:pt x="26" y="19"/>
                        <a:pt x="26" y="20"/>
                        <a:pt x="25" y="20"/>
                      </a:cubicBezTo>
                      <a:cubicBezTo>
                        <a:pt x="24" y="21"/>
                        <a:pt x="24" y="21"/>
                        <a:pt x="23" y="21"/>
                      </a:cubicBezTo>
                      <a:cubicBezTo>
                        <a:pt x="22" y="22"/>
                        <a:pt x="22" y="23"/>
                        <a:pt x="22" y="23"/>
                      </a:cubicBezTo>
                      <a:cubicBezTo>
                        <a:pt x="21" y="27"/>
                        <a:pt x="20" y="31"/>
                        <a:pt x="16" y="34"/>
                      </a:cubicBezTo>
                      <a:cubicBezTo>
                        <a:pt x="15" y="35"/>
                        <a:pt x="14" y="36"/>
                        <a:pt x="13" y="36"/>
                      </a:cubicBezTo>
                      <a:close/>
                      <a:moveTo>
                        <a:pt x="5" y="31"/>
                      </a:moveTo>
                      <a:cubicBezTo>
                        <a:pt x="6" y="31"/>
                        <a:pt x="8" y="32"/>
                        <a:pt x="9" y="32"/>
                      </a:cubicBezTo>
                      <a:cubicBezTo>
                        <a:pt x="11" y="33"/>
                        <a:pt x="13" y="34"/>
                        <a:pt x="15" y="33"/>
                      </a:cubicBezTo>
                      <a:cubicBezTo>
                        <a:pt x="18" y="30"/>
                        <a:pt x="19" y="27"/>
                        <a:pt x="20" y="23"/>
                      </a:cubicBezTo>
                      <a:cubicBezTo>
                        <a:pt x="20" y="22"/>
                        <a:pt x="21" y="21"/>
                        <a:pt x="21" y="20"/>
                      </a:cubicBezTo>
                      <a:cubicBezTo>
                        <a:pt x="21" y="19"/>
                        <a:pt x="21" y="19"/>
                        <a:pt x="21" y="19"/>
                      </a:cubicBezTo>
                      <a:cubicBezTo>
                        <a:pt x="22" y="19"/>
                        <a:pt x="22" y="19"/>
                        <a:pt x="22" y="19"/>
                      </a:cubicBezTo>
                      <a:cubicBezTo>
                        <a:pt x="23" y="19"/>
                        <a:pt x="23" y="19"/>
                        <a:pt x="24" y="19"/>
                      </a:cubicBezTo>
                      <a:cubicBezTo>
                        <a:pt x="24" y="18"/>
                        <a:pt x="25" y="18"/>
                        <a:pt x="26" y="18"/>
                      </a:cubicBezTo>
                      <a:cubicBezTo>
                        <a:pt x="26" y="18"/>
                        <a:pt x="26" y="18"/>
                        <a:pt x="26" y="18"/>
                      </a:cubicBezTo>
                      <a:cubicBezTo>
                        <a:pt x="26" y="16"/>
                        <a:pt x="27" y="15"/>
                        <a:pt x="28" y="13"/>
                      </a:cubicBezTo>
                      <a:cubicBezTo>
                        <a:pt x="28" y="13"/>
                        <a:pt x="29" y="12"/>
                        <a:pt x="29" y="12"/>
                      </a:cubicBezTo>
                      <a:cubicBezTo>
                        <a:pt x="29" y="12"/>
                        <a:pt x="29" y="12"/>
                        <a:pt x="29" y="12"/>
                      </a:cubicBezTo>
                      <a:cubicBezTo>
                        <a:pt x="30" y="6"/>
                        <a:pt x="30" y="6"/>
                        <a:pt x="30" y="6"/>
                      </a:cubicBezTo>
                      <a:cubicBezTo>
                        <a:pt x="30" y="6"/>
                        <a:pt x="30" y="6"/>
                        <a:pt x="29" y="6"/>
                      </a:cubicBezTo>
                      <a:cubicBezTo>
                        <a:pt x="28" y="7"/>
                        <a:pt x="28" y="7"/>
                        <a:pt x="28" y="7"/>
                      </a:cubicBezTo>
                      <a:cubicBezTo>
                        <a:pt x="26" y="3"/>
                        <a:pt x="26" y="3"/>
                        <a:pt x="26" y="3"/>
                      </a:cubicBezTo>
                      <a:cubicBezTo>
                        <a:pt x="26" y="4"/>
                        <a:pt x="26" y="4"/>
                        <a:pt x="25" y="4"/>
                      </a:cubicBezTo>
                      <a:cubicBezTo>
                        <a:pt x="25" y="6"/>
                        <a:pt x="24" y="7"/>
                        <a:pt x="23" y="8"/>
                      </a:cubicBezTo>
                      <a:cubicBezTo>
                        <a:pt x="23" y="9"/>
                        <a:pt x="22" y="9"/>
                        <a:pt x="22" y="10"/>
                      </a:cubicBezTo>
                      <a:cubicBezTo>
                        <a:pt x="21" y="13"/>
                        <a:pt x="20" y="14"/>
                        <a:pt x="17" y="17"/>
                      </a:cubicBezTo>
                      <a:cubicBezTo>
                        <a:pt x="16" y="17"/>
                        <a:pt x="15" y="18"/>
                        <a:pt x="13" y="19"/>
                      </a:cubicBezTo>
                      <a:cubicBezTo>
                        <a:pt x="10" y="21"/>
                        <a:pt x="7" y="22"/>
                        <a:pt x="7" y="25"/>
                      </a:cubicBezTo>
                      <a:cubicBezTo>
                        <a:pt x="7" y="27"/>
                        <a:pt x="7" y="27"/>
                        <a:pt x="7" y="27"/>
                      </a:cubicBezTo>
                      <a:cubicBezTo>
                        <a:pt x="6" y="26"/>
                        <a:pt x="6" y="26"/>
                        <a:pt x="6" y="26"/>
                      </a:cubicBezTo>
                      <a:cubicBezTo>
                        <a:pt x="6" y="26"/>
                        <a:pt x="6" y="26"/>
                        <a:pt x="6" y="26"/>
                      </a:cubicBezTo>
                      <a:cubicBezTo>
                        <a:pt x="7" y="28"/>
                        <a:pt x="7" y="28"/>
                        <a:pt x="7" y="28"/>
                      </a:cubicBezTo>
                      <a:cubicBezTo>
                        <a:pt x="6" y="28"/>
                        <a:pt x="6" y="28"/>
                        <a:pt x="6" y="28"/>
                      </a:cubicBezTo>
                      <a:lnTo>
                        <a:pt x="5" y="31"/>
                      </a:lnTo>
                      <a:close/>
                      <a:moveTo>
                        <a:pt x="32" y="7"/>
                      </a:moveTo>
                      <a:cubicBezTo>
                        <a:pt x="30" y="10"/>
                        <a:pt x="30" y="10"/>
                        <a:pt x="30" y="10"/>
                      </a:cubicBezTo>
                      <a:cubicBezTo>
                        <a:pt x="31" y="9"/>
                        <a:pt x="31" y="9"/>
                        <a:pt x="32" y="8"/>
                      </a:cubicBezTo>
                      <a:cubicBezTo>
                        <a:pt x="32" y="8"/>
                        <a:pt x="32" y="7"/>
                        <a:pt x="3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01" name="Freeform 9"/>
                <p:cNvSpPr/>
                <p:nvPr/>
              </p:nvSpPr>
              <p:spPr bwMode="auto">
                <a:xfrm>
                  <a:off x="3984" y="2196"/>
                  <a:ext cx="3" cy="5"/>
                </a:xfrm>
                <a:custGeom>
                  <a:avLst/>
                  <a:gdLst>
                    <a:gd name="T0" fmla="*/ 1 w 2"/>
                    <a:gd name="T1" fmla="*/ 0 h 3"/>
                    <a:gd name="T2" fmla="*/ 0 w 2"/>
                    <a:gd name="T3" fmla="*/ 3 h 3"/>
                    <a:gd name="T4" fmla="*/ 1 w 2"/>
                    <a:gd name="T5" fmla="*/ 0 h 3"/>
                  </a:gdLst>
                  <a:ahLst/>
                  <a:cxnLst>
                    <a:cxn ang="0">
                      <a:pos x="T0" y="T1"/>
                    </a:cxn>
                    <a:cxn ang="0">
                      <a:pos x="T2" y="T3"/>
                    </a:cxn>
                    <a:cxn ang="0">
                      <a:pos x="T4" y="T5"/>
                    </a:cxn>
                  </a:cxnLst>
                  <a:rect l="0" t="0" r="r" b="b"/>
                  <a:pathLst>
                    <a:path w="2" h="3">
                      <a:moveTo>
                        <a:pt x="1" y="0"/>
                      </a:moveTo>
                      <a:cubicBezTo>
                        <a:pt x="2" y="2"/>
                        <a:pt x="1" y="3"/>
                        <a:pt x="0" y="3"/>
                      </a:cubicBezTo>
                      <a:cubicBezTo>
                        <a:pt x="0" y="2"/>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02" name="Freeform 10"/>
                <p:cNvSpPr/>
                <p:nvPr/>
              </p:nvSpPr>
              <p:spPr bwMode="auto">
                <a:xfrm>
                  <a:off x="3981" y="2194"/>
                  <a:ext cx="8" cy="9"/>
                </a:xfrm>
                <a:custGeom>
                  <a:avLst/>
                  <a:gdLst>
                    <a:gd name="T0" fmla="*/ 0 w 5"/>
                    <a:gd name="T1" fmla="*/ 5 h 5"/>
                    <a:gd name="T2" fmla="*/ 1 w 5"/>
                    <a:gd name="T3" fmla="*/ 4 h 5"/>
                    <a:gd name="T4" fmla="*/ 3 w 5"/>
                    <a:gd name="T5" fmla="*/ 0 h 5"/>
                    <a:gd name="T6" fmla="*/ 3 w 5"/>
                    <a:gd name="T7" fmla="*/ 0 h 5"/>
                    <a:gd name="T8" fmla="*/ 4 w 5"/>
                    <a:gd name="T9" fmla="*/ 1 h 5"/>
                    <a:gd name="T10" fmla="*/ 4 w 5"/>
                    <a:gd name="T11" fmla="*/ 3 h 5"/>
                    <a:gd name="T12" fmla="*/ 2 w 5"/>
                    <a:gd name="T13" fmla="*/ 5 h 5"/>
                    <a:gd name="T14" fmla="*/ 0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5"/>
                      </a:moveTo>
                      <a:cubicBezTo>
                        <a:pt x="1" y="4"/>
                        <a:pt x="1" y="4"/>
                        <a:pt x="1" y="4"/>
                      </a:cubicBezTo>
                      <a:cubicBezTo>
                        <a:pt x="1" y="2"/>
                        <a:pt x="1" y="0"/>
                        <a:pt x="3" y="0"/>
                      </a:cubicBezTo>
                      <a:cubicBezTo>
                        <a:pt x="3" y="0"/>
                        <a:pt x="3" y="0"/>
                        <a:pt x="3" y="0"/>
                      </a:cubicBezTo>
                      <a:cubicBezTo>
                        <a:pt x="4" y="1"/>
                        <a:pt x="4" y="1"/>
                        <a:pt x="4" y="1"/>
                      </a:cubicBezTo>
                      <a:cubicBezTo>
                        <a:pt x="5" y="2"/>
                        <a:pt x="5" y="3"/>
                        <a:pt x="4" y="3"/>
                      </a:cubicBezTo>
                      <a:cubicBezTo>
                        <a:pt x="4" y="4"/>
                        <a:pt x="3" y="5"/>
                        <a:pt x="2" y="5"/>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03" name="Freeform 11"/>
                <p:cNvSpPr/>
                <p:nvPr/>
              </p:nvSpPr>
              <p:spPr bwMode="auto">
                <a:xfrm>
                  <a:off x="3386" y="1772"/>
                  <a:ext cx="26" cy="28"/>
                </a:xfrm>
                <a:custGeom>
                  <a:avLst/>
                  <a:gdLst>
                    <a:gd name="T0" fmla="*/ 3 w 15"/>
                    <a:gd name="T1" fmla="*/ 0 h 16"/>
                    <a:gd name="T2" fmla="*/ 4 w 15"/>
                    <a:gd name="T3" fmla="*/ 2 h 16"/>
                    <a:gd name="T4" fmla="*/ 6 w 15"/>
                    <a:gd name="T5" fmla="*/ 16 h 16"/>
                    <a:gd name="T6" fmla="*/ 3 w 15"/>
                    <a:gd name="T7" fmla="*/ 0 h 16"/>
                  </a:gdLst>
                  <a:ahLst/>
                  <a:cxnLst>
                    <a:cxn ang="0">
                      <a:pos x="T0" y="T1"/>
                    </a:cxn>
                    <a:cxn ang="0">
                      <a:pos x="T2" y="T3"/>
                    </a:cxn>
                    <a:cxn ang="0">
                      <a:pos x="T4" y="T5"/>
                    </a:cxn>
                    <a:cxn ang="0">
                      <a:pos x="T6" y="T7"/>
                    </a:cxn>
                  </a:cxnLst>
                  <a:rect l="0" t="0" r="r" b="b"/>
                  <a:pathLst>
                    <a:path w="15" h="16">
                      <a:moveTo>
                        <a:pt x="3" y="0"/>
                      </a:moveTo>
                      <a:cubicBezTo>
                        <a:pt x="3" y="1"/>
                        <a:pt x="3" y="1"/>
                        <a:pt x="4" y="2"/>
                      </a:cubicBezTo>
                      <a:cubicBezTo>
                        <a:pt x="1" y="4"/>
                        <a:pt x="0" y="16"/>
                        <a:pt x="6" y="16"/>
                      </a:cubicBezTo>
                      <a:cubicBezTo>
                        <a:pt x="15" y="15"/>
                        <a:pt x="7"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04" name="Freeform 12"/>
                <p:cNvSpPr>
                  <a:spLocks noEditPoints="1"/>
                </p:cNvSpPr>
                <p:nvPr/>
              </p:nvSpPr>
              <p:spPr bwMode="auto">
                <a:xfrm>
                  <a:off x="3386" y="1769"/>
                  <a:ext cx="21" cy="32"/>
                </a:xfrm>
                <a:custGeom>
                  <a:avLst/>
                  <a:gdLst>
                    <a:gd name="T0" fmla="*/ 6 w 12"/>
                    <a:gd name="T1" fmla="*/ 19 h 19"/>
                    <a:gd name="T2" fmla="*/ 1 w 12"/>
                    <a:gd name="T3" fmla="*/ 15 h 19"/>
                    <a:gd name="T4" fmla="*/ 2 w 12"/>
                    <a:gd name="T5" fmla="*/ 4 h 19"/>
                    <a:gd name="T6" fmla="*/ 2 w 12"/>
                    <a:gd name="T7" fmla="*/ 3 h 19"/>
                    <a:gd name="T8" fmla="*/ 0 w 12"/>
                    <a:gd name="T9" fmla="*/ 0 h 19"/>
                    <a:gd name="T10" fmla="*/ 3 w 12"/>
                    <a:gd name="T11" fmla="*/ 2 h 19"/>
                    <a:gd name="T12" fmla="*/ 11 w 12"/>
                    <a:gd name="T13" fmla="*/ 15 h 19"/>
                    <a:gd name="T14" fmla="*/ 6 w 12"/>
                    <a:gd name="T15" fmla="*/ 19 h 19"/>
                    <a:gd name="T16" fmla="*/ 4 w 12"/>
                    <a:gd name="T17" fmla="*/ 5 h 19"/>
                    <a:gd name="T18" fmla="*/ 3 w 12"/>
                    <a:gd name="T19" fmla="*/ 14 h 19"/>
                    <a:gd name="T20" fmla="*/ 6 w 12"/>
                    <a:gd name="T21" fmla="*/ 17 h 19"/>
                    <a:gd name="T22" fmla="*/ 6 w 12"/>
                    <a:gd name="T23" fmla="*/ 18 h 19"/>
                    <a:gd name="T24" fmla="*/ 6 w 12"/>
                    <a:gd name="T25" fmla="*/ 17 h 19"/>
                    <a:gd name="T26" fmla="*/ 9 w 12"/>
                    <a:gd name="T27" fmla="*/ 15 h 19"/>
                    <a:gd name="T28" fmla="*/ 4 w 12"/>
                    <a:gd name="T2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9">
                      <a:moveTo>
                        <a:pt x="6" y="19"/>
                      </a:moveTo>
                      <a:cubicBezTo>
                        <a:pt x="3" y="19"/>
                        <a:pt x="2" y="17"/>
                        <a:pt x="1" y="15"/>
                      </a:cubicBezTo>
                      <a:cubicBezTo>
                        <a:pt x="0" y="11"/>
                        <a:pt x="1" y="6"/>
                        <a:pt x="2" y="4"/>
                      </a:cubicBezTo>
                      <a:cubicBezTo>
                        <a:pt x="2" y="4"/>
                        <a:pt x="2" y="3"/>
                        <a:pt x="2" y="3"/>
                      </a:cubicBezTo>
                      <a:cubicBezTo>
                        <a:pt x="0" y="0"/>
                        <a:pt x="0" y="0"/>
                        <a:pt x="0" y="0"/>
                      </a:cubicBezTo>
                      <a:cubicBezTo>
                        <a:pt x="3" y="2"/>
                        <a:pt x="3" y="2"/>
                        <a:pt x="3" y="2"/>
                      </a:cubicBezTo>
                      <a:cubicBezTo>
                        <a:pt x="7" y="3"/>
                        <a:pt x="12" y="10"/>
                        <a:pt x="11" y="15"/>
                      </a:cubicBezTo>
                      <a:cubicBezTo>
                        <a:pt x="11" y="16"/>
                        <a:pt x="10" y="18"/>
                        <a:pt x="6" y="19"/>
                      </a:cubicBezTo>
                      <a:close/>
                      <a:moveTo>
                        <a:pt x="4" y="5"/>
                      </a:moveTo>
                      <a:cubicBezTo>
                        <a:pt x="3" y="6"/>
                        <a:pt x="2" y="11"/>
                        <a:pt x="3" y="14"/>
                      </a:cubicBezTo>
                      <a:cubicBezTo>
                        <a:pt x="3" y="16"/>
                        <a:pt x="4" y="17"/>
                        <a:pt x="6" y="17"/>
                      </a:cubicBezTo>
                      <a:cubicBezTo>
                        <a:pt x="6" y="18"/>
                        <a:pt x="6" y="18"/>
                        <a:pt x="6" y="18"/>
                      </a:cubicBezTo>
                      <a:cubicBezTo>
                        <a:pt x="6" y="17"/>
                        <a:pt x="6" y="17"/>
                        <a:pt x="6" y="17"/>
                      </a:cubicBezTo>
                      <a:cubicBezTo>
                        <a:pt x="8" y="17"/>
                        <a:pt x="9" y="15"/>
                        <a:pt x="9" y="15"/>
                      </a:cubicBezTo>
                      <a:cubicBezTo>
                        <a:pt x="9" y="12"/>
                        <a:pt x="7"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05" name="Freeform 13"/>
                <p:cNvSpPr/>
                <p:nvPr/>
              </p:nvSpPr>
              <p:spPr bwMode="auto">
                <a:xfrm>
                  <a:off x="2383" y="1712"/>
                  <a:ext cx="23" cy="7"/>
                </a:xfrm>
                <a:custGeom>
                  <a:avLst/>
                  <a:gdLst>
                    <a:gd name="T0" fmla="*/ 12 w 13"/>
                    <a:gd name="T1" fmla="*/ 1 h 4"/>
                    <a:gd name="T2" fmla="*/ 12 w 13"/>
                    <a:gd name="T3" fmla="*/ 1 h 4"/>
                  </a:gdLst>
                  <a:ahLst/>
                  <a:cxnLst>
                    <a:cxn ang="0">
                      <a:pos x="T0" y="T1"/>
                    </a:cxn>
                    <a:cxn ang="0">
                      <a:pos x="T2" y="T3"/>
                    </a:cxn>
                  </a:cxnLst>
                  <a:rect l="0" t="0" r="r" b="b"/>
                  <a:pathLst>
                    <a:path w="13" h="4">
                      <a:moveTo>
                        <a:pt x="12" y="1"/>
                      </a:moveTo>
                      <a:cubicBezTo>
                        <a:pt x="13" y="4"/>
                        <a:pt x="0" y="0"/>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06" name="Freeform 14"/>
                <p:cNvSpPr/>
                <p:nvPr/>
              </p:nvSpPr>
              <p:spPr bwMode="auto">
                <a:xfrm>
                  <a:off x="2394" y="1712"/>
                  <a:ext cx="7" cy="5"/>
                </a:xfrm>
                <a:custGeom>
                  <a:avLst/>
                  <a:gdLst>
                    <a:gd name="T0" fmla="*/ 4 w 4"/>
                    <a:gd name="T1" fmla="*/ 3 h 3"/>
                    <a:gd name="T2" fmla="*/ 2 w 4"/>
                    <a:gd name="T3" fmla="*/ 3 h 3"/>
                    <a:gd name="T4" fmla="*/ 0 w 4"/>
                    <a:gd name="T5" fmla="*/ 1 h 3"/>
                    <a:gd name="T6" fmla="*/ 4 w 4"/>
                    <a:gd name="T7" fmla="*/ 0 h 3"/>
                    <a:gd name="T8" fmla="*/ 4 w 4"/>
                    <a:gd name="T9" fmla="*/ 2 h 3"/>
                    <a:gd name="T10" fmla="*/ 4 w 4"/>
                    <a:gd name="T11" fmla="*/ 2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cubicBezTo>
                        <a:pt x="3" y="3"/>
                        <a:pt x="2" y="3"/>
                        <a:pt x="2" y="3"/>
                      </a:cubicBezTo>
                      <a:cubicBezTo>
                        <a:pt x="1" y="3"/>
                        <a:pt x="0" y="2"/>
                        <a:pt x="0" y="1"/>
                      </a:cubicBezTo>
                      <a:cubicBezTo>
                        <a:pt x="0" y="0"/>
                        <a:pt x="2" y="0"/>
                        <a:pt x="4" y="0"/>
                      </a:cubicBezTo>
                      <a:cubicBezTo>
                        <a:pt x="4" y="2"/>
                        <a:pt x="4" y="2"/>
                        <a:pt x="4" y="2"/>
                      </a:cubicBezTo>
                      <a:cubicBezTo>
                        <a:pt x="4" y="2"/>
                        <a:pt x="4" y="2"/>
                        <a:pt x="4" y="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07" name="Freeform 15"/>
                <p:cNvSpPr/>
                <p:nvPr/>
              </p:nvSpPr>
              <p:spPr bwMode="auto">
                <a:xfrm>
                  <a:off x="2006" y="1455"/>
                  <a:ext cx="391" cy="210"/>
                </a:xfrm>
                <a:custGeom>
                  <a:avLst/>
                  <a:gdLst>
                    <a:gd name="T0" fmla="*/ 150 w 227"/>
                    <a:gd name="T1" fmla="*/ 17 h 122"/>
                    <a:gd name="T2" fmla="*/ 145 w 227"/>
                    <a:gd name="T3" fmla="*/ 12 h 122"/>
                    <a:gd name="T4" fmla="*/ 128 w 227"/>
                    <a:gd name="T5" fmla="*/ 17 h 122"/>
                    <a:gd name="T6" fmla="*/ 126 w 227"/>
                    <a:gd name="T7" fmla="*/ 6 h 122"/>
                    <a:gd name="T8" fmla="*/ 116 w 227"/>
                    <a:gd name="T9" fmla="*/ 0 h 122"/>
                    <a:gd name="T10" fmla="*/ 64 w 227"/>
                    <a:gd name="T11" fmla="*/ 3 h 122"/>
                    <a:gd name="T12" fmla="*/ 9 w 227"/>
                    <a:gd name="T13" fmla="*/ 6 h 122"/>
                    <a:gd name="T14" fmla="*/ 8 w 227"/>
                    <a:gd name="T15" fmla="*/ 8 h 122"/>
                    <a:gd name="T16" fmla="*/ 4 w 227"/>
                    <a:gd name="T17" fmla="*/ 17 h 122"/>
                    <a:gd name="T18" fmla="*/ 6 w 227"/>
                    <a:gd name="T19" fmla="*/ 19 h 122"/>
                    <a:gd name="T20" fmla="*/ 4 w 227"/>
                    <a:gd name="T21" fmla="*/ 53 h 122"/>
                    <a:gd name="T22" fmla="*/ 11 w 227"/>
                    <a:gd name="T23" fmla="*/ 62 h 122"/>
                    <a:gd name="T24" fmla="*/ 9 w 227"/>
                    <a:gd name="T25" fmla="*/ 64 h 122"/>
                    <a:gd name="T26" fmla="*/ 12 w 227"/>
                    <a:gd name="T27" fmla="*/ 71 h 122"/>
                    <a:gd name="T28" fmla="*/ 17 w 227"/>
                    <a:gd name="T29" fmla="*/ 79 h 122"/>
                    <a:gd name="T30" fmla="*/ 29 w 227"/>
                    <a:gd name="T31" fmla="*/ 86 h 122"/>
                    <a:gd name="T32" fmla="*/ 54 w 227"/>
                    <a:gd name="T33" fmla="*/ 94 h 122"/>
                    <a:gd name="T34" fmla="*/ 70 w 227"/>
                    <a:gd name="T35" fmla="*/ 92 h 122"/>
                    <a:gd name="T36" fmla="*/ 84 w 227"/>
                    <a:gd name="T37" fmla="*/ 105 h 122"/>
                    <a:gd name="T38" fmla="*/ 101 w 227"/>
                    <a:gd name="T39" fmla="*/ 116 h 122"/>
                    <a:gd name="T40" fmla="*/ 107 w 227"/>
                    <a:gd name="T41" fmla="*/ 113 h 122"/>
                    <a:gd name="T42" fmla="*/ 111 w 227"/>
                    <a:gd name="T43" fmla="*/ 106 h 122"/>
                    <a:gd name="T44" fmla="*/ 118 w 227"/>
                    <a:gd name="T45" fmla="*/ 102 h 122"/>
                    <a:gd name="T46" fmla="*/ 127 w 227"/>
                    <a:gd name="T47" fmla="*/ 102 h 122"/>
                    <a:gd name="T48" fmla="*/ 133 w 227"/>
                    <a:gd name="T49" fmla="*/ 104 h 122"/>
                    <a:gd name="T50" fmla="*/ 139 w 227"/>
                    <a:gd name="T51" fmla="*/ 104 h 122"/>
                    <a:gd name="T52" fmla="*/ 135 w 227"/>
                    <a:gd name="T53" fmla="*/ 99 h 122"/>
                    <a:gd name="T54" fmla="*/ 144 w 227"/>
                    <a:gd name="T55" fmla="*/ 99 h 122"/>
                    <a:gd name="T56" fmla="*/ 156 w 227"/>
                    <a:gd name="T57" fmla="*/ 101 h 122"/>
                    <a:gd name="T58" fmla="*/ 166 w 227"/>
                    <a:gd name="T59" fmla="*/ 110 h 122"/>
                    <a:gd name="T60" fmla="*/ 174 w 227"/>
                    <a:gd name="T61" fmla="*/ 121 h 122"/>
                    <a:gd name="T62" fmla="*/ 170 w 227"/>
                    <a:gd name="T63" fmla="*/ 99 h 122"/>
                    <a:gd name="T64" fmla="*/ 183 w 227"/>
                    <a:gd name="T65" fmla="*/ 82 h 122"/>
                    <a:gd name="T66" fmla="*/ 190 w 227"/>
                    <a:gd name="T67" fmla="*/ 76 h 122"/>
                    <a:gd name="T68" fmla="*/ 192 w 227"/>
                    <a:gd name="T69" fmla="*/ 73 h 122"/>
                    <a:gd name="T70" fmla="*/ 189 w 227"/>
                    <a:gd name="T71" fmla="*/ 73 h 122"/>
                    <a:gd name="T72" fmla="*/ 192 w 227"/>
                    <a:gd name="T73" fmla="*/ 72 h 122"/>
                    <a:gd name="T74" fmla="*/ 186 w 227"/>
                    <a:gd name="T75" fmla="*/ 60 h 122"/>
                    <a:gd name="T76" fmla="*/ 192 w 227"/>
                    <a:gd name="T77" fmla="*/ 55 h 122"/>
                    <a:gd name="T78" fmla="*/ 193 w 227"/>
                    <a:gd name="T79" fmla="*/ 63 h 122"/>
                    <a:gd name="T80" fmla="*/ 193 w 227"/>
                    <a:gd name="T81" fmla="*/ 54 h 122"/>
                    <a:gd name="T82" fmla="*/ 199 w 227"/>
                    <a:gd name="T83" fmla="*/ 53 h 122"/>
                    <a:gd name="T84" fmla="*/ 205 w 227"/>
                    <a:gd name="T85" fmla="*/ 46 h 122"/>
                    <a:gd name="T86" fmla="*/ 215 w 227"/>
                    <a:gd name="T87" fmla="*/ 42 h 122"/>
                    <a:gd name="T88" fmla="*/ 213 w 227"/>
                    <a:gd name="T89" fmla="*/ 37 h 122"/>
                    <a:gd name="T90" fmla="*/ 220 w 227"/>
                    <a:gd name="T91" fmla="*/ 28 h 122"/>
                    <a:gd name="T92" fmla="*/ 226 w 227"/>
                    <a:gd name="T93" fmla="*/ 26 h 122"/>
                    <a:gd name="T94" fmla="*/ 224 w 227"/>
                    <a:gd name="T95" fmla="*/ 15 h 122"/>
                    <a:gd name="T96" fmla="*/ 213 w 227"/>
                    <a:gd name="T97" fmla="*/ 20 h 122"/>
                    <a:gd name="T98" fmla="*/ 208 w 227"/>
                    <a:gd name="T99" fmla="*/ 26 h 122"/>
                    <a:gd name="T100" fmla="*/ 191 w 227"/>
                    <a:gd name="T101" fmla="*/ 31 h 122"/>
                    <a:gd name="T102" fmla="*/ 162 w 227"/>
                    <a:gd name="T103" fmla="*/ 43 h 122"/>
                    <a:gd name="T104" fmla="*/ 160 w 227"/>
                    <a:gd name="T105" fmla="*/ 33 h 122"/>
                    <a:gd name="T106" fmla="*/ 153 w 227"/>
                    <a:gd name="T107" fmla="*/ 27 h 122"/>
                    <a:gd name="T108" fmla="*/ 150 w 227"/>
                    <a:gd name="T109" fmla="*/ 35 h 122"/>
                    <a:gd name="T110" fmla="*/ 147 w 227"/>
                    <a:gd name="T111" fmla="*/ 24 h 122"/>
                    <a:gd name="T112" fmla="*/ 149 w 227"/>
                    <a:gd name="T113" fmla="*/ 21 h 122"/>
                    <a:gd name="T114" fmla="*/ 155 w 227"/>
                    <a:gd name="T115" fmla="*/ 20 h 122"/>
                    <a:gd name="T116" fmla="*/ 158 w 227"/>
                    <a:gd name="T117"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 h="122">
                      <a:moveTo>
                        <a:pt x="158" y="18"/>
                      </a:moveTo>
                      <a:cubicBezTo>
                        <a:pt x="155" y="17"/>
                        <a:pt x="153" y="15"/>
                        <a:pt x="150" y="17"/>
                      </a:cubicBezTo>
                      <a:cubicBezTo>
                        <a:pt x="146" y="20"/>
                        <a:pt x="145" y="14"/>
                        <a:pt x="142" y="16"/>
                      </a:cubicBezTo>
                      <a:cubicBezTo>
                        <a:pt x="142" y="14"/>
                        <a:pt x="144" y="13"/>
                        <a:pt x="145" y="12"/>
                      </a:cubicBezTo>
                      <a:cubicBezTo>
                        <a:pt x="143" y="13"/>
                        <a:pt x="132" y="20"/>
                        <a:pt x="133" y="15"/>
                      </a:cubicBezTo>
                      <a:cubicBezTo>
                        <a:pt x="131" y="16"/>
                        <a:pt x="130" y="16"/>
                        <a:pt x="128" y="17"/>
                      </a:cubicBezTo>
                      <a:cubicBezTo>
                        <a:pt x="131" y="13"/>
                        <a:pt x="134" y="11"/>
                        <a:pt x="137" y="9"/>
                      </a:cubicBezTo>
                      <a:cubicBezTo>
                        <a:pt x="133" y="8"/>
                        <a:pt x="130" y="8"/>
                        <a:pt x="126" y="6"/>
                      </a:cubicBezTo>
                      <a:cubicBezTo>
                        <a:pt x="124" y="5"/>
                        <a:pt x="122" y="5"/>
                        <a:pt x="120" y="5"/>
                      </a:cubicBezTo>
                      <a:cubicBezTo>
                        <a:pt x="117" y="4"/>
                        <a:pt x="117" y="2"/>
                        <a:pt x="116" y="0"/>
                      </a:cubicBezTo>
                      <a:cubicBezTo>
                        <a:pt x="118" y="5"/>
                        <a:pt x="105" y="3"/>
                        <a:pt x="102" y="3"/>
                      </a:cubicBezTo>
                      <a:cubicBezTo>
                        <a:pt x="89" y="3"/>
                        <a:pt x="77" y="3"/>
                        <a:pt x="64" y="3"/>
                      </a:cubicBezTo>
                      <a:cubicBezTo>
                        <a:pt x="45" y="3"/>
                        <a:pt x="26" y="3"/>
                        <a:pt x="8" y="3"/>
                      </a:cubicBezTo>
                      <a:cubicBezTo>
                        <a:pt x="10" y="4"/>
                        <a:pt x="9" y="5"/>
                        <a:pt x="9" y="6"/>
                      </a:cubicBezTo>
                      <a:cubicBezTo>
                        <a:pt x="10" y="9"/>
                        <a:pt x="9" y="9"/>
                        <a:pt x="7" y="12"/>
                      </a:cubicBezTo>
                      <a:cubicBezTo>
                        <a:pt x="7" y="11"/>
                        <a:pt x="8" y="8"/>
                        <a:pt x="8" y="8"/>
                      </a:cubicBezTo>
                      <a:cubicBezTo>
                        <a:pt x="6" y="7"/>
                        <a:pt x="1" y="6"/>
                        <a:pt x="1" y="7"/>
                      </a:cubicBezTo>
                      <a:cubicBezTo>
                        <a:pt x="0" y="9"/>
                        <a:pt x="3" y="15"/>
                        <a:pt x="4" y="17"/>
                      </a:cubicBezTo>
                      <a:cubicBezTo>
                        <a:pt x="3" y="17"/>
                        <a:pt x="3" y="17"/>
                        <a:pt x="3" y="16"/>
                      </a:cubicBezTo>
                      <a:cubicBezTo>
                        <a:pt x="3" y="18"/>
                        <a:pt x="4" y="19"/>
                        <a:pt x="6" y="19"/>
                      </a:cubicBezTo>
                      <a:cubicBezTo>
                        <a:pt x="1" y="19"/>
                        <a:pt x="2" y="38"/>
                        <a:pt x="2" y="42"/>
                      </a:cubicBezTo>
                      <a:cubicBezTo>
                        <a:pt x="3" y="47"/>
                        <a:pt x="1" y="50"/>
                        <a:pt x="4" y="53"/>
                      </a:cubicBezTo>
                      <a:cubicBezTo>
                        <a:pt x="6" y="56"/>
                        <a:pt x="4" y="60"/>
                        <a:pt x="9" y="63"/>
                      </a:cubicBezTo>
                      <a:cubicBezTo>
                        <a:pt x="10" y="61"/>
                        <a:pt x="9" y="62"/>
                        <a:pt x="11" y="62"/>
                      </a:cubicBezTo>
                      <a:cubicBezTo>
                        <a:pt x="9" y="62"/>
                        <a:pt x="9" y="63"/>
                        <a:pt x="11" y="65"/>
                      </a:cubicBezTo>
                      <a:cubicBezTo>
                        <a:pt x="10" y="64"/>
                        <a:pt x="10" y="64"/>
                        <a:pt x="9" y="64"/>
                      </a:cubicBezTo>
                      <a:cubicBezTo>
                        <a:pt x="9" y="65"/>
                        <a:pt x="9" y="66"/>
                        <a:pt x="10" y="67"/>
                      </a:cubicBezTo>
                      <a:cubicBezTo>
                        <a:pt x="12" y="68"/>
                        <a:pt x="11" y="70"/>
                        <a:pt x="12" y="71"/>
                      </a:cubicBezTo>
                      <a:cubicBezTo>
                        <a:pt x="14" y="73"/>
                        <a:pt x="15" y="75"/>
                        <a:pt x="17" y="76"/>
                      </a:cubicBezTo>
                      <a:cubicBezTo>
                        <a:pt x="17" y="77"/>
                        <a:pt x="16" y="78"/>
                        <a:pt x="17" y="79"/>
                      </a:cubicBezTo>
                      <a:cubicBezTo>
                        <a:pt x="17" y="80"/>
                        <a:pt x="20" y="80"/>
                        <a:pt x="21" y="80"/>
                      </a:cubicBezTo>
                      <a:cubicBezTo>
                        <a:pt x="23" y="81"/>
                        <a:pt x="29" y="83"/>
                        <a:pt x="29" y="86"/>
                      </a:cubicBezTo>
                      <a:cubicBezTo>
                        <a:pt x="30" y="91"/>
                        <a:pt x="36" y="86"/>
                        <a:pt x="40" y="88"/>
                      </a:cubicBezTo>
                      <a:cubicBezTo>
                        <a:pt x="44" y="90"/>
                        <a:pt x="49" y="92"/>
                        <a:pt x="54" y="94"/>
                      </a:cubicBezTo>
                      <a:cubicBezTo>
                        <a:pt x="55" y="95"/>
                        <a:pt x="64" y="95"/>
                        <a:pt x="64" y="93"/>
                      </a:cubicBezTo>
                      <a:cubicBezTo>
                        <a:pt x="64" y="91"/>
                        <a:pt x="69" y="92"/>
                        <a:pt x="70" y="92"/>
                      </a:cubicBezTo>
                      <a:cubicBezTo>
                        <a:pt x="73" y="92"/>
                        <a:pt x="74" y="94"/>
                        <a:pt x="76" y="96"/>
                      </a:cubicBezTo>
                      <a:cubicBezTo>
                        <a:pt x="79" y="99"/>
                        <a:pt x="80" y="102"/>
                        <a:pt x="84" y="105"/>
                      </a:cubicBezTo>
                      <a:cubicBezTo>
                        <a:pt x="89" y="97"/>
                        <a:pt x="92" y="102"/>
                        <a:pt x="95" y="107"/>
                      </a:cubicBezTo>
                      <a:cubicBezTo>
                        <a:pt x="97" y="110"/>
                        <a:pt x="99" y="112"/>
                        <a:pt x="101" y="116"/>
                      </a:cubicBezTo>
                      <a:cubicBezTo>
                        <a:pt x="101" y="117"/>
                        <a:pt x="107" y="118"/>
                        <a:pt x="109" y="119"/>
                      </a:cubicBezTo>
                      <a:cubicBezTo>
                        <a:pt x="108" y="116"/>
                        <a:pt x="107" y="114"/>
                        <a:pt x="107" y="113"/>
                      </a:cubicBezTo>
                      <a:cubicBezTo>
                        <a:pt x="109" y="112"/>
                        <a:pt x="107" y="111"/>
                        <a:pt x="108" y="110"/>
                      </a:cubicBezTo>
                      <a:cubicBezTo>
                        <a:pt x="109" y="109"/>
                        <a:pt x="111" y="108"/>
                        <a:pt x="111" y="106"/>
                      </a:cubicBezTo>
                      <a:cubicBezTo>
                        <a:pt x="115" y="107"/>
                        <a:pt x="116" y="105"/>
                        <a:pt x="117" y="101"/>
                      </a:cubicBezTo>
                      <a:cubicBezTo>
                        <a:pt x="117" y="101"/>
                        <a:pt x="118" y="102"/>
                        <a:pt x="118" y="102"/>
                      </a:cubicBezTo>
                      <a:cubicBezTo>
                        <a:pt x="118" y="102"/>
                        <a:pt x="118" y="102"/>
                        <a:pt x="117" y="103"/>
                      </a:cubicBezTo>
                      <a:cubicBezTo>
                        <a:pt x="121" y="101"/>
                        <a:pt x="123" y="101"/>
                        <a:pt x="127" y="102"/>
                      </a:cubicBezTo>
                      <a:cubicBezTo>
                        <a:pt x="128" y="102"/>
                        <a:pt x="128" y="101"/>
                        <a:pt x="129" y="101"/>
                      </a:cubicBezTo>
                      <a:cubicBezTo>
                        <a:pt x="130" y="102"/>
                        <a:pt x="131" y="103"/>
                        <a:pt x="133" y="104"/>
                      </a:cubicBezTo>
                      <a:cubicBezTo>
                        <a:pt x="134" y="104"/>
                        <a:pt x="135" y="104"/>
                        <a:pt x="136" y="103"/>
                      </a:cubicBezTo>
                      <a:cubicBezTo>
                        <a:pt x="137" y="104"/>
                        <a:pt x="138" y="105"/>
                        <a:pt x="139" y="104"/>
                      </a:cubicBezTo>
                      <a:cubicBezTo>
                        <a:pt x="137" y="103"/>
                        <a:pt x="137" y="101"/>
                        <a:pt x="139" y="100"/>
                      </a:cubicBezTo>
                      <a:cubicBezTo>
                        <a:pt x="137" y="100"/>
                        <a:pt x="135" y="101"/>
                        <a:pt x="135" y="99"/>
                      </a:cubicBezTo>
                      <a:cubicBezTo>
                        <a:pt x="138" y="99"/>
                        <a:pt x="144" y="100"/>
                        <a:pt x="144" y="96"/>
                      </a:cubicBezTo>
                      <a:cubicBezTo>
                        <a:pt x="144" y="97"/>
                        <a:pt x="144" y="98"/>
                        <a:pt x="144" y="99"/>
                      </a:cubicBezTo>
                      <a:cubicBezTo>
                        <a:pt x="146" y="98"/>
                        <a:pt x="149" y="97"/>
                        <a:pt x="151" y="98"/>
                      </a:cubicBezTo>
                      <a:cubicBezTo>
                        <a:pt x="153" y="99"/>
                        <a:pt x="153" y="102"/>
                        <a:pt x="156" y="101"/>
                      </a:cubicBezTo>
                      <a:cubicBezTo>
                        <a:pt x="163" y="98"/>
                        <a:pt x="164" y="104"/>
                        <a:pt x="165" y="110"/>
                      </a:cubicBezTo>
                      <a:cubicBezTo>
                        <a:pt x="165" y="110"/>
                        <a:pt x="165" y="110"/>
                        <a:pt x="166" y="110"/>
                      </a:cubicBezTo>
                      <a:cubicBezTo>
                        <a:pt x="165" y="111"/>
                        <a:pt x="168" y="117"/>
                        <a:pt x="169" y="118"/>
                      </a:cubicBezTo>
                      <a:cubicBezTo>
                        <a:pt x="172" y="120"/>
                        <a:pt x="169" y="122"/>
                        <a:pt x="174" y="121"/>
                      </a:cubicBezTo>
                      <a:cubicBezTo>
                        <a:pt x="175" y="120"/>
                        <a:pt x="175" y="115"/>
                        <a:pt x="175" y="114"/>
                      </a:cubicBezTo>
                      <a:cubicBezTo>
                        <a:pt x="174" y="109"/>
                        <a:pt x="171" y="103"/>
                        <a:pt x="170" y="99"/>
                      </a:cubicBezTo>
                      <a:cubicBezTo>
                        <a:pt x="168" y="95"/>
                        <a:pt x="173" y="91"/>
                        <a:pt x="173" y="88"/>
                      </a:cubicBezTo>
                      <a:cubicBezTo>
                        <a:pt x="177" y="89"/>
                        <a:pt x="179" y="83"/>
                        <a:pt x="183" y="82"/>
                      </a:cubicBezTo>
                      <a:cubicBezTo>
                        <a:pt x="185" y="81"/>
                        <a:pt x="191" y="78"/>
                        <a:pt x="189" y="77"/>
                      </a:cubicBezTo>
                      <a:cubicBezTo>
                        <a:pt x="189" y="76"/>
                        <a:pt x="189" y="76"/>
                        <a:pt x="190" y="76"/>
                      </a:cubicBezTo>
                      <a:cubicBezTo>
                        <a:pt x="189" y="75"/>
                        <a:pt x="189" y="75"/>
                        <a:pt x="188" y="75"/>
                      </a:cubicBezTo>
                      <a:cubicBezTo>
                        <a:pt x="190" y="75"/>
                        <a:pt x="194" y="75"/>
                        <a:pt x="192" y="73"/>
                      </a:cubicBezTo>
                      <a:cubicBezTo>
                        <a:pt x="192" y="73"/>
                        <a:pt x="192" y="73"/>
                        <a:pt x="192" y="74"/>
                      </a:cubicBezTo>
                      <a:cubicBezTo>
                        <a:pt x="190" y="73"/>
                        <a:pt x="191" y="73"/>
                        <a:pt x="189" y="73"/>
                      </a:cubicBezTo>
                      <a:cubicBezTo>
                        <a:pt x="189" y="72"/>
                        <a:pt x="189" y="71"/>
                        <a:pt x="189" y="71"/>
                      </a:cubicBezTo>
                      <a:cubicBezTo>
                        <a:pt x="190" y="72"/>
                        <a:pt x="191" y="72"/>
                        <a:pt x="192" y="72"/>
                      </a:cubicBezTo>
                      <a:cubicBezTo>
                        <a:pt x="192" y="70"/>
                        <a:pt x="192" y="67"/>
                        <a:pt x="190" y="68"/>
                      </a:cubicBezTo>
                      <a:cubicBezTo>
                        <a:pt x="193" y="65"/>
                        <a:pt x="187" y="61"/>
                        <a:pt x="186" y="60"/>
                      </a:cubicBezTo>
                      <a:cubicBezTo>
                        <a:pt x="188" y="60"/>
                        <a:pt x="189" y="61"/>
                        <a:pt x="190" y="62"/>
                      </a:cubicBezTo>
                      <a:cubicBezTo>
                        <a:pt x="188" y="59"/>
                        <a:pt x="188" y="55"/>
                        <a:pt x="192" y="55"/>
                      </a:cubicBezTo>
                      <a:cubicBezTo>
                        <a:pt x="191" y="56"/>
                        <a:pt x="190" y="58"/>
                        <a:pt x="191" y="60"/>
                      </a:cubicBezTo>
                      <a:cubicBezTo>
                        <a:pt x="191" y="61"/>
                        <a:pt x="193" y="62"/>
                        <a:pt x="193" y="63"/>
                      </a:cubicBezTo>
                      <a:cubicBezTo>
                        <a:pt x="193" y="64"/>
                        <a:pt x="191" y="65"/>
                        <a:pt x="192" y="67"/>
                      </a:cubicBezTo>
                      <a:cubicBezTo>
                        <a:pt x="195" y="61"/>
                        <a:pt x="195" y="60"/>
                        <a:pt x="193" y="54"/>
                      </a:cubicBezTo>
                      <a:cubicBezTo>
                        <a:pt x="195" y="55"/>
                        <a:pt x="196" y="56"/>
                        <a:pt x="196" y="58"/>
                      </a:cubicBezTo>
                      <a:cubicBezTo>
                        <a:pt x="197" y="56"/>
                        <a:pt x="198" y="55"/>
                        <a:pt x="199" y="53"/>
                      </a:cubicBezTo>
                      <a:cubicBezTo>
                        <a:pt x="199" y="52"/>
                        <a:pt x="198" y="49"/>
                        <a:pt x="199" y="49"/>
                      </a:cubicBezTo>
                      <a:cubicBezTo>
                        <a:pt x="201" y="47"/>
                        <a:pt x="203" y="46"/>
                        <a:pt x="205" y="46"/>
                      </a:cubicBezTo>
                      <a:cubicBezTo>
                        <a:pt x="207" y="45"/>
                        <a:pt x="209" y="46"/>
                        <a:pt x="210" y="43"/>
                      </a:cubicBezTo>
                      <a:cubicBezTo>
                        <a:pt x="211" y="45"/>
                        <a:pt x="216" y="44"/>
                        <a:pt x="215" y="42"/>
                      </a:cubicBezTo>
                      <a:cubicBezTo>
                        <a:pt x="214" y="44"/>
                        <a:pt x="214" y="43"/>
                        <a:pt x="212" y="42"/>
                      </a:cubicBezTo>
                      <a:cubicBezTo>
                        <a:pt x="211" y="40"/>
                        <a:pt x="212" y="39"/>
                        <a:pt x="213" y="37"/>
                      </a:cubicBezTo>
                      <a:cubicBezTo>
                        <a:pt x="214" y="34"/>
                        <a:pt x="214" y="33"/>
                        <a:pt x="216" y="32"/>
                      </a:cubicBezTo>
                      <a:cubicBezTo>
                        <a:pt x="218" y="31"/>
                        <a:pt x="219" y="31"/>
                        <a:pt x="220" y="28"/>
                      </a:cubicBezTo>
                      <a:cubicBezTo>
                        <a:pt x="221" y="30"/>
                        <a:pt x="225" y="30"/>
                        <a:pt x="226" y="27"/>
                      </a:cubicBezTo>
                      <a:cubicBezTo>
                        <a:pt x="227" y="27"/>
                        <a:pt x="226" y="27"/>
                        <a:pt x="226" y="26"/>
                      </a:cubicBezTo>
                      <a:cubicBezTo>
                        <a:pt x="227" y="25"/>
                        <a:pt x="225" y="23"/>
                        <a:pt x="225" y="22"/>
                      </a:cubicBezTo>
                      <a:cubicBezTo>
                        <a:pt x="223" y="20"/>
                        <a:pt x="224" y="18"/>
                        <a:pt x="224" y="15"/>
                      </a:cubicBezTo>
                      <a:cubicBezTo>
                        <a:pt x="224" y="11"/>
                        <a:pt x="219" y="14"/>
                        <a:pt x="217" y="12"/>
                      </a:cubicBezTo>
                      <a:cubicBezTo>
                        <a:pt x="215" y="15"/>
                        <a:pt x="214" y="17"/>
                        <a:pt x="213" y="20"/>
                      </a:cubicBezTo>
                      <a:cubicBezTo>
                        <a:pt x="213" y="22"/>
                        <a:pt x="213" y="24"/>
                        <a:pt x="212" y="24"/>
                      </a:cubicBezTo>
                      <a:cubicBezTo>
                        <a:pt x="210" y="24"/>
                        <a:pt x="209" y="26"/>
                        <a:pt x="208" y="26"/>
                      </a:cubicBezTo>
                      <a:cubicBezTo>
                        <a:pt x="201" y="26"/>
                        <a:pt x="195" y="24"/>
                        <a:pt x="190" y="31"/>
                      </a:cubicBezTo>
                      <a:cubicBezTo>
                        <a:pt x="190" y="31"/>
                        <a:pt x="191" y="31"/>
                        <a:pt x="191" y="31"/>
                      </a:cubicBezTo>
                      <a:cubicBezTo>
                        <a:pt x="191" y="36"/>
                        <a:pt x="183" y="34"/>
                        <a:pt x="179" y="35"/>
                      </a:cubicBezTo>
                      <a:cubicBezTo>
                        <a:pt x="182" y="40"/>
                        <a:pt x="166" y="46"/>
                        <a:pt x="162" y="43"/>
                      </a:cubicBezTo>
                      <a:cubicBezTo>
                        <a:pt x="166" y="39"/>
                        <a:pt x="166" y="36"/>
                        <a:pt x="164" y="31"/>
                      </a:cubicBezTo>
                      <a:cubicBezTo>
                        <a:pt x="163" y="32"/>
                        <a:pt x="162" y="33"/>
                        <a:pt x="160" y="33"/>
                      </a:cubicBezTo>
                      <a:cubicBezTo>
                        <a:pt x="162" y="29"/>
                        <a:pt x="164" y="25"/>
                        <a:pt x="159" y="23"/>
                      </a:cubicBezTo>
                      <a:cubicBezTo>
                        <a:pt x="156" y="21"/>
                        <a:pt x="154" y="24"/>
                        <a:pt x="153" y="27"/>
                      </a:cubicBezTo>
                      <a:cubicBezTo>
                        <a:pt x="153" y="26"/>
                        <a:pt x="153" y="26"/>
                        <a:pt x="153" y="25"/>
                      </a:cubicBezTo>
                      <a:cubicBezTo>
                        <a:pt x="150" y="27"/>
                        <a:pt x="149" y="32"/>
                        <a:pt x="150" y="35"/>
                      </a:cubicBezTo>
                      <a:cubicBezTo>
                        <a:pt x="151" y="37"/>
                        <a:pt x="151" y="44"/>
                        <a:pt x="147" y="44"/>
                      </a:cubicBezTo>
                      <a:cubicBezTo>
                        <a:pt x="140" y="44"/>
                        <a:pt x="148" y="26"/>
                        <a:pt x="147" y="24"/>
                      </a:cubicBezTo>
                      <a:cubicBezTo>
                        <a:pt x="147" y="26"/>
                        <a:pt x="146" y="28"/>
                        <a:pt x="144" y="28"/>
                      </a:cubicBezTo>
                      <a:cubicBezTo>
                        <a:pt x="145" y="25"/>
                        <a:pt x="147" y="22"/>
                        <a:pt x="149" y="21"/>
                      </a:cubicBezTo>
                      <a:cubicBezTo>
                        <a:pt x="149" y="21"/>
                        <a:pt x="149" y="22"/>
                        <a:pt x="149" y="22"/>
                      </a:cubicBezTo>
                      <a:cubicBezTo>
                        <a:pt x="151" y="22"/>
                        <a:pt x="154" y="19"/>
                        <a:pt x="155" y="20"/>
                      </a:cubicBezTo>
                      <a:cubicBezTo>
                        <a:pt x="157" y="21"/>
                        <a:pt x="157" y="19"/>
                        <a:pt x="160" y="20"/>
                      </a:cubicBezTo>
                      <a:cubicBezTo>
                        <a:pt x="160" y="19"/>
                        <a:pt x="159" y="18"/>
                        <a:pt x="15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08" name="Freeform 16"/>
                <p:cNvSpPr>
                  <a:spLocks noEditPoints="1"/>
                </p:cNvSpPr>
                <p:nvPr/>
              </p:nvSpPr>
              <p:spPr bwMode="auto">
                <a:xfrm>
                  <a:off x="2004" y="1455"/>
                  <a:ext cx="395" cy="210"/>
                </a:xfrm>
                <a:custGeom>
                  <a:avLst/>
                  <a:gdLst>
                    <a:gd name="T0" fmla="*/ 157 w 229"/>
                    <a:gd name="T1" fmla="*/ 102 h 122"/>
                    <a:gd name="T2" fmla="*/ 140 w 229"/>
                    <a:gd name="T3" fmla="*/ 100 h 122"/>
                    <a:gd name="T4" fmla="*/ 130 w 229"/>
                    <a:gd name="T5" fmla="*/ 102 h 122"/>
                    <a:gd name="T6" fmla="*/ 109 w 229"/>
                    <a:gd name="T7" fmla="*/ 110 h 122"/>
                    <a:gd name="T8" fmla="*/ 101 w 229"/>
                    <a:gd name="T9" fmla="*/ 116 h 122"/>
                    <a:gd name="T10" fmla="*/ 76 w 229"/>
                    <a:gd name="T11" fmla="*/ 96 h 122"/>
                    <a:gd name="T12" fmla="*/ 40 w 229"/>
                    <a:gd name="T13" fmla="*/ 89 h 122"/>
                    <a:gd name="T14" fmla="*/ 17 w 229"/>
                    <a:gd name="T15" fmla="*/ 77 h 122"/>
                    <a:gd name="T16" fmla="*/ 4 w 229"/>
                    <a:gd name="T17" fmla="*/ 54 h 122"/>
                    <a:gd name="T18" fmla="*/ 3 w 229"/>
                    <a:gd name="T19" fmla="*/ 5 h 122"/>
                    <a:gd name="T20" fmla="*/ 9 w 229"/>
                    <a:gd name="T21" fmla="*/ 2 h 122"/>
                    <a:gd name="T22" fmla="*/ 119 w 229"/>
                    <a:gd name="T23" fmla="*/ 1 h 122"/>
                    <a:gd name="T24" fmla="*/ 133 w 229"/>
                    <a:gd name="T25" fmla="*/ 14 h 122"/>
                    <a:gd name="T26" fmla="*/ 145 w 229"/>
                    <a:gd name="T27" fmla="*/ 11 h 122"/>
                    <a:gd name="T28" fmla="*/ 159 w 229"/>
                    <a:gd name="T29" fmla="*/ 17 h 122"/>
                    <a:gd name="T30" fmla="*/ 164 w 229"/>
                    <a:gd name="T31" fmla="*/ 26 h 122"/>
                    <a:gd name="T32" fmla="*/ 179 w 229"/>
                    <a:gd name="T33" fmla="*/ 36 h 122"/>
                    <a:gd name="T34" fmla="*/ 206 w 229"/>
                    <a:gd name="T35" fmla="*/ 25 h 122"/>
                    <a:gd name="T36" fmla="*/ 219 w 229"/>
                    <a:gd name="T37" fmla="*/ 11 h 122"/>
                    <a:gd name="T38" fmla="*/ 228 w 229"/>
                    <a:gd name="T39" fmla="*/ 26 h 122"/>
                    <a:gd name="T40" fmla="*/ 215 w 229"/>
                    <a:gd name="T41" fmla="*/ 37 h 122"/>
                    <a:gd name="T42" fmla="*/ 211 w 229"/>
                    <a:gd name="T43" fmla="*/ 45 h 122"/>
                    <a:gd name="T44" fmla="*/ 198 w 229"/>
                    <a:gd name="T45" fmla="*/ 58 h 122"/>
                    <a:gd name="T46" fmla="*/ 194 w 229"/>
                    <a:gd name="T47" fmla="*/ 75 h 122"/>
                    <a:gd name="T48" fmla="*/ 175 w 229"/>
                    <a:gd name="T49" fmla="*/ 90 h 122"/>
                    <a:gd name="T50" fmla="*/ 167 w 229"/>
                    <a:gd name="T51" fmla="*/ 110 h 122"/>
                    <a:gd name="T52" fmla="*/ 171 w 229"/>
                    <a:gd name="T53" fmla="*/ 92 h 122"/>
                    <a:gd name="T54" fmla="*/ 189 w 229"/>
                    <a:gd name="T55" fmla="*/ 76 h 122"/>
                    <a:gd name="T56" fmla="*/ 190 w 229"/>
                    <a:gd name="T57" fmla="*/ 73 h 122"/>
                    <a:gd name="T58" fmla="*/ 188 w 229"/>
                    <a:gd name="T59" fmla="*/ 62 h 122"/>
                    <a:gd name="T60" fmla="*/ 194 w 229"/>
                    <a:gd name="T61" fmla="*/ 53 h 122"/>
                    <a:gd name="T62" fmla="*/ 201 w 229"/>
                    <a:gd name="T63" fmla="*/ 47 h 122"/>
                    <a:gd name="T64" fmla="*/ 212 w 229"/>
                    <a:gd name="T65" fmla="*/ 37 h 122"/>
                    <a:gd name="T66" fmla="*/ 223 w 229"/>
                    <a:gd name="T67" fmla="*/ 29 h 122"/>
                    <a:gd name="T68" fmla="*/ 222 w 229"/>
                    <a:gd name="T69" fmla="*/ 14 h 122"/>
                    <a:gd name="T70" fmla="*/ 206 w 229"/>
                    <a:gd name="T71" fmla="*/ 27 h 122"/>
                    <a:gd name="T72" fmla="*/ 181 w 229"/>
                    <a:gd name="T73" fmla="*/ 39 h 122"/>
                    <a:gd name="T74" fmla="*/ 159 w 229"/>
                    <a:gd name="T75" fmla="*/ 34 h 122"/>
                    <a:gd name="T76" fmla="*/ 152 w 229"/>
                    <a:gd name="T77" fmla="*/ 34 h 122"/>
                    <a:gd name="T78" fmla="*/ 144 w 229"/>
                    <a:gd name="T79" fmla="*/ 28 h 122"/>
                    <a:gd name="T80" fmla="*/ 158 w 229"/>
                    <a:gd name="T81" fmla="*/ 19 h 122"/>
                    <a:gd name="T82" fmla="*/ 144 w 229"/>
                    <a:gd name="T83" fmla="*/ 17 h 122"/>
                    <a:gd name="T84" fmla="*/ 128 w 229"/>
                    <a:gd name="T85" fmla="*/ 16 h 122"/>
                    <a:gd name="T86" fmla="*/ 105 w 229"/>
                    <a:gd name="T87" fmla="*/ 4 h 122"/>
                    <a:gd name="T88" fmla="*/ 7 w 229"/>
                    <a:gd name="T89" fmla="*/ 12 h 122"/>
                    <a:gd name="T90" fmla="*/ 6 w 229"/>
                    <a:gd name="T91" fmla="*/ 18 h 122"/>
                    <a:gd name="T92" fmla="*/ 9 w 229"/>
                    <a:gd name="T93" fmla="*/ 61 h 122"/>
                    <a:gd name="T94" fmla="*/ 11 w 229"/>
                    <a:gd name="T95" fmla="*/ 65 h 122"/>
                    <a:gd name="T96" fmla="*/ 21 w 229"/>
                    <a:gd name="T97" fmla="*/ 79 h 122"/>
                    <a:gd name="T98" fmla="*/ 65 w 229"/>
                    <a:gd name="T99" fmla="*/ 93 h 122"/>
                    <a:gd name="T100" fmla="*/ 90 w 229"/>
                    <a:gd name="T101" fmla="*/ 100 h 122"/>
                    <a:gd name="T102" fmla="*/ 107 w 229"/>
                    <a:gd name="T103" fmla="*/ 112 h 122"/>
                    <a:gd name="T104" fmla="*/ 112 w 229"/>
                    <a:gd name="T105" fmla="*/ 105 h 122"/>
                    <a:gd name="T106" fmla="*/ 134 w 229"/>
                    <a:gd name="T107" fmla="*/ 103 h 122"/>
                    <a:gd name="T108" fmla="*/ 144 w 229"/>
                    <a:gd name="T109" fmla="*/ 96 h 122"/>
                    <a:gd name="T110" fmla="*/ 157 w 229"/>
                    <a:gd name="T111" fmla="*/ 100 h 122"/>
                    <a:gd name="T112" fmla="*/ 190 w 229"/>
                    <a:gd name="T113" fmla="*/ 69 h 122"/>
                    <a:gd name="T114" fmla="*/ 149 w 229"/>
                    <a:gd name="T115" fmla="*/ 24 h 122"/>
                    <a:gd name="T116" fmla="*/ 155 w 229"/>
                    <a:gd name="T117" fmla="*/ 23 h 122"/>
                    <a:gd name="T118" fmla="*/ 149 w 229"/>
                    <a:gd name="T119"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122">
                      <a:moveTo>
                        <a:pt x="173" y="122"/>
                      </a:moveTo>
                      <a:cubicBezTo>
                        <a:pt x="171" y="122"/>
                        <a:pt x="171" y="121"/>
                        <a:pt x="171" y="121"/>
                      </a:cubicBezTo>
                      <a:cubicBezTo>
                        <a:pt x="171" y="120"/>
                        <a:pt x="171" y="120"/>
                        <a:pt x="170" y="119"/>
                      </a:cubicBezTo>
                      <a:cubicBezTo>
                        <a:pt x="168" y="118"/>
                        <a:pt x="166" y="114"/>
                        <a:pt x="166" y="111"/>
                      </a:cubicBezTo>
                      <a:cubicBezTo>
                        <a:pt x="165" y="111"/>
                        <a:pt x="165" y="111"/>
                        <a:pt x="165" y="111"/>
                      </a:cubicBezTo>
                      <a:cubicBezTo>
                        <a:pt x="165" y="110"/>
                        <a:pt x="165" y="110"/>
                        <a:pt x="165" y="110"/>
                      </a:cubicBezTo>
                      <a:cubicBezTo>
                        <a:pt x="164" y="101"/>
                        <a:pt x="161" y="101"/>
                        <a:pt x="160" y="101"/>
                      </a:cubicBezTo>
                      <a:cubicBezTo>
                        <a:pt x="159" y="101"/>
                        <a:pt x="158" y="101"/>
                        <a:pt x="157" y="102"/>
                      </a:cubicBezTo>
                      <a:cubicBezTo>
                        <a:pt x="157" y="102"/>
                        <a:pt x="156" y="102"/>
                        <a:pt x="156" y="102"/>
                      </a:cubicBezTo>
                      <a:cubicBezTo>
                        <a:pt x="155" y="102"/>
                        <a:pt x="154" y="101"/>
                        <a:pt x="153" y="100"/>
                      </a:cubicBezTo>
                      <a:cubicBezTo>
                        <a:pt x="152" y="100"/>
                        <a:pt x="152" y="99"/>
                        <a:pt x="151" y="99"/>
                      </a:cubicBezTo>
                      <a:cubicBezTo>
                        <a:pt x="150" y="98"/>
                        <a:pt x="148" y="99"/>
                        <a:pt x="146" y="99"/>
                      </a:cubicBezTo>
                      <a:cubicBezTo>
                        <a:pt x="144" y="100"/>
                        <a:pt x="144" y="100"/>
                        <a:pt x="144" y="100"/>
                      </a:cubicBezTo>
                      <a:cubicBezTo>
                        <a:pt x="144" y="99"/>
                        <a:pt x="144" y="99"/>
                        <a:pt x="144" y="99"/>
                      </a:cubicBezTo>
                      <a:cubicBezTo>
                        <a:pt x="143" y="100"/>
                        <a:pt x="142" y="100"/>
                        <a:pt x="141" y="100"/>
                      </a:cubicBezTo>
                      <a:cubicBezTo>
                        <a:pt x="140" y="100"/>
                        <a:pt x="140" y="100"/>
                        <a:pt x="140" y="100"/>
                      </a:cubicBezTo>
                      <a:cubicBezTo>
                        <a:pt x="140" y="101"/>
                        <a:pt x="140" y="101"/>
                        <a:pt x="140" y="102"/>
                      </a:cubicBezTo>
                      <a:cubicBezTo>
                        <a:pt x="140" y="102"/>
                        <a:pt x="140" y="103"/>
                        <a:pt x="141" y="103"/>
                      </a:cubicBezTo>
                      <a:cubicBezTo>
                        <a:pt x="142" y="104"/>
                        <a:pt x="142" y="104"/>
                        <a:pt x="142" y="104"/>
                      </a:cubicBezTo>
                      <a:cubicBezTo>
                        <a:pt x="141" y="105"/>
                        <a:pt x="141" y="105"/>
                        <a:pt x="141" y="105"/>
                      </a:cubicBezTo>
                      <a:cubicBezTo>
                        <a:pt x="140" y="105"/>
                        <a:pt x="140" y="105"/>
                        <a:pt x="139" y="105"/>
                      </a:cubicBezTo>
                      <a:cubicBezTo>
                        <a:pt x="139" y="105"/>
                        <a:pt x="138" y="105"/>
                        <a:pt x="137" y="104"/>
                      </a:cubicBezTo>
                      <a:cubicBezTo>
                        <a:pt x="136" y="105"/>
                        <a:pt x="134" y="105"/>
                        <a:pt x="133" y="104"/>
                      </a:cubicBezTo>
                      <a:cubicBezTo>
                        <a:pt x="130" y="102"/>
                        <a:pt x="130" y="102"/>
                        <a:pt x="130" y="102"/>
                      </a:cubicBezTo>
                      <a:cubicBezTo>
                        <a:pt x="129" y="103"/>
                        <a:pt x="129" y="103"/>
                        <a:pt x="128" y="103"/>
                      </a:cubicBezTo>
                      <a:cubicBezTo>
                        <a:pt x="128" y="103"/>
                        <a:pt x="128" y="103"/>
                        <a:pt x="128" y="103"/>
                      </a:cubicBezTo>
                      <a:cubicBezTo>
                        <a:pt x="127" y="103"/>
                        <a:pt x="127" y="103"/>
                        <a:pt x="127" y="103"/>
                      </a:cubicBezTo>
                      <a:cubicBezTo>
                        <a:pt x="124" y="102"/>
                        <a:pt x="121" y="102"/>
                        <a:pt x="119" y="103"/>
                      </a:cubicBezTo>
                      <a:cubicBezTo>
                        <a:pt x="118" y="104"/>
                        <a:pt x="118" y="104"/>
                        <a:pt x="118" y="104"/>
                      </a:cubicBezTo>
                      <a:cubicBezTo>
                        <a:pt x="117" y="106"/>
                        <a:pt x="116" y="107"/>
                        <a:pt x="113" y="107"/>
                      </a:cubicBezTo>
                      <a:cubicBezTo>
                        <a:pt x="113" y="108"/>
                        <a:pt x="111" y="109"/>
                        <a:pt x="110" y="110"/>
                      </a:cubicBezTo>
                      <a:cubicBezTo>
                        <a:pt x="110" y="110"/>
                        <a:pt x="110" y="110"/>
                        <a:pt x="109" y="110"/>
                      </a:cubicBezTo>
                      <a:cubicBezTo>
                        <a:pt x="109" y="110"/>
                        <a:pt x="109" y="111"/>
                        <a:pt x="110" y="111"/>
                      </a:cubicBezTo>
                      <a:cubicBezTo>
                        <a:pt x="110" y="111"/>
                        <a:pt x="110" y="112"/>
                        <a:pt x="109" y="113"/>
                      </a:cubicBezTo>
                      <a:cubicBezTo>
                        <a:pt x="109" y="113"/>
                        <a:pt x="109" y="114"/>
                        <a:pt x="110" y="115"/>
                      </a:cubicBezTo>
                      <a:cubicBezTo>
                        <a:pt x="110" y="116"/>
                        <a:pt x="110" y="117"/>
                        <a:pt x="111" y="118"/>
                      </a:cubicBezTo>
                      <a:cubicBezTo>
                        <a:pt x="111" y="120"/>
                        <a:pt x="111" y="120"/>
                        <a:pt x="111" y="120"/>
                      </a:cubicBezTo>
                      <a:cubicBezTo>
                        <a:pt x="109" y="119"/>
                        <a:pt x="109" y="119"/>
                        <a:pt x="109" y="119"/>
                      </a:cubicBezTo>
                      <a:cubicBezTo>
                        <a:pt x="109" y="119"/>
                        <a:pt x="108" y="119"/>
                        <a:pt x="108" y="119"/>
                      </a:cubicBezTo>
                      <a:cubicBezTo>
                        <a:pt x="104" y="118"/>
                        <a:pt x="101" y="117"/>
                        <a:pt x="101" y="116"/>
                      </a:cubicBezTo>
                      <a:cubicBezTo>
                        <a:pt x="100" y="114"/>
                        <a:pt x="99" y="112"/>
                        <a:pt x="98" y="111"/>
                      </a:cubicBezTo>
                      <a:cubicBezTo>
                        <a:pt x="97" y="110"/>
                        <a:pt x="96" y="109"/>
                        <a:pt x="96" y="108"/>
                      </a:cubicBezTo>
                      <a:cubicBezTo>
                        <a:pt x="94" y="105"/>
                        <a:pt x="92" y="102"/>
                        <a:pt x="90" y="102"/>
                      </a:cubicBezTo>
                      <a:cubicBezTo>
                        <a:pt x="89" y="102"/>
                        <a:pt x="87" y="103"/>
                        <a:pt x="86" y="105"/>
                      </a:cubicBezTo>
                      <a:cubicBezTo>
                        <a:pt x="85" y="106"/>
                        <a:pt x="85" y="106"/>
                        <a:pt x="85" y="106"/>
                      </a:cubicBezTo>
                      <a:cubicBezTo>
                        <a:pt x="84" y="106"/>
                        <a:pt x="84" y="106"/>
                        <a:pt x="84" y="106"/>
                      </a:cubicBezTo>
                      <a:cubicBezTo>
                        <a:pt x="82" y="104"/>
                        <a:pt x="80" y="102"/>
                        <a:pt x="79" y="100"/>
                      </a:cubicBezTo>
                      <a:cubicBezTo>
                        <a:pt x="78" y="99"/>
                        <a:pt x="77" y="98"/>
                        <a:pt x="76" y="96"/>
                      </a:cubicBezTo>
                      <a:cubicBezTo>
                        <a:pt x="76" y="96"/>
                        <a:pt x="75" y="96"/>
                        <a:pt x="75" y="95"/>
                      </a:cubicBezTo>
                      <a:cubicBezTo>
                        <a:pt x="74" y="94"/>
                        <a:pt x="73" y="93"/>
                        <a:pt x="71" y="93"/>
                      </a:cubicBezTo>
                      <a:cubicBezTo>
                        <a:pt x="71" y="93"/>
                        <a:pt x="70" y="93"/>
                        <a:pt x="70" y="93"/>
                      </a:cubicBezTo>
                      <a:cubicBezTo>
                        <a:pt x="69" y="93"/>
                        <a:pt x="68" y="93"/>
                        <a:pt x="68" y="93"/>
                      </a:cubicBezTo>
                      <a:cubicBezTo>
                        <a:pt x="67" y="93"/>
                        <a:pt x="66" y="93"/>
                        <a:pt x="66" y="93"/>
                      </a:cubicBezTo>
                      <a:cubicBezTo>
                        <a:pt x="66" y="96"/>
                        <a:pt x="60" y="96"/>
                        <a:pt x="58" y="96"/>
                      </a:cubicBezTo>
                      <a:cubicBezTo>
                        <a:pt x="56" y="96"/>
                        <a:pt x="55" y="96"/>
                        <a:pt x="54" y="95"/>
                      </a:cubicBezTo>
                      <a:cubicBezTo>
                        <a:pt x="50" y="93"/>
                        <a:pt x="45" y="91"/>
                        <a:pt x="40" y="89"/>
                      </a:cubicBezTo>
                      <a:cubicBezTo>
                        <a:pt x="39" y="89"/>
                        <a:pt x="37" y="89"/>
                        <a:pt x="36" y="89"/>
                      </a:cubicBezTo>
                      <a:cubicBezTo>
                        <a:pt x="35" y="89"/>
                        <a:pt x="34" y="90"/>
                        <a:pt x="33" y="90"/>
                      </a:cubicBezTo>
                      <a:cubicBezTo>
                        <a:pt x="31" y="90"/>
                        <a:pt x="30" y="89"/>
                        <a:pt x="29" y="87"/>
                      </a:cubicBezTo>
                      <a:cubicBezTo>
                        <a:pt x="29" y="85"/>
                        <a:pt x="25" y="82"/>
                        <a:pt x="21" y="81"/>
                      </a:cubicBezTo>
                      <a:cubicBezTo>
                        <a:pt x="21" y="81"/>
                        <a:pt x="21" y="81"/>
                        <a:pt x="20" y="81"/>
                      </a:cubicBezTo>
                      <a:cubicBezTo>
                        <a:pt x="19" y="81"/>
                        <a:pt x="18" y="80"/>
                        <a:pt x="17" y="80"/>
                      </a:cubicBezTo>
                      <a:cubicBezTo>
                        <a:pt x="16" y="79"/>
                        <a:pt x="17" y="78"/>
                        <a:pt x="17" y="78"/>
                      </a:cubicBezTo>
                      <a:cubicBezTo>
                        <a:pt x="17" y="77"/>
                        <a:pt x="17" y="77"/>
                        <a:pt x="17" y="77"/>
                      </a:cubicBezTo>
                      <a:cubicBezTo>
                        <a:pt x="16" y="76"/>
                        <a:pt x="15" y="75"/>
                        <a:pt x="14" y="74"/>
                      </a:cubicBezTo>
                      <a:cubicBezTo>
                        <a:pt x="14" y="73"/>
                        <a:pt x="13" y="73"/>
                        <a:pt x="13" y="72"/>
                      </a:cubicBezTo>
                      <a:cubicBezTo>
                        <a:pt x="12" y="71"/>
                        <a:pt x="12" y="70"/>
                        <a:pt x="12" y="69"/>
                      </a:cubicBezTo>
                      <a:cubicBezTo>
                        <a:pt x="12" y="69"/>
                        <a:pt x="11" y="68"/>
                        <a:pt x="11" y="68"/>
                      </a:cubicBezTo>
                      <a:cubicBezTo>
                        <a:pt x="9" y="67"/>
                        <a:pt x="9" y="65"/>
                        <a:pt x="9" y="64"/>
                      </a:cubicBezTo>
                      <a:cubicBezTo>
                        <a:pt x="9" y="64"/>
                        <a:pt x="9" y="64"/>
                        <a:pt x="9" y="64"/>
                      </a:cubicBezTo>
                      <a:cubicBezTo>
                        <a:pt x="6" y="62"/>
                        <a:pt x="6" y="59"/>
                        <a:pt x="5" y="57"/>
                      </a:cubicBezTo>
                      <a:cubicBezTo>
                        <a:pt x="5" y="56"/>
                        <a:pt x="5" y="55"/>
                        <a:pt x="4" y="54"/>
                      </a:cubicBezTo>
                      <a:cubicBezTo>
                        <a:pt x="2" y="51"/>
                        <a:pt x="2" y="49"/>
                        <a:pt x="2" y="47"/>
                      </a:cubicBezTo>
                      <a:cubicBezTo>
                        <a:pt x="2" y="45"/>
                        <a:pt x="3" y="44"/>
                        <a:pt x="2" y="42"/>
                      </a:cubicBezTo>
                      <a:cubicBezTo>
                        <a:pt x="2" y="39"/>
                        <a:pt x="1" y="24"/>
                        <a:pt x="4" y="19"/>
                      </a:cubicBezTo>
                      <a:cubicBezTo>
                        <a:pt x="3" y="19"/>
                        <a:pt x="3" y="17"/>
                        <a:pt x="3" y="16"/>
                      </a:cubicBezTo>
                      <a:cubicBezTo>
                        <a:pt x="3" y="15"/>
                        <a:pt x="3" y="15"/>
                        <a:pt x="3" y="15"/>
                      </a:cubicBezTo>
                      <a:cubicBezTo>
                        <a:pt x="3" y="15"/>
                        <a:pt x="3" y="15"/>
                        <a:pt x="2" y="15"/>
                      </a:cubicBezTo>
                      <a:cubicBezTo>
                        <a:pt x="1" y="12"/>
                        <a:pt x="0" y="8"/>
                        <a:pt x="1" y="6"/>
                      </a:cubicBezTo>
                      <a:cubicBezTo>
                        <a:pt x="1" y="6"/>
                        <a:pt x="1" y="5"/>
                        <a:pt x="3" y="5"/>
                      </a:cubicBezTo>
                      <a:cubicBezTo>
                        <a:pt x="4" y="5"/>
                        <a:pt x="6" y="6"/>
                        <a:pt x="8" y="6"/>
                      </a:cubicBezTo>
                      <a:cubicBezTo>
                        <a:pt x="8" y="7"/>
                        <a:pt x="9" y="7"/>
                        <a:pt x="9" y="7"/>
                      </a:cubicBezTo>
                      <a:cubicBezTo>
                        <a:pt x="9" y="7"/>
                        <a:pt x="9" y="7"/>
                        <a:pt x="9" y="7"/>
                      </a:cubicBezTo>
                      <a:cubicBezTo>
                        <a:pt x="9" y="7"/>
                        <a:pt x="9" y="7"/>
                        <a:pt x="9" y="6"/>
                      </a:cubicBezTo>
                      <a:cubicBezTo>
                        <a:pt x="9" y="6"/>
                        <a:pt x="9" y="6"/>
                        <a:pt x="9" y="6"/>
                      </a:cubicBezTo>
                      <a:cubicBezTo>
                        <a:pt x="9" y="5"/>
                        <a:pt x="9" y="4"/>
                        <a:pt x="8" y="4"/>
                      </a:cubicBezTo>
                      <a:cubicBezTo>
                        <a:pt x="4" y="2"/>
                        <a:pt x="4" y="2"/>
                        <a:pt x="4" y="2"/>
                      </a:cubicBezTo>
                      <a:cubicBezTo>
                        <a:pt x="9" y="2"/>
                        <a:pt x="9" y="2"/>
                        <a:pt x="9" y="2"/>
                      </a:cubicBezTo>
                      <a:cubicBezTo>
                        <a:pt x="27" y="2"/>
                        <a:pt x="46" y="2"/>
                        <a:pt x="65" y="2"/>
                      </a:cubicBezTo>
                      <a:cubicBezTo>
                        <a:pt x="78" y="2"/>
                        <a:pt x="90" y="2"/>
                        <a:pt x="103" y="2"/>
                      </a:cubicBezTo>
                      <a:cubicBezTo>
                        <a:pt x="103" y="2"/>
                        <a:pt x="104" y="2"/>
                        <a:pt x="105" y="2"/>
                      </a:cubicBezTo>
                      <a:cubicBezTo>
                        <a:pt x="107" y="2"/>
                        <a:pt x="109" y="3"/>
                        <a:pt x="111" y="3"/>
                      </a:cubicBezTo>
                      <a:cubicBezTo>
                        <a:pt x="115" y="3"/>
                        <a:pt x="116" y="2"/>
                        <a:pt x="116" y="1"/>
                      </a:cubicBezTo>
                      <a:cubicBezTo>
                        <a:pt x="116" y="1"/>
                        <a:pt x="116" y="1"/>
                        <a:pt x="116" y="0"/>
                      </a:cubicBezTo>
                      <a:cubicBezTo>
                        <a:pt x="118" y="0"/>
                        <a:pt x="118" y="0"/>
                        <a:pt x="118" y="0"/>
                      </a:cubicBezTo>
                      <a:cubicBezTo>
                        <a:pt x="118" y="0"/>
                        <a:pt x="119" y="1"/>
                        <a:pt x="119" y="1"/>
                      </a:cubicBezTo>
                      <a:cubicBezTo>
                        <a:pt x="119" y="3"/>
                        <a:pt x="120" y="3"/>
                        <a:pt x="121" y="4"/>
                      </a:cubicBezTo>
                      <a:cubicBezTo>
                        <a:pt x="121" y="4"/>
                        <a:pt x="122" y="4"/>
                        <a:pt x="122" y="4"/>
                      </a:cubicBezTo>
                      <a:cubicBezTo>
                        <a:pt x="124" y="4"/>
                        <a:pt x="126" y="4"/>
                        <a:pt x="128" y="5"/>
                      </a:cubicBezTo>
                      <a:cubicBezTo>
                        <a:pt x="131" y="6"/>
                        <a:pt x="132" y="7"/>
                        <a:pt x="135" y="7"/>
                      </a:cubicBezTo>
                      <a:cubicBezTo>
                        <a:pt x="136" y="7"/>
                        <a:pt x="137" y="8"/>
                        <a:pt x="138" y="8"/>
                      </a:cubicBezTo>
                      <a:cubicBezTo>
                        <a:pt x="140" y="8"/>
                        <a:pt x="140" y="8"/>
                        <a:pt x="140" y="8"/>
                      </a:cubicBezTo>
                      <a:cubicBezTo>
                        <a:pt x="139" y="10"/>
                        <a:pt x="139" y="10"/>
                        <a:pt x="139" y="10"/>
                      </a:cubicBezTo>
                      <a:cubicBezTo>
                        <a:pt x="137" y="11"/>
                        <a:pt x="135" y="13"/>
                        <a:pt x="133" y="14"/>
                      </a:cubicBezTo>
                      <a:cubicBezTo>
                        <a:pt x="133" y="14"/>
                        <a:pt x="133" y="14"/>
                        <a:pt x="133" y="14"/>
                      </a:cubicBezTo>
                      <a:cubicBezTo>
                        <a:pt x="135" y="13"/>
                        <a:pt x="135" y="13"/>
                        <a:pt x="135" y="13"/>
                      </a:cubicBezTo>
                      <a:cubicBezTo>
                        <a:pt x="135" y="15"/>
                        <a:pt x="135" y="15"/>
                        <a:pt x="135" y="15"/>
                      </a:cubicBezTo>
                      <a:cubicBezTo>
                        <a:pt x="135" y="16"/>
                        <a:pt x="135" y="16"/>
                        <a:pt x="135" y="16"/>
                      </a:cubicBezTo>
                      <a:cubicBezTo>
                        <a:pt x="135" y="16"/>
                        <a:pt x="135" y="16"/>
                        <a:pt x="135" y="16"/>
                      </a:cubicBezTo>
                      <a:cubicBezTo>
                        <a:pt x="135" y="16"/>
                        <a:pt x="135" y="16"/>
                        <a:pt x="135" y="16"/>
                      </a:cubicBezTo>
                      <a:cubicBezTo>
                        <a:pt x="137" y="16"/>
                        <a:pt x="142" y="13"/>
                        <a:pt x="144" y="12"/>
                      </a:cubicBezTo>
                      <a:cubicBezTo>
                        <a:pt x="145" y="11"/>
                        <a:pt x="145" y="11"/>
                        <a:pt x="145" y="11"/>
                      </a:cubicBezTo>
                      <a:cubicBezTo>
                        <a:pt x="150" y="8"/>
                        <a:pt x="150" y="8"/>
                        <a:pt x="150" y="8"/>
                      </a:cubicBezTo>
                      <a:cubicBezTo>
                        <a:pt x="146" y="12"/>
                        <a:pt x="146" y="12"/>
                        <a:pt x="146" y="12"/>
                      </a:cubicBezTo>
                      <a:cubicBezTo>
                        <a:pt x="146" y="13"/>
                        <a:pt x="146" y="13"/>
                        <a:pt x="146" y="13"/>
                      </a:cubicBezTo>
                      <a:cubicBezTo>
                        <a:pt x="145" y="14"/>
                        <a:pt x="145" y="14"/>
                        <a:pt x="145" y="14"/>
                      </a:cubicBezTo>
                      <a:cubicBezTo>
                        <a:pt x="146" y="14"/>
                        <a:pt x="147" y="15"/>
                        <a:pt x="147" y="16"/>
                      </a:cubicBezTo>
                      <a:cubicBezTo>
                        <a:pt x="148" y="17"/>
                        <a:pt x="149" y="17"/>
                        <a:pt x="150" y="17"/>
                      </a:cubicBezTo>
                      <a:cubicBezTo>
                        <a:pt x="153" y="15"/>
                        <a:pt x="155" y="15"/>
                        <a:pt x="157" y="16"/>
                      </a:cubicBezTo>
                      <a:cubicBezTo>
                        <a:pt x="158" y="16"/>
                        <a:pt x="158" y="16"/>
                        <a:pt x="159" y="17"/>
                      </a:cubicBezTo>
                      <a:cubicBezTo>
                        <a:pt x="159" y="17"/>
                        <a:pt x="159" y="17"/>
                        <a:pt x="159" y="17"/>
                      </a:cubicBezTo>
                      <a:cubicBezTo>
                        <a:pt x="161" y="17"/>
                        <a:pt x="161" y="19"/>
                        <a:pt x="162" y="20"/>
                      </a:cubicBezTo>
                      <a:cubicBezTo>
                        <a:pt x="162" y="22"/>
                        <a:pt x="162" y="22"/>
                        <a:pt x="162" y="22"/>
                      </a:cubicBezTo>
                      <a:cubicBezTo>
                        <a:pt x="161" y="21"/>
                        <a:pt x="161" y="21"/>
                        <a:pt x="161" y="21"/>
                      </a:cubicBezTo>
                      <a:cubicBezTo>
                        <a:pt x="160" y="21"/>
                        <a:pt x="159" y="21"/>
                        <a:pt x="159" y="21"/>
                      </a:cubicBezTo>
                      <a:cubicBezTo>
                        <a:pt x="159" y="21"/>
                        <a:pt x="159" y="21"/>
                        <a:pt x="159" y="21"/>
                      </a:cubicBezTo>
                      <a:cubicBezTo>
                        <a:pt x="159" y="21"/>
                        <a:pt x="160" y="21"/>
                        <a:pt x="161" y="22"/>
                      </a:cubicBezTo>
                      <a:cubicBezTo>
                        <a:pt x="163" y="23"/>
                        <a:pt x="164" y="24"/>
                        <a:pt x="164" y="26"/>
                      </a:cubicBezTo>
                      <a:cubicBezTo>
                        <a:pt x="165" y="27"/>
                        <a:pt x="164" y="29"/>
                        <a:pt x="163" y="31"/>
                      </a:cubicBezTo>
                      <a:cubicBezTo>
                        <a:pt x="164" y="31"/>
                        <a:pt x="164" y="30"/>
                        <a:pt x="165" y="30"/>
                      </a:cubicBezTo>
                      <a:cubicBezTo>
                        <a:pt x="166" y="30"/>
                        <a:pt x="166" y="30"/>
                        <a:pt x="166" y="30"/>
                      </a:cubicBezTo>
                      <a:cubicBezTo>
                        <a:pt x="166" y="31"/>
                        <a:pt x="166" y="31"/>
                        <a:pt x="166" y="31"/>
                      </a:cubicBezTo>
                      <a:cubicBezTo>
                        <a:pt x="168" y="36"/>
                        <a:pt x="168" y="39"/>
                        <a:pt x="165" y="43"/>
                      </a:cubicBezTo>
                      <a:cubicBezTo>
                        <a:pt x="165" y="43"/>
                        <a:pt x="166" y="43"/>
                        <a:pt x="166" y="43"/>
                      </a:cubicBezTo>
                      <a:cubicBezTo>
                        <a:pt x="171" y="43"/>
                        <a:pt x="178" y="40"/>
                        <a:pt x="179" y="38"/>
                      </a:cubicBezTo>
                      <a:cubicBezTo>
                        <a:pt x="180" y="37"/>
                        <a:pt x="180" y="37"/>
                        <a:pt x="179" y="36"/>
                      </a:cubicBezTo>
                      <a:cubicBezTo>
                        <a:pt x="179" y="35"/>
                        <a:pt x="179" y="35"/>
                        <a:pt x="179" y="35"/>
                      </a:cubicBezTo>
                      <a:cubicBezTo>
                        <a:pt x="180" y="35"/>
                        <a:pt x="180" y="35"/>
                        <a:pt x="180" y="35"/>
                      </a:cubicBezTo>
                      <a:cubicBezTo>
                        <a:pt x="181" y="34"/>
                        <a:pt x="183" y="34"/>
                        <a:pt x="185" y="34"/>
                      </a:cubicBezTo>
                      <a:cubicBezTo>
                        <a:pt x="187" y="34"/>
                        <a:pt x="190" y="34"/>
                        <a:pt x="190" y="33"/>
                      </a:cubicBezTo>
                      <a:cubicBezTo>
                        <a:pt x="191" y="32"/>
                        <a:pt x="191" y="32"/>
                        <a:pt x="191" y="32"/>
                      </a:cubicBezTo>
                      <a:cubicBezTo>
                        <a:pt x="189" y="31"/>
                        <a:pt x="189" y="31"/>
                        <a:pt x="189" y="31"/>
                      </a:cubicBezTo>
                      <a:cubicBezTo>
                        <a:pt x="190" y="30"/>
                        <a:pt x="190" y="30"/>
                        <a:pt x="190" y="30"/>
                      </a:cubicBezTo>
                      <a:cubicBezTo>
                        <a:pt x="195" y="25"/>
                        <a:pt x="199" y="25"/>
                        <a:pt x="206" y="25"/>
                      </a:cubicBezTo>
                      <a:cubicBezTo>
                        <a:pt x="207" y="25"/>
                        <a:pt x="208" y="25"/>
                        <a:pt x="209" y="25"/>
                      </a:cubicBezTo>
                      <a:cubicBezTo>
                        <a:pt x="209" y="25"/>
                        <a:pt x="209" y="25"/>
                        <a:pt x="210" y="25"/>
                      </a:cubicBezTo>
                      <a:cubicBezTo>
                        <a:pt x="210" y="24"/>
                        <a:pt x="211" y="23"/>
                        <a:pt x="213" y="23"/>
                      </a:cubicBezTo>
                      <a:cubicBezTo>
                        <a:pt x="213" y="23"/>
                        <a:pt x="213" y="22"/>
                        <a:pt x="213" y="21"/>
                      </a:cubicBezTo>
                      <a:cubicBezTo>
                        <a:pt x="213" y="21"/>
                        <a:pt x="213" y="20"/>
                        <a:pt x="213" y="20"/>
                      </a:cubicBezTo>
                      <a:cubicBezTo>
                        <a:pt x="214" y="17"/>
                        <a:pt x="215" y="15"/>
                        <a:pt x="217" y="11"/>
                      </a:cubicBezTo>
                      <a:cubicBezTo>
                        <a:pt x="218" y="10"/>
                        <a:pt x="218" y="10"/>
                        <a:pt x="218" y="10"/>
                      </a:cubicBezTo>
                      <a:cubicBezTo>
                        <a:pt x="219" y="11"/>
                        <a:pt x="219" y="11"/>
                        <a:pt x="219" y="11"/>
                      </a:cubicBezTo>
                      <a:cubicBezTo>
                        <a:pt x="219" y="12"/>
                        <a:pt x="220" y="12"/>
                        <a:pt x="221" y="12"/>
                      </a:cubicBezTo>
                      <a:cubicBezTo>
                        <a:pt x="221" y="12"/>
                        <a:pt x="221" y="12"/>
                        <a:pt x="222" y="12"/>
                      </a:cubicBezTo>
                      <a:cubicBezTo>
                        <a:pt x="222" y="12"/>
                        <a:pt x="222" y="12"/>
                        <a:pt x="222" y="12"/>
                      </a:cubicBezTo>
                      <a:cubicBezTo>
                        <a:pt x="223" y="12"/>
                        <a:pt x="226" y="12"/>
                        <a:pt x="226" y="15"/>
                      </a:cubicBezTo>
                      <a:cubicBezTo>
                        <a:pt x="226" y="16"/>
                        <a:pt x="226" y="16"/>
                        <a:pt x="226" y="16"/>
                      </a:cubicBezTo>
                      <a:cubicBezTo>
                        <a:pt x="226" y="18"/>
                        <a:pt x="226" y="20"/>
                        <a:pt x="226" y="22"/>
                      </a:cubicBezTo>
                      <a:cubicBezTo>
                        <a:pt x="227" y="22"/>
                        <a:pt x="227" y="23"/>
                        <a:pt x="227" y="23"/>
                      </a:cubicBezTo>
                      <a:cubicBezTo>
                        <a:pt x="228" y="25"/>
                        <a:pt x="229" y="25"/>
                        <a:pt x="228" y="26"/>
                      </a:cubicBezTo>
                      <a:cubicBezTo>
                        <a:pt x="228" y="26"/>
                        <a:pt x="228" y="26"/>
                        <a:pt x="229" y="26"/>
                      </a:cubicBezTo>
                      <a:cubicBezTo>
                        <a:pt x="229" y="27"/>
                        <a:pt x="229" y="27"/>
                        <a:pt x="228" y="28"/>
                      </a:cubicBezTo>
                      <a:cubicBezTo>
                        <a:pt x="227" y="29"/>
                        <a:pt x="225" y="31"/>
                        <a:pt x="223" y="31"/>
                      </a:cubicBezTo>
                      <a:cubicBezTo>
                        <a:pt x="222" y="31"/>
                        <a:pt x="222" y="30"/>
                        <a:pt x="221" y="30"/>
                      </a:cubicBezTo>
                      <a:cubicBezTo>
                        <a:pt x="220" y="32"/>
                        <a:pt x="219" y="32"/>
                        <a:pt x="217" y="33"/>
                      </a:cubicBezTo>
                      <a:cubicBezTo>
                        <a:pt x="217" y="33"/>
                        <a:pt x="217" y="33"/>
                        <a:pt x="217" y="33"/>
                      </a:cubicBezTo>
                      <a:cubicBezTo>
                        <a:pt x="216" y="34"/>
                        <a:pt x="216" y="34"/>
                        <a:pt x="215" y="36"/>
                      </a:cubicBezTo>
                      <a:cubicBezTo>
                        <a:pt x="215" y="36"/>
                        <a:pt x="215" y="37"/>
                        <a:pt x="215" y="37"/>
                      </a:cubicBezTo>
                      <a:cubicBezTo>
                        <a:pt x="214" y="37"/>
                        <a:pt x="214" y="38"/>
                        <a:pt x="214" y="38"/>
                      </a:cubicBezTo>
                      <a:cubicBezTo>
                        <a:pt x="213" y="40"/>
                        <a:pt x="213" y="40"/>
                        <a:pt x="214" y="41"/>
                      </a:cubicBezTo>
                      <a:cubicBezTo>
                        <a:pt x="215" y="42"/>
                        <a:pt x="215" y="42"/>
                        <a:pt x="215" y="42"/>
                      </a:cubicBezTo>
                      <a:cubicBezTo>
                        <a:pt x="215" y="42"/>
                        <a:pt x="215" y="42"/>
                        <a:pt x="215" y="42"/>
                      </a:cubicBezTo>
                      <a:cubicBezTo>
                        <a:pt x="217" y="38"/>
                        <a:pt x="217" y="38"/>
                        <a:pt x="217" y="38"/>
                      </a:cubicBezTo>
                      <a:cubicBezTo>
                        <a:pt x="217" y="42"/>
                        <a:pt x="217" y="42"/>
                        <a:pt x="217" y="42"/>
                      </a:cubicBezTo>
                      <a:cubicBezTo>
                        <a:pt x="217" y="43"/>
                        <a:pt x="217" y="43"/>
                        <a:pt x="217" y="44"/>
                      </a:cubicBezTo>
                      <a:cubicBezTo>
                        <a:pt x="216" y="45"/>
                        <a:pt x="213" y="46"/>
                        <a:pt x="211" y="45"/>
                      </a:cubicBezTo>
                      <a:cubicBezTo>
                        <a:pt x="210" y="46"/>
                        <a:pt x="209" y="46"/>
                        <a:pt x="207" y="46"/>
                      </a:cubicBezTo>
                      <a:cubicBezTo>
                        <a:pt x="207" y="47"/>
                        <a:pt x="206" y="47"/>
                        <a:pt x="206" y="47"/>
                      </a:cubicBezTo>
                      <a:cubicBezTo>
                        <a:pt x="204" y="47"/>
                        <a:pt x="203" y="48"/>
                        <a:pt x="202" y="49"/>
                      </a:cubicBezTo>
                      <a:cubicBezTo>
                        <a:pt x="201" y="49"/>
                        <a:pt x="201" y="49"/>
                        <a:pt x="201" y="49"/>
                      </a:cubicBezTo>
                      <a:cubicBezTo>
                        <a:pt x="201" y="50"/>
                        <a:pt x="201" y="50"/>
                        <a:pt x="201" y="51"/>
                      </a:cubicBezTo>
                      <a:cubicBezTo>
                        <a:pt x="201" y="52"/>
                        <a:pt x="201" y="53"/>
                        <a:pt x="201" y="54"/>
                      </a:cubicBezTo>
                      <a:cubicBezTo>
                        <a:pt x="200" y="55"/>
                        <a:pt x="199" y="56"/>
                        <a:pt x="199" y="57"/>
                      </a:cubicBezTo>
                      <a:cubicBezTo>
                        <a:pt x="198" y="57"/>
                        <a:pt x="198" y="58"/>
                        <a:pt x="198" y="58"/>
                      </a:cubicBezTo>
                      <a:cubicBezTo>
                        <a:pt x="197" y="60"/>
                        <a:pt x="197" y="60"/>
                        <a:pt x="197" y="60"/>
                      </a:cubicBezTo>
                      <a:cubicBezTo>
                        <a:pt x="196" y="62"/>
                        <a:pt x="196" y="63"/>
                        <a:pt x="194" y="66"/>
                      </a:cubicBezTo>
                      <a:cubicBezTo>
                        <a:pt x="193" y="68"/>
                        <a:pt x="193" y="68"/>
                        <a:pt x="193" y="68"/>
                      </a:cubicBezTo>
                      <a:cubicBezTo>
                        <a:pt x="194" y="69"/>
                        <a:pt x="194" y="70"/>
                        <a:pt x="194" y="70"/>
                      </a:cubicBezTo>
                      <a:cubicBezTo>
                        <a:pt x="194" y="71"/>
                        <a:pt x="194" y="71"/>
                        <a:pt x="194" y="72"/>
                      </a:cubicBezTo>
                      <a:cubicBezTo>
                        <a:pt x="195" y="73"/>
                        <a:pt x="195" y="73"/>
                        <a:pt x="195" y="73"/>
                      </a:cubicBezTo>
                      <a:cubicBezTo>
                        <a:pt x="194" y="73"/>
                        <a:pt x="194" y="73"/>
                        <a:pt x="194" y="73"/>
                      </a:cubicBezTo>
                      <a:cubicBezTo>
                        <a:pt x="194" y="73"/>
                        <a:pt x="194" y="74"/>
                        <a:pt x="194" y="75"/>
                      </a:cubicBezTo>
                      <a:cubicBezTo>
                        <a:pt x="194" y="75"/>
                        <a:pt x="193" y="76"/>
                        <a:pt x="192" y="76"/>
                      </a:cubicBezTo>
                      <a:cubicBezTo>
                        <a:pt x="192" y="76"/>
                        <a:pt x="192" y="76"/>
                        <a:pt x="192" y="76"/>
                      </a:cubicBezTo>
                      <a:cubicBezTo>
                        <a:pt x="191" y="77"/>
                        <a:pt x="191" y="77"/>
                        <a:pt x="191" y="77"/>
                      </a:cubicBezTo>
                      <a:cubicBezTo>
                        <a:pt x="191" y="77"/>
                        <a:pt x="191" y="77"/>
                        <a:pt x="191" y="77"/>
                      </a:cubicBezTo>
                      <a:cubicBezTo>
                        <a:pt x="191" y="80"/>
                        <a:pt x="184" y="83"/>
                        <a:pt x="184" y="83"/>
                      </a:cubicBezTo>
                      <a:cubicBezTo>
                        <a:pt x="183" y="83"/>
                        <a:pt x="182" y="85"/>
                        <a:pt x="181" y="86"/>
                      </a:cubicBezTo>
                      <a:cubicBezTo>
                        <a:pt x="179" y="88"/>
                        <a:pt x="177" y="90"/>
                        <a:pt x="175" y="90"/>
                      </a:cubicBezTo>
                      <a:cubicBezTo>
                        <a:pt x="175" y="90"/>
                        <a:pt x="175" y="90"/>
                        <a:pt x="175" y="90"/>
                      </a:cubicBezTo>
                      <a:cubicBezTo>
                        <a:pt x="174" y="91"/>
                        <a:pt x="174" y="92"/>
                        <a:pt x="173" y="93"/>
                      </a:cubicBezTo>
                      <a:cubicBezTo>
                        <a:pt x="172" y="95"/>
                        <a:pt x="171" y="97"/>
                        <a:pt x="172" y="98"/>
                      </a:cubicBezTo>
                      <a:cubicBezTo>
                        <a:pt x="172" y="100"/>
                        <a:pt x="173" y="101"/>
                        <a:pt x="174" y="103"/>
                      </a:cubicBezTo>
                      <a:cubicBezTo>
                        <a:pt x="175" y="107"/>
                        <a:pt x="177" y="110"/>
                        <a:pt x="177" y="114"/>
                      </a:cubicBezTo>
                      <a:cubicBezTo>
                        <a:pt x="177" y="114"/>
                        <a:pt x="177" y="121"/>
                        <a:pt x="175" y="122"/>
                      </a:cubicBezTo>
                      <a:cubicBezTo>
                        <a:pt x="174" y="122"/>
                        <a:pt x="173" y="122"/>
                        <a:pt x="173" y="122"/>
                      </a:cubicBezTo>
                      <a:close/>
                      <a:moveTo>
                        <a:pt x="168" y="108"/>
                      </a:moveTo>
                      <a:cubicBezTo>
                        <a:pt x="167" y="110"/>
                        <a:pt x="167" y="110"/>
                        <a:pt x="167" y="110"/>
                      </a:cubicBezTo>
                      <a:cubicBezTo>
                        <a:pt x="167" y="111"/>
                        <a:pt x="170" y="117"/>
                        <a:pt x="171" y="117"/>
                      </a:cubicBezTo>
                      <a:cubicBezTo>
                        <a:pt x="172" y="118"/>
                        <a:pt x="173" y="119"/>
                        <a:pt x="173" y="120"/>
                      </a:cubicBezTo>
                      <a:cubicBezTo>
                        <a:pt x="173" y="120"/>
                        <a:pt x="173" y="120"/>
                        <a:pt x="173" y="120"/>
                      </a:cubicBezTo>
                      <a:cubicBezTo>
                        <a:pt x="173" y="120"/>
                        <a:pt x="173" y="120"/>
                        <a:pt x="174" y="120"/>
                      </a:cubicBezTo>
                      <a:cubicBezTo>
                        <a:pt x="175" y="119"/>
                        <a:pt x="175" y="115"/>
                        <a:pt x="175" y="114"/>
                      </a:cubicBezTo>
                      <a:cubicBezTo>
                        <a:pt x="175" y="111"/>
                        <a:pt x="173" y="107"/>
                        <a:pt x="172" y="104"/>
                      </a:cubicBezTo>
                      <a:cubicBezTo>
                        <a:pt x="171" y="102"/>
                        <a:pt x="170" y="101"/>
                        <a:pt x="170" y="99"/>
                      </a:cubicBezTo>
                      <a:cubicBezTo>
                        <a:pt x="169" y="96"/>
                        <a:pt x="170" y="94"/>
                        <a:pt x="171" y="92"/>
                      </a:cubicBezTo>
                      <a:cubicBezTo>
                        <a:pt x="172" y="91"/>
                        <a:pt x="173" y="89"/>
                        <a:pt x="173" y="89"/>
                      </a:cubicBezTo>
                      <a:cubicBezTo>
                        <a:pt x="173" y="87"/>
                        <a:pt x="173" y="87"/>
                        <a:pt x="173" y="87"/>
                      </a:cubicBezTo>
                      <a:cubicBezTo>
                        <a:pt x="174" y="87"/>
                        <a:pt x="174" y="87"/>
                        <a:pt x="174" y="87"/>
                      </a:cubicBezTo>
                      <a:cubicBezTo>
                        <a:pt x="176" y="88"/>
                        <a:pt x="178" y="86"/>
                        <a:pt x="179" y="84"/>
                      </a:cubicBezTo>
                      <a:cubicBezTo>
                        <a:pt x="181" y="83"/>
                        <a:pt x="182" y="82"/>
                        <a:pt x="183" y="81"/>
                      </a:cubicBezTo>
                      <a:cubicBezTo>
                        <a:pt x="185" y="81"/>
                        <a:pt x="188" y="79"/>
                        <a:pt x="189" y="78"/>
                      </a:cubicBezTo>
                      <a:cubicBezTo>
                        <a:pt x="188" y="77"/>
                        <a:pt x="188" y="77"/>
                        <a:pt x="188" y="77"/>
                      </a:cubicBezTo>
                      <a:cubicBezTo>
                        <a:pt x="189" y="76"/>
                        <a:pt x="189" y="76"/>
                        <a:pt x="189" y="76"/>
                      </a:cubicBezTo>
                      <a:cubicBezTo>
                        <a:pt x="189" y="76"/>
                        <a:pt x="189" y="76"/>
                        <a:pt x="189" y="76"/>
                      </a:cubicBezTo>
                      <a:cubicBezTo>
                        <a:pt x="189" y="76"/>
                        <a:pt x="189" y="76"/>
                        <a:pt x="189" y="76"/>
                      </a:cubicBezTo>
                      <a:cubicBezTo>
                        <a:pt x="182" y="72"/>
                        <a:pt x="182" y="72"/>
                        <a:pt x="182" y="72"/>
                      </a:cubicBezTo>
                      <a:cubicBezTo>
                        <a:pt x="190" y="74"/>
                        <a:pt x="190" y="74"/>
                        <a:pt x="190" y="74"/>
                      </a:cubicBezTo>
                      <a:cubicBezTo>
                        <a:pt x="190" y="74"/>
                        <a:pt x="191" y="74"/>
                        <a:pt x="191" y="74"/>
                      </a:cubicBezTo>
                      <a:cubicBezTo>
                        <a:pt x="191" y="74"/>
                        <a:pt x="191" y="74"/>
                        <a:pt x="191" y="74"/>
                      </a:cubicBezTo>
                      <a:cubicBezTo>
                        <a:pt x="191" y="74"/>
                        <a:pt x="191" y="74"/>
                        <a:pt x="191" y="74"/>
                      </a:cubicBezTo>
                      <a:cubicBezTo>
                        <a:pt x="191" y="74"/>
                        <a:pt x="190" y="74"/>
                        <a:pt x="190" y="73"/>
                      </a:cubicBezTo>
                      <a:cubicBezTo>
                        <a:pt x="189" y="73"/>
                        <a:pt x="189" y="73"/>
                        <a:pt x="189" y="73"/>
                      </a:cubicBezTo>
                      <a:cubicBezTo>
                        <a:pt x="189" y="72"/>
                        <a:pt x="189" y="72"/>
                        <a:pt x="189" y="72"/>
                      </a:cubicBezTo>
                      <a:cubicBezTo>
                        <a:pt x="189" y="72"/>
                        <a:pt x="189" y="71"/>
                        <a:pt x="189" y="71"/>
                      </a:cubicBezTo>
                      <a:cubicBezTo>
                        <a:pt x="189" y="69"/>
                        <a:pt x="189" y="69"/>
                        <a:pt x="189" y="69"/>
                      </a:cubicBezTo>
                      <a:cubicBezTo>
                        <a:pt x="186" y="69"/>
                        <a:pt x="186" y="69"/>
                        <a:pt x="186" y="69"/>
                      </a:cubicBezTo>
                      <a:cubicBezTo>
                        <a:pt x="190" y="67"/>
                        <a:pt x="190" y="67"/>
                        <a:pt x="190" y="67"/>
                      </a:cubicBezTo>
                      <a:cubicBezTo>
                        <a:pt x="190" y="66"/>
                        <a:pt x="191" y="66"/>
                        <a:pt x="191" y="66"/>
                      </a:cubicBezTo>
                      <a:cubicBezTo>
                        <a:pt x="191" y="65"/>
                        <a:pt x="189" y="63"/>
                        <a:pt x="188" y="62"/>
                      </a:cubicBezTo>
                      <a:cubicBezTo>
                        <a:pt x="187" y="61"/>
                        <a:pt x="187" y="61"/>
                        <a:pt x="186" y="60"/>
                      </a:cubicBezTo>
                      <a:cubicBezTo>
                        <a:pt x="186" y="57"/>
                        <a:pt x="186" y="57"/>
                        <a:pt x="186" y="57"/>
                      </a:cubicBezTo>
                      <a:cubicBezTo>
                        <a:pt x="189" y="59"/>
                        <a:pt x="189" y="59"/>
                        <a:pt x="189" y="59"/>
                      </a:cubicBezTo>
                      <a:cubicBezTo>
                        <a:pt x="189" y="58"/>
                        <a:pt x="189" y="57"/>
                        <a:pt x="189" y="56"/>
                      </a:cubicBezTo>
                      <a:cubicBezTo>
                        <a:pt x="190" y="55"/>
                        <a:pt x="191" y="54"/>
                        <a:pt x="192" y="54"/>
                      </a:cubicBezTo>
                      <a:cubicBezTo>
                        <a:pt x="193" y="53"/>
                        <a:pt x="193" y="53"/>
                        <a:pt x="193" y="53"/>
                      </a:cubicBezTo>
                      <a:cubicBezTo>
                        <a:pt x="192" y="52"/>
                        <a:pt x="192" y="52"/>
                        <a:pt x="192" y="52"/>
                      </a:cubicBezTo>
                      <a:cubicBezTo>
                        <a:pt x="194" y="53"/>
                        <a:pt x="194" y="53"/>
                        <a:pt x="194" y="53"/>
                      </a:cubicBezTo>
                      <a:cubicBezTo>
                        <a:pt x="195" y="53"/>
                        <a:pt x="195" y="53"/>
                        <a:pt x="195" y="53"/>
                      </a:cubicBezTo>
                      <a:cubicBezTo>
                        <a:pt x="195" y="53"/>
                        <a:pt x="195" y="53"/>
                        <a:pt x="195" y="53"/>
                      </a:cubicBezTo>
                      <a:cubicBezTo>
                        <a:pt x="195" y="53"/>
                        <a:pt x="195" y="53"/>
                        <a:pt x="195" y="53"/>
                      </a:cubicBezTo>
                      <a:cubicBezTo>
                        <a:pt x="196" y="54"/>
                        <a:pt x="197" y="55"/>
                        <a:pt x="197" y="56"/>
                      </a:cubicBezTo>
                      <a:cubicBezTo>
                        <a:pt x="198" y="55"/>
                        <a:pt x="199" y="54"/>
                        <a:pt x="199" y="53"/>
                      </a:cubicBezTo>
                      <a:cubicBezTo>
                        <a:pt x="199" y="53"/>
                        <a:pt x="199" y="52"/>
                        <a:pt x="199" y="51"/>
                      </a:cubicBezTo>
                      <a:cubicBezTo>
                        <a:pt x="199" y="50"/>
                        <a:pt x="198" y="48"/>
                        <a:pt x="200" y="48"/>
                      </a:cubicBezTo>
                      <a:cubicBezTo>
                        <a:pt x="200" y="48"/>
                        <a:pt x="200" y="47"/>
                        <a:pt x="201" y="47"/>
                      </a:cubicBezTo>
                      <a:cubicBezTo>
                        <a:pt x="202" y="46"/>
                        <a:pt x="204" y="45"/>
                        <a:pt x="206" y="45"/>
                      </a:cubicBezTo>
                      <a:cubicBezTo>
                        <a:pt x="206" y="45"/>
                        <a:pt x="206" y="45"/>
                        <a:pt x="207" y="44"/>
                      </a:cubicBezTo>
                      <a:cubicBezTo>
                        <a:pt x="209" y="44"/>
                        <a:pt x="210" y="44"/>
                        <a:pt x="210" y="43"/>
                      </a:cubicBezTo>
                      <a:cubicBezTo>
                        <a:pt x="211" y="42"/>
                        <a:pt x="211" y="42"/>
                        <a:pt x="211" y="42"/>
                      </a:cubicBezTo>
                      <a:cubicBezTo>
                        <a:pt x="212" y="43"/>
                        <a:pt x="212" y="43"/>
                        <a:pt x="212" y="43"/>
                      </a:cubicBezTo>
                      <a:cubicBezTo>
                        <a:pt x="212" y="43"/>
                        <a:pt x="213" y="43"/>
                        <a:pt x="213" y="43"/>
                      </a:cubicBezTo>
                      <a:cubicBezTo>
                        <a:pt x="213" y="43"/>
                        <a:pt x="213" y="43"/>
                        <a:pt x="213" y="42"/>
                      </a:cubicBezTo>
                      <a:cubicBezTo>
                        <a:pt x="211" y="40"/>
                        <a:pt x="211" y="39"/>
                        <a:pt x="212" y="37"/>
                      </a:cubicBezTo>
                      <a:cubicBezTo>
                        <a:pt x="212" y="37"/>
                        <a:pt x="213" y="37"/>
                        <a:pt x="213" y="36"/>
                      </a:cubicBezTo>
                      <a:cubicBezTo>
                        <a:pt x="213" y="36"/>
                        <a:pt x="213" y="35"/>
                        <a:pt x="213" y="35"/>
                      </a:cubicBezTo>
                      <a:cubicBezTo>
                        <a:pt x="214" y="34"/>
                        <a:pt x="214" y="32"/>
                        <a:pt x="216" y="31"/>
                      </a:cubicBezTo>
                      <a:cubicBezTo>
                        <a:pt x="217" y="31"/>
                        <a:pt x="217" y="31"/>
                        <a:pt x="217" y="31"/>
                      </a:cubicBezTo>
                      <a:cubicBezTo>
                        <a:pt x="219" y="30"/>
                        <a:pt x="219" y="30"/>
                        <a:pt x="220" y="28"/>
                      </a:cubicBezTo>
                      <a:cubicBezTo>
                        <a:pt x="220" y="26"/>
                        <a:pt x="220" y="26"/>
                        <a:pt x="220" y="26"/>
                      </a:cubicBezTo>
                      <a:cubicBezTo>
                        <a:pt x="221" y="28"/>
                        <a:pt x="221" y="28"/>
                        <a:pt x="221" y="28"/>
                      </a:cubicBezTo>
                      <a:cubicBezTo>
                        <a:pt x="222" y="28"/>
                        <a:pt x="223" y="29"/>
                        <a:pt x="223" y="29"/>
                      </a:cubicBezTo>
                      <a:cubicBezTo>
                        <a:pt x="225" y="29"/>
                        <a:pt x="226" y="28"/>
                        <a:pt x="227" y="27"/>
                      </a:cubicBezTo>
                      <a:cubicBezTo>
                        <a:pt x="227" y="27"/>
                        <a:pt x="227" y="27"/>
                        <a:pt x="227" y="27"/>
                      </a:cubicBezTo>
                      <a:cubicBezTo>
                        <a:pt x="227" y="26"/>
                        <a:pt x="226" y="26"/>
                        <a:pt x="226" y="26"/>
                      </a:cubicBezTo>
                      <a:cubicBezTo>
                        <a:pt x="226" y="25"/>
                        <a:pt x="226" y="25"/>
                        <a:pt x="225" y="24"/>
                      </a:cubicBezTo>
                      <a:cubicBezTo>
                        <a:pt x="225" y="24"/>
                        <a:pt x="225" y="23"/>
                        <a:pt x="225" y="23"/>
                      </a:cubicBezTo>
                      <a:cubicBezTo>
                        <a:pt x="224" y="21"/>
                        <a:pt x="224" y="18"/>
                        <a:pt x="224" y="16"/>
                      </a:cubicBezTo>
                      <a:cubicBezTo>
                        <a:pt x="224" y="15"/>
                        <a:pt x="224" y="15"/>
                        <a:pt x="224" y="15"/>
                      </a:cubicBezTo>
                      <a:cubicBezTo>
                        <a:pt x="224" y="14"/>
                        <a:pt x="224" y="14"/>
                        <a:pt x="222" y="14"/>
                      </a:cubicBezTo>
                      <a:cubicBezTo>
                        <a:pt x="222" y="14"/>
                        <a:pt x="222" y="14"/>
                        <a:pt x="222" y="14"/>
                      </a:cubicBezTo>
                      <a:cubicBezTo>
                        <a:pt x="221" y="14"/>
                        <a:pt x="220" y="14"/>
                        <a:pt x="218" y="13"/>
                      </a:cubicBezTo>
                      <a:cubicBezTo>
                        <a:pt x="217" y="16"/>
                        <a:pt x="216" y="18"/>
                        <a:pt x="215" y="21"/>
                      </a:cubicBezTo>
                      <a:cubicBezTo>
                        <a:pt x="215" y="21"/>
                        <a:pt x="215" y="21"/>
                        <a:pt x="215" y="22"/>
                      </a:cubicBezTo>
                      <a:cubicBezTo>
                        <a:pt x="215" y="23"/>
                        <a:pt x="215" y="25"/>
                        <a:pt x="213" y="25"/>
                      </a:cubicBezTo>
                      <a:cubicBezTo>
                        <a:pt x="212" y="25"/>
                        <a:pt x="211" y="26"/>
                        <a:pt x="211" y="26"/>
                      </a:cubicBezTo>
                      <a:cubicBezTo>
                        <a:pt x="210" y="27"/>
                        <a:pt x="210" y="27"/>
                        <a:pt x="209" y="27"/>
                      </a:cubicBezTo>
                      <a:cubicBezTo>
                        <a:pt x="208" y="27"/>
                        <a:pt x="207" y="27"/>
                        <a:pt x="206" y="27"/>
                      </a:cubicBezTo>
                      <a:cubicBezTo>
                        <a:pt x="205" y="27"/>
                        <a:pt x="204" y="27"/>
                        <a:pt x="203" y="27"/>
                      </a:cubicBezTo>
                      <a:cubicBezTo>
                        <a:pt x="199" y="27"/>
                        <a:pt x="196" y="27"/>
                        <a:pt x="193" y="30"/>
                      </a:cubicBezTo>
                      <a:cubicBezTo>
                        <a:pt x="193" y="30"/>
                        <a:pt x="193" y="30"/>
                        <a:pt x="193" y="30"/>
                      </a:cubicBezTo>
                      <a:cubicBezTo>
                        <a:pt x="193" y="31"/>
                        <a:pt x="193" y="31"/>
                        <a:pt x="193" y="31"/>
                      </a:cubicBezTo>
                      <a:cubicBezTo>
                        <a:pt x="193" y="32"/>
                        <a:pt x="193" y="33"/>
                        <a:pt x="192" y="34"/>
                      </a:cubicBezTo>
                      <a:cubicBezTo>
                        <a:pt x="190" y="36"/>
                        <a:pt x="188" y="36"/>
                        <a:pt x="185" y="36"/>
                      </a:cubicBezTo>
                      <a:cubicBezTo>
                        <a:pt x="184" y="36"/>
                        <a:pt x="183" y="36"/>
                        <a:pt x="182" y="36"/>
                      </a:cubicBezTo>
                      <a:cubicBezTo>
                        <a:pt x="182" y="37"/>
                        <a:pt x="182" y="38"/>
                        <a:pt x="181" y="39"/>
                      </a:cubicBezTo>
                      <a:cubicBezTo>
                        <a:pt x="179" y="42"/>
                        <a:pt x="171" y="45"/>
                        <a:pt x="166" y="45"/>
                      </a:cubicBezTo>
                      <a:cubicBezTo>
                        <a:pt x="165" y="45"/>
                        <a:pt x="163" y="45"/>
                        <a:pt x="163" y="44"/>
                      </a:cubicBezTo>
                      <a:cubicBezTo>
                        <a:pt x="162" y="44"/>
                        <a:pt x="162" y="44"/>
                        <a:pt x="162" y="44"/>
                      </a:cubicBezTo>
                      <a:cubicBezTo>
                        <a:pt x="162" y="43"/>
                        <a:pt x="162" y="43"/>
                        <a:pt x="162" y="43"/>
                      </a:cubicBezTo>
                      <a:cubicBezTo>
                        <a:pt x="166" y="39"/>
                        <a:pt x="166" y="37"/>
                        <a:pt x="164" y="32"/>
                      </a:cubicBezTo>
                      <a:cubicBezTo>
                        <a:pt x="164" y="32"/>
                        <a:pt x="164" y="32"/>
                        <a:pt x="164" y="32"/>
                      </a:cubicBezTo>
                      <a:cubicBezTo>
                        <a:pt x="163" y="33"/>
                        <a:pt x="162" y="34"/>
                        <a:pt x="161" y="34"/>
                      </a:cubicBezTo>
                      <a:cubicBezTo>
                        <a:pt x="159" y="34"/>
                        <a:pt x="159" y="34"/>
                        <a:pt x="159" y="34"/>
                      </a:cubicBezTo>
                      <a:cubicBezTo>
                        <a:pt x="160" y="32"/>
                        <a:pt x="160" y="32"/>
                        <a:pt x="160" y="32"/>
                      </a:cubicBezTo>
                      <a:cubicBezTo>
                        <a:pt x="161" y="30"/>
                        <a:pt x="163" y="28"/>
                        <a:pt x="162" y="26"/>
                      </a:cubicBezTo>
                      <a:cubicBezTo>
                        <a:pt x="162" y="25"/>
                        <a:pt x="161" y="24"/>
                        <a:pt x="160" y="24"/>
                      </a:cubicBezTo>
                      <a:cubicBezTo>
                        <a:pt x="159" y="23"/>
                        <a:pt x="159" y="23"/>
                        <a:pt x="158" y="23"/>
                      </a:cubicBezTo>
                      <a:cubicBezTo>
                        <a:pt x="157" y="23"/>
                        <a:pt x="156" y="25"/>
                        <a:pt x="155" y="27"/>
                      </a:cubicBezTo>
                      <a:cubicBezTo>
                        <a:pt x="154" y="30"/>
                        <a:pt x="154" y="30"/>
                        <a:pt x="154" y="30"/>
                      </a:cubicBezTo>
                      <a:cubicBezTo>
                        <a:pt x="153" y="27"/>
                        <a:pt x="153" y="27"/>
                        <a:pt x="153" y="27"/>
                      </a:cubicBezTo>
                      <a:cubicBezTo>
                        <a:pt x="152" y="29"/>
                        <a:pt x="152" y="32"/>
                        <a:pt x="152" y="34"/>
                      </a:cubicBezTo>
                      <a:cubicBezTo>
                        <a:pt x="153" y="36"/>
                        <a:pt x="153" y="41"/>
                        <a:pt x="151" y="43"/>
                      </a:cubicBezTo>
                      <a:cubicBezTo>
                        <a:pt x="150" y="45"/>
                        <a:pt x="149" y="45"/>
                        <a:pt x="148" y="45"/>
                      </a:cubicBezTo>
                      <a:cubicBezTo>
                        <a:pt x="147" y="45"/>
                        <a:pt x="146" y="44"/>
                        <a:pt x="145" y="43"/>
                      </a:cubicBezTo>
                      <a:cubicBezTo>
                        <a:pt x="143" y="40"/>
                        <a:pt x="145" y="34"/>
                        <a:pt x="146" y="29"/>
                      </a:cubicBezTo>
                      <a:cubicBezTo>
                        <a:pt x="146" y="29"/>
                        <a:pt x="146" y="29"/>
                        <a:pt x="146" y="29"/>
                      </a:cubicBezTo>
                      <a:cubicBezTo>
                        <a:pt x="146" y="29"/>
                        <a:pt x="146" y="29"/>
                        <a:pt x="145" y="29"/>
                      </a:cubicBezTo>
                      <a:cubicBezTo>
                        <a:pt x="143" y="30"/>
                        <a:pt x="143" y="30"/>
                        <a:pt x="143" y="30"/>
                      </a:cubicBezTo>
                      <a:cubicBezTo>
                        <a:pt x="144" y="28"/>
                        <a:pt x="144" y="28"/>
                        <a:pt x="144" y="28"/>
                      </a:cubicBezTo>
                      <a:cubicBezTo>
                        <a:pt x="145" y="26"/>
                        <a:pt x="146" y="24"/>
                        <a:pt x="147" y="22"/>
                      </a:cubicBezTo>
                      <a:cubicBezTo>
                        <a:pt x="148" y="19"/>
                        <a:pt x="148" y="19"/>
                        <a:pt x="148" y="19"/>
                      </a:cubicBezTo>
                      <a:cubicBezTo>
                        <a:pt x="148" y="21"/>
                        <a:pt x="148" y="21"/>
                        <a:pt x="148" y="21"/>
                      </a:cubicBezTo>
                      <a:cubicBezTo>
                        <a:pt x="149" y="21"/>
                        <a:pt x="149" y="20"/>
                        <a:pt x="150" y="20"/>
                      </a:cubicBezTo>
                      <a:cubicBezTo>
                        <a:pt x="151" y="19"/>
                        <a:pt x="151" y="19"/>
                        <a:pt x="151" y="19"/>
                      </a:cubicBezTo>
                      <a:cubicBezTo>
                        <a:pt x="151" y="20"/>
                        <a:pt x="151" y="20"/>
                        <a:pt x="151" y="20"/>
                      </a:cubicBezTo>
                      <a:cubicBezTo>
                        <a:pt x="153" y="19"/>
                        <a:pt x="155" y="18"/>
                        <a:pt x="157" y="19"/>
                      </a:cubicBezTo>
                      <a:cubicBezTo>
                        <a:pt x="157" y="20"/>
                        <a:pt x="157" y="20"/>
                        <a:pt x="158" y="19"/>
                      </a:cubicBezTo>
                      <a:cubicBezTo>
                        <a:pt x="158" y="19"/>
                        <a:pt x="159" y="19"/>
                        <a:pt x="159" y="19"/>
                      </a:cubicBezTo>
                      <a:cubicBezTo>
                        <a:pt x="159" y="19"/>
                        <a:pt x="159" y="19"/>
                        <a:pt x="158" y="18"/>
                      </a:cubicBezTo>
                      <a:cubicBezTo>
                        <a:pt x="158" y="18"/>
                        <a:pt x="157" y="18"/>
                        <a:pt x="156" y="18"/>
                      </a:cubicBezTo>
                      <a:cubicBezTo>
                        <a:pt x="155" y="17"/>
                        <a:pt x="155" y="17"/>
                        <a:pt x="154" y="17"/>
                      </a:cubicBezTo>
                      <a:cubicBezTo>
                        <a:pt x="153" y="17"/>
                        <a:pt x="153" y="17"/>
                        <a:pt x="151" y="18"/>
                      </a:cubicBezTo>
                      <a:cubicBezTo>
                        <a:pt x="151" y="19"/>
                        <a:pt x="150" y="19"/>
                        <a:pt x="149" y="19"/>
                      </a:cubicBezTo>
                      <a:cubicBezTo>
                        <a:pt x="148" y="19"/>
                        <a:pt x="147" y="18"/>
                        <a:pt x="146" y="17"/>
                      </a:cubicBezTo>
                      <a:cubicBezTo>
                        <a:pt x="145" y="17"/>
                        <a:pt x="145" y="16"/>
                        <a:pt x="144" y="17"/>
                      </a:cubicBezTo>
                      <a:cubicBezTo>
                        <a:pt x="142" y="18"/>
                        <a:pt x="142" y="18"/>
                        <a:pt x="142" y="18"/>
                      </a:cubicBezTo>
                      <a:cubicBezTo>
                        <a:pt x="142" y="16"/>
                        <a:pt x="142" y="16"/>
                        <a:pt x="142" y="16"/>
                      </a:cubicBezTo>
                      <a:cubicBezTo>
                        <a:pt x="142" y="16"/>
                        <a:pt x="142" y="15"/>
                        <a:pt x="142" y="15"/>
                      </a:cubicBezTo>
                      <a:cubicBezTo>
                        <a:pt x="138" y="17"/>
                        <a:pt x="134" y="19"/>
                        <a:pt x="133" y="17"/>
                      </a:cubicBezTo>
                      <a:cubicBezTo>
                        <a:pt x="133" y="17"/>
                        <a:pt x="133" y="17"/>
                        <a:pt x="133" y="16"/>
                      </a:cubicBezTo>
                      <a:cubicBezTo>
                        <a:pt x="132" y="17"/>
                        <a:pt x="131" y="17"/>
                        <a:pt x="130" y="17"/>
                      </a:cubicBezTo>
                      <a:cubicBezTo>
                        <a:pt x="126" y="19"/>
                        <a:pt x="126" y="19"/>
                        <a:pt x="126" y="19"/>
                      </a:cubicBezTo>
                      <a:cubicBezTo>
                        <a:pt x="128" y="16"/>
                        <a:pt x="128" y="16"/>
                        <a:pt x="128" y="16"/>
                      </a:cubicBezTo>
                      <a:cubicBezTo>
                        <a:pt x="131" y="13"/>
                        <a:pt x="133" y="11"/>
                        <a:pt x="136" y="9"/>
                      </a:cubicBezTo>
                      <a:cubicBezTo>
                        <a:pt x="135" y="9"/>
                        <a:pt x="135" y="9"/>
                        <a:pt x="135" y="9"/>
                      </a:cubicBezTo>
                      <a:cubicBezTo>
                        <a:pt x="132" y="9"/>
                        <a:pt x="130" y="8"/>
                        <a:pt x="127" y="6"/>
                      </a:cubicBezTo>
                      <a:cubicBezTo>
                        <a:pt x="126" y="6"/>
                        <a:pt x="124" y="6"/>
                        <a:pt x="122" y="6"/>
                      </a:cubicBezTo>
                      <a:cubicBezTo>
                        <a:pt x="122" y="6"/>
                        <a:pt x="121" y="6"/>
                        <a:pt x="121" y="6"/>
                      </a:cubicBezTo>
                      <a:cubicBezTo>
                        <a:pt x="119" y="5"/>
                        <a:pt x="118" y="4"/>
                        <a:pt x="117" y="3"/>
                      </a:cubicBezTo>
                      <a:cubicBezTo>
                        <a:pt x="116" y="4"/>
                        <a:pt x="114" y="5"/>
                        <a:pt x="111" y="5"/>
                      </a:cubicBezTo>
                      <a:cubicBezTo>
                        <a:pt x="109" y="5"/>
                        <a:pt x="107" y="4"/>
                        <a:pt x="105" y="4"/>
                      </a:cubicBezTo>
                      <a:cubicBezTo>
                        <a:pt x="104" y="4"/>
                        <a:pt x="103" y="4"/>
                        <a:pt x="103" y="4"/>
                      </a:cubicBezTo>
                      <a:cubicBezTo>
                        <a:pt x="90" y="4"/>
                        <a:pt x="78" y="4"/>
                        <a:pt x="65" y="4"/>
                      </a:cubicBezTo>
                      <a:cubicBezTo>
                        <a:pt x="47" y="4"/>
                        <a:pt x="29" y="4"/>
                        <a:pt x="11" y="4"/>
                      </a:cubicBezTo>
                      <a:cubicBezTo>
                        <a:pt x="11" y="5"/>
                        <a:pt x="11" y="5"/>
                        <a:pt x="11" y="6"/>
                      </a:cubicBezTo>
                      <a:cubicBezTo>
                        <a:pt x="11" y="6"/>
                        <a:pt x="11" y="6"/>
                        <a:pt x="11" y="6"/>
                      </a:cubicBezTo>
                      <a:cubicBezTo>
                        <a:pt x="12" y="9"/>
                        <a:pt x="11" y="10"/>
                        <a:pt x="9" y="12"/>
                      </a:cubicBezTo>
                      <a:cubicBezTo>
                        <a:pt x="8" y="14"/>
                        <a:pt x="8" y="14"/>
                        <a:pt x="8" y="14"/>
                      </a:cubicBezTo>
                      <a:cubicBezTo>
                        <a:pt x="7" y="12"/>
                        <a:pt x="7" y="12"/>
                        <a:pt x="7" y="12"/>
                      </a:cubicBezTo>
                      <a:cubicBezTo>
                        <a:pt x="7" y="12"/>
                        <a:pt x="7" y="11"/>
                        <a:pt x="8" y="10"/>
                      </a:cubicBezTo>
                      <a:cubicBezTo>
                        <a:pt x="8" y="9"/>
                        <a:pt x="8" y="9"/>
                        <a:pt x="8" y="9"/>
                      </a:cubicBezTo>
                      <a:cubicBezTo>
                        <a:pt x="8" y="8"/>
                        <a:pt x="7" y="8"/>
                        <a:pt x="7" y="8"/>
                      </a:cubicBezTo>
                      <a:cubicBezTo>
                        <a:pt x="6" y="8"/>
                        <a:pt x="4" y="7"/>
                        <a:pt x="3" y="7"/>
                      </a:cubicBezTo>
                      <a:cubicBezTo>
                        <a:pt x="2" y="7"/>
                        <a:pt x="2" y="7"/>
                        <a:pt x="2" y="7"/>
                      </a:cubicBezTo>
                      <a:cubicBezTo>
                        <a:pt x="2" y="9"/>
                        <a:pt x="3" y="12"/>
                        <a:pt x="4" y="14"/>
                      </a:cubicBezTo>
                      <a:cubicBezTo>
                        <a:pt x="5" y="15"/>
                        <a:pt x="5" y="16"/>
                        <a:pt x="6" y="17"/>
                      </a:cubicBezTo>
                      <a:cubicBezTo>
                        <a:pt x="6" y="18"/>
                        <a:pt x="6" y="18"/>
                        <a:pt x="6" y="18"/>
                      </a:cubicBezTo>
                      <a:cubicBezTo>
                        <a:pt x="6" y="18"/>
                        <a:pt x="6" y="18"/>
                        <a:pt x="7" y="18"/>
                      </a:cubicBezTo>
                      <a:cubicBezTo>
                        <a:pt x="7" y="20"/>
                        <a:pt x="7" y="20"/>
                        <a:pt x="7" y="20"/>
                      </a:cubicBezTo>
                      <a:cubicBezTo>
                        <a:pt x="7" y="20"/>
                        <a:pt x="6" y="20"/>
                        <a:pt x="6" y="20"/>
                      </a:cubicBezTo>
                      <a:cubicBezTo>
                        <a:pt x="3" y="24"/>
                        <a:pt x="4" y="38"/>
                        <a:pt x="4" y="42"/>
                      </a:cubicBezTo>
                      <a:cubicBezTo>
                        <a:pt x="5" y="44"/>
                        <a:pt x="4" y="45"/>
                        <a:pt x="4" y="47"/>
                      </a:cubicBezTo>
                      <a:cubicBezTo>
                        <a:pt x="4" y="49"/>
                        <a:pt x="4" y="51"/>
                        <a:pt x="5" y="53"/>
                      </a:cubicBezTo>
                      <a:cubicBezTo>
                        <a:pt x="6" y="54"/>
                        <a:pt x="7" y="56"/>
                        <a:pt x="7" y="57"/>
                      </a:cubicBezTo>
                      <a:cubicBezTo>
                        <a:pt x="7" y="59"/>
                        <a:pt x="8" y="60"/>
                        <a:pt x="9" y="61"/>
                      </a:cubicBezTo>
                      <a:cubicBezTo>
                        <a:pt x="10" y="61"/>
                        <a:pt x="10" y="61"/>
                        <a:pt x="11" y="61"/>
                      </a:cubicBezTo>
                      <a:cubicBezTo>
                        <a:pt x="11" y="61"/>
                        <a:pt x="11" y="61"/>
                        <a:pt x="11" y="61"/>
                      </a:cubicBezTo>
                      <a:cubicBezTo>
                        <a:pt x="11" y="61"/>
                        <a:pt x="12" y="61"/>
                        <a:pt x="12" y="61"/>
                      </a:cubicBezTo>
                      <a:cubicBezTo>
                        <a:pt x="16" y="61"/>
                        <a:pt x="16" y="61"/>
                        <a:pt x="16" y="61"/>
                      </a:cubicBezTo>
                      <a:cubicBezTo>
                        <a:pt x="12" y="63"/>
                        <a:pt x="12" y="63"/>
                        <a:pt x="12" y="63"/>
                      </a:cubicBezTo>
                      <a:cubicBezTo>
                        <a:pt x="12" y="63"/>
                        <a:pt x="12" y="63"/>
                        <a:pt x="12" y="63"/>
                      </a:cubicBezTo>
                      <a:cubicBezTo>
                        <a:pt x="12" y="63"/>
                        <a:pt x="12" y="64"/>
                        <a:pt x="12" y="64"/>
                      </a:cubicBezTo>
                      <a:cubicBezTo>
                        <a:pt x="11" y="65"/>
                        <a:pt x="11" y="65"/>
                        <a:pt x="11" y="65"/>
                      </a:cubicBezTo>
                      <a:cubicBezTo>
                        <a:pt x="11" y="65"/>
                        <a:pt x="12" y="66"/>
                        <a:pt x="12" y="66"/>
                      </a:cubicBezTo>
                      <a:cubicBezTo>
                        <a:pt x="13" y="67"/>
                        <a:pt x="13" y="68"/>
                        <a:pt x="14" y="69"/>
                      </a:cubicBezTo>
                      <a:cubicBezTo>
                        <a:pt x="14" y="70"/>
                        <a:pt x="14" y="70"/>
                        <a:pt x="14" y="71"/>
                      </a:cubicBezTo>
                      <a:cubicBezTo>
                        <a:pt x="15" y="71"/>
                        <a:pt x="15" y="72"/>
                        <a:pt x="16" y="73"/>
                      </a:cubicBezTo>
                      <a:cubicBezTo>
                        <a:pt x="16" y="74"/>
                        <a:pt x="17" y="75"/>
                        <a:pt x="18" y="76"/>
                      </a:cubicBezTo>
                      <a:cubicBezTo>
                        <a:pt x="19" y="76"/>
                        <a:pt x="19" y="77"/>
                        <a:pt x="19" y="78"/>
                      </a:cubicBezTo>
                      <a:cubicBezTo>
                        <a:pt x="19" y="78"/>
                        <a:pt x="19" y="78"/>
                        <a:pt x="19" y="78"/>
                      </a:cubicBezTo>
                      <a:cubicBezTo>
                        <a:pt x="19" y="79"/>
                        <a:pt x="20" y="79"/>
                        <a:pt x="21" y="79"/>
                      </a:cubicBezTo>
                      <a:cubicBezTo>
                        <a:pt x="21" y="79"/>
                        <a:pt x="22" y="79"/>
                        <a:pt x="22" y="79"/>
                      </a:cubicBezTo>
                      <a:cubicBezTo>
                        <a:pt x="24" y="80"/>
                        <a:pt x="31" y="82"/>
                        <a:pt x="31" y="86"/>
                      </a:cubicBezTo>
                      <a:cubicBezTo>
                        <a:pt x="32" y="87"/>
                        <a:pt x="32" y="88"/>
                        <a:pt x="33" y="88"/>
                      </a:cubicBezTo>
                      <a:cubicBezTo>
                        <a:pt x="34" y="88"/>
                        <a:pt x="35" y="87"/>
                        <a:pt x="35" y="87"/>
                      </a:cubicBezTo>
                      <a:cubicBezTo>
                        <a:pt x="37" y="87"/>
                        <a:pt x="40" y="87"/>
                        <a:pt x="41" y="87"/>
                      </a:cubicBezTo>
                      <a:cubicBezTo>
                        <a:pt x="46" y="89"/>
                        <a:pt x="50" y="91"/>
                        <a:pt x="55" y="93"/>
                      </a:cubicBezTo>
                      <a:cubicBezTo>
                        <a:pt x="55" y="94"/>
                        <a:pt x="56" y="94"/>
                        <a:pt x="58" y="94"/>
                      </a:cubicBezTo>
                      <a:cubicBezTo>
                        <a:pt x="61" y="94"/>
                        <a:pt x="64" y="93"/>
                        <a:pt x="65" y="93"/>
                      </a:cubicBezTo>
                      <a:cubicBezTo>
                        <a:pt x="65" y="92"/>
                        <a:pt x="65" y="91"/>
                        <a:pt x="68" y="91"/>
                      </a:cubicBezTo>
                      <a:cubicBezTo>
                        <a:pt x="68" y="91"/>
                        <a:pt x="69" y="91"/>
                        <a:pt x="70" y="91"/>
                      </a:cubicBezTo>
                      <a:cubicBezTo>
                        <a:pt x="70" y="91"/>
                        <a:pt x="71" y="91"/>
                        <a:pt x="71" y="91"/>
                      </a:cubicBezTo>
                      <a:cubicBezTo>
                        <a:pt x="73" y="91"/>
                        <a:pt x="75" y="92"/>
                        <a:pt x="76" y="94"/>
                      </a:cubicBezTo>
                      <a:cubicBezTo>
                        <a:pt x="77" y="94"/>
                        <a:pt x="77" y="94"/>
                        <a:pt x="77" y="95"/>
                      </a:cubicBezTo>
                      <a:cubicBezTo>
                        <a:pt x="79" y="96"/>
                        <a:pt x="80" y="98"/>
                        <a:pt x="81" y="99"/>
                      </a:cubicBezTo>
                      <a:cubicBezTo>
                        <a:pt x="82" y="101"/>
                        <a:pt x="83" y="102"/>
                        <a:pt x="85" y="103"/>
                      </a:cubicBezTo>
                      <a:cubicBezTo>
                        <a:pt x="86" y="101"/>
                        <a:pt x="88" y="100"/>
                        <a:pt x="90" y="100"/>
                      </a:cubicBezTo>
                      <a:cubicBezTo>
                        <a:pt x="93" y="100"/>
                        <a:pt x="95" y="103"/>
                        <a:pt x="97" y="107"/>
                      </a:cubicBezTo>
                      <a:cubicBezTo>
                        <a:pt x="98" y="108"/>
                        <a:pt x="98" y="109"/>
                        <a:pt x="99" y="110"/>
                      </a:cubicBezTo>
                      <a:cubicBezTo>
                        <a:pt x="100" y="111"/>
                        <a:pt x="101" y="113"/>
                        <a:pt x="102" y="115"/>
                      </a:cubicBezTo>
                      <a:cubicBezTo>
                        <a:pt x="103" y="116"/>
                        <a:pt x="107" y="117"/>
                        <a:pt x="108" y="117"/>
                      </a:cubicBezTo>
                      <a:cubicBezTo>
                        <a:pt x="108" y="117"/>
                        <a:pt x="108" y="117"/>
                        <a:pt x="108" y="117"/>
                      </a:cubicBezTo>
                      <a:cubicBezTo>
                        <a:pt x="108" y="116"/>
                        <a:pt x="108" y="116"/>
                        <a:pt x="108" y="115"/>
                      </a:cubicBezTo>
                      <a:cubicBezTo>
                        <a:pt x="107" y="114"/>
                        <a:pt x="107" y="114"/>
                        <a:pt x="107" y="113"/>
                      </a:cubicBezTo>
                      <a:cubicBezTo>
                        <a:pt x="107" y="112"/>
                        <a:pt x="107" y="112"/>
                        <a:pt x="107" y="112"/>
                      </a:cubicBezTo>
                      <a:cubicBezTo>
                        <a:pt x="107" y="112"/>
                        <a:pt x="107" y="112"/>
                        <a:pt x="107" y="112"/>
                      </a:cubicBezTo>
                      <a:cubicBezTo>
                        <a:pt x="108" y="112"/>
                        <a:pt x="108" y="111"/>
                        <a:pt x="108" y="111"/>
                      </a:cubicBezTo>
                      <a:cubicBezTo>
                        <a:pt x="108" y="112"/>
                        <a:pt x="108" y="111"/>
                        <a:pt x="108" y="111"/>
                      </a:cubicBezTo>
                      <a:cubicBezTo>
                        <a:pt x="107" y="111"/>
                        <a:pt x="107" y="110"/>
                        <a:pt x="108" y="109"/>
                      </a:cubicBezTo>
                      <a:cubicBezTo>
                        <a:pt x="109" y="109"/>
                        <a:pt x="109" y="108"/>
                        <a:pt x="109" y="108"/>
                      </a:cubicBezTo>
                      <a:cubicBezTo>
                        <a:pt x="111" y="107"/>
                        <a:pt x="111" y="107"/>
                        <a:pt x="111" y="106"/>
                      </a:cubicBezTo>
                      <a:cubicBezTo>
                        <a:pt x="111" y="105"/>
                        <a:pt x="111" y="105"/>
                        <a:pt x="111" y="105"/>
                      </a:cubicBezTo>
                      <a:cubicBezTo>
                        <a:pt x="112" y="105"/>
                        <a:pt x="112" y="105"/>
                        <a:pt x="112" y="105"/>
                      </a:cubicBezTo>
                      <a:cubicBezTo>
                        <a:pt x="113" y="105"/>
                        <a:pt x="113" y="105"/>
                        <a:pt x="114" y="105"/>
                      </a:cubicBezTo>
                      <a:cubicBezTo>
                        <a:pt x="116" y="105"/>
                        <a:pt x="116" y="104"/>
                        <a:pt x="117" y="101"/>
                      </a:cubicBezTo>
                      <a:cubicBezTo>
                        <a:pt x="117" y="100"/>
                        <a:pt x="117" y="100"/>
                        <a:pt x="117" y="100"/>
                      </a:cubicBezTo>
                      <a:cubicBezTo>
                        <a:pt x="120" y="101"/>
                        <a:pt x="120" y="101"/>
                        <a:pt x="120" y="101"/>
                      </a:cubicBezTo>
                      <a:cubicBezTo>
                        <a:pt x="122" y="100"/>
                        <a:pt x="124" y="100"/>
                        <a:pt x="127" y="101"/>
                      </a:cubicBezTo>
                      <a:cubicBezTo>
                        <a:pt x="128" y="101"/>
                        <a:pt x="128" y="101"/>
                        <a:pt x="128" y="101"/>
                      </a:cubicBezTo>
                      <a:cubicBezTo>
                        <a:pt x="129" y="101"/>
                        <a:pt x="130" y="100"/>
                        <a:pt x="131" y="101"/>
                      </a:cubicBezTo>
                      <a:cubicBezTo>
                        <a:pt x="134" y="103"/>
                        <a:pt x="134" y="103"/>
                        <a:pt x="134" y="103"/>
                      </a:cubicBezTo>
                      <a:cubicBezTo>
                        <a:pt x="135" y="103"/>
                        <a:pt x="136" y="103"/>
                        <a:pt x="136" y="102"/>
                      </a:cubicBezTo>
                      <a:cubicBezTo>
                        <a:pt x="137" y="101"/>
                        <a:pt x="137" y="101"/>
                        <a:pt x="137" y="101"/>
                      </a:cubicBezTo>
                      <a:cubicBezTo>
                        <a:pt x="136" y="101"/>
                        <a:pt x="135" y="100"/>
                        <a:pt x="135" y="99"/>
                      </a:cubicBezTo>
                      <a:cubicBezTo>
                        <a:pt x="135" y="98"/>
                        <a:pt x="135" y="98"/>
                        <a:pt x="135" y="98"/>
                      </a:cubicBezTo>
                      <a:cubicBezTo>
                        <a:pt x="136" y="98"/>
                        <a:pt x="136" y="98"/>
                        <a:pt x="136" y="98"/>
                      </a:cubicBezTo>
                      <a:cubicBezTo>
                        <a:pt x="137" y="98"/>
                        <a:pt x="137" y="98"/>
                        <a:pt x="138" y="98"/>
                      </a:cubicBezTo>
                      <a:cubicBezTo>
                        <a:pt x="139" y="98"/>
                        <a:pt x="140" y="98"/>
                        <a:pt x="140" y="98"/>
                      </a:cubicBezTo>
                      <a:cubicBezTo>
                        <a:pt x="143" y="98"/>
                        <a:pt x="144" y="97"/>
                        <a:pt x="144" y="96"/>
                      </a:cubicBezTo>
                      <a:cubicBezTo>
                        <a:pt x="144" y="96"/>
                        <a:pt x="144" y="96"/>
                        <a:pt x="144" y="96"/>
                      </a:cubicBezTo>
                      <a:cubicBezTo>
                        <a:pt x="146" y="96"/>
                        <a:pt x="146" y="96"/>
                        <a:pt x="146" y="96"/>
                      </a:cubicBezTo>
                      <a:cubicBezTo>
                        <a:pt x="146" y="96"/>
                        <a:pt x="146" y="96"/>
                        <a:pt x="146" y="96"/>
                      </a:cubicBezTo>
                      <a:cubicBezTo>
                        <a:pt x="146" y="97"/>
                        <a:pt x="146" y="97"/>
                        <a:pt x="146" y="97"/>
                      </a:cubicBezTo>
                      <a:cubicBezTo>
                        <a:pt x="146" y="97"/>
                        <a:pt x="146" y="97"/>
                        <a:pt x="146" y="97"/>
                      </a:cubicBezTo>
                      <a:cubicBezTo>
                        <a:pt x="148" y="97"/>
                        <a:pt x="150" y="96"/>
                        <a:pt x="152" y="97"/>
                      </a:cubicBezTo>
                      <a:cubicBezTo>
                        <a:pt x="153" y="97"/>
                        <a:pt x="154" y="98"/>
                        <a:pt x="154" y="99"/>
                      </a:cubicBezTo>
                      <a:cubicBezTo>
                        <a:pt x="155" y="100"/>
                        <a:pt x="156" y="100"/>
                        <a:pt x="157" y="100"/>
                      </a:cubicBezTo>
                      <a:cubicBezTo>
                        <a:pt x="163" y="98"/>
                        <a:pt x="166" y="101"/>
                        <a:pt x="167" y="109"/>
                      </a:cubicBezTo>
                      <a:lnTo>
                        <a:pt x="168" y="108"/>
                      </a:lnTo>
                      <a:close/>
                      <a:moveTo>
                        <a:pt x="190" y="69"/>
                      </a:moveTo>
                      <a:cubicBezTo>
                        <a:pt x="191" y="70"/>
                        <a:pt x="191" y="70"/>
                        <a:pt x="191" y="70"/>
                      </a:cubicBezTo>
                      <a:cubicBezTo>
                        <a:pt x="191" y="71"/>
                        <a:pt x="191" y="71"/>
                        <a:pt x="192" y="71"/>
                      </a:cubicBezTo>
                      <a:cubicBezTo>
                        <a:pt x="192" y="71"/>
                        <a:pt x="192" y="71"/>
                        <a:pt x="192" y="71"/>
                      </a:cubicBezTo>
                      <a:cubicBezTo>
                        <a:pt x="192" y="68"/>
                        <a:pt x="192" y="68"/>
                        <a:pt x="191" y="69"/>
                      </a:cubicBezTo>
                      <a:lnTo>
                        <a:pt x="190" y="69"/>
                      </a:lnTo>
                      <a:close/>
                      <a:moveTo>
                        <a:pt x="194" y="55"/>
                      </a:moveTo>
                      <a:cubicBezTo>
                        <a:pt x="194" y="55"/>
                        <a:pt x="194" y="55"/>
                        <a:pt x="194" y="55"/>
                      </a:cubicBezTo>
                      <a:cubicBezTo>
                        <a:pt x="193" y="57"/>
                        <a:pt x="192" y="59"/>
                        <a:pt x="192" y="60"/>
                      </a:cubicBezTo>
                      <a:cubicBezTo>
                        <a:pt x="193" y="60"/>
                        <a:pt x="193" y="60"/>
                        <a:pt x="193" y="61"/>
                      </a:cubicBezTo>
                      <a:cubicBezTo>
                        <a:pt x="194" y="61"/>
                        <a:pt x="194" y="61"/>
                        <a:pt x="194" y="61"/>
                      </a:cubicBezTo>
                      <a:cubicBezTo>
                        <a:pt x="195" y="59"/>
                        <a:pt x="195" y="58"/>
                        <a:pt x="194" y="55"/>
                      </a:cubicBezTo>
                      <a:close/>
                      <a:moveTo>
                        <a:pt x="149" y="23"/>
                      </a:moveTo>
                      <a:cubicBezTo>
                        <a:pt x="149" y="24"/>
                        <a:pt x="149" y="24"/>
                        <a:pt x="149" y="24"/>
                      </a:cubicBezTo>
                      <a:cubicBezTo>
                        <a:pt x="150" y="25"/>
                        <a:pt x="149" y="26"/>
                        <a:pt x="148" y="29"/>
                      </a:cubicBezTo>
                      <a:cubicBezTo>
                        <a:pt x="147" y="33"/>
                        <a:pt x="145" y="40"/>
                        <a:pt x="147" y="42"/>
                      </a:cubicBezTo>
                      <a:cubicBezTo>
                        <a:pt x="147" y="42"/>
                        <a:pt x="147" y="43"/>
                        <a:pt x="148" y="43"/>
                      </a:cubicBezTo>
                      <a:cubicBezTo>
                        <a:pt x="148" y="43"/>
                        <a:pt x="148" y="43"/>
                        <a:pt x="148" y="43"/>
                      </a:cubicBezTo>
                      <a:cubicBezTo>
                        <a:pt x="149" y="43"/>
                        <a:pt x="149" y="43"/>
                        <a:pt x="150" y="42"/>
                      </a:cubicBezTo>
                      <a:cubicBezTo>
                        <a:pt x="151" y="40"/>
                        <a:pt x="151" y="36"/>
                        <a:pt x="150" y="35"/>
                      </a:cubicBezTo>
                      <a:cubicBezTo>
                        <a:pt x="149" y="32"/>
                        <a:pt x="150" y="27"/>
                        <a:pt x="154" y="24"/>
                      </a:cubicBezTo>
                      <a:cubicBezTo>
                        <a:pt x="155" y="23"/>
                        <a:pt x="155" y="23"/>
                        <a:pt x="155" y="23"/>
                      </a:cubicBezTo>
                      <a:cubicBezTo>
                        <a:pt x="155" y="23"/>
                        <a:pt x="155" y="23"/>
                        <a:pt x="155" y="23"/>
                      </a:cubicBezTo>
                      <a:cubicBezTo>
                        <a:pt x="155" y="22"/>
                        <a:pt x="156" y="22"/>
                        <a:pt x="157" y="21"/>
                      </a:cubicBezTo>
                      <a:cubicBezTo>
                        <a:pt x="157" y="21"/>
                        <a:pt x="156" y="21"/>
                        <a:pt x="156" y="21"/>
                      </a:cubicBezTo>
                      <a:cubicBezTo>
                        <a:pt x="155" y="21"/>
                        <a:pt x="153" y="22"/>
                        <a:pt x="152" y="22"/>
                      </a:cubicBezTo>
                      <a:cubicBezTo>
                        <a:pt x="152" y="23"/>
                        <a:pt x="151" y="23"/>
                        <a:pt x="151" y="23"/>
                      </a:cubicBezTo>
                      <a:cubicBezTo>
                        <a:pt x="149" y="24"/>
                        <a:pt x="149" y="24"/>
                        <a:pt x="149" y="24"/>
                      </a:cubicBezTo>
                      <a:cubicBezTo>
                        <a:pt x="149" y="23"/>
                        <a:pt x="149" y="23"/>
                        <a:pt x="149" y="23"/>
                      </a:cubicBezTo>
                      <a:cubicBezTo>
                        <a:pt x="149" y="23"/>
                        <a:pt x="149" y="23"/>
                        <a:pt x="14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09" name="Freeform 17"/>
                <p:cNvSpPr/>
                <p:nvPr/>
              </p:nvSpPr>
              <p:spPr bwMode="auto">
                <a:xfrm>
                  <a:off x="1713" y="1141"/>
                  <a:ext cx="260" cy="255"/>
                </a:xfrm>
                <a:custGeom>
                  <a:avLst/>
                  <a:gdLst>
                    <a:gd name="T0" fmla="*/ 19 w 151"/>
                    <a:gd name="T1" fmla="*/ 145 h 148"/>
                    <a:gd name="T2" fmla="*/ 25 w 151"/>
                    <a:gd name="T3" fmla="*/ 142 h 148"/>
                    <a:gd name="T4" fmla="*/ 32 w 151"/>
                    <a:gd name="T5" fmla="*/ 142 h 148"/>
                    <a:gd name="T6" fmla="*/ 39 w 151"/>
                    <a:gd name="T7" fmla="*/ 136 h 148"/>
                    <a:gd name="T8" fmla="*/ 45 w 151"/>
                    <a:gd name="T9" fmla="*/ 130 h 148"/>
                    <a:gd name="T10" fmla="*/ 54 w 151"/>
                    <a:gd name="T11" fmla="*/ 117 h 148"/>
                    <a:gd name="T12" fmla="*/ 70 w 151"/>
                    <a:gd name="T13" fmla="*/ 91 h 148"/>
                    <a:gd name="T14" fmla="*/ 70 w 151"/>
                    <a:gd name="T15" fmla="*/ 101 h 148"/>
                    <a:gd name="T16" fmla="*/ 66 w 151"/>
                    <a:gd name="T17" fmla="*/ 112 h 148"/>
                    <a:gd name="T18" fmla="*/ 69 w 151"/>
                    <a:gd name="T19" fmla="*/ 115 h 148"/>
                    <a:gd name="T20" fmla="*/ 72 w 151"/>
                    <a:gd name="T21" fmla="*/ 109 h 148"/>
                    <a:gd name="T22" fmla="*/ 77 w 151"/>
                    <a:gd name="T23" fmla="*/ 104 h 148"/>
                    <a:gd name="T24" fmla="*/ 78 w 151"/>
                    <a:gd name="T25" fmla="*/ 103 h 148"/>
                    <a:gd name="T26" fmla="*/ 83 w 151"/>
                    <a:gd name="T27" fmla="*/ 103 h 148"/>
                    <a:gd name="T28" fmla="*/ 86 w 151"/>
                    <a:gd name="T29" fmla="*/ 103 h 148"/>
                    <a:gd name="T30" fmla="*/ 90 w 151"/>
                    <a:gd name="T31" fmla="*/ 106 h 148"/>
                    <a:gd name="T32" fmla="*/ 104 w 151"/>
                    <a:gd name="T33" fmla="*/ 111 h 148"/>
                    <a:gd name="T34" fmla="*/ 113 w 151"/>
                    <a:gd name="T35" fmla="*/ 113 h 148"/>
                    <a:gd name="T36" fmla="*/ 115 w 151"/>
                    <a:gd name="T37" fmla="*/ 117 h 148"/>
                    <a:gd name="T38" fmla="*/ 119 w 151"/>
                    <a:gd name="T39" fmla="*/ 121 h 148"/>
                    <a:gd name="T40" fmla="*/ 124 w 151"/>
                    <a:gd name="T41" fmla="*/ 119 h 148"/>
                    <a:gd name="T42" fmla="*/ 127 w 151"/>
                    <a:gd name="T43" fmla="*/ 122 h 148"/>
                    <a:gd name="T44" fmla="*/ 130 w 151"/>
                    <a:gd name="T45" fmla="*/ 121 h 148"/>
                    <a:gd name="T46" fmla="*/ 137 w 151"/>
                    <a:gd name="T47" fmla="*/ 129 h 148"/>
                    <a:gd name="T48" fmla="*/ 137 w 151"/>
                    <a:gd name="T49" fmla="*/ 130 h 148"/>
                    <a:gd name="T50" fmla="*/ 137 w 151"/>
                    <a:gd name="T51" fmla="*/ 132 h 148"/>
                    <a:gd name="T52" fmla="*/ 145 w 151"/>
                    <a:gd name="T53" fmla="*/ 139 h 148"/>
                    <a:gd name="T54" fmla="*/ 147 w 151"/>
                    <a:gd name="T55" fmla="*/ 138 h 148"/>
                    <a:gd name="T56" fmla="*/ 120 w 151"/>
                    <a:gd name="T57" fmla="*/ 118 h 148"/>
                    <a:gd name="T58" fmla="*/ 106 w 151"/>
                    <a:gd name="T59" fmla="*/ 70 h 148"/>
                    <a:gd name="T60" fmla="*/ 88 w 151"/>
                    <a:gd name="T61" fmla="*/ 15 h 148"/>
                    <a:gd name="T62" fmla="*/ 62 w 151"/>
                    <a:gd name="T63" fmla="*/ 6 h 148"/>
                    <a:gd name="T64" fmla="*/ 51 w 151"/>
                    <a:gd name="T65" fmla="*/ 3 h 148"/>
                    <a:gd name="T66" fmla="*/ 49 w 151"/>
                    <a:gd name="T67" fmla="*/ 2 h 148"/>
                    <a:gd name="T68" fmla="*/ 33 w 151"/>
                    <a:gd name="T69" fmla="*/ 7 h 148"/>
                    <a:gd name="T70" fmla="*/ 33 w 151"/>
                    <a:gd name="T71" fmla="*/ 10 h 148"/>
                    <a:gd name="T72" fmla="*/ 24 w 151"/>
                    <a:gd name="T73" fmla="*/ 14 h 148"/>
                    <a:gd name="T74" fmla="*/ 25 w 151"/>
                    <a:gd name="T75" fmla="*/ 17 h 148"/>
                    <a:gd name="T76" fmla="*/ 19 w 151"/>
                    <a:gd name="T77" fmla="*/ 19 h 148"/>
                    <a:gd name="T78" fmla="*/ 13 w 151"/>
                    <a:gd name="T79" fmla="*/ 27 h 148"/>
                    <a:gd name="T80" fmla="*/ 4 w 151"/>
                    <a:gd name="T81" fmla="*/ 34 h 148"/>
                    <a:gd name="T82" fmla="*/ 22 w 151"/>
                    <a:gd name="T83" fmla="*/ 48 h 148"/>
                    <a:gd name="T84" fmla="*/ 33 w 151"/>
                    <a:gd name="T85" fmla="*/ 52 h 148"/>
                    <a:gd name="T86" fmla="*/ 28 w 151"/>
                    <a:gd name="T87" fmla="*/ 55 h 148"/>
                    <a:gd name="T88" fmla="*/ 21 w 151"/>
                    <a:gd name="T89" fmla="*/ 58 h 148"/>
                    <a:gd name="T90" fmla="*/ 9 w 151"/>
                    <a:gd name="T91" fmla="*/ 55 h 148"/>
                    <a:gd name="T92" fmla="*/ 7 w 151"/>
                    <a:gd name="T93" fmla="*/ 65 h 148"/>
                    <a:gd name="T94" fmla="*/ 19 w 151"/>
                    <a:gd name="T95" fmla="*/ 73 h 148"/>
                    <a:gd name="T96" fmla="*/ 28 w 151"/>
                    <a:gd name="T97" fmla="*/ 70 h 148"/>
                    <a:gd name="T98" fmla="*/ 22 w 151"/>
                    <a:gd name="T99" fmla="*/ 81 h 148"/>
                    <a:gd name="T100" fmla="*/ 15 w 151"/>
                    <a:gd name="T101" fmla="*/ 88 h 148"/>
                    <a:gd name="T102" fmla="*/ 7 w 151"/>
                    <a:gd name="T103" fmla="*/ 95 h 148"/>
                    <a:gd name="T104" fmla="*/ 8 w 151"/>
                    <a:gd name="T105" fmla="*/ 99 h 148"/>
                    <a:gd name="T106" fmla="*/ 13 w 151"/>
                    <a:gd name="T107" fmla="*/ 102 h 148"/>
                    <a:gd name="T108" fmla="*/ 16 w 151"/>
                    <a:gd name="T109" fmla="*/ 110 h 148"/>
                    <a:gd name="T110" fmla="*/ 25 w 151"/>
                    <a:gd name="T111" fmla="*/ 103 h 148"/>
                    <a:gd name="T112" fmla="*/ 25 w 151"/>
                    <a:gd name="T113" fmla="*/ 117 h 148"/>
                    <a:gd name="T114" fmla="*/ 30 w 151"/>
                    <a:gd name="T115" fmla="*/ 115 h 148"/>
                    <a:gd name="T116" fmla="*/ 37 w 151"/>
                    <a:gd name="T117" fmla="*/ 118 h 148"/>
                    <a:gd name="T118" fmla="*/ 42 w 151"/>
                    <a:gd name="T119" fmla="*/ 123 h 148"/>
                    <a:gd name="T120" fmla="*/ 30 w 151"/>
                    <a:gd name="T121" fmla="*/ 14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148">
                      <a:moveTo>
                        <a:pt x="18" y="145"/>
                      </a:moveTo>
                      <a:cubicBezTo>
                        <a:pt x="18" y="146"/>
                        <a:pt x="17" y="146"/>
                        <a:pt x="18" y="147"/>
                      </a:cubicBezTo>
                      <a:cubicBezTo>
                        <a:pt x="18" y="147"/>
                        <a:pt x="19" y="146"/>
                        <a:pt x="19" y="145"/>
                      </a:cubicBezTo>
                      <a:cubicBezTo>
                        <a:pt x="19" y="146"/>
                        <a:pt x="20" y="146"/>
                        <a:pt x="21" y="146"/>
                      </a:cubicBezTo>
                      <a:cubicBezTo>
                        <a:pt x="21" y="145"/>
                        <a:pt x="21" y="145"/>
                        <a:pt x="21" y="144"/>
                      </a:cubicBezTo>
                      <a:cubicBezTo>
                        <a:pt x="22" y="148"/>
                        <a:pt x="24" y="143"/>
                        <a:pt x="25" y="142"/>
                      </a:cubicBezTo>
                      <a:cubicBezTo>
                        <a:pt x="25" y="143"/>
                        <a:pt x="25" y="143"/>
                        <a:pt x="25" y="144"/>
                      </a:cubicBezTo>
                      <a:cubicBezTo>
                        <a:pt x="27" y="143"/>
                        <a:pt x="29" y="142"/>
                        <a:pt x="32" y="140"/>
                      </a:cubicBezTo>
                      <a:cubicBezTo>
                        <a:pt x="32" y="141"/>
                        <a:pt x="32" y="142"/>
                        <a:pt x="32" y="142"/>
                      </a:cubicBezTo>
                      <a:cubicBezTo>
                        <a:pt x="32" y="140"/>
                        <a:pt x="34" y="139"/>
                        <a:pt x="36" y="139"/>
                      </a:cubicBezTo>
                      <a:cubicBezTo>
                        <a:pt x="36" y="138"/>
                        <a:pt x="35" y="137"/>
                        <a:pt x="34" y="136"/>
                      </a:cubicBezTo>
                      <a:cubicBezTo>
                        <a:pt x="36" y="138"/>
                        <a:pt x="38" y="137"/>
                        <a:pt x="39" y="136"/>
                      </a:cubicBezTo>
                      <a:cubicBezTo>
                        <a:pt x="39" y="136"/>
                        <a:pt x="39" y="136"/>
                        <a:pt x="39" y="135"/>
                      </a:cubicBezTo>
                      <a:cubicBezTo>
                        <a:pt x="41" y="136"/>
                        <a:pt x="40" y="134"/>
                        <a:pt x="42" y="133"/>
                      </a:cubicBezTo>
                      <a:cubicBezTo>
                        <a:pt x="44" y="132"/>
                        <a:pt x="46" y="132"/>
                        <a:pt x="45" y="130"/>
                      </a:cubicBezTo>
                      <a:cubicBezTo>
                        <a:pt x="46" y="129"/>
                        <a:pt x="48" y="129"/>
                        <a:pt x="48" y="127"/>
                      </a:cubicBezTo>
                      <a:cubicBezTo>
                        <a:pt x="51" y="127"/>
                        <a:pt x="55" y="121"/>
                        <a:pt x="57" y="119"/>
                      </a:cubicBezTo>
                      <a:cubicBezTo>
                        <a:pt x="56" y="118"/>
                        <a:pt x="55" y="117"/>
                        <a:pt x="54" y="117"/>
                      </a:cubicBezTo>
                      <a:cubicBezTo>
                        <a:pt x="54" y="113"/>
                        <a:pt x="63" y="111"/>
                        <a:pt x="58" y="108"/>
                      </a:cubicBezTo>
                      <a:cubicBezTo>
                        <a:pt x="61" y="109"/>
                        <a:pt x="63" y="103"/>
                        <a:pt x="65" y="101"/>
                      </a:cubicBezTo>
                      <a:cubicBezTo>
                        <a:pt x="69" y="99"/>
                        <a:pt x="69" y="95"/>
                        <a:pt x="70" y="91"/>
                      </a:cubicBezTo>
                      <a:cubicBezTo>
                        <a:pt x="70" y="95"/>
                        <a:pt x="69" y="97"/>
                        <a:pt x="68" y="100"/>
                      </a:cubicBezTo>
                      <a:cubicBezTo>
                        <a:pt x="70" y="101"/>
                        <a:pt x="71" y="99"/>
                        <a:pt x="73" y="98"/>
                      </a:cubicBezTo>
                      <a:cubicBezTo>
                        <a:pt x="72" y="99"/>
                        <a:pt x="71" y="100"/>
                        <a:pt x="70" y="101"/>
                      </a:cubicBezTo>
                      <a:cubicBezTo>
                        <a:pt x="71" y="102"/>
                        <a:pt x="73" y="102"/>
                        <a:pt x="74" y="103"/>
                      </a:cubicBezTo>
                      <a:cubicBezTo>
                        <a:pt x="71" y="102"/>
                        <a:pt x="65" y="101"/>
                        <a:pt x="65" y="106"/>
                      </a:cubicBezTo>
                      <a:cubicBezTo>
                        <a:pt x="65" y="107"/>
                        <a:pt x="62" y="116"/>
                        <a:pt x="66" y="112"/>
                      </a:cubicBezTo>
                      <a:cubicBezTo>
                        <a:pt x="66" y="114"/>
                        <a:pt x="62" y="115"/>
                        <a:pt x="63" y="116"/>
                      </a:cubicBezTo>
                      <a:cubicBezTo>
                        <a:pt x="65" y="117"/>
                        <a:pt x="68" y="114"/>
                        <a:pt x="69" y="113"/>
                      </a:cubicBezTo>
                      <a:cubicBezTo>
                        <a:pt x="69" y="114"/>
                        <a:pt x="69" y="114"/>
                        <a:pt x="69" y="115"/>
                      </a:cubicBezTo>
                      <a:cubicBezTo>
                        <a:pt x="70" y="113"/>
                        <a:pt x="71" y="112"/>
                        <a:pt x="72" y="110"/>
                      </a:cubicBezTo>
                      <a:cubicBezTo>
                        <a:pt x="72" y="111"/>
                        <a:pt x="72" y="112"/>
                        <a:pt x="72" y="112"/>
                      </a:cubicBezTo>
                      <a:cubicBezTo>
                        <a:pt x="72" y="111"/>
                        <a:pt x="72" y="110"/>
                        <a:pt x="72" y="109"/>
                      </a:cubicBezTo>
                      <a:cubicBezTo>
                        <a:pt x="76" y="111"/>
                        <a:pt x="76" y="109"/>
                        <a:pt x="78" y="106"/>
                      </a:cubicBezTo>
                      <a:cubicBezTo>
                        <a:pt x="77" y="106"/>
                        <a:pt x="76" y="106"/>
                        <a:pt x="76" y="106"/>
                      </a:cubicBezTo>
                      <a:cubicBezTo>
                        <a:pt x="76" y="106"/>
                        <a:pt x="77" y="105"/>
                        <a:pt x="77" y="104"/>
                      </a:cubicBezTo>
                      <a:cubicBezTo>
                        <a:pt x="77" y="104"/>
                        <a:pt x="76" y="104"/>
                        <a:pt x="76" y="104"/>
                      </a:cubicBezTo>
                      <a:cubicBezTo>
                        <a:pt x="77" y="102"/>
                        <a:pt x="78" y="101"/>
                        <a:pt x="79" y="100"/>
                      </a:cubicBezTo>
                      <a:cubicBezTo>
                        <a:pt x="79" y="101"/>
                        <a:pt x="79" y="102"/>
                        <a:pt x="78" y="103"/>
                      </a:cubicBezTo>
                      <a:cubicBezTo>
                        <a:pt x="79" y="102"/>
                        <a:pt x="79" y="102"/>
                        <a:pt x="79" y="101"/>
                      </a:cubicBezTo>
                      <a:cubicBezTo>
                        <a:pt x="80" y="103"/>
                        <a:pt x="82" y="102"/>
                        <a:pt x="84" y="101"/>
                      </a:cubicBezTo>
                      <a:cubicBezTo>
                        <a:pt x="83" y="102"/>
                        <a:pt x="83" y="103"/>
                        <a:pt x="83" y="103"/>
                      </a:cubicBezTo>
                      <a:cubicBezTo>
                        <a:pt x="84" y="103"/>
                        <a:pt x="84" y="103"/>
                        <a:pt x="85" y="103"/>
                      </a:cubicBezTo>
                      <a:cubicBezTo>
                        <a:pt x="84" y="104"/>
                        <a:pt x="84" y="104"/>
                        <a:pt x="83" y="104"/>
                      </a:cubicBezTo>
                      <a:cubicBezTo>
                        <a:pt x="84" y="104"/>
                        <a:pt x="85" y="104"/>
                        <a:pt x="86" y="103"/>
                      </a:cubicBezTo>
                      <a:cubicBezTo>
                        <a:pt x="85" y="104"/>
                        <a:pt x="85" y="104"/>
                        <a:pt x="85" y="105"/>
                      </a:cubicBezTo>
                      <a:cubicBezTo>
                        <a:pt x="85" y="104"/>
                        <a:pt x="86" y="105"/>
                        <a:pt x="87" y="105"/>
                      </a:cubicBezTo>
                      <a:cubicBezTo>
                        <a:pt x="87" y="108"/>
                        <a:pt x="90" y="106"/>
                        <a:pt x="90" y="106"/>
                      </a:cubicBezTo>
                      <a:cubicBezTo>
                        <a:pt x="93" y="109"/>
                        <a:pt x="93" y="110"/>
                        <a:pt x="97" y="110"/>
                      </a:cubicBezTo>
                      <a:cubicBezTo>
                        <a:pt x="99" y="110"/>
                        <a:pt x="101" y="110"/>
                        <a:pt x="103" y="110"/>
                      </a:cubicBezTo>
                      <a:cubicBezTo>
                        <a:pt x="105" y="110"/>
                        <a:pt x="103" y="110"/>
                        <a:pt x="104" y="111"/>
                      </a:cubicBezTo>
                      <a:cubicBezTo>
                        <a:pt x="107" y="112"/>
                        <a:pt x="110" y="113"/>
                        <a:pt x="111" y="109"/>
                      </a:cubicBezTo>
                      <a:cubicBezTo>
                        <a:pt x="112" y="110"/>
                        <a:pt x="113" y="111"/>
                        <a:pt x="113" y="111"/>
                      </a:cubicBezTo>
                      <a:cubicBezTo>
                        <a:pt x="113" y="112"/>
                        <a:pt x="113" y="113"/>
                        <a:pt x="113" y="113"/>
                      </a:cubicBezTo>
                      <a:cubicBezTo>
                        <a:pt x="112" y="112"/>
                        <a:pt x="112" y="111"/>
                        <a:pt x="112" y="110"/>
                      </a:cubicBezTo>
                      <a:cubicBezTo>
                        <a:pt x="112" y="112"/>
                        <a:pt x="111" y="113"/>
                        <a:pt x="110" y="114"/>
                      </a:cubicBezTo>
                      <a:cubicBezTo>
                        <a:pt x="111" y="114"/>
                        <a:pt x="114" y="117"/>
                        <a:pt x="115" y="117"/>
                      </a:cubicBezTo>
                      <a:cubicBezTo>
                        <a:pt x="117" y="116"/>
                        <a:pt x="118" y="114"/>
                        <a:pt x="117" y="113"/>
                      </a:cubicBezTo>
                      <a:cubicBezTo>
                        <a:pt x="118" y="114"/>
                        <a:pt x="117" y="115"/>
                        <a:pt x="117" y="117"/>
                      </a:cubicBezTo>
                      <a:cubicBezTo>
                        <a:pt x="117" y="117"/>
                        <a:pt x="119" y="121"/>
                        <a:pt x="119" y="121"/>
                      </a:cubicBezTo>
                      <a:cubicBezTo>
                        <a:pt x="120" y="121"/>
                        <a:pt x="125" y="125"/>
                        <a:pt x="125" y="122"/>
                      </a:cubicBezTo>
                      <a:cubicBezTo>
                        <a:pt x="125" y="120"/>
                        <a:pt x="121" y="120"/>
                        <a:pt x="122" y="118"/>
                      </a:cubicBezTo>
                      <a:cubicBezTo>
                        <a:pt x="122" y="118"/>
                        <a:pt x="124" y="119"/>
                        <a:pt x="124" y="119"/>
                      </a:cubicBezTo>
                      <a:cubicBezTo>
                        <a:pt x="125" y="119"/>
                        <a:pt x="125" y="119"/>
                        <a:pt x="125" y="118"/>
                      </a:cubicBezTo>
                      <a:cubicBezTo>
                        <a:pt x="126" y="119"/>
                        <a:pt x="126" y="121"/>
                        <a:pt x="126" y="122"/>
                      </a:cubicBezTo>
                      <a:cubicBezTo>
                        <a:pt x="126" y="122"/>
                        <a:pt x="127" y="122"/>
                        <a:pt x="127" y="122"/>
                      </a:cubicBezTo>
                      <a:cubicBezTo>
                        <a:pt x="127" y="122"/>
                        <a:pt x="128" y="123"/>
                        <a:pt x="128" y="123"/>
                      </a:cubicBezTo>
                      <a:cubicBezTo>
                        <a:pt x="130" y="122"/>
                        <a:pt x="127" y="117"/>
                        <a:pt x="128" y="115"/>
                      </a:cubicBezTo>
                      <a:cubicBezTo>
                        <a:pt x="128" y="117"/>
                        <a:pt x="129" y="119"/>
                        <a:pt x="130" y="121"/>
                      </a:cubicBezTo>
                      <a:cubicBezTo>
                        <a:pt x="131" y="123"/>
                        <a:pt x="133" y="123"/>
                        <a:pt x="134" y="125"/>
                      </a:cubicBezTo>
                      <a:cubicBezTo>
                        <a:pt x="134" y="125"/>
                        <a:pt x="135" y="124"/>
                        <a:pt x="135" y="124"/>
                      </a:cubicBezTo>
                      <a:cubicBezTo>
                        <a:pt x="133" y="127"/>
                        <a:pt x="136" y="126"/>
                        <a:pt x="137" y="129"/>
                      </a:cubicBezTo>
                      <a:cubicBezTo>
                        <a:pt x="137" y="128"/>
                        <a:pt x="136" y="128"/>
                        <a:pt x="135" y="127"/>
                      </a:cubicBezTo>
                      <a:cubicBezTo>
                        <a:pt x="135" y="129"/>
                        <a:pt x="135" y="128"/>
                        <a:pt x="136" y="128"/>
                      </a:cubicBezTo>
                      <a:cubicBezTo>
                        <a:pt x="136" y="130"/>
                        <a:pt x="136" y="129"/>
                        <a:pt x="137" y="130"/>
                      </a:cubicBezTo>
                      <a:cubicBezTo>
                        <a:pt x="136" y="130"/>
                        <a:pt x="136" y="131"/>
                        <a:pt x="136" y="131"/>
                      </a:cubicBezTo>
                      <a:cubicBezTo>
                        <a:pt x="137" y="131"/>
                        <a:pt x="138" y="131"/>
                        <a:pt x="139" y="133"/>
                      </a:cubicBezTo>
                      <a:cubicBezTo>
                        <a:pt x="138" y="133"/>
                        <a:pt x="138" y="132"/>
                        <a:pt x="137" y="132"/>
                      </a:cubicBezTo>
                      <a:cubicBezTo>
                        <a:pt x="138" y="134"/>
                        <a:pt x="141" y="137"/>
                        <a:pt x="143" y="138"/>
                      </a:cubicBezTo>
                      <a:cubicBezTo>
                        <a:pt x="141" y="138"/>
                        <a:pt x="140" y="141"/>
                        <a:pt x="141" y="142"/>
                      </a:cubicBezTo>
                      <a:cubicBezTo>
                        <a:pt x="141" y="141"/>
                        <a:pt x="143" y="139"/>
                        <a:pt x="145" y="139"/>
                      </a:cubicBezTo>
                      <a:cubicBezTo>
                        <a:pt x="145" y="140"/>
                        <a:pt x="145" y="144"/>
                        <a:pt x="146" y="144"/>
                      </a:cubicBezTo>
                      <a:cubicBezTo>
                        <a:pt x="147" y="144"/>
                        <a:pt x="146" y="147"/>
                        <a:pt x="146" y="148"/>
                      </a:cubicBezTo>
                      <a:cubicBezTo>
                        <a:pt x="150" y="146"/>
                        <a:pt x="151" y="140"/>
                        <a:pt x="147" y="138"/>
                      </a:cubicBezTo>
                      <a:cubicBezTo>
                        <a:pt x="141" y="135"/>
                        <a:pt x="140" y="133"/>
                        <a:pt x="137" y="126"/>
                      </a:cubicBezTo>
                      <a:cubicBezTo>
                        <a:pt x="135" y="121"/>
                        <a:pt x="132" y="119"/>
                        <a:pt x="129" y="114"/>
                      </a:cubicBezTo>
                      <a:cubicBezTo>
                        <a:pt x="126" y="109"/>
                        <a:pt x="123" y="117"/>
                        <a:pt x="120" y="118"/>
                      </a:cubicBezTo>
                      <a:cubicBezTo>
                        <a:pt x="118" y="114"/>
                        <a:pt x="112" y="111"/>
                        <a:pt x="113" y="107"/>
                      </a:cubicBezTo>
                      <a:cubicBezTo>
                        <a:pt x="105" y="112"/>
                        <a:pt x="106" y="105"/>
                        <a:pt x="106" y="100"/>
                      </a:cubicBezTo>
                      <a:cubicBezTo>
                        <a:pt x="106" y="90"/>
                        <a:pt x="106" y="80"/>
                        <a:pt x="106" y="70"/>
                      </a:cubicBezTo>
                      <a:cubicBezTo>
                        <a:pt x="106" y="53"/>
                        <a:pt x="106" y="36"/>
                        <a:pt x="106" y="19"/>
                      </a:cubicBezTo>
                      <a:cubicBezTo>
                        <a:pt x="104" y="21"/>
                        <a:pt x="99" y="16"/>
                        <a:pt x="97" y="15"/>
                      </a:cubicBezTo>
                      <a:cubicBezTo>
                        <a:pt x="95" y="13"/>
                        <a:pt x="91" y="16"/>
                        <a:pt x="88" y="15"/>
                      </a:cubicBezTo>
                      <a:cubicBezTo>
                        <a:pt x="79" y="12"/>
                        <a:pt x="73" y="10"/>
                        <a:pt x="64" y="11"/>
                      </a:cubicBezTo>
                      <a:cubicBezTo>
                        <a:pt x="64" y="10"/>
                        <a:pt x="64" y="10"/>
                        <a:pt x="64" y="10"/>
                      </a:cubicBezTo>
                      <a:cubicBezTo>
                        <a:pt x="63" y="9"/>
                        <a:pt x="61" y="8"/>
                        <a:pt x="62" y="6"/>
                      </a:cubicBezTo>
                      <a:cubicBezTo>
                        <a:pt x="60" y="7"/>
                        <a:pt x="59" y="7"/>
                        <a:pt x="58" y="5"/>
                      </a:cubicBezTo>
                      <a:cubicBezTo>
                        <a:pt x="58" y="4"/>
                        <a:pt x="55" y="7"/>
                        <a:pt x="54" y="7"/>
                      </a:cubicBezTo>
                      <a:cubicBezTo>
                        <a:pt x="53" y="6"/>
                        <a:pt x="52" y="3"/>
                        <a:pt x="51" y="3"/>
                      </a:cubicBezTo>
                      <a:cubicBezTo>
                        <a:pt x="49" y="3"/>
                        <a:pt x="49" y="6"/>
                        <a:pt x="50" y="8"/>
                      </a:cubicBezTo>
                      <a:cubicBezTo>
                        <a:pt x="49" y="7"/>
                        <a:pt x="47" y="6"/>
                        <a:pt x="46" y="6"/>
                      </a:cubicBezTo>
                      <a:cubicBezTo>
                        <a:pt x="47" y="5"/>
                        <a:pt x="48" y="4"/>
                        <a:pt x="49" y="2"/>
                      </a:cubicBezTo>
                      <a:cubicBezTo>
                        <a:pt x="44" y="0"/>
                        <a:pt x="44" y="0"/>
                        <a:pt x="41" y="4"/>
                      </a:cubicBezTo>
                      <a:cubicBezTo>
                        <a:pt x="39" y="6"/>
                        <a:pt x="35" y="6"/>
                        <a:pt x="34" y="8"/>
                      </a:cubicBezTo>
                      <a:cubicBezTo>
                        <a:pt x="34" y="8"/>
                        <a:pt x="34" y="7"/>
                        <a:pt x="33" y="7"/>
                      </a:cubicBezTo>
                      <a:cubicBezTo>
                        <a:pt x="34" y="7"/>
                        <a:pt x="34" y="6"/>
                        <a:pt x="35" y="5"/>
                      </a:cubicBezTo>
                      <a:cubicBezTo>
                        <a:pt x="34" y="6"/>
                        <a:pt x="32" y="7"/>
                        <a:pt x="31" y="8"/>
                      </a:cubicBezTo>
                      <a:cubicBezTo>
                        <a:pt x="32" y="9"/>
                        <a:pt x="33" y="10"/>
                        <a:pt x="33" y="10"/>
                      </a:cubicBezTo>
                      <a:cubicBezTo>
                        <a:pt x="32" y="10"/>
                        <a:pt x="31" y="11"/>
                        <a:pt x="31" y="13"/>
                      </a:cubicBezTo>
                      <a:cubicBezTo>
                        <a:pt x="31" y="12"/>
                        <a:pt x="31" y="9"/>
                        <a:pt x="30" y="9"/>
                      </a:cubicBezTo>
                      <a:cubicBezTo>
                        <a:pt x="28" y="11"/>
                        <a:pt x="26" y="13"/>
                        <a:pt x="24" y="14"/>
                      </a:cubicBezTo>
                      <a:cubicBezTo>
                        <a:pt x="24" y="14"/>
                        <a:pt x="24" y="13"/>
                        <a:pt x="24" y="13"/>
                      </a:cubicBezTo>
                      <a:cubicBezTo>
                        <a:pt x="24" y="13"/>
                        <a:pt x="24" y="13"/>
                        <a:pt x="24" y="13"/>
                      </a:cubicBezTo>
                      <a:cubicBezTo>
                        <a:pt x="22" y="14"/>
                        <a:pt x="23" y="16"/>
                        <a:pt x="25" y="17"/>
                      </a:cubicBezTo>
                      <a:cubicBezTo>
                        <a:pt x="22" y="15"/>
                        <a:pt x="21" y="15"/>
                        <a:pt x="20" y="18"/>
                      </a:cubicBezTo>
                      <a:cubicBezTo>
                        <a:pt x="21" y="18"/>
                        <a:pt x="22" y="19"/>
                        <a:pt x="22" y="19"/>
                      </a:cubicBezTo>
                      <a:cubicBezTo>
                        <a:pt x="21" y="18"/>
                        <a:pt x="20" y="19"/>
                        <a:pt x="19" y="19"/>
                      </a:cubicBezTo>
                      <a:cubicBezTo>
                        <a:pt x="20" y="19"/>
                        <a:pt x="21" y="20"/>
                        <a:pt x="21" y="21"/>
                      </a:cubicBezTo>
                      <a:cubicBezTo>
                        <a:pt x="21" y="20"/>
                        <a:pt x="20" y="20"/>
                        <a:pt x="19" y="20"/>
                      </a:cubicBezTo>
                      <a:cubicBezTo>
                        <a:pt x="20" y="24"/>
                        <a:pt x="17" y="27"/>
                        <a:pt x="13" y="27"/>
                      </a:cubicBezTo>
                      <a:cubicBezTo>
                        <a:pt x="12" y="28"/>
                        <a:pt x="8" y="28"/>
                        <a:pt x="7" y="29"/>
                      </a:cubicBezTo>
                      <a:cubicBezTo>
                        <a:pt x="6" y="30"/>
                        <a:pt x="6" y="32"/>
                        <a:pt x="7" y="32"/>
                      </a:cubicBezTo>
                      <a:cubicBezTo>
                        <a:pt x="6" y="33"/>
                        <a:pt x="5" y="34"/>
                        <a:pt x="4" y="34"/>
                      </a:cubicBezTo>
                      <a:cubicBezTo>
                        <a:pt x="8" y="36"/>
                        <a:pt x="12" y="38"/>
                        <a:pt x="15" y="41"/>
                      </a:cubicBezTo>
                      <a:cubicBezTo>
                        <a:pt x="16" y="43"/>
                        <a:pt x="19" y="53"/>
                        <a:pt x="22" y="46"/>
                      </a:cubicBezTo>
                      <a:cubicBezTo>
                        <a:pt x="22" y="47"/>
                        <a:pt x="22" y="48"/>
                        <a:pt x="22" y="48"/>
                      </a:cubicBezTo>
                      <a:cubicBezTo>
                        <a:pt x="28" y="46"/>
                        <a:pt x="22" y="51"/>
                        <a:pt x="26" y="53"/>
                      </a:cubicBezTo>
                      <a:cubicBezTo>
                        <a:pt x="26" y="52"/>
                        <a:pt x="26" y="52"/>
                        <a:pt x="26" y="51"/>
                      </a:cubicBezTo>
                      <a:cubicBezTo>
                        <a:pt x="29" y="51"/>
                        <a:pt x="31" y="52"/>
                        <a:pt x="33" y="52"/>
                      </a:cubicBezTo>
                      <a:cubicBezTo>
                        <a:pt x="30" y="54"/>
                        <a:pt x="25" y="56"/>
                        <a:pt x="23" y="51"/>
                      </a:cubicBezTo>
                      <a:cubicBezTo>
                        <a:pt x="24" y="53"/>
                        <a:pt x="24" y="53"/>
                        <a:pt x="24" y="55"/>
                      </a:cubicBezTo>
                      <a:cubicBezTo>
                        <a:pt x="25" y="55"/>
                        <a:pt x="26" y="55"/>
                        <a:pt x="28" y="55"/>
                      </a:cubicBezTo>
                      <a:cubicBezTo>
                        <a:pt x="27" y="56"/>
                        <a:pt x="27" y="56"/>
                        <a:pt x="27" y="57"/>
                      </a:cubicBezTo>
                      <a:cubicBezTo>
                        <a:pt x="27" y="56"/>
                        <a:pt x="26" y="55"/>
                        <a:pt x="25" y="55"/>
                      </a:cubicBezTo>
                      <a:cubicBezTo>
                        <a:pt x="25" y="58"/>
                        <a:pt x="24" y="58"/>
                        <a:pt x="21" y="58"/>
                      </a:cubicBezTo>
                      <a:cubicBezTo>
                        <a:pt x="19" y="58"/>
                        <a:pt x="17" y="58"/>
                        <a:pt x="15" y="56"/>
                      </a:cubicBezTo>
                      <a:cubicBezTo>
                        <a:pt x="17" y="55"/>
                        <a:pt x="17" y="52"/>
                        <a:pt x="15" y="52"/>
                      </a:cubicBezTo>
                      <a:cubicBezTo>
                        <a:pt x="12" y="52"/>
                        <a:pt x="11" y="54"/>
                        <a:pt x="9" y="55"/>
                      </a:cubicBezTo>
                      <a:cubicBezTo>
                        <a:pt x="9" y="56"/>
                        <a:pt x="9" y="56"/>
                        <a:pt x="10" y="57"/>
                      </a:cubicBezTo>
                      <a:cubicBezTo>
                        <a:pt x="6" y="55"/>
                        <a:pt x="2" y="59"/>
                        <a:pt x="0" y="61"/>
                      </a:cubicBezTo>
                      <a:cubicBezTo>
                        <a:pt x="2" y="64"/>
                        <a:pt x="3" y="64"/>
                        <a:pt x="7" y="65"/>
                      </a:cubicBezTo>
                      <a:cubicBezTo>
                        <a:pt x="6" y="65"/>
                        <a:pt x="5" y="65"/>
                        <a:pt x="4" y="66"/>
                      </a:cubicBezTo>
                      <a:cubicBezTo>
                        <a:pt x="6" y="69"/>
                        <a:pt x="6" y="71"/>
                        <a:pt x="11" y="72"/>
                      </a:cubicBezTo>
                      <a:cubicBezTo>
                        <a:pt x="14" y="73"/>
                        <a:pt x="17" y="70"/>
                        <a:pt x="19" y="73"/>
                      </a:cubicBezTo>
                      <a:cubicBezTo>
                        <a:pt x="19" y="72"/>
                        <a:pt x="19" y="72"/>
                        <a:pt x="18" y="71"/>
                      </a:cubicBezTo>
                      <a:cubicBezTo>
                        <a:pt x="20" y="71"/>
                        <a:pt x="20" y="72"/>
                        <a:pt x="21" y="74"/>
                      </a:cubicBezTo>
                      <a:cubicBezTo>
                        <a:pt x="24" y="70"/>
                        <a:pt x="23" y="69"/>
                        <a:pt x="28" y="70"/>
                      </a:cubicBezTo>
                      <a:cubicBezTo>
                        <a:pt x="28" y="71"/>
                        <a:pt x="27" y="72"/>
                        <a:pt x="26" y="72"/>
                      </a:cubicBezTo>
                      <a:cubicBezTo>
                        <a:pt x="27" y="74"/>
                        <a:pt x="30" y="78"/>
                        <a:pt x="27" y="80"/>
                      </a:cubicBezTo>
                      <a:cubicBezTo>
                        <a:pt x="26" y="81"/>
                        <a:pt x="24" y="80"/>
                        <a:pt x="22" y="81"/>
                      </a:cubicBezTo>
                      <a:cubicBezTo>
                        <a:pt x="21" y="82"/>
                        <a:pt x="21" y="84"/>
                        <a:pt x="19" y="85"/>
                      </a:cubicBezTo>
                      <a:cubicBezTo>
                        <a:pt x="19" y="85"/>
                        <a:pt x="16" y="86"/>
                        <a:pt x="15" y="86"/>
                      </a:cubicBezTo>
                      <a:cubicBezTo>
                        <a:pt x="15" y="87"/>
                        <a:pt x="15" y="87"/>
                        <a:pt x="15" y="88"/>
                      </a:cubicBezTo>
                      <a:cubicBezTo>
                        <a:pt x="15" y="88"/>
                        <a:pt x="14" y="87"/>
                        <a:pt x="13" y="88"/>
                      </a:cubicBezTo>
                      <a:cubicBezTo>
                        <a:pt x="12" y="88"/>
                        <a:pt x="10" y="90"/>
                        <a:pt x="10" y="91"/>
                      </a:cubicBezTo>
                      <a:cubicBezTo>
                        <a:pt x="8" y="93"/>
                        <a:pt x="9" y="94"/>
                        <a:pt x="7" y="95"/>
                      </a:cubicBezTo>
                      <a:cubicBezTo>
                        <a:pt x="7" y="96"/>
                        <a:pt x="7" y="97"/>
                        <a:pt x="7" y="98"/>
                      </a:cubicBezTo>
                      <a:cubicBezTo>
                        <a:pt x="8" y="98"/>
                        <a:pt x="9" y="97"/>
                        <a:pt x="10" y="97"/>
                      </a:cubicBezTo>
                      <a:cubicBezTo>
                        <a:pt x="10" y="97"/>
                        <a:pt x="9" y="98"/>
                        <a:pt x="8" y="99"/>
                      </a:cubicBezTo>
                      <a:cubicBezTo>
                        <a:pt x="9" y="98"/>
                        <a:pt x="10" y="99"/>
                        <a:pt x="10" y="99"/>
                      </a:cubicBezTo>
                      <a:cubicBezTo>
                        <a:pt x="10" y="100"/>
                        <a:pt x="10" y="100"/>
                        <a:pt x="10" y="102"/>
                      </a:cubicBezTo>
                      <a:cubicBezTo>
                        <a:pt x="12" y="101"/>
                        <a:pt x="12" y="102"/>
                        <a:pt x="13" y="102"/>
                      </a:cubicBezTo>
                      <a:cubicBezTo>
                        <a:pt x="13" y="102"/>
                        <a:pt x="13" y="102"/>
                        <a:pt x="13" y="103"/>
                      </a:cubicBezTo>
                      <a:cubicBezTo>
                        <a:pt x="14" y="103"/>
                        <a:pt x="15" y="103"/>
                        <a:pt x="16" y="103"/>
                      </a:cubicBezTo>
                      <a:cubicBezTo>
                        <a:pt x="15" y="105"/>
                        <a:pt x="11" y="111"/>
                        <a:pt x="16" y="110"/>
                      </a:cubicBezTo>
                      <a:cubicBezTo>
                        <a:pt x="16" y="110"/>
                        <a:pt x="15" y="110"/>
                        <a:pt x="15" y="111"/>
                      </a:cubicBezTo>
                      <a:cubicBezTo>
                        <a:pt x="17" y="114"/>
                        <a:pt x="19" y="113"/>
                        <a:pt x="21" y="110"/>
                      </a:cubicBezTo>
                      <a:cubicBezTo>
                        <a:pt x="23" y="107"/>
                        <a:pt x="21" y="105"/>
                        <a:pt x="25" y="103"/>
                      </a:cubicBezTo>
                      <a:cubicBezTo>
                        <a:pt x="24" y="105"/>
                        <a:pt x="21" y="106"/>
                        <a:pt x="22" y="109"/>
                      </a:cubicBezTo>
                      <a:cubicBezTo>
                        <a:pt x="23" y="111"/>
                        <a:pt x="25" y="113"/>
                        <a:pt x="23" y="116"/>
                      </a:cubicBezTo>
                      <a:cubicBezTo>
                        <a:pt x="24" y="116"/>
                        <a:pt x="24" y="116"/>
                        <a:pt x="25" y="117"/>
                      </a:cubicBezTo>
                      <a:cubicBezTo>
                        <a:pt x="25" y="118"/>
                        <a:pt x="25" y="118"/>
                        <a:pt x="25" y="119"/>
                      </a:cubicBezTo>
                      <a:cubicBezTo>
                        <a:pt x="24" y="119"/>
                        <a:pt x="23" y="120"/>
                        <a:pt x="23" y="120"/>
                      </a:cubicBezTo>
                      <a:cubicBezTo>
                        <a:pt x="26" y="119"/>
                        <a:pt x="28" y="119"/>
                        <a:pt x="30" y="115"/>
                      </a:cubicBezTo>
                      <a:cubicBezTo>
                        <a:pt x="29" y="118"/>
                        <a:pt x="30" y="118"/>
                        <a:pt x="32" y="118"/>
                      </a:cubicBezTo>
                      <a:cubicBezTo>
                        <a:pt x="33" y="118"/>
                        <a:pt x="34" y="121"/>
                        <a:pt x="35" y="122"/>
                      </a:cubicBezTo>
                      <a:cubicBezTo>
                        <a:pt x="35" y="121"/>
                        <a:pt x="35" y="119"/>
                        <a:pt x="37" y="118"/>
                      </a:cubicBezTo>
                      <a:cubicBezTo>
                        <a:pt x="37" y="123"/>
                        <a:pt x="42" y="118"/>
                        <a:pt x="44" y="117"/>
                      </a:cubicBezTo>
                      <a:cubicBezTo>
                        <a:pt x="43" y="119"/>
                        <a:pt x="41" y="120"/>
                        <a:pt x="41" y="123"/>
                      </a:cubicBezTo>
                      <a:cubicBezTo>
                        <a:pt x="41" y="123"/>
                        <a:pt x="41" y="123"/>
                        <a:pt x="42" y="123"/>
                      </a:cubicBezTo>
                      <a:cubicBezTo>
                        <a:pt x="41" y="125"/>
                        <a:pt x="40" y="127"/>
                        <a:pt x="39" y="129"/>
                      </a:cubicBezTo>
                      <a:cubicBezTo>
                        <a:pt x="39" y="131"/>
                        <a:pt x="37" y="131"/>
                        <a:pt x="36" y="133"/>
                      </a:cubicBezTo>
                      <a:cubicBezTo>
                        <a:pt x="36" y="134"/>
                        <a:pt x="26" y="138"/>
                        <a:pt x="30" y="141"/>
                      </a:cubicBezTo>
                      <a:cubicBezTo>
                        <a:pt x="24" y="139"/>
                        <a:pt x="23" y="142"/>
                        <a:pt x="18"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10" name="Freeform 18"/>
                <p:cNvSpPr>
                  <a:spLocks noEditPoints="1"/>
                </p:cNvSpPr>
                <p:nvPr/>
              </p:nvSpPr>
              <p:spPr bwMode="auto">
                <a:xfrm>
                  <a:off x="1710" y="1141"/>
                  <a:ext cx="262" cy="260"/>
                </a:xfrm>
                <a:custGeom>
                  <a:avLst/>
                  <a:gdLst>
                    <a:gd name="T0" fmla="*/ 21 w 152"/>
                    <a:gd name="T1" fmla="*/ 147 h 151"/>
                    <a:gd name="T2" fmla="*/ 35 w 152"/>
                    <a:gd name="T3" fmla="*/ 134 h 151"/>
                    <a:gd name="T4" fmla="*/ 36 w 152"/>
                    <a:gd name="T5" fmla="*/ 123 h 151"/>
                    <a:gd name="T6" fmla="*/ 26 w 152"/>
                    <a:gd name="T7" fmla="*/ 117 h 151"/>
                    <a:gd name="T8" fmla="*/ 14 w 152"/>
                    <a:gd name="T9" fmla="*/ 104 h 151"/>
                    <a:gd name="T10" fmla="*/ 8 w 152"/>
                    <a:gd name="T11" fmla="*/ 96 h 151"/>
                    <a:gd name="T12" fmla="*/ 21 w 152"/>
                    <a:gd name="T13" fmla="*/ 84 h 151"/>
                    <a:gd name="T14" fmla="*/ 5 w 152"/>
                    <a:gd name="T15" fmla="*/ 65 h 151"/>
                    <a:gd name="T16" fmla="*/ 19 w 152"/>
                    <a:gd name="T17" fmla="*/ 56 h 151"/>
                    <a:gd name="T18" fmla="*/ 24 w 152"/>
                    <a:gd name="T19" fmla="*/ 49 h 151"/>
                    <a:gd name="T20" fmla="*/ 7 w 152"/>
                    <a:gd name="T21" fmla="*/ 31 h 151"/>
                    <a:gd name="T22" fmla="*/ 32 w 152"/>
                    <a:gd name="T23" fmla="*/ 8 h 151"/>
                    <a:gd name="T24" fmla="*/ 55 w 152"/>
                    <a:gd name="T25" fmla="*/ 4 h 151"/>
                    <a:gd name="T26" fmla="*/ 68 w 152"/>
                    <a:gd name="T27" fmla="*/ 10 h 151"/>
                    <a:gd name="T28" fmla="*/ 117 w 152"/>
                    <a:gd name="T29" fmla="*/ 105 h 151"/>
                    <a:gd name="T30" fmla="*/ 129 w 152"/>
                    <a:gd name="T31" fmla="*/ 111 h 151"/>
                    <a:gd name="T32" fmla="*/ 148 w 152"/>
                    <a:gd name="T33" fmla="*/ 145 h 151"/>
                    <a:gd name="T34" fmla="*/ 137 w 152"/>
                    <a:gd name="T35" fmla="*/ 130 h 151"/>
                    <a:gd name="T36" fmla="*/ 133 w 152"/>
                    <a:gd name="T37" fmla="*/ 124 h 151"/>
                    <a:gd name="T38" fmla="*/ 114 w 152"/>
                    <a:gd name="T39" fmla="*/ 116 h 151"/>
                    <a:gd name="T40" fmla="*/ 99 w 152"/>
                    <a:gd name="T41" fmla="*/ 111 h 151"/>
                    <a:gd name="T42" fmla="*/ 82 w 152"/>
                    <a:gd name="T43" fmla="*/ 103 h 151"/>
                    <a:gd name="T44" fmla="*/ 81 w 152"/>
                    <a:gd name="T45" fmla="*/ 106 h 151"/>
                    <a:gd name="T46" fmla="*/ 65 w 152"/>
                    <a:gd name="T47" fmla="*/ 113 h 151"/>
                    <a:gd name="T48" fmla="*/ 62 w 152"/>
                    <a:gd name="T49" fmla="*/ 109 h 151"/>
                    <a:gd name="T50" fmla="*/ 45 w 152"/>
                    <a:gd name="T51" fmla="*/ 134 h 151"/>
                    <a:gd name="T52" fmla="*/ 35 w 152"/>
                    <a:gd name="T53" fmla="*/ 151 h 151"/>
                    <a:gd name="T54" fmla="*/ 26 w 152"/>
                    <a:gd name="T55" fmla="*/ 142 h 151"/>
                    <a:gd name="T56" fmla="*/ 33 w 152"/>
                    <a:gd name="T57" fmla="*/ 140 h 151"/>
                    <a:gd name="T58" fmla="*/ 145 w 152"/>
                    <a:gd name="T59" fmla="*/ 137 h 151"/>
                    <a:gd name="T60" fmla="*/ 47 w 152"/>
                    <a:gd name="T61" fmla="*/ 129 h 151"/>
                    <a:gd name="T62" fmla="*/ 61 w 152"/>
                    <a:gd name="T63" fmla="*/ 107 h 151"/>
                    <a:gd name="T64" fmla="*/ 76 w 152"/>
                    <a:gd name="T65" fmla="*/ 98 h 151"/>
                    <a:gd name="T66" fmla="*/ 85 w 152"/>
                    <a:gd name="T67" fmla="*/ 101 h 151"/>
                    <a:gd name="T68" fmla="*/ 90 w 152"/>
                    <a:gd name="T69" fmla="*/ 105 h 151"/>
                    <a:gd name="T70" fmla="*/ 112 w 152"/>
                    <a:gd name="T71" fmla="*/ 110 h 151"/>
                    <a:gd name="T72" fmla="*/ 63 w 152"/>
                    <a:gd name="T73" fmla="*/ 8 h 151"/>
                    <a:gd name="T74" fmla="*/ 46 w 152"/>
                    <a:gd name="T75" fmla="*/ 7 h 151"/>
                    <a:gd name="T76" fmla="*/ 33 w 152"/>
                    <a:gd name="T77" fmla="*/ 14 h 151"/>
                    <a:gd name="T78" fmla="*/ 24 w 152"/>
                    <a:gd name="T79" fmla="*/ 18 h 151"/>
                    <a:gd name="T80" fmla="*/ 10 w 152"/>
                    <a:gd name="T81" fmla="*/ 32 h 151"/>
                    <a:gd name="T82" fmla="*/ 27 w 152"/>
                    <a:gd name="T83" fmla="*/ 47 h 151"/>
                    <a:gd name="T84" fmla="*/ 23 w 152"/>
                    <a:gd name="T85" fmla="*/ 59 h 151"/>
                    <a:gd name="T86" fmla="*/ 4 w 152"/>
                    <a:gd name="T87" fmla="*/ 60 h 151"/>
                    <a:gd name="T88" fmla="*/ 20 w 152"/>
                    <a:gd name="T89" fmla="*/ 70 h 151"/>
                    <a:gd name="T90" fmla="*/ 22 w 152"/>
                    <a:gd name="T91" fmla="*/ 85 h 151"/>
                    <a:gd name="T92" fmla="*/ 10 w 152"/>
                    <a:gd name="T93" fmla="*/ 96 h 151"/>
                    <a:gd name="T94" fmla="*/ 18 w 152"/>
                    <a:gd name="T95" fmla="*/ 102 h 151"/>
                    <a:gd name="T96" fmla="*/ 27 w 152"/>
                    <a:gd name="T97" fmla="*/ 105 h 151"/>
                    <a:gd name="T98" fmla="*/ 34 w 152"/>
                    <a:gd name="T99" fmla="*/ 117 h 151"/>
                    <a:gd name="T100" fmla="*/ 45 w 152"/>
                    <a:gd name="T101" fmla="*/ 122 h 151"/>
                    <a:gd name="T102" fmla="*/ 131 w 152"/>
                    <a:gd name="T103" fmla="*/ 116 h 151"/>
                    <a:gd name="T104" fmla="*/ 129 w 152"/>
                    <a:gd name="T105" fmla="*/ 121 h 151"/>
                    <a:gd name="T106" fmla="*/ 115 w 152"/>
                    <a:gd name="T107" fmla="*/ 114 h 151"/>
                    <a:gd name="T108" fmla="*/ 73 w 152"/>
                    <a:gd name="T109" fmla="*/ 110 h 151"/>
                    <a:gd name="T110" fmla="*/ 68 w 152"/>
                    <a:gd name="T111" fmla="*/ 106 h 151"/>
                    <a:gd name="T112" fmla="*/ 26 w 152"/>
                    <a:gd name="T113" fmla="*/ 80 h 151"/>
                    <a:gd name="T114" fmla="*/ 28 w 152"/>
                    <a:gd name="T115" fmla="*/ 71 h 151"/>
                    <a:gd name="T116" fmla="*/ 35 w 152"/>
                    <a:gd name="T117" fmla="*/ 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51">
                      <a:moveTo>
                        <a:pt x="35" y="151"/>
                      </a:moveTo>
                      <a:cubicBezTo>
                        <a:pt x="33" y="143"/>
                        <a:pt x="33" y="143"/>
                        <a:pt x="33" y="143"/>
                      </a:cubicBezTo>
                      <a:cubicBezTo>
                        <a:pt x="33" y="142"/>
                        <a:pt x="33" y="142"/>
                        <a:pt x="33" y="142"/>
                      </a:cubicBezTo>
                      <a:cubicBezTo>
                        <a:pt x="33" y="142"/>
                        <a:pt x="33" y="142"/>
                        <a:pt x="33" y="142"/>
                      </a:cubicBezTo>
                      <a:cubicBezTo>
                        <a:pt x="31" y="143"/>
                        <a:pt x="29" y="144"/>
                        <a:pt x="28" y="145"/>
                      </a:cubicBezTo>
                      <a:cubicBezTo>
                        <a:pt x="26" y="146"/>
                        <a:pt x="26" y="146"/>
                        <a:pt x="26" y="146"/>
                      </a:cubicBezTo>
                      <a:cubicBezTo>
                        <a:pt x="26" y="145"/>
                        <a:pt x="26" y="145"/>
                        <a:pt x="26" y="145"/>
                      </a:cubicBezTo>
                      <a:cubicBezTo>
                        <a:pt x="26" y="146"/>
                        <a:pt x="25" y="147"/>
                        <a:pt x="24" y="147"/>
                      </a:cubicBezTo>
                      <a:cubicBezTo>
                        <a:pt x="25" y="148"/>
                        <a:pt x="25" y="148"/>
                        <a:pt x="25" y="148"/>
                      </a:cubicBezTo>
                      <a:cubicBezTo>
                        <a:pt x="23" y="147"/>
                        <a:pt x="23" y="147"/>
                        <a:pt x="23" y="147"/>
                      </a:cubicBezTo>
                      <a:cubicBezTo>
                        <a:pt x="22" y="147"/>
                        <a:pt x="22" y="147"/>
                        <a:pt x="22" y="147"/>
                      </a:cubicBezTo>
                      <a:cubicBezTo>
                        <a:pt x="22" y="147"/>
                        <a:pt x="21" y="147"/>
                        <a:pt x="21" y="147"/>
                      </a:cubicBezTo>
                      <a:cubicBezTo>
                        <a:pt x="21" y="149"/>
                        <a:pt x="21" y="149"/>
                        <a:pt x="21" y="149"/>
                      </a:cubicBezTo>
                      <a:cubicBezTo>
                        <a:pt x="20" y="148"/>
                        <a:pt x="20" y="148"/>
                        <a:pt x="20" y="148"/>
                      </a:cubicBezTo>
                      <a:cubicBezTo>
                        <a:pt x="18" y="146"/>
                        <a:pt x="19" y="145"/>
                        <a:pt x="19" y="145"/>
                      </a:cubicBezTo>
                      <a:cubicBezTo>
                        <a:pt x="19" y="145"/>
                        <a:pt x="19" y="145"/>
                        <a:pt x="19" y="145"/>
                      </a:cubicBezTo>
                      <a:cubicBezTo>
                        <a:pt x="19" y="144"/>
                        <a:pt x="19" y="144"/>
                        <a:pt x="19" y="144"/>
                      </a:cubicBezTo>
                      <a:cubicBezTo>
                        <a:pt x="20" y="144"/>
                        <a:pt x="20" y="144"/>
                        <a:pt x="20" y="144"/>
                      </a:cubicBezTo>
                      <a:cubicBezTo>
                        <a:pt x="20" y="144"/>
                        <a:pt x="20" y="144"/>
                        <a:pt x="20" y="144"/>
                      </a:cubicBezTo>
                      <a:cubicBezTo>
                        <a:pt x="20" y="144"/>
                        <a:pt x="20" y="144"/>
                        <a:pt x="20" y="144"/>
                      </a:cubicBezTo>
                      <a:cubicBezTo>
                        <a:pt x="21" y="143"/>
                        <a:pt x="21" y="143"/>
                        <a:pt x="22" y="142"/>
                      </a:cubicBezTo>
                      <a:cubicBezTo>
                        <a:pt x="24" y="140"/>
                        <a:pt x="27" y="139"/>
                        <a:pt x="30" y="139"/>
                      </a:cubicBezTo>
                      <a:cubicBezTo>
                        <a:pt x="30" y="139"/>
                        <a:pt x="30" y="139"/>
                        <a:pt x="30" y="139"/>
                      </a:cubicBezTo>
                      <a:cubicBezTo>
                        <a:pt x="30" y="137"/>
                        <a:pt x="33" y="135"/>
                        <a:pt x="35" y="134"/>
                      </a:cubicBezTo>
                      <a:cubicBezTo>
                        <a:pt x="36" y="133"/>
                        <a:pt x="37" y="133"/>
                        <a:pt x="38" y="132"/>
                      </a:cubicBezTo>
                      <a:cubicBezTo>
                        <a:pt x="38" y="131"/>
                        <a:pt x="39" y="131"/>
                        <a:pt x="39" y="130"/>
                      </a:cubicBezTo>
                      <a:cubicBezTo>
                        <a:pt x="40" y="130"/>
                        <a:pt x="40" y="129"/>
                        <a:pt x="40" y="129"/>
                      </a:cubicBezTo>
                      <a:cubicBezTo>
                        <a:pt x="41" y="127"/>
                        <a:pt x="42" y="125"/>
                        <a:pt x="42" y="124"/>
                      </a:cubicBezTo>
                      <a:cubicBezTo>
                        <a:pt x="42" y="124"/>
                        <a:pt x="42" y="124"/>
                        <a:pt x="42" y="124"/>
                      </a:cubicBezTo>
                      <a:cubicBezTo>
                        <a:pt x="42" y="123"/>
                        <a:pt x="42" y="123"/>
                        <a:pt x="42" y="123"/>
                      </a:cubicBezTo>
                      <a:cubicBezTo>
                        <a:pt x="42" y="122"/>
                        <a:pt x="42" y="121"/>
                        <a:pt x="43" y="120"/>
                      </a:cubicBezTo>
                      <a:cubicBezTo>
                        <a:pt x="41" y="121"/>
                        <a:pt x="40" y="121"/>
                        <a:pt x="39" y="120"/>
                      </a:cubicBezTo>
                      <a:cubicBezTo>
                        <a:pt x="39" y="120"/>
                        <a:pt x="39" y="120"/>
                        <a:pt x="39" y="120"/>
                      </a:cubicBezTo>
                      <a:cubicBezTo>
                        <a:pt x="38" y="121"/>
                        <a:pt x="38" y="121"/>
                        <a:pt x="38" y="122"/>
                      </a:cubicBezTo>
                      <a:cubicBezTo>
                        <a:pt x="38" y="125"/>
                        <a:pt x="38" y="125"/>
                        <a:pt x="38" y="125"/>
                      </a:cubicBezTo>
                      <a:cubicBezTo>
                        <a:pt x="36" y="123"/>
                        <a:pt x="36" y="123"/>
                        <a:pt x="36" y="123"/>
                      </a:cubicBezTo>
                      <a:cubicBezTo>
                        <a:pt x="36" y="122"/>
                        <a:pt x="36" y="122"/>
                        <a:pt x="36" y="122"/>
                      </a:cubicBezTo>
                      <a:cubicBezTo>
                        <a:pt x="35" y="121"/>
                        <a:pt x="34" y="119"/>
                        <a:pt x="34" y="119"/>
                      </a:cubicBezTo>
                      <a:cubicBezTo>
                        <a:pt x="33" y="119"/>
                        <a:pt x="32" y="119"/>
                        <a:pt x="31" y="118"/>
                      </a:cubicBezTo>
                      <a:cubicBezTo>
                        <a:pt x="30" y="119"/>
                        <a:pt x="28" y="120"/>
                        <a:pt x="27" y="121"/>
                      </a:cubicBezTo>
                      <a:cubicBezTo>
                        <a:pt x="26" y="121"/>
                        <a:pt x="26" y="121"/>
                        <a:pt x="26" y="121"/>
                      </a:cubicBezTo>
                      <a:cubicBezTo>
                        <a:pt x="26" y="121"/>
                        <a:pt x="25" y="121"/>
                        <a:pt x="25" y="121"/>
                      </a:cubicBezTo>
                      <a:cubicBezTo>
                        <a:pt x="24" y="119"/>
                        <a:pt x="24" y="119"/>
                        <a:pt x="24" y="119"/>
                      </a:cubicBezTo>
                      <a:cubicBezTo>
                        <a:pt x="25" y="119"/>
                        <a:pt x="25" y="119"/>
                        <a:pt x="25" y="119"/>
                      </a:cubicBezTo>
                      <a:cubicBezTo>
                        <a:pt x="25" y="119"/>
                        <a:pt x="25" y="119"/>
                        <a:pt x="26" y="119"/>
                      </a:cubicBezTo>
                      <a:cubicBezTo>
                        <a:pt x="26" y="119"/>
                        <a:pt x="26" y="119"/>
                        <a:pt x="26" y="119"/>
                      </a:cubicBezTo>
                      <a:cubicBezTo>
                        <a:pt x="26" y="118"/>
                        <a:pt x="26" y="118"/>
                        <a:pt x="26" y="117"/>
                      </a:cubicBezTo>
                      <a:cubicBezTo>
                        <a:pt x="26" y="117"/>
                        <a:pt x="26" y="117"/>
                        <a:pt x="26" y="117"/>
                      </a:cubicBezTo>
                      <a:cubicBezTo>
                        <a:pt x="26" y="117"/>
                        <a:pt x="25" y="117"/>
                        <a:pt x="25" y="117"/>
                      </a:cubicBezTo>
                      <a:cubicBezTo>
                        <a:pt x="24" y="116"/>
                        <a:pt x="24" y="116"/>
                        <a:pt x="24" y="116"/>
                      </a:cubicBezTo>
                      <a:cubicBezTo>
                        <a:pt x="24" y="115"/>
                        <a:pt x="24" y="115"/>
                        <a:pt x="24" y="115"/>
                      </a:cubicBezTo>
                      <a:cubicBezTo>
                        <a:pt x="26" y="114"/>
                        <a:pt x="25" y="113"/>
                        <a:pt x="24" y="110"/>
                      </a:cubicBezTo>
                      <a:cubicBezTo>
                        <a:pt x="24" y="110"/>
                        <a:pt x="24" y="110"/>
                        <a:pt x="24" y="110"/>
                      </a:cubicBezTo>
                      <a:cubicBezTo>
                        <a:pt x="24" y="110"/>
                        <a:pt x="24" y="110"/>
                        <a:pt x="24" y="110"/>
                      </a:cubicBezTo>
                      <a:cubicBezTo>
                        <a:pt x="22" y="112"/>
                        <a:pt x="21" y="113"/>
                        <a:pt x="19" y="113"/>
                      </a:cubicBezTo>
                      <a:cubicBezTo>
                        <a:pt x="18" y="113"/>
                        <a:pt x="17" y="113"/>
                        <a:pt x="16" y="111"/>
                      </a:cubicBezTo>
                      <a:cubicBezTo>
                        <a:pt x="16" y="111"/>
                        <a:pt x="16" y="111"/>
                        <a:pt x="16" y="111"/>
                      </a:cubicBezTo>
                      <a:cubicBezTo>
                        <a:pt x="15" y="111"/>
                        <a:pt x="15" y="110"/>
                        <a:pt x="15" y="110"/>
                      </a:cubicBezTo>
                      <a:cubicBezTo>
                        <a:pt x="14" y="109"/>
                        <a:pt x="15" y="106"/>
                        <a:pt x="17" y="104"/>
                      </a:cubicBezTo>
                      <a:cubicBezTo>
                        <a:pt x="16" y="104"/>
                        <a:pt x="15" y="104"/>
                        <a:pt x="14" y="104"/>
                      </a:cubicBezTo>
                      <a:cubicBezTo>
                        <a:pt x="13" y="103"/>
                        <a:pt x="13" y="103"/>
                        <a:pt x="13" y="103"/>
                      </a:cubicBezTo>
                      <a:cubicBezTo>
                        <a:pt x="14" y="103"/>
                        <a:pt x="14" y="103"/>
                        <a:pt x="14" y="103"/>
                      </a:cubicBezTo>
                      <a:cubicBezTo>
                        <a:pt x="14" y="103"/>
                        <a:pt x="13" y="103"/>
                        <a:pt x="13" y="103"/>
                      </a:cubicBezTo>
                      <a:cubicBezTo>
                        <a:pt x="12" y="103"/>
                        <a:pt x="12" y="103"/>
                        <a:pt x="12" y="103"/>
                      </a:cubicBezTo>
                      <a:cubicBezTo>
                        <a:pt x="12" y="102"/>
                        <a:pt x="12" y="102"/>
                        <a:pt x="12" y="102"/>
                      </a:cubicBezTo>
                      <a:cubicBezTo>
                        <a:pt x="11" y="102"/>
                        <a:pt x="11" y="102"/>
                        <a:pt x="11" y="101"/>
                      </a:cubicBezTo>
                      <a:cubicBezTo>
                        <a:pt x="11" y="101"/>
                        <a:pt x="11" y="100"/>
                        <a:pt x="11" y="100"/>
                      </a:cubicBezTo>
                      <a:cubicBezTo>
                        <a:pt x="11" y="100"/>
                        <a:pt x="10" y="100"/>
                        <a:pt x="10" y="100"/>
                      </a:cubicBezTo>
                      <a:cubicBezTo>
                        <a:pt x="5" y="101"/>
                        <a:pt x="5" y="101"/>
                        <a:pt x="5" y="101"/>
                      </a:cubicBezTo>
                      <a:cubicBezTo>
                        <a:pt x="7" y="100"/>
                        <a:pt x="7" y="100"/>
                        <a:pt x="7" y="100"/>
                      </a:cubicBezTo>
                      <a:cubicBezTo>
                        <a:pt x="8" y="98"/>
                        <a:pt x="8" y="98"/>
                        <a:pt x="8" y="98"/>
                      </a:cubicBezTo>
                      <a:cubicBezTo>
                        <a:pt x="8" y="97"/>
                        <a:pt x="8" y="97"/>
                        <a:pt x="8" y="96"/>
                      </a:cubicBezTo>
                      <a:cubicBezTo>
                        <a:pt x="8" y="96"/>
                        <a:pt x="8" y="96"/>
                        <a:pt x="8" y="95"/>
                      </a:cubicBezTo>
                      <a:cubicBezTo>
                        <a:pt x="8" y="95"/>
                        <a:pt x="8" y="95"/>
                        <a:pt x="8" y="95"/>
                      </a:cubicBezTo>
                      <a:cubicBezTo>
                        <a:pt x="9" y="95"/>
                        <a:pt x="9" y="95"/>
                        <a:pt x="9" y="95"/>
                      </a:cubicBezTo>
                      <a:cubicBezTo>
                        <a:pt x="10" y="94"/>
                        <a:pt x="10" y="94"/>
                        <a:pt x="10" y="93"/>
                      </a:cubicBezTo>
                      <a:cubicBezTo>
                        <a:pt x="10" y="92"/>
                        <a:pt x="10" y="91"/>
                        <a:pt x="11" y="90"/>
                      </a:cubicBezTo>
                      <a:cubicBezTo>
                        <a:pt x="11" y="89"/>
                        <a:pt x="13" y="88"/>
                        <a:pt x="14" y="87"/>
                      </a:cubicBezTo>
                      <a:cubicBezTo>
                        <a:pt x="14" y="87"/>
                        <a:pt x="14" y="87"/>
                        <a:pt x="14" y="87"/>
                      </a:cubicBezTo>
                      <a:cubicBezTo>
                        <a:pt x="15" y="87"/>
                        <a:pt x="16" y="87"/>
                        <a:pt x="16" y="87"/>
                      </a:cubicBezTo>
                      <a:cubicBezTo>
                        <a:pt x="16" y="86"/>
                        <a:pt x="16" y="86"/>
                        <a:pt x="16" y="86"/>
                      </a:cubicBezTo>
                      <a:cubicBezTo>
                        <a:pt x="17" y="85"/>
                        <a:pt x="17" y="85"/>
                        <a:pt x="17" y="85"/>
                      </a:cubicBezTo>
                      <a:cubicBezTo>
                        <a:pt x="17" y="85"/>
                        <a:pt x="18" y="85"/>
                        <a:pt x="19" y="85"/>
                      </a:cubicBezTo>
                      <a:cubicBezTo>
                        <a:pt x="20" y="84"/>
                        <a:pt x="21" y="84"/>
                        <a:pt x="21" y="84"/>
                      </a:cubicBezTo>
                      <a:cubicBezTo>
                        <a:pt x="21" y="84"/>
                        <a:pt x="22" y="83"/>
                        <a:pt x="22" y="82"/>
                      </a:cubicBezTo>
                      <a:cubicBezTo>
                        <a:pt x="22" y="81"/>
                        <a:pt x="23" y="81"/>
                        <a:pt x="24" y="80"/>
                      </a:cubicBezTo>
                      <a:cubicBezTo>
                        <a:pt x="24" y="80"/>
                        <a:pt x="25" y="80"/>
                        <a:pt x="26" y="80"/>
                      </a:cubicBezTo>
                      <a:cubicBezTo>
                        <a:pt x="23" y="76"/>
                        <a:pt x="23" y="76"/>
                        <a:pt x="23" y="76"/>
                      </a:cubicBezTo>
                      <a:cubicBezTo>
                        <a:pt x="22" y="77"/>
                        <a:pt x="22" y="77"/>
                        <a:pt x="22" y="77"/>
                      </a:cubicBezTo>
                      <a:cubicBezTo>
                        <a:pt x="22" y="75"/>
                        <a:pt x="22" y="75"/>
                        <a:pt x="22" y="75"/>
                      </a:cubicBezTo>
                      <a:cubicBezTo>
                        <a:pt x="20" y="73"/>
                        <a:pt x="20" y="73"/>
                        <a:pt x="20" y="73"/>
                      </a:cubicBezTo>
                      <a:cubicBezTo>
                        <a:pt x="20" y="72"/>
                        <a:pt x="18" y="72"/>
                        <a:pt x="16" y="73"/>
                      </a:cubicBezTo>
                      <a:cubicBezTo>
                        <a:pt x="15" y="73"/>
                        <a:pt x="14" y="73"/>
                        <a:pt x="12" y="73"/>
                      </a:cubicBezTo>
                      <a:cubicBezTo>
                        <a:pt x="8" y="72"/>
                        <a:pt x="8" y="70"/>
                        <a:pt x="6" y="68"/>
                      </a:cubicBezTo>
                      <a:cubicBezTo>
                        <a:pt x="6" y="67"/>
                        <a:pt x="6" y="67"/>
                        <a:pt x="5" y="66"/>
                      </a:cubicBezTo>
                      <a:cubicBezTo>
                        <a:pt x="5" y="65"/>
                        <a:pt x="5" y="65"/>
                        <a:pt x="5" y="65"/>
                      </a:cubicBezTo>
                      <a:cubicBezTo>
                        <a:pt x="5" y="65"/>
                        <a:pt x="5" y="65"/>
                        <a:pt x="5" y="65"/>
                      </a:cubicBezTo>
                      <a:cubicBezTo>
                        <a:pt x="4" y="64"/>
                        <a:pt x="3" y="63"/>
                        <a:pt x="1" y="61"/>
                      </a:cubicBezTo>
                      <a:cubicBezTo>
                        <a:pt x="0" y="61"/>
                        <a:pt x="0" y="61"/>
                        <a:pt x="0" y="61"/>
                      </a:cubicBezTo>
                      <a:cubicBezTo>
                        <a:pt x="1" y="60"/>
                        <a:pt x="1" y="60"/>
                        <a:pt x="1" y="60"/>
                      </a:cubicBezTo>
                      <a:cubicBezTo>
                        <a:pt x="2" y="60"/>
                        <a:pt x="2" y="59"/>
                        <a:pt x="3" y="59"/>
                      </a:cubicBezTo>
                      <a:cubicBezTo>
                        <a:pt x="5" y="57"/>
                        <a:pt x="7" y="56"/>
                        <a:pt x="9" y="55"/>
                      </a:cubicBezTo>
                      <a:cubicBezTo>
                        <a:pt x="9" y="55"/>
                        <a:pt x="9" y="55"/>
                        <a:pt x="9" y="55"/>
                      </a:cubicBezTo>
                      <a:cubicBezTo>
                        <a:pt x="10" y="55"/>
                        <a:pt x="10" y="55"/>
                        <a:pt x="10" y="55"/>
                      </a:cubicBezTo>
                      <a:cubicBezTo>
                        <a:pt x="10" y="54"/>
                        <a:pt x="11" y="54"/>
                        <a:pt x="11" y="54"/>
                      </a:cubicBezTo>
                      <a:cubicBezTo>
                        <a:pt x="13" y="52"/>
                        <a:pt x="14" y="51"/>
                        <a:pt x="17" y="51"/>
                      </a:cubicBezTo>
                      <a:cubicBezTo>
                        <a:pt x="18" y="51"/>
                        <a:pt x="19" y="52"/>
                        <a:pt x="20" y="53"/>
                      </a:cubicBezTo>
                      <a:cubicBezTo>
                        <a:pt x="20" y="54"/>
                        <a:pt x="19" y="55"/>
                        <a:pt x="19" y="56"/>
                      </a:cubicBezTo>
                      <a:cubicBezTo>
                        <a:pt x="20" y="57"/>
                        <a:pt x="21" y="57"/>
                        <a:pt x="22" y="57"/>
                      </a:cubicBezTo>
                      <a:cubicBezTo>
                        <a:pt x="23" y="57"/>
                        <a:pt x="23" y="57"/>
                        <a:pt x="24" y="57"/>
                      </a:cubicBezTo>
                      <a:cubicBezTo>
                        <a:pt x="24" y="57"/>
                        <a:pt x="25" y="57"/>
                        <a:pt x="25" y="57"/>
                      </a:cubicBezTo>
                      <a:cubicBezTo>
                        <a:pt x="26" y="57"/>
                        <a:pt x="26" y="57"/>
                        <a:pt x="26" y="56"/>
                      </a:cubicBezTo>
                      <a:cubicBezTo>
                        <a:pt x="25" y="56"/>
                        <a:pt x="25" y="56"/>
                        <a:pt x="25" y="56"/>
                      </a:cubicBezTo>
                      <a:cubicBezTo>
                        <a:pt x="25" y="55"/>
                        <a:pt x="25" y="55"/>
                        <a:pt x="25" y="55"/>
                      </a:cubicBezTo>
                      <a:cubicBezTo>
                        <a:pt x="25" y="53"/>
                        <a:pt x="25" y="53"/>
                        <a:pt x="24" y="52"/>
                      </a:cubicBezTo>
                      <a:cubicBezTo>
                        <a:pt x="24" y="52"/>
                        <a:pt x="24" y="52"/>
                        <a:pt x="24" y="52"/>
                      </a:cubicBezTo>
                      <a:cubicBezTo>
                        <a:pt x="26" y="51"/>
                        <a:pt x="26" y="51"/>
                        <a:pt x="26" y="51"/>
                      </a:cubicBezTo>
                      <a:cubicBezTo>
                        <a:pt x="26" y="50"/>
                        <a:pt x="26" y="50"/>
                        <a:pt x="26" y="49"/>
                      </a:cubicBezTo>
                      <a:cubicBezTo>
                        <a:pt x="26" y="49"/>
                        <a:pt x="26" y="49"/>
                        <a:pt x="26" y="49"/>
                      </a:cubicBezTo>
                      <a:cubicBezTo>
                        <a:pt x="25" y="49"/>
                        <a:pt x="25" y="49"/>
                        <a:pt x="24" y="49"/>
                      </a:cubicBezTo>
                      <a:cubicBezTo>
                        <a:pt x="22" y="50"/>
                        <a:pt x="22" y="50"/>
                        <a:pt x="22" y="50"/>
                      </a:cubicBezTo>
                      <a:cubicBezTo>
                        <a:pt x="22" y="49"/>
                        <a:pt x="22" y="49"/>
                        <a:pt x="22" y="49"/>
                      </a:cubicBezTo>
                      <a:cubicBezTo>
                        <a:pt x="22" y="49"/>
                        <a:pt x="22" y="49"/>
                        <a:pt x="22" y="49"/>
                      </a:cubicBezTo>
                      <a:cubicBezTo>
                        <a:pt x="20" y="49"/>
                        <a:pt x="18" y="47"/>
                        <a:pt x="17" y="44"/>
                      </a:cubicBezTo>
                      <a:cubicBezTo>
                        <a:pt x="17" y="43"/>
                        <a:pt x="16" y="42"/>
                        <a:pt x="16" y="42"/>
                      </a:cubicBezTo>
                      <a:cubicBezTo>
                        <a:pt x="14" y="40"/>
                        <a:pt x="12" y="38"/>
                        <a:pt x="9" y="37"/>
                      </a:cubicBezTo>
                      <a:cubicBezTo>
                        <a:pt x="8" y="36"/>
                        <a:pt x="7" y="35"/>
                        <a:pt x="6" y="35"/>
                      </a:cubicBezTo>
                      <a:cubicBezTo>
                        <a:pt x="4" y="34"/>
                        <a:pt x="4" y="34"/>
                        <a:pt x="4" y="34"/>
                      </a:cubicBezTo>
                      <a:cubicBezTo>
                        <a:pt x="6" y="33"/>
                        <a:pt x="6" y="33"/>
                        <a:pt x="6" y="33"/>
                      </a:cubicBezTo>
                      <a:cubicBezTo>
                        <a:pt x="6" y="33"/>
                        <a:pt x="7" y="33"/>
                        <a:pt x="7" y="32"/>
                      </a:cubicBezTo>
                      <a:cubicBezTo>
                        <a:pt x="7" y="32"/>
                        <a:pt x="7" y="32"/>
                        <a:pt x="8" y="32"/>
                      </a:cubicBezTo>
                      <a:cubicBezTo>
                        <a:pt x="8" y="32"/>
                        <a:pt x="7" y="31"/>
                        <a:pt x="7" y="31"/>
                      </a:cubicBezTo>
                      <a:cubicBezTo>
                        <a:pt x="7" y="31"/>
                        <a:pt x="7" y="29"/>
                        <a:pt x="8" y="28"/>
                      </a:cubicBezTo>
                      <a:cubicBezTo>
                        <a:pt x="9" y="27"/>
                        <a:pt x="11" y="27"/>
                        <a:pt x="14" y="27"/>
                      </a:cubicBezTo>
                      <a:cubicBezTo>
                        <a:pt x="14" y="27"/>
                        <a:pt x="15" y="27"/>
                        <a:pt x="15" y="26"/>
                      </a:cubicBezTo>
                      <a:cubicBezTo>
                        <a:pt x="18" y="26"/>
                        <a:pt x="21" y="23"/>
                        <a:pt x="20" y="20"/>
                      </a:cubicBezTo>
                      <a:cubicBezTo>
                        <a:pt x="20" y="19"/>
                        <a:pt x="20" y="19"/>
                        <a:pt x="20" y="19"/>
                      </a:cubicBezTo>
                      <a:cubicBezTo>
                        <a:pt x="19" y="18"/>
                        <a:pt x="19" y="18"/>
                        <a:pt x="19" y="18"/>
                      </a:cubicBezTo>
                      <a:cubicBezTo>
                        <a:pt x="21" y="18"/>
                        <a:pt x="21" y="18"/>
                        <a:pt x="21" y="18"/>
                      </a:cubicBezTo>
                      <a:cubicBezTo>
                        <a:pt x="22" y="16"/>
                        <a:pt x="23" y="15"/>
                        <a:pt x="24" y="15"/>
                      </a:cubicBezTo>
                      <a:cubicBezTo>
                        <a:pt x="24" y="14"/>
                        <a:pt x="24" y="13"/>
                        <a:pt x="25" y="12"/>
                      </a:cubicBezTo>
                      <a:cubicBezTo>
                        <a:pt x="25" y="11"/>
                        <a:pt x="25" y="11"/>
                        <a:pt x="25" y="11"/>
                      </a:cubicBezTo>
                      <a:cubicBezTo>
                        <a:pt x="27" y="12"/>
                        <a:pt x="27" y="12"/>
                        <a:pt x="27" y="12"/>
                      </a:cubicBezTo>
                      <a:cubicBezTo>
                        <a:pt x="32" y="8"/>
                        <a:pt x="32" y="8"/>
                        <a:pt x="32" y="8"/>
                      </a:cubicBezTo>
                      <a:cubicBezTo>
                        <a:pt x="33" y="6"/>
                        <a:pt x="35" y="6"/>
                        <a:pt x="36" y="5"/>
                      </a:cubicBezTo>
                      <a:cubicBezTo>
                        <a:pt x="37" y="4"/>
                        <a:pt x="37" y="4"/>
                        <a:pt x="37" y="4"/>
                      </a:cubicBezTo>
                      <a:cubicBezTo>
                        <a:pt x="37" y="6"/>
                        <a:pt x="37" y="6"/>
                        <a:pt x="37" y="6"/>
                      </a:cubicBezTo>
                      <a:cubicBezTo>
                        <a:pt x="38" y="5"/>
                        <a:pt x="39" y="5"/>
                        <a:pt x="39" y="5"/>
                      </a:cubicBezTo>
                      <a:cubicBezTo>
                        <a:pt x="40" y="5"/>
                        <a:pt x="42" y="4"/>
                        <a:pt x="42" y="3"/>
                      </a:cubicBezTo>
                      <a:cubicBezTo>
                        <a:pt x="43" y="3"/>
                        <a:pt x="43" y="3"/>
                        <a:pt x="43" y="3"/>
                      </a:cubicBezTo>
                      <a:cubicBezTo>
                        <a:pt x="44" y="1"/>
                        <a:pt x="45" y="0"/>
                        <a:pt x="47" y="0"/>
                      </a:cubicBezTo>
                      <a:cubicBezTo>
                        <a:pt x="48" y="0"/>
                        <a:pt x="49" y="0"/>
                        <a:pt x="51" y="1"/>
                      </a:cubicBezTo>
                      <a:cubicBezTo>
                        <a:pt x="52" y="2"/>
                        <a:pt x="52" y="2"/>
                        <a:pt x="52" y="2"/>
                      </a:cubicBezTo>
                      <a:cubicBezTo>
                        <a:pt x="52" y="2"/>
                        <a:pt x="53" y="2"/>
                        <a:pt x="53" y="2"/>
                      </a:cubicBezTo>
                      <a:cubicBezTo>
                        <a:pt x="53" y="2"/>
                        <a:pt x="53" y="2"/>
                        <a:pt x="53" y="2"/>
                      </a:cubicBezTo>
                      <a:cubicBezTo>
                        <a:pt x="54" y="2"/>
                        <a:pt x="55" y="3"/>
                        <a:pt x="55" y="4"/>
                      </a:cubicBezTo>
                      <a:cubicBezTo>
                        <a:pt x="56" y="5"/>
                        <a:pt x="56" y="6"/>
                        <a:pt x="56" y="6"/>
                      </a:cubicBezTo>
                      <a:cubicBezTo>
                        <a:pt x="56" y="6"/>
                        <a:pt x="57" y="5"/>
                        <a:pt x="57" y="5"/>
                      </a:cubicBezTo>
                      <a:cubicBezTo>
                        <a:pt x="58" y="4"/>
                        <a:pt x="59" y="4"/>
                        <a:pt x="60" y="4"/>
                      </a:cubicBezTo>
                      <a:cubicBezTo>
                        <a:pt x="60" y="4"/>
                        <a:pt x="61" y="4"/>
                        <a:pt x="61" y="5"/>
                      </a:cubicBezTo>
                      <a:cubicBezTo>
                        <a:pt x="62" y="6"/>
                        <a:pt x="62" y="6"/>
                        <a:pt x="63" y="6"/>
                      </a:cubicBezTo>
                      <a:cubicBezTo>
                        <a:pt x="63" y="6"/>
                        <a:pt x="63" y="6"/>
                        <a:pt x="64" y="6"/>
                      </a:cubicBezTo>
                      <a:cubicBezTo>
                        <a:pt x="66" y="4"/>
                        <a:pt x="66" y="4"/>
                        <a:pt x="66" y="4"/>
                      </a:cubicBezTo>
                      <a:cubicBezTo>
                        <a:pt x="65" y="7"/>
                        <a:pt x="65" y="7"/>
                        <a:pt x="65" y="7"/>
                      </a:cubicBezTo>
                      <a:cubicBezTo>
                        <a:pt x="65" y="7"/>
                        <a:pt x="65" y="8"/>
                        <a:pt x="65" y="8"/>
                      </a:cubicBezTo>
                      <a:cubicBezTo>
                        <a:pt x="65" y="8"/>
                        <a:pt x="66" y="8"/>
                        <a:pt x="67" y="9"/>
                      </a:cubicBezTo>
                      <a:cubicBezTo>
                        <a:pt x="68" y="9"/>
                        <a:pt x="68" y="9"/>
                        <a:pt x="68" y="9"/>
                      </a:cubicBezTo>
                      <a:cubicBezTo>
                        <a:pt x="68" y="10"/>
                        <a:pt x="68" y="10"/>
                        <a:pt x="68" y="10"/>
                      </a:cubicBezTo>
                      <a:cubicBezTo>
                        <a:pt x="76" y="10"/>
                        <a:pt x="82" y="12"/>
                        <a:pt x="90" y="15"/>
                      </a:cubicBezTo>
                      <a:cubicBezTo>
                        <a:pt x="91" y="15"/>
                        <a:pt x="93" y="14"/>
                        <a:pt x="94" y="14"/>
                      </a:cubicBezTo>
                      <a:cubicBezTo>
                        <a:pt x="97" y="13"/>
                        <a:pt x="99" y="13"/>
                        <a:pt x="100" y="14"/>
                      </a:cubicBezTo>
                      <a:cubicBezTo>
                        <a:pt x="100" y="14"/>
                        <a:pt x="101" y="15"/>
                        <a:pt x="102" y="15"/>
                      </a:cubicBezTo>
                      <a:cubicBezTo>
                        <a:pt x="103" y="17"/>
                        <a:pt x="105" y="18"/>
                        <a:pt x="107" y="18"/>
                      </a:cubicBezTo>
                      <a:cubicBezTo>
                        <a:pt x="107" y="18"/>
                        <a:pt x="107" y="18"/>
                        <a:pt x="107" y="18"/>
                      </a:cubicBezTo>
                      <a:cubicBezTo>
                        <a:pt x="109" y="17"/>
                        <a:pt x="109" y="17"/>
                        <a:pt x="109" y="17"/>
                      </a:cubicBezTo>
                      <a:cubicBezTo>
                        <a:pt x="109" y="101"/>
                        <a:pt x="109" y="101"/>
                        <a:pt x="109" y="101"/>
                      </a:cubicBezTo>
                      <a:cubicBezTo>
                        <a:pt x="109" y="104"/>
                        <a:pt x="109" y="106"/>
                        <a:pt x="110" y="107"/>
                      </a:cubicBezTo>
                      <a:cubicBezTo>
                        <a:pt x="110" y="108"/>
                        <a:pt x="110" y="108"/>
                        <a:pt x="111" y="108"/>
                      </a:cubicBezTo>
                      <a:cubicBezTo>
                        <a:pt x="112" y="108"/>
                        <a:pt x="113" y="107"/>
                        <a:pt x="115" y="106"/>
                      </a:cubicBezTo>
                      <a:cubicBezTo>
                        <a:pt x="117" y="105"/>
                        <a:pt x="117" y="105"/>
                        <a:pt x="117" y="105"/>
                      </a:cubicBezTo>
                      <a:cubicBezTo>
                        <a:pt x="116" y="108"/>
                        <a:pt x="116" y="108"/>
                        <a:pt x="116" y="108"/>
                      </a:cubicBezTo>
                      <a:cubicBezTo>
                        <a:pt x="115" y="109"/>
                        <a:pt x="116" y="111"/>
                        <a:pt x="118" y="112"/>
                      </a:cubicBezTo>
                      <a:cubicBezTo>
                        <a:pt x="117" y="108"/>
                        <a:pt x="117" y="108"/>
                        <a:pt x="117" y="108"/>
                      </a:cubicBezTo>
                      <a:cubicBezTo>
                        <a:pt x="120" y="112"/>
                        <a:pt x="120" y="112"/>
                        <a:pt x="120" y="112"/>
                      </a:cubicBezTo>
                      <a:cubicBezTo>
                        <a:pt x="121" y="113"/>
                        <a:pt x="121" y="114"/>
                        <a:pt x="121" y="115"/>
                      </a:cubicBezTo>
                      <a:cubicBezTo>
                        <a:pt x="121" y="115"/>
                        <a:pt x="122" y="116"/>
                        <a:pt x="122" y="117"/>
                      </a:cubicBezTo>
                      <a:cubicBezTo>
                        <a:pt x="123" y="117"/>
                        <a:pt x="123" y="116"/>
                        <a:pt x="123" y="116"/>
                      </a:cubicBezTo>
                      <a:cubicBezTo>
                        <a:pt x="123" y="116"/>
                        <a:pt x="123" y="116"/>
                        <a:pt x="123" y="116"/>
                      </a:cubicBezTo>
                      <a:cubicBezTo>
                        <a:pt x="123" y="116"/>
                        <a:pt x="123" y="116"/>
                        <a:pt x="123" y="116"/>
                      </a:cubicBezTo>
                      <a:cubicBezTo>
                        <a:pt x="124" y="115"/>
                        <a:pt x="124" y="115"/>
                        <a:pt x="124" y="114"/>
                      </a:cubicBezTo>
                      <a:cubicBezTo>
                        <a:pt x="126" y="113"/>
                        <a:pt x="128" y="111"/>
                        <a:pt x="129" y="111"/>
                      </a:cubicBezTo>
                      <a:cubicBezTo>
                        <a:pt x="129" y="111"/>
                        <a:pt x="129" y="111"/>
                        <a:pt x="129" y="111"/>
                      </a:cubicBezTo>
                      <a:cubicBezTo>
                        <a:pt x="129" y="111"/>
                        <a:pt x="129" y="111"/>
                        <a:pt x="129" y="111"/>
                      </a:cubicBezTo>
                      <a:cubicBezTo>
                        <a:pt x="130" y="111"/>
                        <a:pt x="131" y="112"/>
                        <a:pt x="132" y="113"/>
                      </a:cubicBezTo>
                      <a:cubicBezTo>
                        <a:pt x="133" y="115"/>
                        <a:pt x="134" y="117"/>
                        <a:pt x="136" y="119"/>
                      </a:cubicBezTo>
                      <a:cubicBezTo>
                        <a:pt x="137" y="121"/>
                        <a:pt x="139" y="123"/>
                        <a:pt x="140" y="126"/>
                      </a:cubicBezTo>
                      <a:cubicBezTo>
                        <a:pt x="141" y="127"/>
                        <a:pt x="141" y="127"/>
                        <a:pt x="141" y="127"/>
                      </a:cubicBezTo>
                      <a:cubicBezTo>
                        <a:pt x="143" y="133"/>
                        <a:pt x="144" y="135"/>
                        <a:pt x="149" y="137"/>
                      </a:cubicBezTo>
                      <a:cubicBezTo>
                        <a:pt x="151" y="139"/>
                        <a:pt x="152" y="141"/>
                        <a:pt x="152" y="143"/>
                      </a:cubicBezTo>
                      <a:cubicBezTo>
                        <a:pt x="152" y="145"/>
                        <a:pt x="150" y="148"/>
                        <a:pt x="148" y="149"/>
                      </a:cubicBezTo>
                      <a:cubicBezTo>
                        <a:pt x="147" y="149"/>
                        <a:pt x="147" y="149"/>
                        <a:pt x="147" y="149"/>
                      </a:cubicBezTo>
                      <a:cubicBezTo>
                        <a:pt x="147" y="148"/>
                        <a:pt x="147" y="148"/>
                        <a:pt x="147" y="148"/>
                      </a:cubicBezTo>
                      <a:cubicBezTo>
                        <a:pt x="147" y="147"/>
                        <a:pt x="147" y="147"/>
                        <a:pt x="147" y="146"/>
                      </a:cubicBezTo>
                      <a:cubicBezTo>
                        <a:pt x="147" y="146"/>
                        <a:pt x="147" y="145"/>
                        <a:pt x="148" y="145"/>
                      </a:cubicBezTo>
                      <a:cubicBezTo>
                        <a:pt x="146" y="144"/>
                        <a:pt x="146" y="142"/>
                        <a:pt x="146" y="140"/>
                      </a:cubicBezTo>
                      <a:cubicBezTo>
                        <a:pt x="145" y="141"/>
                        <a:pt x="144" y="142"/>
                        <a:pt x="144" y="143"/>
                      </a:cubicBezTo>
                      <a:cubicBezTo>
                        <a:pt x="143" y="145"/>
                        <a:pt x="143" y="145"/>
                        <a:pt x="143" y="145"/>
                      </a:cubicBezTo>
                      <a:cubicBezTo>
                        <a:pt x="142" y="143"/>
                        <a:pt x="142" y="143"/>
                        <a:pt x="142" y="143"/>
                      </a:cubicBezTo>
                      <a:cubicBezTo>
                        <a:pt x="141" y="142"/>
                        <a:pt x="141" y="141"/>
                        <a:pt x="142" y="140"/>
                      </a:cubicBezTo>
                      <a:cubicBezTo>
                        <a:pt x="142" y="139"/>
                        <a:pt x="142" y="138"/>
                        <a:pt x="143" y="138"/>
                      </a:cubicBezTo>
                      <a:cubicBezTo>
                        <a:pt x="141" y="136"/>
                        <a:pt x="139" y="134"/>
                        <a:pt x="138" y="132"/>
                      </a:cubicBezTo>
                      <a:cubicBezTo>
                        <a:pt x="138" y="132"/>
                        <a:pt x="138" y="132"/>
                        <a:pt x="138" y="132"/>
                      </a:cubicBezTo>
                      <a:cubicBezTo>
                        <a:pt x="138" y="132"/>
                        <a:pt x="138" y="132"/>
                        <a:pt x="138" y="132"/>
                      </a:cubicBezTo>
                      <a:cubicBezTo>
                        <a:pt x="134" y="132"/>
                        <a:pt x="134" y="132"/>
                        <a:pt x="134" y="132"/>
                      </a:cubicBezTo>
                      <a:cubicBezTo>
                        <a:pt x="137" y="130"/>
                        <a:pt x="137" y="130"/>
                        <a:pt x="137" y="130"/>
                      </a:cubicBezTo>
                      <a:cubicBezTo>
                        <a:pt x="137" y="130"/>
                        <a:pt x="137" y="130"/>
                        <a:pt x="137" y="130"/>
                      </a:cubicBezTo>
                      <a:cubicBezTo>
                        <a:pt x="137" y="128"/>
                        <a:pt x="137" y="128"/>
                        <a:pt x="137" y="128"/>
                      </a:cubicBezTo>
                      <a:cubicBezTo>
                        <a:pt x="137" y="129"/>
                        <a:pt x="137" y="129"/>
                        <a:pt x="137" y="129"/>
                      </a:cubicBezTo>
                      <a:cubicBezTo>
                        <a:pt x="137" y="129"/>
                        <a:pt x="137" y="129"/>
                        <a:pt x="137" y="129"/>
                      </a:cubicBezTo>
                      <a:cubicBezTo>
                        <a:pt x="137" y="128"/>
                        <a:pt x="137" y="128"/>
                        <a:pt x="137" y="128"/>
                      </a:cubicBezTo>
                      <a:cubicBezTo>
                        <a:pt x="137" y="128"/>
                        <a:pt x="137" y="128"/>
                        <a:pt x="136" y="128"/>
                      </a:cubicBezTo>
                      <a:cubicBezTo>
                        <a:pt x="136" y="128"/>
                        <a:pt x="136" y="128"/>
                        <a:pt x="136" y="128"/>
                      </a:cubicBezTo>
                      <a:cubicBezTo>
                        <a:pt x="136" y="128"/>
                        <a:pt x="136" y="128"/>
                        <a:pt x="136" y="128"/>
                      </a:cubicBezTo>
                      <a:cubicBezTo>
                        <a:pt x="136" y="128"/>
                        <a:pt x="136" y="128"/>
                        <a:pt x="136" y="128"/>
                      </a:cubicBezTo>
                      <a:cubicBezTo>
                        <a:pt x="136" y="127"/>
                        <a:pt x="136" y="127"/>
                        <a:pt x="136" y="127"/>
                      </a:cubicBezTo>
                      <a:cubicBezTo>
                        <a:pt x="135" y="127"/>
                        <a:pt x="135" y="127"/>
                        <a:pt x="135" y="127"/>
                      </a:cubicBezTo>
                      <a:cubicBezTo>
                        <a:pt x="135" y="125"/>
                        <a:pt x="135" y="125"/>
                        <a:pt x="135" y="125"/>
                      </a:cubicBezTo>
                      <a:cubicBezTo>
                        <a:pt x="135" y="125"/>
                        <a:pt x="134" y="124"/>
                        <a:pt x="133" y="124"/>
                      </a:cubicBezTo>
                      <a:cubicBezTo>
                        <a:pt x="133" y="123"/>
                        <a:pt x="132" y="123"/>
                        <a:pt x="132" y="122"/>
                      </a:cubicBezTo>
                      <a:cubicBezTo>
                        <a:pt x="131" y="123"/>
                        <a:pt x="131" y="124"/>
                        <a:pt x="130" y="124"/>
                      </a:cubicBezTo>
                      <a:cubicBezTo>
                        <a:pt x="129" y="125"/>
                        <a:pt x="129" y="125"/>
                        <a:pt x="129" y="125"/>
                      </a:cubicBezTo>
                      <a:cubicBezTo>
                        <a:pt x="129" y="124"/>
                        <a:pt x="129" y="124"/>
                        <a:pt x="129" y="124"/>
                      </a:cubicBezTo>
                      <a:cubicBezTo>
                        <a:pt x="129" y="123"/>
                        <a:pt x="129" y="123"/>
                        <a:pt x="129" y="123"/>
                      </a:cubicBezTo>
                      <a:cubicBezTo>
                        <a:pt x="128" y="123"/>
                        <a:pt x="128" y="123"/>
                        <a:pt x="128" y="123"/>
                      </a:cubicBezTo>
                      <a:cubicBezTo>
                        <a:pt x="127" y="123"/>
                        <a:pt x="127" y="123"/>
                        <a:pt x="127" y="123"/>
                      </a:cubicBezTo>
                      <a:cubicBezTo>
                        <a:pt x="126" y="125"/>
                        <a:pt x="123" y="124"/>
                        <a:pt x="121" y="122"/>
                      </a:cubicBezTo>
                      <a:cubicBezTo>
                        <a:pt x="121" y="122"/>
                        <a:pt x="121" y="122"/>
                        <a:pt x="121" y="122"/>
                      </a:cubicBezTo>
                      <a:cubicBezTo>
                        <a:pt x="121" y="122"/>
                        <a:pt x="118" y="119"/>
                        <a:pt x="118" y="117"/>
                      </a:cubicBezTo>
                      <a:cubicBezTo>
                        <a:pt x="118" y="117"/>
                        <a:pt x="117" y="117"/>
                        <a:pt x="117" y="117"/>
                      </a:cubicBezTo>
                      <a:cubicBezTo>
                        <a:pt x="116" y="118"/>
                        <a:pt x="115" y="117"/>
                        <a:pt x="114" y="116"/>
                      </a:cubicBezTo>
                      <a:cubicBezTo>
                        <a:pt x="114" y="117"/>
                        <a:pt x="114" y="117"/>
                        <a:pt x="114" y="117"/>
                      </a:cubicBezTo>
                      <a:cubicBezTo>
                        <a:pt x="114" y="116"/>
                        <a:pt x="114" y="116"/>
                        <a:pt x="114" y="116"/>
                      </a:cubicBezTo>
                      <a:cubicBezTo>
                        <a:pt x="114" y="116"/>
                        <a:pt x="113" y="115"/>
                        <a:pt x="113" y="115"/>
                      </a:cubicBezTo>
                      <a:cubicBezTo>
                        <a:pt x="112" y="115"/>
                        <a:pt x="112" y="115"/>
                        <a:pt x="112" y="114"/>
                      </a:cubicBezTo>
                      <a:cubicBezTo>
                        <a:pt x="110" y="114"/>
                        <a:pt x="110" y="114"/>
                        <a:pt x="110" y="114"/>
                      </a:cubicBezTo>
                      <a:cubicBezTo>
                        <a:pt x="112" y="113"/>
                        <a:pt x="112" y="113"/>
                        <a:pt x="112" y="113"/>
                      </a:cubicBezTo>
                      <a:cubicBezTo>
                        <a:pt x="112" y="113"/>
                        <a:pt x="112" y="112"/>
                        <a:pt x="112" y="112"/>
                      </a:cubicBezTo>
                      <a:cubicBezTo>
                        <a:pt x="111" y="113"/>
                        <a:pt x="108" y="113"/>
                        <a:pt x="106" y="112"/>
                      </a:cubicBezTo>
                      <a:cubicBezTo>
                        <a:pt x="106" y="112"/>
                        <a:pt x="106" y="112"/>
                        <a:pt x="106" y="112"/>
                      </a:cubicBezTo>
                      <a:cubicBezTo>
                        <a:pt x="106" y="112"/>
                        <a:pt x="105" y="111"/>
                        <a:pt x="105" y="111"/>
                      </a:cubicBezTo>
                      <a:cubicBezTo>
                        <a:pt x="103" y="111"/>
                        <a:pt x="103" y="111"/>
                        <a:pt x="103" y="111"/>
                      </a:cubicBezTo>
                      <a:cubicBezTo>
                        <a:pt x="102" y="111"/>
                        <a:pt x="101" y="111"/>
                        <a:pt x="99" y="111"/>
                      </a:cubicBezTo>
                      <a:cubicBezTo>
                        <a:pt x="95" y="111"/>
                        <a:pt x="95" y="110"/>
                        <a:pt x="92" y="108"/>
                      </a:cubicBezTo>
                      <a:cubicBezTo>
                        <a:pt x="92" y="107"/>
                        <a:pt x="92" y="107"/>
                        <a:pt x="92" y="107"/>
                      </a:cubicBezTo>
                      <a:cubicBezTo>
                        <a:pt x="92" y="107"/>
                        <a:pt x="92" y="107"/>
                        <a:pt x="92" y="107"/>
                      </a:cubicBezTo>
                      <a:cubicBezTo>
                        <a:pt x="91" y="108"/>
                        <a:pt x="91" y="108"/>
                        <a:pt x="90" y="108"/>
                      </a:cubicBezTo>
                      <a:cubicBezTo>
                        <a:pt x="90" y="108"/>
                        <a:pt x="88" y="107"/>
                        <a:pt x="88" y="105"/>
                      </a:cubicBezTo>
                      <a:cubicBezTo>
                        <a:pt x="88" y="105"/>
                        <a:pt x="87" y="105"/>
                        <a:pt x="87" y="106"/>
                      </a:cubicBezTo>
                      <a:cubicBezTo>
                        <a:pt x="84" y="106"/>
                        <a:pt x="84" y="106"/>
                        <a:pt x="84" y="106"/>
                      </a:cubicBezTo>
                      <a:cubicBezTo>
                        <a:pt x="85" y="105"/>
                        <a:pt x="85" y="105"/>
                        <a:pt x="85" y="105"/>
                      </a:cubicBezTo>
                      <a:cubicBezTo>
                        <a:pt x="85" y="104"/>
                        <a:pt x="85" y="104"/>
                        <a:pt x="85" y="104"/>
                      </a:cubicBezTo>
                      <a:cubicBezTo>
                        <a:pt x="84" y="104"/>
                        <a:pt x="84" y="104"/>
                        <a:pt x="84" y="104"/>
                      </a:cubicBezTo>
                      <a:cubicBezTo>
                        <a:pt x="84" y="103"/>
                        <a:pt x="84" y="103"/>
                        <a:pt x="84" y="103"/>
                      </a:cubicBezTo>
                      <a:cubicBezTo>
                        <a:pt x="83" y="103"/>
                        <a:pt x="82" y="103"/>
                        <a:pt x="82" y="103"/>
                      </a:cubicBezTo>
                      <a:cubicBezTo>
                        <a:pt x="81" y="103"/>
                        <a:pt x="81" y="103"/>
                        <a:pt x="81" y="103"/>
                      </a:cubicBezTo>
                      <a:cubicBezTo>
                        <a:pt x="80" y="103"/>
                        <a:pt x="80" y="103"/>
                        <a:pt x="80" y="103"/>
                      </a:cubicBezTo>
                      <a:cubicBezTo>
                        <a:pt x="80" y="103"/>
                        <a:pt x="80" y="103"/>
                        <a:pt x="80" y="103"/>
                      </a:cubicBezTo>
                      <a:cubicBezTo>
                        <a:pt x="80" y="103"/>
                        <a:pt x="80" y="103"/>
                        <a:pt x="80" y="103"/>
                      </a:cubicBezTo>
                      <a:cubicBezTo>
                        <a:pt x="80" y="103"/>
                        <a:pt x="80" y="103"/>
                        <a:pt x="80" y="103"/>
                      </a:cubicBezTo>
                      <a:cubicBezTo>
                        <a:pt x="80" y="103"/>
                        <a:pt x="80" y="103"/>
                        <a:pt x="79" y="103"/>
                      </a:cubicBezTo>
                      <a:cubicBezTo>
                        <a:pt x="81" y="104"/>
                        <a:pt x="81" y="104"/>
                        <a:pt x="81" y="104"/>
                      </a:cubicBezTo>
                      <a:cubicBezTo>
                        <a:pt x="82" y="104"/>
                        <a:pt x="82" y="104"/>
                        <a:pt x="82" y="104"/>
                      </a:cubicBezTo>
                      <a:cubicBezTo>
                        <a:pt x="82" y="104"/>
                        <a:pt x="82" y="104"/>
                        <a:pt x="82" y="104"/>
                      </a:cubicBezTo>
                      <a:cubicBezTo>
                        <a:pt x="84" y="105"/>
                        <a:pt x="84" y="105"/>
                        <a:pt x="84" y="105"/>
                      </a:cubicBezTo>
                      <a:cubicBezTo>
                        <a:pt x="81" y="105"/>
                        <a:pt x="81" y="105"/>
                        <a:pt x="81" y="105"/>
                      </a:cubicBezTo>
                      <a:cubicBezTo>
                        <a:pt x="81" y="106"/>
                        <a:pt x="81" y="106"/>
                        <a:pt x="81" y="106"/>
                      </a:cubicBezTo>
                      <a:cubicBezTo>
                        <a:pt x="81" y="106"/>
                        <a:pt x="81" y="107"/>
                        <a:pt x="80" y="107"/>
                      </a:cubicBezTo>
                      <a:cubicBezTo>
                        <a:pt x="79" y="109"/>
                        <a:pt x="78" y="112"/>
                        <a:pt x="75" y="110"/>
                      </a:cubicBezTo>
                      <a:cubicBezTo>
                        <a:pt x="75" y="111"/>
                        <a:pt x="75" y="111"/>
                        <a:pt x="75" y="111"/>
                      </a:cubicBezTo>
                      <a:cubicBezTo>
                        <a:pt x="75" y="111"/>
                        <a:pt x="75" y="112"/>
                        <a:pt x="75" y="112"/>
                      </a:cubicBezTo>
                      <a:cubicBezTo>
                        <a:pt x="74" y="112"/>
                        <a:pt x="74" y="112"/>
                        <a:pt x="74" y="112"/>
                      </a:cubicBezTo>
                      <a:cubicBezTo>
                        <a:pt x="74" y="113"/>
                        <a:pt x="73" y="113"/>
                        <a:pt x="73" y="113"/>
                      </a:cubicBezTo>
                      <a:cubicBezTo>
                        <a:pt x="72" y="114"/>
                        <a:pt x="72" y="114"/>
                        <a:pt x="72" y="115"/>
                      </a:cubicBezTo>
                      <a:cubicBezTo>
                        <a:pt x="69" y="120"/>
                        <a:pt x="69" y="120"/>
                        <a:pt x="69" y="120"/>
                      </a:cubicBezTo>
                      <a:cubicBezTo>
                        <a:pt x="70" y="116"/>
                        <a:pt x="70" y="116"/>
                        <a:pt x="70" y="116"/>
                      </a:cubicBezTo>
                      <a:cubicBezTo>
                        <a:pt x="68" y="117"/>
                        <a:pt x="66" y="118"/>
                        <a:pt x="65" y="117"/>
                      </a:cubicBezTo>
                      <a:cubicBezTo>
                        <a:pt x="64" y="116"/>
                        <a:pt x="64" y="116"/>
                        <a:pt x="64" y="115"/>
                      </a:cubicBezTo>
                      <a:cubicBezTo>
                        <a:pt x="64" y="115"/>
                        <a:pt x="65" y="114"/>
                        <a:pt x="65" y="113"/>
                      </a:cubicBezTo>
                      <a:cubicBezTo>
                        <a:pt x="65" y="113"/>
                        <a:pt x="65" y="113"/>
                        <a:pt x="65" y="113"/>
                      </a:cubicBezTo>
                      <a:cubicBezTo>
                        <a:pt x="65" y="112"/>
                        <a:pt x="65" y="111"/>
                        <a:pt x="66" y="108"/>
                      </a:cubicBezTo>
                      <a:cubicBezTo>
                        <a:pt x="66" y="107"/>
                        <a:pt x="66" y="106"/>
                        <a:pt x="66" y="106"/>
                      </a:cubicBezTo>
                      <a:cubicBezTo>
                        <a:pt x="66" y="104"/>
                        <a:pt x="67" y="102"/>
                        <a:pt x="71" y="101"/>
                      </a:cubicBezTo>
                      <a:cubicBezTo>
                        <a:pt x="71" y="101"/>
                        <a:pt x="71" y="101"/>
                        <a:pt x="71" y="101"/>
                      </a:cubicBezTo>
                      <a:cubicBezTo>
                        <a:pt x="71" y="101"/>
                        <a:pt x="71" y="101"/>
                        <a:pt x="71" y="101"/>
                      </a:cubicBezTo>
                      <a:cubicBezTo>
                        <a:pt x="71" y="101"/>
                        <a:pt x="70" y="101"/>
                        <a:pt x="70" y="100"/>
                      </a:cubicBezTo>
                      <a:cubicBezTo>
                        <a:pt x="70" y="100"/>
                        <a:pt x="70" y="100"/>
                        <a:pt x="70" y="100"/>
                      </a:cubicBezTo>
                      <a:cubicBezTo>
                        <a:pt x="69" y="101"/>
                        <a:pt x="69" y="101"/>
                        <a:pt x="68" y="102"/>
                      </a:cubicBezTo>
                      <a:cubicBezTo>
                        <a:pt x="67" y="102"/>
                        <a:pt x="66" y="104"/>
                        <a:pt x="66" y="105"/>
                      </a:cubicBezTo>
                      <a:cubicBezTo>
                        <a:pt x="65" y="106"/>
                        <a:pt x="64" y="108"/>
                        <a:pt x="62" y="109"/>
                      </a:cubicBezTo>
                      <a:cubicBezTo>
                        <a:pt x="62" y="109"/>
                        <a:pt x="62" y="109"/>
                        <a:pt x="62" y="109"/>
                      </a:cubicBezTo>
                      <a:cubicBezTo>
                        <a:pt x="62" y="111"/>
                        <a:pt x="61" y="112"/>
                        <a:pt x="60" y="113"/>
                      </a:cubicBezTo>
                      <a:cubicBezTo>
                        <a:pt x="58" y="114"/>
                        <a:pt x="57" y="115"/>
                        <a:pt x="57" y="116"/>
                      </a:cubicBezTo>
                      <a:cubicBezTo>
                        <a:pt x="58" y="116"/>
                        <a:pt x="59" y="117"/>
                        <a:pt x="60" y="118"/>
                      </a:cubicBezTo>
                      <a:cubicBezTo>
                        <a:pt x="60" y="119"/>
                        <a:pt x="60" y="119"/>
                        <a:pt x="60" y="119"/>
                      </a:cubicBezTo>
                      <a:cubicBezTo>
                        <a:pt x="60" y="119"/>
                        <a:pt x="60" y="119"/>
                        <a:pt x="60" y="119"/>
                      </a:cubicBezTo>
                      <a:cubicBezTo>
                        <a:pt x="59" y="120"/>
                        <a:pt x="58" y="121"/>
                        <a:pt x="57" y="122"/>
                      </a:cubicBezTo>
                      <a:cubicBezTo>
                        <a:pt x="56" y="125"/>
                        <a:pt x="53" y="128"/>
                        <a:pt x="51" y="128"/>
                      </a:cubicBezTo>
                      <a:cubicBezTo>
                        <a:pt x="50" y="129"/>
                        <a:pt x="49" y="130"/>
                        <a:pt x="48" y="130"/>
                      </a:cubicBezTo>
                      <a:cubicBezTo>
                        <a:pt x="48" y="130"/>
                        <a:pt x="48" y="130"/>
                        <a:pt x="48" y="130"/>
                      </a:cubicBezTo>
                      <a:cubicBezTo>
                        <a:pt x="48" y="131"/>
                        <a:pt x="48" y="131"/>
                        <a:pt x="48" y="132"/>
                      </a:cubicBezTo>
                      <a:cubicBezTo>
                        <a:pt x="48" y="133"/>
                        <a:pt x="46" y="133"/>
                        <a:pt x="45" y="134"/>
                      </a:cubicBezTo>
                      <a:cubicBezTo>
                        <a:pt x="45" y="134"/>
                        <a:pt x="45" y="134"/>
                        <a:pt x="45" y="134"/>
                      </a:cubicBezTo>
                      <a:cubicBezTo>
                        <a:pt x="44" y="134"/>
                        <a:pt x="44" y="134"/>
                        <a:pt x="44" y="135"/>
                      </a:cubicBezTo>
                      <a:cubicBezTo>
                        <a:pt x="44" y="135"/>
                        <a:pt x="43" y="136"/>
                        <a:pt x="43" y="136"/>
                      </a:cubicBezTo>
                      <a:cubicBezTo>
                        <a:pt x="43" y="136"/>
                        <a:pt x="43" y="136"/>
                        <a:pt x="43" y="136"/>
                      </a:cubicBezTo>
                      <a:cubicBezTo>
                        <a:pt x="42" y="137"/>
                        <a:pt x="42" y="137"/>
                        <a:pt x="42" y="137"/>
                      </a:cubicBezTo>
                      <a:cubicBezTo>
                        <a:pt x="41" y="138"/>
                        <a:pt x="40" y="138"/>
                        <a:pt x="39" y="138"/>
                      </a:cubicBezTo>
                      <a:cubicBezTo>
                        <a:pt x="39" y="138"/>
                        <a:pt x="39" y="138"/>
                        <a:pt x="39" y="138"/>
                      </a:cubicBezTo>
                      <a:cubicBezTo>
                        <a:pt x="40" y="140"/>
                        <a:pt x="40" y="140"/>
                        <a:pt x="40" y="140"/>
                      </a:cubicBezTo>
                      <a:cubicBezTo>
                        <a:pt x="38" y="140"/>
                        <a:pt x="38" y="140"/>
                        <a:pt x="38" y="140"/>
                      </a:cubicBezTo>
                      <a:cubicBezTo>
                        <a:pt x="36" y="140"/>
                        <a:pt x="36" y="141"/>
                        <a:pt x="36" y="142"/>
                      </a:cubicBezTo>
                      <a:cubicBezTo>
                        <a:pt x="40" y="144"/>
                        <a:pt x="40" y="144"/>
                        <a:pt x="40" y="144"/>
                      </a:cubicBezTo>
                      <a:cubicBezTo>
                        <a:pt x="35" y="143"/>
                        <a:pt x="35" y="143"/>
                        <a:pt x="35" y="143"/>
                      </a:cubicBezTo>
                      <a:lnTo>
                        <a:pt x="35" y="151"/>
                      </a:lnTo>
                      <a:close/>
                      <a:moveTo>
                        <a:pt x="148" y="143"/>
                      </a:moveTo>
                      <a:cubicBezTo>
                        <a:pt x="149" y="143"/>
                        <a:pt x="149" y="144"/>
                        <a:pt x="149" y="144"/>
                      </a:cubicBezTo>
                      <a:cubicBezTo>
                        <a:pt x="150" y="144"/>
                        <a:pt x="150" y="145"/>
                        <a:pt x="150" y="145"/>
                      </a:cubicBezTo>
                      <a:cubicBezTo>
                        <a:pt x="150" y="144"/>
                        <a:pt x="150" y="144"/>
                        <a:pt x="150" y="143"/>
                      </a:cubicBezTo>
                      <a:cubicBezTo>
                        <a:pt x="150" y="141"/>
                        <a:pt x="150" y="140"/>
                        <a:pt x="148" y="139"/>
                      </a:cubicBezTo>
                      <a:cubicBezTo>
                        <a:pt x="148" y="139"/>
                        <a:pt x="148" y="139"/>
                        <a:pt x="148" y="139"/>
                      </a:cubicBezTo>
                      <a:cubicBezTo>
                        <a:pt x="148" y="139"/>
                        <a:pt x="148" y="139"/>
                        <a:pt x="148" y="140"/>
                      </a:cubicBezTo>
                      <a:cubicBezTo>
                        <a:pt x="148" y="140"/>
                        <a:pt x="148" y="143"/>
                        <a:pt x="148" y="143"/>
                      </a:cubicBezTo>
                      <a:close/>
                      <a:moveTo>
                        <a:pt x="24" y="144"/>
                      </a:moveTo>
                      <a:cubicBezTo>
                        <a:pt x="24" y="145"/>
                        <a:pt x="24" y="145"/>
                        <a:pt x="24" y="145"/>
                      </a:cubicBezTo>
                      <a:cubicBezTo>
                        <a:pt x="24" y="145"/>
                        <a:pt x="25" y="143"/>
                        <a:pt x="26" y="143"/>
                      </a:cubicBezTo>
                      <a:cubicBezTo>
                        <a:pt x="26" y="142"/>
                        <a:pt x="26" y="142"/>
                        <a:pt x="26" y="142"/>
                      </a:cubicBezTo>
                      <a:cubicBezTo>
                        <a:pt x="25" y="142"/>
                        <a:pt x="24" y="143"/>
                        <a:pt x="23" y="144"/>
                      </a:cubicBezTo>
                      <a:cubicBezTo>
                        <a:pt x="23" y="144"/>
                        <a:pt x="23" y="144"/>
                        <a:pt x="23" y="144"/>
                      </a:cubicBezTo>
                      <a:lnTo>
                        <a:pt x="24" y="144"/>
                      </a:lnTo>
                      <a:close/>
                      <a:moveTo>
                        <a:pt x="29" y="141"/>
                      </a:moveTo>
                      <a:cubicBezTo>
                        <a:pt x="28" y="142"/>
                        <a:pt x="28" y="142"/>
                        <a:pt x="28" y="142"/>
                      </a:cubicBezTo>
                      <a:cubicBezTo>
                        <a:pt x="29" y="142"/>
                        <a:pt x="30" y="141"/>
                        <a:pt x="30" y="141"/>
                      </a:cubicBezTo>
                      <a:cubicBezTo>
                        <a:pt x="30" y="141"/>
                        <a:pt x="29" y="141"/>
                        <a:pt x="29" y="141"/>
                      </a:cubicBezTo>
                      <a:close/>
                      <a:moveTo>
                        <a:pt x="38" y="135"/>
                      </a:moveTo>
                      <a:cubicBezTo>
                        <a:pt x="37" y="135"/>
                        <a:pt x="37" y="135"/>
                        <a:pt x="36" y="136"/>
                      </a:cubicBezTo>
                      <a:cubicBezTo>
                        <a:pt x="35" y="136"/>
                        <a:pt x="32" y="138"/>
                        <a:pt x="32" y="139"/>
                      </a:cubicBezTo>
                      <a:cubicBezTo>
                        <a:pt x="32" y="139"/>
                        <a:pt x="32" y="140"/>
                        <a:pt x="33" y="140"/>
                      </a:cubicBezTo>
                      <a:cubicBezTo>
                        <a:pt x="33" y="140"/>
                        <a:pt x="33" y="140"/>
                        <a:pt x="33" y="140"/>
                      </a:cubicBezTo>
                      <a:cubicBezTo>
                        <a:pt x="33" y="140"/>
                        <a:pt x="33" y="140"/>
                        <a:pt x="33" y="140"/>
                      </a:cubicBezTo>
                      <a:cubicBezTo>
                        <a:pt x="34" y="139"/>
                        <a:pt x="34" y="139"/>
                        <a:pt x="34" y="139"/>
                      </a:cubicBezTo>
                      <a:cubicBezTo>
                        <a:pt x="34" y="140"/>
                        <a:pt x="34" y="140"/>
                        <a:pt x="34" y="140"/>
                      </a:cubicBezTo>
                      <a:cubicBezTo>
                        <a:pt x="35" y="139"/>
                        <a:pt x="36" y="139"/>
                        <a:pt x="37" y="138"/>
                      </a:cubicBezTo>
                      <a:cubicBezTo>
                        <a:pt x="37" y="138"/>
                        <a:pt x="37" y="138"/>
                        <a:pt x="37" y="138"/>
                      </a:cubicBezTo>
                      <a:cubicBezTo>
                        <a:pt x="36" y="138"/>
                        <a:pt x="36" y="137"/>
                        <a:pt x="36" y="137"/>
                      </a:cubicBezTo>
                      <a:cubicBezTo>
                        <a:pt x="37" y="135"/>
                        <a:pt x="37" y="135"/>
                        <a:pt x="37" y="135"/>
                      </a:cubicBezTo>
                      <a:cubicBezTo>
                        <a:pt x="38" y="136"/>
                        <a:pt x="38" y="136"/>
                        <a:pt x="39" y="136"/>
                      </a:cubicBezTo>
                      <a:lnTo>
                        <a:pt x="38" y="135"/>
                      </a:lnTo>
                      <a:close/>
                      <a:moveTo>
                        <a:pt x="142" y="134"/>
                      </a:moveTo>
                      <a:cubicBezTo>
                        <a:pt x="143" y="135"/>
                        <a:pt x="144" y="137"/>
                        <a:pt x="145" y="137"/>
                      </a:cubicBezTo>
                      <a:cubicBezTo>
                        <a:pt x="145" y="137"/>
                        <a:pt x="145" y="137"/>
                        <a:pt x="145" y="137"/>
                      </a:cubicBezTo>
                      <a:cubicBezTo>
                        <a:pt x="144" y="136"/>
                        <a:pt x="143" y="135"/>
                        <a:pt x="142" y="133"/>
                      </a:cubicBezTo>
                      <a:lnTo>
                        <a:pt x="142" y="134"/>
                      </a:lnTo>
                      <a:close/>
                      <a:moveTo>
                        <a:pt x="39" y="134"/>
                      </a:moveTo>
                      <a:cubicBezTo>
                        <a:pt x="41" y="134"/>
                        <a:pt x="41" y="134"/>
                        <a:pt x="41" y="134"/>
                      </a:cubicBezTo>
                      <a:cubicBezTo>
                        <a:pt x="42" y="135"/>
                        <a:pt x="42" y="135"/>
                        <a:pt x="42" y="134"/>
                      </a:cubicBezTo>
                      <a:cubicBezTo>
                        <a:pt x="42" y="133"/>
                        <a:pt x="43" y="132"/>
                        <a:pt x="44" y="132"/>
                      </a:cubicBezTo>
                      <a:cubicBezTo>
                        <a:pt x="45" y="132"/>
                        <a:pt x="45" y="132"/>
                        <a:pt x="45" y="132"/>
                      </a:cubicBezTo>
                      <a:cubicBezTo>
                        <a:pt x="45" y="132"/>
                        <a:pt x="46" y="131"/>
                        <a:pt x="46" y="131"/>
                      </a:cubicBezTo>
                      <a:cubicBezTo>
                        <a:pt x="46" y="131"/>
                        <a:pt x="46" y="131"/>
                        <a:pt x="46" y="131"/>
                      </a:cubicBezTo>
                      <a:cubicBezTo>
                        <a:pt x="45" y="130"/>
                        <a:pt x="45" y="130"/>
                        <a:pt x="45" y="130"/>
                      </a:cubicBezTo>
                      <a:cubicBezTo>
                        <a:pt x="46" y="129"/>
                        <a:pt x="46" y="129"/>
                        <a:pt x="46" y="129"/>
                      </a:cubicBezTo>
                      <a:cubicBezTo>
                        <a:pt x="46" y="129"/>
                        <a:pt x="47" y="129"/>
                        <a:pt x="47" y="129"/>
                      </a:cubicBezTo>
                      <a:cubicBezTo>
                        <a:pt x="48" y="128"/>
                        <a:pt x="49" y="128"/>
                        <a:pt x="49" y="127"/>
                      </a:cubicBezTo>
                      <a:cubicBezTo>
                        <a:pt x="49" y="125"/>
                        <a:pt x="49" y="125"/>
                        <a:pt x="49" y="125"/>
                      </a:cubicBezTo>
                      <a:cubicBezTo>
                        <a:pt x="50" y="126"/>
                        <a:pt x="50" y="126"/>
                        <a:pt x="50" y="126"/>
                      </a:cubicBezTo>
                      <a:cubicBezTo>
                        <a:pt x="52" y="126"/>
                        <a:pt x="54" y="123"/>
                        <a:pt x="56" y="121"/>
                      </a:cubicBezTo>
                      <a:cubicBezTo>
                        <a:pt x="57" y="120"/>
                        <a:pt x="57" y="119"/>
                        <a:pt x="58" y="119"/>
                      </a:cubicBezTo>
                      <a:cubicBezTo>
                        <a:pt x="57" y="118"/>
                        <a:pt x="57" y="118"/>
                        <a:pt x="56" y="118"/>
                      </a:cubicBezTo>
                      <a:cubicBezTo>
                        <a:pt x="55" y="118"/>
                        <a:pt x="55" y="118"/>
                        <a:pt x="55" y="118"/>
                      </a:cubicBezTo>
                      <a:cubicBezTo>
                        <a:pt x="55" y="117"/>
                        <a:pt x="55" y="117"/>
                        <a:pt x="55" y="117"/>
                      </a:cubicBezTo>
                      <a:cubicBezTo>
                        <a:pt x="55" y="115"/>
                        <a:pt x="57" y="113"/>
                        <a:pt x="58" y="112"/>
                      </a:cubicBezTo>
                      <a:cubicBezTo>
                        <a:pt x="59" y="111"/>
                        <a:pt x="60" y="110"/>
                        <a:pt x="60" y="109"/>
                      </a:cubicBezTo>
                      <a:cubicBezTo>
                        <a:pt x="60" y="109"/>
                        <a:pt x="60" y="109"/>
                        <a:pt x="60" y="108"/>
                      </a:cubicBezTo>
                      <a:cubicBezTo>
                        <a:pt x="61" y="107"/>
                        <a:pt x="61" y="107"/>
                        <a:pt x="61" y="107"/>
                      </a:cubicBezTo>
                      <a:cubicBezTo>
                        <a:pt x="61" y="107"/>
                        <a:pt x="61" y="107"/>
                        <a:pt x="61" y="107"/>
                      </a:cubicBezTo>
                      <a:cubicBezTo>
                        <a:pt x="62" y="107"/>
                        <a:pt x="63" y="105"/>
                        <a:pt x="64" y="104"/>
                      </a:cubicBezTo>
                      <a:cubicBezTo>
                        <a:pt x="65" y="102"/>
                        <a:pt x="66" y="101"/>
                        <a:pt x="67" y="100"/>
                      </a:cubicBezTo>
                      <a:cubicBezTo>
                        <a:pt x="69" y="99"/>
                        <a:pt x="70" y="96"/>
                        <a:pt x="70" y="94"/>
                      </a:cubicBezTo>
                      <a:cubicBezTo>
                        <a:pt x="70" y="93"/>
                        <a:pt x="70" y="92"/>
                        <a:pt x="71" y="91"/>
                      </a:cubicBezTo>
                      <a:cubicBezTo>
                        <a:pt x="73" y="83"/>
                        <a:pt x="73" y="83"/>
                        <a:pt x="73" y="83"/>
                      </a:cubicBezTo>
                      <a:cubicBezTo>
                        <a:pt x="73" y="91"/>
                        <a:pt x="73" y="91"/>
                        <a:pt x="73" y="91"/>
                      </a:cubicBezTo>
                      <a:cubicBezTo>
                        <a:pt x="73" y="94"/>
                        <a:pt x="72" y="96"/>
                        <a:pt x="71" y="99"/>
                      </a:cubicBezTo>
                      <a:cubicBezTo>
                        <a:pt x="72" y="99"/>
                        <a:pt x="73" y="98"/>
                        <a:pt x="73" y="98"/>
                      </a:cubicBezTo>
                      <a:cubicBezTo>
                        <a:pt x="74" y="97"/>
                        <a:pt x="74" y="97"/>
                        <a:pt x="74" y="97"/>
                      </a:cubicBezTo>
                      <a:cubicBezTo>
                        <a:pt x="80" y="93"/>
                        <a:pt x="80" y="93"/>
                        <a:pt x="80" y="93"/>
                      </a:cubicBezTo>
                      <a:cubicBezTo>
                        <a:pt x="76" y="98"/>
                        <a:pt x="76" y="98"/>
                        <a:pt x="76" y="98"/>
                      </a:cubicBezTo>
                      <a:cubicBezTo>
                        <a:pt x="75" y="99"/>
                        <a:pt x="75" y="100"/>
                        <a:pt x="74" y="101"/>
                      </a:cubicBezTo>
                      <a:cubicBezTo>
                        <a:pt x="74" y="101"/>
                        <a:pt x="74" y="101"/>
                        <a:pt x="74" y="101"/>
                      </a:cubicBezTo>
                      <a:cubicBezTo>
                        <a:pt x="77" y="102"/>
                        <a:pt x="77" y="102"/>
                        <a:pt x="77" y="102"/>
                      </a:cubicBezTo>
                      <a:cubicBezTo>
                        <a:pt x="78" y="102"/>
                        <a:pt x="78" y="101"/>
                        <a:pt x="79" y="101"/>
                      </a:cubicBezTo>
                      <a:cubicBezTo>
                        <a:pt x="80" y="99"/>
                        <a:pt x="80" y="99"/>
                        <a:pt x="80" y="99"/>
                      </a:cubicBezTo>
                      <a:cubicBezTo>
                        <a:pt x="81" y="97"/>
                        <a:pt x="81" y="97"/>
                        <a:pt x="81" y="97"/>
                      </a:cubicBezTo>
                      <a:cubicBezTo>
                        <a:pt x="81" y="98"/>
                        <a:pt x="81" y="98"/>
                        <a:pt x="81" y="98"/>
                      </a:cubicBezTo>
                      <a:cubicBezTo>
                        <a:pt x="83" y="97"/>
                        <a:pt x="83" y="97"/>
                        <a:pt x="83" y="97"/>
                      </a:cubicBezTo>
                      <a:cubicBezTo>
                        <a:pt x="82" y="100"/>
                        <a:pt x="82" y="100"/>
                        <a:pt x="82" y="100"/>
                      </a:cubicBezTo>
                      <a:cubicBezTo>
                        <a:pt x="82" y="100"/>
                        <a:pt x="82" y="100"/>
                        <a:pt x="82" y="100"/>
                      </a:cubicBezTo>
                      <a:cubicBezTo>
                        <a:pt x="82" y="101"/>
                        <a:pt x="83" y="101"/>
                        <a:pt x="83" y="101"/>
                      </a:cubicBezTo>
                      <a:cubicBezTo>
                        <a:pt x="84" y="101"/>
                        <a:pt x="84" y="101"/>
                        <a:pt x="85" y="101"/>
                      </a:cubicBezTo>
                      <a:cubicBezTo>
                        <a:pt x="87" y="100"/>
                        <a:pt x="87" y="100"/>
                        <a:pt x="87" y="100"/>
                      </a:cubicBezTo>
                      <a:cubicBezTo>
                        <a:pt x="87" y="102"/>
                        <a:pt x="87" y="102"/>
                        <a:pt x="87" y="102"/>
                      </a:cubicBezTo>
                      <a:cubicBezTo>
                        <a:pt x="86" y="102"/>
                        <a:pt x="86" y="102"/>
                        <a:pt x="86" y="102"/>
                      </a:cubicBezTo>
                      <a:cubicBezTo>
                        <a:pt x="88" y="102"/>
                        <a:pt x="88" y="102"/>
                        <a:pt x="88" y="102"/>
                      </a:cubicBezTo>
                      <a:cubicBezTo>
                        <a:pt x="91" y="101"/>
                        <a:pt x="91" y="101"/>
                        <a:pt x="91" y="101"/>
                      </a:cubicBezTo>
                      <a:cubicBezTo>
                        <a:pt x="90" y="102"/>
                        <a:pt x="90" y="102"/>
                        <a:pt x="90" y="102"/>
                      </a:cubicBezTo>
                      <a:cubicBezTo>
                        <a:pt x="91" y="102"/>
                        <a:pt x="91" y="102"/>
                        <a:pt x="91" y="102"/>
                      </a:cubicBezTo>
                      <a:cubicBezTo>
                        <a:pt x="89" y="103"/>
                        <a:pt x="89" y="103"/>
                        <a:pt x="89" y="103"/>
                      </a:cubicBezTo>
                      <a:cubicBezTo>
                        <a:pt x="89" y="104"/>
                        <a:pt x="89" y="104"/>
                        <a:pt x="89" y="104"/>
                      </a:cubicBezTo>
                      <a:cubicBezTo>
                        <a:pt x="89" y="104"/>
                        <a:pt x="89" y="104"/>
                        <a:pt x="89" y="104"/>
                      </a:cubicBezTo>
                      <a:cubicBezTo>
                        <a:pt x="90" y="104"/>
                        <a:pt x="90" y="104"/>
                        <a:pt x="90" y="104"/>
                      </a:cubicBezTo>
                      <a:cubicBezTo>
                        <a:pt x="90" y="105"/>
                        <a:pt x="90" y="105"/>
                        <a:pt x="90" y="105"/>
                      </a:cubicBezTo>
                      <a:cubicBezTo>
                        <a:pt x="90" y="106"/>
                        <a:pt x="90" y="106"/>
                        <a:pt x="90" y="106"/>
                      </a:cubicBezTo>
                      <a:cubicBezTo>
                        <a:pt x="91" y="106"/>
                        <a:pt x="91" y="106"/>
                        <a:pt x="91" y="105"/>
                      </a:cubicBezTo>
                      <a:cubicBezTo>
                        <a:pt x="92" y="105"/>
                        <a:pt x="93" y="105"/>
                        <a:pt x="93" y="106"/>
                      </a:cubicBezTo>
                      <a:cubicBezTo>
                        <a:pt x="94" y="106"/>
                        <a:pt x="94" y="106"/>
                        <a:pt x="94" y="106"/>
                      </a:cubicBezTo>
                      <a:cubicBezTo>
                        <a:pt x="96" y="109"/>
                        <a:pt x="96" y="109"/>
                        <a:pt x="99" y="109"/>
                      </a:cubicBezTo>
                      <a:cubicBezTo>
                        <a:pt x="101" y="109"/>
                        <a:pt x="102" y="109"/>
                        <a:pt x="103" y="109"/>
                      </a:cubicBezTo>
                      <a:cubicBezTo>
                        <a:pt x="105" y="109"/>
                        <a:pt x="105" y="109"/>
                        <a:pt x="105" y="109"/>
                      </a:cubicBezTo>
                      <a:cubicBezTo>
                        <a:pt x="106" y="109"/>
                        <a:pt x="106" y="109"/>
                        <a:pt x="107" y="109"/>
                      </a:cubicBezTo>
                      <a:cubicBezTo>
                        <a:pt x="107" y="109"/>
                        <a:pt x="107" y="110"/>
                        <a:pt x="107" y="110"/>
                      </a:cubicBezTo>
                      <a:cubicBezTo>
                        <a:pt x="107" y="110"/>
                        <a:pt x="107" y="110"/>
                        <a:pt x="107" y="110"/>
                      </a:cubicBezTo>
                      <a:cubicBezTo>
                        <a:pt x="108" y="110"/>
                        <a:pt x="109" y="111"/>
                        <a:pt x="110" y="111"/>
                      </a:cubicBezTo>
                      <a:cubicBezTo>
                        <a:pt x="111" y="111"/>
                        <a:pt x="111" y="111"/>
                        <a:pt x="112" y="110"/>
                      </a:cubicBezTo>
                      <a:cubicBezTo>
                        <a:pt x="110" y="110"/>
                        <a:pt x="109" y="110"/>
                        <a:pt x="108" y="109"/>
                      </a:cubicBezTo>
                      <a:cubicBezTo>
                        <a:pt x="107" y="107"/>
                        <a:pt x="107" y="104"/>
                        <a:pt x="107" y="101"/>
                      </a:cubicBezTo>
                      <a:cubicBezTo>
                        <a:pt x="107" y="20"/>
                        <a:pt x="107" y="20"/>
                        <a:pt x="107" y="20"/>
                      </a:cubicBezTo>
                      <a:cubicBezTo>
                        <a:pt x="105" y="21"/>
                        <a:pt x="102" y="18"/>
                        <a:pt x="100" y="17"/>
                      </a:cubicBezTo>
                      <a:cubicBezTo>
                        <a:pt x="100" y="16"/>
                        <a:pt x="99" y="16"/>
                        <a:pt x="99" y="16"/>
                      </a:cubicBezTo>
                      <a:cubicBezTo>
                        <a:pt x="98" y="15"/>
                        <a:pt x="97" y="16"/>
                        <a:pt x="95" y="16"/>
                      </a:cubicBezTo>
                      <a:cubicBezTo>
                        <a:pt x="93" y="16"/>
                        <a:pt x="91" y="17"/>
                        <a:pt x="89" y="16"/>
                      </a:cubicBezTo>
                      <a:cubicBezTo>
                        <a:pt x="81" y="13"/>
                        <a:pt x="75" y="11"/>
                        <a:pt x="66" y="12"/>
                      </a:cubicBezTo>
                      <a:cubicBezTo>
                        <a:pt x="64" y="12"/>
                        <a:pt x="64" y="12"/>
                        <a:pt x="64" y="12"/>
                      </a:cubicBezTo>
                      <a:cubicBezTo>
                        <a:pt x="65" y="10"/>
                        <a:pt x="65" y="10"/>
                        <a:pt x="65" y="10"/>
                      </a:cubicBezTo>
                      <a:cubicBezTo>
                        <a:pt x="64" y="10"/>
                        <a:pt x="64" y="9"/>
                        <a:pt x="63" y="9"/>
                      </a:cubicBezTo>
                      <a:cubicBezTo>
                        <a:pt x="63" y="9"/>
                        <a:pt x="63" y="8"/>
                        <a:pt x="63" y="8"/>
                      </a:cubicBezTo>
                      <a:cubicBezTo>
                        <a:pt x="61" y="8"/>
                        <a:pt x="60" y="7"/>
                        <a:pt x="60" y="6"/>
                      </a:cubicBezTo>
                      <a:cubicBezTo>
                        <a:pt x="60" y="6"/>
                        <a:pt x="59" y="6"/>
                        <a:pt x="59" y="7"/>
                      </a:cubicBezTo>
                      <a:cubicBezTo>
                        <a:pt x="58" y="7"/>
                        <a:pt x="57" y="8"/>
                        <a:pt x="56" y="8"/>
                      </a:cubicBezTo>
                      <a:cubicBezTo>
                        <a:pt x="56" y="8"/>
                        <a:pt x="56" y="8"/>
                        <a:pt x="56" y="8"/>
                      </a:cubicBezTo>
                      <a:cubicBezTo>
                        <a:pt x="55" y="7"/>
                        <a:pt x="54" y="6"/>
                        <a:pt x="54" y="5"/>
                      </a:cubicBezTo>
                      <a:cubicBezTo>
                        <a:pt x="53" y="5"/>
                        <a:pt x="53" y="4"/>
                        <a:pt x="53" y="4"/>
                      </a:cubicBezTo>
                      <a:cubicBezTo>
                        <a:pt x="53" y="4"/>
                        <a:pt x="53" y="4"/>
                        <a:pt x="53" y="4"/>
                      </a:cubicBezTo>
                      <a:cubicBezTo>
                        <a:pt x="52" y="5"/>
                        <a:pt x="52" y="6"/>
                        <a:pt x="53" y="7"/>
                      </a:cubicBezTo>
                      <a:cubicBezTo>
                        <a:pt x="54" y="10"/>
                        <a:pt x="54" y="10"/>
                        <a:pt x="54" y="10"/>
                      </a:cubicBezTo>
                      <a:cubicBezTo>
                        <a:pt x="51" y="8"/>
                        <a:pt x="51" y="8"/>
                        <a:pt x="51" y="8"/>
                      </a:cubicBezTo>
                      <a:cubicBezTo>
                        <a:pt x="50" y="8"/>
                        <a:pt x="49" y="7"/>
                        <a:pt x="48" y="7"/>
                      </a:cubicBezTo>
                      <a:cubicBezTo>
                        <a:pt x="46" y="7"/>
                        <a:pt x="46" y="7"/>
                        <a:pt x="46" y="7"/>
                      </a:cubicBezTo>
                      <a:cubicBezTo>
                        <a:pt x="49" y="3"/>
                        <a:pt x="49" y="3"/>
                        <a:pt x="49" y="3"/>
                      </a:cubicBezTo>
                      <a:cubicBezTo>
                        <a:pt x="48" y="2"/>
                        <a:pt x="47" y="2"/>
                        <a:pt x="47" y="2"/>
                      </a:cubicBezTo>
                      <a:cubicBezTo>
                        <a:pt x="46" y="2"/>
                        <a:pt x="46" y="2"/>
                        <a:pt x="44" y="4"/>
                      </a:cubicBezTo>
                      <a:cubicBezTo>
                        <a:pt x="44" y="5"/>
                        <a:pt x="44" y="5"/>
                        <a:pt x="44" y="5"/>
                      </a:cubicBezTo>
                      <a:cubicBezTo>
                        <a:pt x="43" y="6"/>
                        <a:pt x="41" y="6"/>
                        <a:pt x="40" y="7"/>
                      </a:cubicBezTo>
                      <a:cubicBezTo>
                        <a:pt x="38" y="7"/>
                        <a:pt x="37" y="8"/>
                        <a:pt x="37" y="8"/>
                      </a:cubicBezTo>
                      <a:cubicBezTo>
                        <a:pt x="37" y="10"/>
                        <a:pt x="37" y="10"/>
                        <a:pt x="37" y="10"/>
                      </a:cubicBezTo>
                      <a:cubicBezTo>
                        <a:pt x="40" y="10"/>
                        <a:pt x="40" y="10"/>
                        <a:pt x="40" y="10"/>
                      </a:cubicBezTo>
                      <a:cubicBezTo>
                        <a:pt x="36" y="11"/>
                        <a:pt x="36" y="11"/>
                        <a:pt x="36" y="11"/>
                      </a:cubicBezTo>
                      <a:cubicBezTo>
                        <a:pt x="35" y="11"/>
                        <a:pt x="34" y="11"/>
                        <a:pt x="34" y="13"/>
                      </a:cubicBezTo>
                      <a:cubicBezTo>
                        <a:pt x="35" y="16"/>
                        <a:pt x="35" y="16"/>
                        <a:pt x="35" y="16"/>
                      </a:cubicBezTo>
                      <a:cubicBezTo>
                        <a:pt x="33" y="14"/>
                        <a:pt x="33" y="14"/>
                        <a:pt x="33" y="14"/>
                      </a:cubicBezTo>
                      <a:cubicBezTo>
                        <a:pt x="32" y="13"/>
                        <a:pt x="32" y="12"/>
                        <a:pt x="32" y="11"/>
                      </a:cubicBezTo>
                      <a:cubicBezTo>
                        <a:pt x="32" y="11"/>
                        <a:pt x="32" y="11"/>
                        <a:pt x="32" y="11"/>
                      </a:cubicBezTo>
                      <a:cubicBezTo>
                        <a:pt x="26" y="15"/>
                        <a:pt x="26" y="15"/>
                        <a:pt x="26" y="15"/>
                      </a:cubicBezTo>
                      <a:cubicBezTo>
                        <a:pt x="26" y="16"/>
                        <a:pt x="26" y="16"/>
                        <a:pt x="26" y="16"/>
                      </a:cubicBezTo>
                      <a:cubicBezTo>
                        <a:pt x="27" y="16"/>
                        <a:pt x="27" y="16"/>
                        <a:pt x="27" y="16"/>
                      </a:cubicBezTo>
                      <a:cubicBezTo>
                        <a:pt x="26" y="18"/>
                        <a:pt x="26" y="18"/>
                        <a:pt x="26" y="18"/>
                      </a:cubicBezTo>
                      <a:cubicBezTo>
                        <a:pt x="26" y="18"/>
                        <a:pt x="25" y="17"/>
                        <a:pt x="25" y="17"/>
                      </a:cubicBezTo>
                      <a:cubicBezTo>
                        <a:pt x="25" y="17"/>
                        <a:pt x="24" y="17"/>
                        <a:pt x="24" y="17"/>
                      </a:cubicBezTo>
                      <a:cubicBezTo>
                        <a:pt x="23" y="17"/>
                        <a:pt x="23" y="17"/>
                        <a:pt x="23" y="17"/>
                      </a:cubicBezTo>
                      <a:cubicBezTo>
                        <a:pt x="23" y="17"/>
                        <a:pt x="23" y="17"/>
                        <a:pt x="23" y="18"/>
                      </a:cubicBezTo>
                      <a:cubicBezTo>
                        <a:pt x="23" y="18"/>
                        <a:pt x="24" y="18"/>
                        <a:pt x="24" y="18"/>
                      </a:cubicBezTo>
                      <a:cubicBezTo>
                        <a:pt x="24" y="18"/>
                        <a:pt x="24" y="18"/>
                        <a:pt x="24" y="18"/>
                      </a:cubicBezTo>
                      <a:cubicBezTo>
                        <a:pt x="24" y="20"/>
                        <a:pt x="24" y="20"/>
                        <a:pt x="24" y="20"/>
                      </a:cubicBezTo>
                      <a:cubicBezTo>
                        <a:pt x="24" y="20"/>
                        <a:pt x="24" y="20"/>
                        <a:pt x="24" y="20"/>
                      </a:cubicBezTo>
                      <a:cubicBezTo>
                        <a:pt x="24" y="20"/>
                        <a:pt x="24" y="20"/>
                        <a:pt x="24" y="20"/>
                      </a:cubicBezTo>
                      <a:cubicBezTo>
                        <a:pt x="24" y="20"/>
                        <a:pt x="23" y="20"/>
                        <a:pt x="23" y="20"/>
                      </a:cubicBezTo>
                      <a:cubicBezTo>
                        <a:pt x="24" y="20"/>
                        <a:pt x="24" y="20"/>
                        <a:pt x="24" y="20"/>
                      </a:cubicBezTo>
                      <a:cubicBezTo>
                        <a:pt x="23" y="22"/>
                        <a:pt x="23" y="22"/>
                        <a:pt x="23" y="22"/>
                      </a:cubicBezTo>
                      <a:cubicBezTo>
                        <a:pt x="22" y="21"/>
                        <a:pt x="22" y="21"/>
                        <a:pt x="22" y="21"/>
                      </a:cubicBezTo>
                      <a:cubicBezTo>
                        <a:pt x="22" y="25"/>
                        <a:pt x="19" y="28"/>
                        <a:pt x="16" y="28"/>
                      </a:cubicBezTo>
                      <a:cubicBezTo>
                        <a:pt x="15" y="29"/>
                        <a:pt x="15" y="29"/>
                        <a:pt x="14" y="29"/>
                      </a:cubicBezTo>
                      <a:cubicBezTo>
                        <a:pt x="13" y="29"/>
                        <a:pt x="10" y="29"/>
                        <a:pt x="9" y="29"/>
                      </a:cubicBezTo>
                      <a:cubicBezTo>
                        <a:pt x="9" y="29"/>
                        <a:pt x="9" y="30"/>
                        <a:pt x="9" y="30"/>
                      </a:cubicBezTo>
                      <a:cubicBezTo>
                        <a:pt x="9" y="31"/>
                        <a:pt x="10" y="31"/>
                        <a:pt x="10" y="32"/>
                      </a:cubicBezTo>
                      <a:cubicBezTo>
                        <a:pt x="13" y="33"/>
                        <a:pt x="13" y="33"/>
                        <a:pt x="13" y="33"/>
                      </a:cubicBezTo>
                      <a:cubicBezTo>
                        <a:pt x="10" y="33"/>
                        <a:pt x="10" y="33"/>
                        <a:pt x="10" y="33"/>
                      </a:cubicBezTo>
                      <a:cubicBezTo>
                        <a:pt x="9" y="34"/>
                        <a:pt x="9" y="34"/>
                        <a:pt x="8" y="34"/>
                      </a:cubicBezTo>
                      <a:cubicBezTo>
                        <a:pt x="9" y="34"/>
                        <a:pt x="9" y="35"/>
                        <a:pt x="10" y="35"/>
                      </a:cubicBezTo>
                      <a:cubicBezTo>
                        <a:pt x="13" y="37"/>
                        <a:pt x="15" y="38"/>
                        <a:pt x="17" y="41"/>
                      </a:cubicBezTo>
                      <a:cubicBezTo>
                        <a:pt x="18" y="41"/>
                        <a:pt x="18" y="42"/>
                        <a:pt x="19" y="43"/>
                      </a:cubicBezTo>
                      <a:cubicBezTo>
                        <a:pt x="20" y="44"/>
                        <a:pt x="21" y="48"/>
                        <a:pt x="22" y="48"/>
                      </a:cubicBezTo>
                      <a:cubicBezTo>
                        <a:pt x="22" y="48"/>
                        <a:pt x="23" y="47"/>
                        <a:pt x="23" y="46"/>
                      </a:cubicBezTo>
                      <a:cubicBezTo>
                        <a:pt x="26" y="39"/>
                        <a:pt x="26" y="39"/>
                        <a:pt x="26" y="39"/>
                      </a:cubicBezTo>
                      <a:cubicBezTo>
                        <a:pt x="25" y="47"/>
                        <a:pt x="25" y="47"/>
                        <a:pt x="25" y="47"/>
                      </a:cubicBezTo>
                      <a:cubicBezTo>
                        <a:pt x="25" y="47"/>
                        <a:pt x="25" y="47"/>
                        <a:pt x="25" y="47"/>
                      </a:cubicBezTo>
                      <a:cubicBezTo>
                        <a:pt x="26" y="47"/>
                        <a:pt x="27" y="47"/>
                        <a:pt x="27" y="47"/>
                      </a:cubicBezTo>
                      <a:cubicBezTo>
                        <a:pt x="28" y="48"/>
                        <a:pt x="28" y="49"/>
                        <a:pt x="28" y="49"/>
                      </a:cubicBezTo>
                      <a:cubicBezTo>
                        <a:pt x="28" y="50"/>
                        <a:pt x="28" y="50"/>
                        <a:pt x="28" y="50"/>
                      </a:cubicBezTo>
                      <a:cubicBezTo>
                        <a:pt x="29" y="50"/>
                        <a:pt x="29" y="50"/>
                        <a:pt x="29" y="50"/>
                      </a:cubicBezTo>
                      <a:cubicBezTo>
                        <a:pt x="31" y="51"/>
                        <a:pt x="33" y="51"/>
                        <a:pt x="35" y="51"/>
                      </a:cubicBezTo>
                      <a:cubicBezTo>
                        <a:pt x="38" y="52"/>
                        <a:pt x="38" y="52"/>
                        <a:pt x="38" y="52"/>
                      </a:cubicBezTo>
                      <a:cubicBezTo>
                        <a:pt x="36" y="53"/>
                        <a:pt x="36" y="53"/>
                        <a:pt x="36" y="53"/>
                      </a:cubicBezTo>
                      <a:cubicBezTo>
                        <a:pt x="34" y="54"/>
                        <a:pt x="33" y="55"/>
                        <a:pt x="31" y="55"/>
                      </a:cubicBezTo>
                      <a:cubicBezTo>
                        <a:pt x="29" y="59"/>
                        <a:pt x="29" y="59"/>
                        <a:pt x="29" y="59"/>
                      </a:cubicBezTo>
                      <a:cubicBezTo>
                        <a:pt x="28" y="57"/>
                        <a:pt x="28" y="57"/>
                        <a:pt x="28" y="57"/>
                      </a:cubicBezTo>
                      <a:cubicBezTo>
                        <a:pt x="28" y="57"/>
                        <a:pt x="28" y="57"/>
                        <a:pt x="28" y="57"/>
                      </a:cubicBezTo>
                      <a:cubicBezTo>
                        <a:pt x="28" y="58"/>
                        <a:pt x="27" y="59"/>
                        <a:pt x="25" y="59"/>
                      </a:cubicBezTo>
                      <a:cubicBezTo>
                        <a:pt x="25" y="59"/>
                        <a:pt x="24" y="59"/>
                        <a:pt x="23" y="59"/>
                      </a:cubicBezTo>
                      <a:cubicBezTo>
                        <a:pt x="23" y="59"/>
                        <a:pt x="22" y="59"/>
                        <a:pt x="22" y="59"/>
                      </a:cubicBezTo>
                      <a:cubicBezTo>
                        <a:pt x="20" y="59"/>
                        <a:pt x="18" y="58"/>
                        <a:pt x="16" y="56"/>
                      </a:cubicBezTo>
                      <a:cubicBezTo>
                        <a:pt x="16" y="55"/>
                        <a:pt x="16" y="55"/>
                        <a:pt x="16" y="55"/>
                      </a:cubicBezTo>
                      <a:cubicBezTo>
                        <a:pt x="17" y="55"/>
                        <a:pt x="17" y="55"/>
                        <a:pt x="17" y="55"/>
                      </a:cubicBezTo>
                      <a:cubicBezTo>
                        <a:pt x="17" y="55"/>
                        <a:pt x="18" y="54"/>
                        <a:pt x="18" y="53"/>
                      </a:cubicBezTo>
                      <a:cubicBezTo>
                        <a:pt x="18" y="53"/>
                        <a:pt x="18" y="53"/>
                        <a:pt x="17" y="53"/>
                      </a:cubicBezTo>
                      <a:cubicBezTo>
                        <a:pt x="15" y="53"/>
                        <a:pt x="14" y="54"/>
                        <a:pt x="12" y="55"/>
                      </a:cubicBezTo>
                      <a:cubicBezTo>
                        <a:pt x="12" y="55"/>
                        <a:pt x="12" y="55"/>
                        <a:pt x="12" y="56"/>
                      </a:cubicBezTo>
                      <a:cubicBezTo>
                        <a:pt x="12" y="56"/>
                        <a:pt x="12" y="56"/>
                        <a:pt x="12" y="56"/>
                      </a:cubicBezTo>
                      <a:cubicBezTo>
                        <a:pt x="15" y="59"/>
                        <a:pt x="15" y="59"/>
                        <a:pt x="15" y="59"/>
                      </a:cubicBezTo>
                      <a:cubicBezTo>
                        <a:pt x="11" y="58"/>
                        <a:pt x="11" y="58"/>
                        <a:pt x="11" y="58"/>
                      </a:cubicBezTo>
                      <a:cubicBezTo>
                        <a:pt x="9" y="57"/>
                        <a:pt x="6" y="59"/>
                        <a:pt x="4" y="60"/>
                      </a:cubicBezTo>
                      <a:cubicBezTo>
                        <a:pt x="4" y="60"/>
                        <a:pt x="3" y="61"/>
                        <a:pt x="3" y="61"/>
                      </a:cubicBezTo>
                      <a:cubicBezTo>
                        <a:pt x="5" y="63"/>
                        <a:pt x="6" y="63"/>
                        <a:pt x="9" y="64"/>
                      </a:cubicBezTo>
                      <a:cubicBezTo>
                        <a:pt x="18" y="65"/>
                        <a:pt x="18" y="65"/>
                        <a:pt x="18" y="65"/>
                      </a:cubicBezTo>
                      <a:cubicBezTo>
                        <a:pt x="9" y="66"/>
                        <a:pt x="9" y="66"/>
                        <a:pt x="9" y="66"/>
                      </a:cubicBezTo>
                      <a:cubicBezTo>
                        <a:pt x="9" y="66"/>
                        <a:pt x="8" y="66"/>
                        <a:pt x="8" y="66"/>
                      </a:cubicBezTo>
                      <a:cubicBezTo>
                        <a:pt x="8" y="66"/>
                        <a:pt x="8" y="66"/>
                        <a:pt x="8" y="66"/>
                      </a:cubicBezTo>
                      <a:cubicBezTo>
                        <a:pt x="8" y="66"/>
                        <a:pt x="8" y="67"/>
                        <a:pt x="8" y="67"/>
                      </a:cubicBezTo>
                      <a:cubicBezTo>
                        <a:pt x="9" y="69"/>
                        <a:pt x="10" y="70"/>
                        <a:pt x="13" y="71"/>
                      </a:cubicBezTo>
                      <a:cubicBezTo>
                        <a:pt x="14" y="71"/>
                        <a:pt x="15" y="71"/>
                        <a:pt x="16" y="71"/>
                      </a:cubicBezTo>
                      <a:cubicBezTo>
                        <a:pt x="17" y="71"/>
                        <a:pt x="18" y="71"/>
                        <a:pt x="18" y="71"/>
                      </a:cubicBezTo>
                      <a:cubicBezTo>
                        <a:pt x="18" y="70"/>
                        <a:pt x="18" y="70"/>
                        <a:pt x="18" y="70"/>
                      </a:cubicBezTo>
                      <a:cubicBezTo>
                        <a:pt x="20" y="70"/>
                        <a:pt x="20" y="70"/>
                        <a:pt x="20" y="70"/>
                      </a:cubicBezTo>
                      <a:cubicBezTo>
                        <a:pt x="22" y="70"/>
                        <a:pt x="23" y="71"/>
                        <a:pt x="23" y="72"/>
                      </a:cubicBezTo>
                      <a:cubicBezTo>
                        <a:pt x="25" y="70"/>
                        <a:pt x="25" y="68"/>
                        <a:pt x="28" y="68"/>
                      </a:cubicBezTo>
                      <a:cubicBezTo>
                        <a:pt x="29" y="68"/>
                        <a:pt x="30" y="68"/>
                        <a:pt x="31" y="69"/>
                      </a:cubicBezTo>
                      <a:cubicBezTo>
                        <a:pt x="31" y="69"/>
                        <a:pt x="31" y="69"/>
                        <a:pt x="31" y="69"/>
                      </a:cubicBezTo>
                      <a:cubicBezTo>
                        <a:pt x="31" y="70"/>
                        <a:pt x="31" y="70"/>
                        <a:pt x="31" y="70"/>
                      </a:cubicBezTo>
                      <a:cubicBezTo>
                        <a:pt x="31" y="72"/>
                        <a:pt x="30" y="72"/>
                        <a:pt x="29" y="73"/>
                      </a:cubicBezTo>
                      <a:cubicBezTo>
                        <a:pt x="31" y="75"/>
                        <a:pt x="32" y="79"/>
                        <a:pt x="30" y="81"/>
                      </a:cubicBezTo>
                      <a:cubicBezTo>
                        <a:pt x="29" y="82"/>
                        <a:pt x="28" y="82"/>
                        <a:pt x="28" y="82"/>
                      </a:cubicBezTo>
                      <a:cubicBezTo>
                        <a:pt x="28" y="82"/>
                        <a:pt x="27" y="82"/>
                        <a:pt x="27" y="82"/>
                      </a:cubicBezTo>
                      <a:cubicBezTo>
                        <a:pt x="26" y="82"/>
                        <a:pt x="25" y="82"/>
                        <a:pt x="25" y="82"/>
                      </a:cubicBezTo>
                      <a:cubicBezTo>
                        <a:pt x="24" y="82"/>
                        <a:pt x="24" y="83"/>
                        <a:pt x="24" y="83"/>
                      </a:cubicBezTo>
                      <a:cubicBezTo>
                        <a:pt x="23" y="84"/>
                        <a:pt x="23" y="85"/>
                        <a:pt x="22" y="85"/>
                      </a:cubicBezTo>
                      <a:cubicBezTo>
                        <a:pt x="21" y="86"/>
                        <a:pt x="20" y="86"/>
                        <a:pt x="19" y="86"/>
                      </a:cubicBezTo>
                      <a:cubicBezTo>
                        <a:pt x="19" y="87"/>
                        <a:pt x="19" y="87"/>
                        <a:pt x="18" y="87"/>
                      </a:cubicBezTo>
                      <a:cubicBezTo>
                        <a:pt x="18" y="88"/>
                        <a:pt x="18" y="88"/>
                        <a:pt x="18" y="88"/>
                      </a:cubicBezTo>
                      <a:cubicBezTo>
                        <a:pt x="18" y="88"/>
                        <a:pt x="18" y="88"/>
                        <a:pt x="18" y="88"/>
                      </a:cubicBezTo>
                      <a:cubicBezTo>
                        <a:pt x="17" y="89"/>
                        <a:pt x="17" y="89"/>
                        <a:pt x="16" y="89"/>
                      </a:cubicBezTo>
                      <a:cubicBezTo>
                        <a:pt x="16" y="89"/>
                        <a:pt x="16" y="89"/>
                        <a:pt x="15" y="89"/>
                      </a:cubicBezTo>
                      <a:cubicBezTo>
                        <a:pt x="15" y="89"/>
                        <a:pt x="15" y="89"/>
                        <a:pt x="15" y="89"/>
                      </a:cubicBezTo>
                      <a:cubicBezTo>
                        <a:pt x="14" y="90"/>
                        <a:pt x="13" y="90"/>
                        <a:pt x="12" y="91"/>
                      </a:cubicBezTo>
                      <a:cubicBezTo>
                        <a:pt x="12" y="92"/>
                        <a:pt x="12" y="92"/>
                        <a:pt x="12" y="93"/>
                      </a:cubicBezTo>
                      <a:cubicBezTo>
                        <a:pt x="12" y="94"/>
                        <a:pt x="11" y="95"/>
                        <a:pt x="10" y="96"/>
                      </a:cubicBezTo>
                      <a:cubicBezTo>
                        <a:pt x="10" y="96"/>
                        <a:pt x="10" y="96"/>
                        <a:pt x="10" y="96"/>
                      </a:cubicBezTo>
                      <a:cubicBezTo>
                        <a:pt x="10" y="96"/>
                        <a:pt x="10" y="96"/>
                        <a:pt x="10" y="96"/>
                      </a:cubicBezTo>
                      <a:cubicBezTo>
                        <a:pt x="12" y="96"/>
                        <a:pt x="12" y="96"/>
                        <a:pt x="12" y="96"/>
                      </a:cubicBezTo>
                      <a:cubicBezTo>
                        <a:pt x="13" y="97"/>
                        <a:pt x="13" y="97"/>
                        <a:pt x="13" y="97"/>
                      </a:cubicBezTo>
                      <a:cubicBezTo>
                        <a:pt x="13" y="97"/>
                        <a:pt x="13" y="98"/>
                        <a:pt x="13" y="98"/>
                      </a:cubicBezTo>
                      <a:cubicBezTo>
                        <a:pt x="14" y="97"/>
                        <a:pt x="14" y="97"/>
                        <a:pt x="14" y="97"/>
                      </a:cubicBezTo>
                      <a:cubicBezTo>
                        <a:pt x="13" y="99"/>
                        <a:pt x="13" y="99"/>
                        <a:pt x="13" y="99"/>
                      </a:cubicBezTo>
                      <a:cubicBezTo>
                        <a:pt x="13" y="100"/>
                        <a:pt x="13" y="100"/>
                        <a:pt x="13" y="101"/>
                      </a:cubicBezTo>
                      <a:cubicBezTo>
                        <a:pt x="13" y="101"/>
                        <a:pt x="14" y="101"/>
                        <a:pt x="14" y="101"/>
                      </a:cubicBezTo>
                      <a:cubicBezTo>
                        <a:pt x="15" y="101"/>
                        <a:pt x="15" y="101"/>
                        <a:pt x="15" y="101"/>
                      </a:cubicBezTo>
                      <a:cubicBezTo>
                        <a:pt x="17" y="100"/>
                        <a:pt x="17" y="100"/>
                        <a:pt x="17" y="100"/>
                      </a:cubicBezTo>
                      <a:cubicBezTo>
                        <a:pt x="16" y="102"/>
                        <a:pt x="16" y="102"/>
                        <a:pt x="16" y="102"/>
                      </a:cubicBezTo>
                      <a:cubicBezTo>
                        <a:pt x="16" y="102"/>
                        <a:pt x="16" y="102"/>
                        <a:pt x="16" y="102"/>
                      </a:cubicBezTo>
                      <a:cubicBezTo>
                        <a:pt x="17" y="102"/>
                        <a:pt x="18" y="102"/>
                        <a:pt x="18" y="102"/>
                      </a:cubicBezTo>
                      <a:cubicBezTo>
                        <a:pt x="20" y="102"/>
                        <a:pt x="20" y="102"/>
                        <a:pt x="20" y="102"/>
                      </a:cubicBezTo>
                      <a:cubicBezTo>
                        <a:pt x="19" y="104"/>
                        <a:pt x="19" y="104"/>
                        <a:pt x="19" y="104"/>
                      </a:cubicBezTo>
                      <a:cubicBezTo>
                        <a:pt x="17" y="108"/>
                        <a:pt x="17" y="109"/>
                        <a:pt x="17" y="109"/>
                      </a:cubicBezTo>
                      <a:cubicBezTo>
                        <a:pt x="17" y="109"/>
                        <a:pt x="17" y="109"/>
                        <a:pt x="18" y="109"/>
                      </a:cubicBezTo>
                      <a:cubicBezTo>
                        <a:pt x="19" y="111"/>
                        <a:pt x="19" y="111"/>
                        <a:pt x="19" y="111"/>
                      </a:cubicBezTo>
                      <a:cubicBezTo>
                        <a:pt x="19" y="111"/>
                        <a:pt x="19" y="111"/>
                        <a:pt x="18" y="111"/>
                      </a:cubicBezTo>
                      <a:cubicBezTo>
                        <a:pt x="19" y="112"/>
                        <a:pt x="21" y="111"/>
                        <a:pt x="22" y="109"/>
                      </a:cubicBezTo>
                      <a:cubicBezTo>
                        <a:pt x="22" y="109"/>
                        <a:pt x="23" y="108"/>
                        <a:pt x="23" y="107"/>
                      </a:cubicBezTo>
                      <a:cubicBezTo>
                        <a:pt x="23" y="105"/>
                        <a:pt x="24" y="104"/>
                        <a:pt x="27" y="102"/>
                      </a:cubicBezTo>
                      <a:cubicBezTo>
                        <a:pt x="31" y="100"/>
                        <a:pt x="31" y="100"/>
                        <a:pt x="31" y="100"/>
                      </a:cubicBezTo>
                      <a:cubicBezTo>
                        <a:pt x="28" y="104"/>
                        <a:pt x="28" y="104"/>
                        <a:pt x="28" y="104"/>
                      </a:cubicBezTo>
                      <a:cubicBezTo>
                        <a:pt x="28" y="104"/>
                        <a:pt x="27" y="105"/>
                        <a:pt x="27" y="105"/>
                      </a:cubicBezTo>
                      <a:cubicBezTo>
                        <a:pt x="25" y="106"/>
                        <a:pt x="25" y="107"/>
                        <a:pt x="25" y="108"/>
                      </a:cubicBezTo>
                      <a:cubicBezTo>
                        <a:pt x="25" y="109"/>
                        <a:pt x="26" y="109"/>
                        <a:pt x="26" y="109"/>
                      </a:cubicBezTo>
                      <a:cubicBezTo>
                        <a:pt x="27" y="111"/>
                        <a:pt x="28" y="113"/>
                        <a:pt x="27" y="116"/>
                      </a:cubicBezTo>
                      <a:cubicBezTo>
                        <a:pt x="27" y="116"/>
                        <a:pt x="27" y="116"/>
                        <a:pt x="27" y="116"/>
                      </a:cubicBezTo>
                      <a:cubicBezTo>
                        <a:pt x="28" y="116"/>
                        <a:pt x="28" y="116"/>
                        <a:pt x="28" y="116"/>
                      </a:cubicBezTo>
                      <a:cubicBezTo>
                        <a:pt x="28" y="117"/>
                        <a:pt x="28" y="117"/>
                        <a:pt x="28" y="117"/>
                      </a:cubicBezTo>
                      <a:cubicBezTo>
                        <a:pt x="28" y="117"/>
                        <a:pt x="28" y="117"/>
                        <a:pt x="28" y="118"/>
                      </a:cubicBezTo>
                      <a:cubicBezTo>
                        <a:pt x="28" y="118"/>
                        <a:pt x="28" y="118"/>
                        <a:pt x="28" y="118"/>
                      </a:cubicBezTo>
                      <a:cubicBezTo>
                        <a:pt x="29" y="117"/>
                        <a:pt x="30" y="117"/>
                        <a:pt x="31" y="115"/>
                      </a:cubicBezTo>
                      <a:cubicBezTo>
                        <a:pt x="33" y="116"/>
                        <a:pt x="33" y="116"/>
                        <a:pt x="33" y="116"/>
                      </a:cubicBezTo>
                      <a:cubicBezTo>
                        <a:pt x="33" y="117"/>
                        <a:pt x="33" y="117"/>
                        <a:pt x="33" y="117"/>
                      </a:cubicBezTo>
                      <a:cubicBezTo>
                        <a:pt x="33" y="117"/>
                        <a:pt x="33" y="117"/>
                        <a:pt x="34" y="117"/>
                      </a:cubicBezTo>
                      <a:cubicBezTo>
                        <a:pt x="35" y="117"/>
                        <a:pt x="36" y="118"/>
                        <a:pt x="37" y="119"/>
                      </a:cubicBezTo>
                      <a:cubicBezTo>
                        <a:pt x="37" y="118"/>
                        <a:pt x="37" y="117"/>
                        <a:pt x="38" y="117"/>
                      </a:cubicBezTo>
                      <a:cubicBezTo>
                        <a:pt x="40" y="116"/>
                        <a:pt x="40" y="116"/>
                        <a:pt x="40" y="116"/>
                      </a:cubicBezTo>
                      <a:cubicBezTo>
                        <a:pt x="40" y="118"/>
                        <a:pt x="40" y="118"/>
                        <a:pt x="40" y="118"/>
                      </a:cubicBezTo>
                      <a:cubicBezTo>
                        <a:pt x="40" y="119"/>
                        <a:pt x="40" y="119"/>
                        <a:pt x="40" y="119"/>
                      </a:cubicBezTo>
                      <a:cubicBezTo>
                        <a:pt x="41" y="119"/>
                        <a:pt x="43" y="117"/>
                        <a:pt x="44" y="117"/>
                      </a:cubicBezTo>
                      <a:cubicBezTo>
                        <a:pt x="45" y="116"/>
                        <a:pt x="45" y="116"/>
                        <a:pt x="45" y="116"/>
                      </a:cubicBezTo>
                      <a:cubicBezTo>
                        <a:pt x="49" y="113"/>
                        <a:pt x="49" y="113"/>
                        <a:pt x="49" y="113"/>
                      </a:cubicBezTo>
                      <a:cubicBezTo>
                        <a:pt x="47" y="117"/>
                        <a:pt x="47" y="117"/>
                        <a:pt x="47" y="117"/>
                      </a:cubicBezTo>
                      <a:cubicBezTo>
                        <a:pt x="47" y="118"/>
                        <a:pt x="46" y="118"/>
                        <a:pt x="46" y="118"/>
                      </a:cubicBezTo>
                      <a:cubicBezTo>
                        <a:pt x="45" y="119"/>
                        <a:pt x="45" y="121"/>
                        <a:pt x="44" y="122"/>
                      </a:cubicBezTo>
                      <a:cubicBezTo>
                        <a:pt x="45" y="122"/>
                        <a:pt x="45" y="122"/>
                        <a:pt x="45" y="122"/>
                      </a:cubicBezTo>
                      <a:cubicBezTo>
                        <a:pt x="45" y="123"/>
                        <a:pt x="45" y="123"/>
                        <a:pt x="45" y="123"/>
                      </a:cubicBezTo>
                      <a:cubicBezTo>
                        <a:pt x="44" y="125"/>
                        <a:pt x="43" y="127"/>
                        <a:pt x="42" y="129"/>
                      </a:cubicBezTo>
                      <a:cubicBezTo>
                        <a:pt x="42" y="130"/>
                        <a:pt x="41" y="131"/>
                        <a:pt x="41" y="132"/>
                      </a:cubicBezTo>
                      <a:cubicBezTo>
                        <a:pt x="40" y="132"/>
                        <a:pt x="40" y="133"/>
                        <a:pt x="39" y="133"/>
                      </a:cubicBezTo>
                      <a:cubicBezTo>
                        <a:pt x="39" y="134"/>
                        <a:pt x="39" y="134"/>
                        <a:pt x="39" y="134"/>
                      </a:cubicBezTo>
                      <a:close/>
                      <a:moveTo>
                        <a:pt x="131" y="116"/>
                      </a:moveTo>
                      <a:cubicBezTo>
                        <a:pt x="133" y="121"/>
                        <a:pt x="133" y="121"/>
                        <a:pt x="133" y="121"/>
                      </a:cubicBezTo>
                      <a:cubicBezTo>
                        <a:pt x="133" y="121"/>
                        <a:pt x="134" y="122"/>
                        <a:pt x="134" y="122"/>
                      </a:cubicBezTo>
                      <a:cubicBezTo>
                        <a:pt x="135" y="122"/>
                        <a:pt x="135" y="123"/>
                        <a:pt x="136" y="123"/>
                      </a:cubicBezTo>
                      <a:cubicBezTo>
                        <a:pt x="136" y="123"/>
                        <a:pt x="136" y="123"/>
                        <a:pt x="136" y="123"/>
                      </a:cubicBezTo>
                      <a:cubicBezTo>
                        <a:pt x="135" y="122"/>
                        <a:pt x="135" y="121"/>
                        <a:pt x="134" y="120"/>
                      </a:cubicBezTo>
                      <a:cubicBezTo>
                        <a:pt x="133" y="119"/>
                        <a:pt x="132" y="117"/>
                        <a:pt x="131" y="116"/>
                      </a:cubicBezTo>
                      <a:close/>
                      <a:moveTo>
                        <a:pt x="122" y="120"/>
                      </a:moveTo>
                      <a:cubicBezTo>
                        <a:pt x="122" y="120"/>
                        <a:pt x="122" y="120"/>
                        <a:pt x="122" y="120"/>
                      </a:cubicBezTo>
                      <a:cubicBezTo>
                        <a:pt x="124" y="122"/>
                        <a:pt x="125" y="122"/>
                        <a:pt x="126" y="122"/>
                      </a:cubicBezTo>
                      <a:cubicBezTo>
                        <a:pt x="126" y="122"/>
                        <a:pt x="126" y="122"/>
                        <a:pt x="126" y="122"/>
                      </a:cubicBezTo>
                      <a:cubicBezTo>
                        <a:pt x="126" y="121"/>
                        <a:pt x="125" y="121"/>
                        <a:pt x="125" y="121"/>
                      </a:cubicBezTo>
                      <a:cubicBezTo>
                        <a:pt x="124" y="120"/>
                        <a:pt x="123" y="120"/>
                        <a:pt x="123" y="119"/>
                      </a:cubicBezTo>
                      <a:cubicBezTo>
                        <a:pt x="123" y="119"/>
                        <a:pt x="122" y="119"/>
                        <a:pt x="122" y="119"/>
                      </a:cubicBezTo>
                      <a:cubicBezTo>
                        <a:pt x="121" y="119"/>
                        <a:pt x="121" y="119"/>
                        <a:pt x="121" y="119"/>
                      </a:cubicBezTo>
                      <a:cubicBezTo>
                        <a:pt x="122" y="120"/>
                        <a:pt x="122" y="120"/>
                        <a:pt x="122" y="120"/>
                      </a:cubicBezTo>
                      <a:close/>
                      <a:moveTo>
                        <a:pt x="127" y="116"/>
                      </a:moveTo>
                      <a:cubicBezTo>
                        <a:pt x="128" y="118"/>
                        <a:pt x="128" y="118"/>
                        <a:pt x="128" y="118"/>
                      </a:cubicBezTo>
                      <a:cubicBezTo>
                        <a:pt x="128" y="119"/>
                        <a:pt x="129" y="120"/>
                        <a:pt x="129" y="121"/>
                      </a:cubicBezTo>
                      <a:cubicBezTo>
                        <a:pt x="129" y="121"/>
                        <a:pt x="129" y="121"/>
                        <a:pt x="129" y="121"/>
                      </a:cubicBezTo>
                      <a:cubicBezTo>
                        <a:pt x="130" y="120"/>
                        <a:pt x="130" y="120"/>
                        <a:pt x="130" y="120"/>
                      </a:cubicBezTo>
                      <a:cubicBezTo>
                        <a:pt x="130" y="120"/>
                        <a:pt x="129" y="119"/>
                        <a:pt x="129" y="119"/>
                      </a:cubicBezTo>
                      <a:cubicBezTo>
                        <a:pt x="129" y="117"/>
                        <a:pt x="128" y="116"/>
                        <a:pt x="129" y="114"/>
                      </a:cubicBezTo>
                      <a:cubicBezTo>
                        <a:pt x="129" y="113"/>
                        <a:pt x="129" y="113"/>
                        <a:pt x="129" y="113"/>
                      </a:cubicBezTo>
                      <a:cubicBezTo>
                        <a:pt x="128" y="113"/>
                        <a:pt x="127" y="115"/>
                        <a:pt x="126" y="116"/>
                      </a:cubicBezTo>
                      <a:cubicBezTo>
                        <a:pt x="126" y="116"/>
                        <a:pt x="125" y="117"/>
                        <a:pt x="125" y="117"/>
                      </a:cubicBezTo>
                      <a:cubicBezTo>
                        <a:pt x="125" y="117"/>
                        <a:pt x="125" y="117"/>
                        <a:pt x="126" y="118"/>
                      </a:cubicBezTo>
                      <a:cubicBezTo>
                        <a:pt x="126" y="118"/>
                        <a:pt x="126" y="118"/>
                        <a:pt x="126" y="118"/>
                      </a:cubicBezTo>
                      <a:cubicBezTo>
                        <a:pt x="126" y="118"/>
                        <a:pt x="126" y="118"/>
                        <a:pt x="126" y="118"/>
                      </a:cubicBezTo>
                      <a:lnTo>
                        <a:pt x="127" y="116"/>
                      </a:lnTo>
                      <a:close/>
                      <a:moveTo>
                        <a:pt x="115" y="114"/>
                      </a:moveTo>
                      <a:cubicBezTo>
                        <a:pt x="116" y="115"/>
                        <a:pt x="117" y="115"/>
                        <a:pt x="117" y="116"/>
                      </a:cubicBezTo>
                      <a:cubicBezTo>
                        <a:pt x="117" y="115"/>
                        <a:pt x="118" y="115"/>
                        <a:pt x="118" y="115"/>
                      </a:cubicBezTo>
                      <a:cubicBezTo>
                        <a:pt x="118" y="114"/>
                        <a:pt x="118" y="114"/>
                        <a:pt x="118" y="114"/>
                      </a:cubicBezTo>
                      <a:cubicBezTo>
                        <a:pt x="117" y="114"/>
                        <a:pt x="116" y="113"/>
                        <a:pt x="116" y="113"/>
                      </a:cubicBezTo>
                      <a:cubicBezTo>
                        <a:pt x="116" y="113"/>
                        <a:pt x="116" y="114"/>
                        <a:pt x="116" y="114"/>
                      </a:cubicBezTo>
                      <a:lnTo>
                        <a:pt x="115" y="114"/>
                      </a:lnTo>
                      <a:close/>
                      <a:moveTo>
                        <a:pt x="66" y="115"/>
                      </a:moveTo>
                      <a:cubicBezTo>
                        <a:pt x="67" y="115"/>
                        <a:pt x="69" y="114"/>
                        <a:pt x="70" y="113"/>
                      </a:cubicBezTo>
                      <a:cubicBezTo>
                        <a:pt x="72" y="110"/>
                        <a:pt x="72" y="110"/>
                        <a:pt x="72" y="110"/>
                      </a:cubicBezTo>
                      <a:cubicBezTo>
                        <a:pt x="72" y="111"/>
                        <a:pt x="72" y="111"/>
                        <a:pt x="72" y="111"/>
                      </a:cubicBezTo>
                      <a:cubicBezTo>
                        <a:pt x="72" y="111"/>
                        <a:pt x="73" y="111"/>
                        <a:pt x="73" y="110"/>
                      </a:cubicBezTo>
                      <a:cubicBezTo>
                        <a:pt x="73" y="110"/>
                        <a:pt x="73" y="110"/>
                        <a:pt x="73" y="110"/>
                      </a:cubicBezTo>
                      <a:cubicBezTo>
                        <a:pt x="72" y="110"/>
                        <a:pt x="72" y="110"/>
                        <a:pt x="72" y="110"/>
                      </a:cubicBezTo>
                      <a:cubicBezTo>
                        <a:pt x="73" y="109"/>
                        <a:pt x="73" y="109"/>
                        <a:pt x="73" y="109"/>
                      </a:cubicBezTo>
                      <a:cubicBezTo>
                        <a:pt x="74" y="104"/>
                        <a:pt x="74" y="104"/>
                        <a:pt x="74" y="104"/>
                      </a:cubicBezTo>
                      <a:cubicBezTo>
                        <a:pt x="74" y="108"/>
                        <a:pt x="74" y="108"/>
                        <a:pt x="74" y="108"/>
                      </a:cubicBezTo>
                      <a:cubicBezTo>
                        <a:pt x="77" y="105"/>
                        <a:pt x="77" y="105"/>
                        <a:pt x="77" y="105"/>
                      </a:cubicBezTo>
                      <a:cubicBezTo>
                        <a:pt x="77" y="105"/>
                        <a:pt x="77" y="105"/>
                        <a:pt x="78" y="105"/>
                      </a:cubicBezTo>
                      <a:cubicBezTo>
                        <a:pt x="78" y="105"/>
                        <a:pt x="78" y="105"/>
                        <a:pt x="78" y="105"/>
                      </a:cubicBezTo>
                      <a:cubicBezTo>
                        <a:pt x="76" y="104"/>
                        <a:pt x="76" y="104"/>
                        <a:pt x="76" y="104"/>
                      </a:cubicBezTo>
                      <a:cubicBezTo>
                        <a:pt x="76" y="104"/>
                        <a:pt x="76" y="104"/>
                        <a:pt x="76" y="104"/>
                      </a:cubicBezTo>
                      <a:cubicBezTo>
                        <a:pt x="75" y="104"/>
                        <a:pt x="75" y="104"/>
                        <a:pt x="75" y="104"/>
                      </a:cubicBezTo>
                      <a:cubicBezTo>
                        <a:pt x="74" y="103"/>
                        <a:pt x="73" y="103"/>
                        <a:pt x="72" y="103"/>
                      </a:cubicBezTo>
                      <a:cubicBezTo>
                        <a:pt x="69" y="103"/>
                        <a:pt x="68" y="104"/>
                        <a:pt x="68" y="106"/>
                      </a:cubicBezTo>
                      <a:cubicBezTo>
                        <a:pt x="68" y="106"/>
                        <a:pt x="68" y="107"/>
                        <a:pt x="68" y="108"/>
                      </a:cubicBezTo>
                      <a:cubicBezTo>
                        <a:pt x="67" y="109"/>
                        <a:pt x="67" y="111"/>
                        <a:pt x="67" y="112"/>
                      </a:cubicBezTo>
                      <a:cubicBezTo>
                        <a:pt x="67" y="111"/>
                        <a:pt x="67" y="111"/>
                        <a:pt x="68" y="111"/>
                      </a:cubicBezTo>
                      <a:cubicBezTo>
                        <a:pt x="70" y="108"/>
                        <a:pt x="70" y="108"/>
                        <a:pt x="70" y="108"/>
                      </a:cubicBezTo>
                      <a:cubicBezTo>
                        <a:pt x="69" y="112"/>
                        <a:pt x="69" y="112"/>
                        <a:pt x="69" y="112"/>
                      </a:cubicBezTo>
                      <a:cubicBezTo>
                        <a:pt x="69" y="113"/>
                        <a:pt x="68" y="114"/>
                        <a:pt x="67" y="115"/>
                      </a:cubicBezTo>
                      <a:cubicBezTo>
                        <a:pt x="67" y="115"/>
                        <a:pt x="66" y="115"/>
                        <a:pt x="66" y="115"/>
                      </a:cubicBezTo>
                      <a:close/>
                      <a:moveTo>
                        <a:pt x="75" y="108"/>
                      </a:moveTo>
                      <a:cubicBezTo>
                        <a:pt x="77" y="109"/>
                        <a:pt x="77" y="109"/>
                        <a:pt x="78" y="107"/>
                      </a:cubicBezTo>
                      <a:cubicBezTo>
                        <a:pt x="78" y="107"/>
                        <a:pt x="78" y="107"/>
                        <a:pt x="78" y="107"/>
                      </a:cubicBezTo>
                      <a:lnTo>
                        <a:pt x="75" y="108"/>
                      </a:lnTo>
                      <a:close/>
                      <a:moveTo>
                        <a:pt x="26" y="80"/>
                      </a:moveTo>
                      <a:cubicBezTo>
                        <a:pt x="26" y="80"/>
                        <a:pt x="27" y="80"/>
                        <a:pt x="27" y="80"/>
                      </a:cubicBezTo>
                      <a:cubicBezTo>
                        <a:pt x="27" y="80"/>
                        <a:pt x="28" y="80"/>
                        <a:pt x="28" y="80"/>
                      </a:cubicBezTo>
                      <a:cubicBezTo>
                        <a:pt x="28" y="80"/>
                        <a:pt x="29" y="80"/>
                        <a:pt x="29" y="80"/>
                      </a:cubicBezTo>
                      <a:cubicBezTo>
                        <a:pt x="30" y="78"/>
                        <a:pt x="29" y="76"/>
                        <a:pt x="27" y="73"/>
                      </a:cubicBezTo>
                      <a:cubicBezTo>
                        <a:pt x="27" y="73"/>
                        <a:pt x="27" y="73"/>
                        <a:pt x="27" y="72"/>
                      </a:cubicBezTo>
                      <a:cubicBezTo>
                        <a:pt x="26" y="71"/>
                        <a:pt x="26" y="71"/>
                        <a:pt x="26" y="71"/>
                      </a:cubicBezTo>
                      <a:cubicBezTo>
                        <a:pt x="26" y="71"/>
                        <a:pt x="25" y="72"/>
                        <a:pt x="25" y="73"/>
                      </a:cubicBezTo>
                      <a:cubicBezTo>
                        <a:pt x="24" y="74"/>
                        <a:pt x="24" y="74"/>
                        <a:pt x="23" y="75"/>
                      </a:cubicBezTo>
                      <a:cubicBezTo>
                        <a:pt x="23" y="75"/>
                        <a:pt x="23" y="75"/>
                        <a:pt x="23" y="75"/>
                      </a:cubicBezTo>
                      <a:lnTo>
                        <a:pt x="26" y="80"/>
                      </a:lnTo>
                      <a:close/>
                      <a:moveTo>
                        <a:pt x="27" y="71"/>
                      </a:moveTo>
                      <a:cubicBezTo>
                        <a:pt x="28" y="71"/>
                        <a:pt x="28" y="71"/>
                        <a:pt x="28" y="71"/>
                      </a:cubicBezTo>
                      <a:cubicBezTo>
                        <a:pt x="28" y="71"/>
                        <a:pt x="29" y="71"/>
                        <a:pt x="29" y="70"/>
                      </a:cubicBezTo>
                      <a:cubicBezTo>
                        <a:pt x="28" y="70"/>
                        <a:pt x="27" y="70"/>
                        <a:pt x="27" y="71"/>
                      </a:cubicBezTo>
                      <a:close/>
                      <a:moveTo>
                        <a:pt x="29" y="53"/>
                      </a:moveTo>
                      <a:cubicBezTo>
                        <a:pt x="29" y="53"/>
                        <a:pt x="29" y="53"/>
                        <a:pt x="29" y="53"/>
                      </a:cubicBezTo>
                      <a:cubicBezTo>
                        <a:pt x="30" y="53"/>
                        <a:pt x="31" y="53"/>
                        <a:pt x="32" y="53"/>
                      </a:cubicBezTo>
                      <a:cubicBezTo>
                        <a:pt x="31" y="53"/>
                        <a:pt x="30" y="52"/>
                        <a:pt x="29" y="52"/>
                      </a:cubicBezTo>
                      <a:cubicBezTo>
                        <a:pt x="29" y="52"/>
                        <a:pt x="29" y="53"/>
                        <a:pt x="29" y="53"/>
                      </a:cubicBezTo>
                      <a:close/>
                      <a:moveTo>
                        <a:pt x="35" y="8"/>
                      </a:moveTo>
                      <a:cubicBezTo>
                        <a:pt x="35" y="8"/>
                        <a:pt x="35" y="8"/>
                        <a:pt x="35" y="8"/>
                      </a:cubicBezTo>
                      <a:cubicBezTo>
                        <a:pt x="35" y="9"/>
                        <a:pt x="35" y="9"/>
                        <a:pt x="36" y="9"/>
                      </a:cubicBezTo>
                      <a:cubicBezTo>
                        <a:pt x="37" y="9"/>
                        <a:pt x="37" y="9"/>
                        <a:pt x="37" y="9"/>
                      </a:cubicBezTo>
                      <a:cubicBezTo>
                        <a:pt x="35" y="8"/>
                        <a:pt x="35" y="8"/>
                        <a:pt x="35" y="8"/>
                      </a:cubicBezTo>
                      <a:cubicBezTo>
                        <a:pt x="35" y="8"/>
                        <a:pt x="35" y="8"/>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11" name="Freeform 19"/>
                <p:cNvSpPr/>
                <p:nvPr/>
              </p:nvSpPr>
              <p:spPr bwMode="auto">
                <a:xfrm>
                  <a:off x="2351" y="1534"/>
                  <a:ext cx="10" cy="5"/>
                </a:xfrm>
                <a:custGeom>
                  <a:avLst/>
                  <a:gdLst>
                    <a:gd name="T0" fmla="*/ 6 w 6"/>
                    <a:gd name="T1" fmla="*/ 0 h 3"/>
                    <a:gd name="T2" fmla="*/ 0 w 6"/>
                    <a:gd name="T3" fmla="*/ 3 h 3"/>
                    <a:gd name="T4" fmla="*/ 6 w 6"/>
                    <a:gd name="T5" fmla="*/ 0 h 3"/>
                  </a:gdLst>
                  <a:ahLst/>
                  <a:cxnLst>
                    <a:cxn ang="0">
                      <a:pos x="T0" y="T1"/>
                    </a:cxn>
                    <a:cxn ang="0">
                      <a:pos x="T2" y="T3"/>
                    </a:cxn>
                    <a:cxn ang="0">
                      <a:pos x="T4" y="T5"/>
                    </a:cxn>
                  </a:cxnLst>
                  <a:rect l="0" t="0" r="r" b="b"/>
                  <a:pathLst>
                    <a:path w="6" h="3">
                      <a:moveTo>
                        <a:pt x="6" y="0"/>
                      </a:moveTo>
                      <a:cubicBezTo>
                        <a:pt x="5" y="3"/>
                        <a:pt x="2" y="3"/>
                        <a:pt x="0" y="3"/>
                      </a:cubicBezTo>
                      <a:cubicBezTo>
                        <a:pt x="1" y="1"/>
                        <a:pt x="4"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12" name="Freeform 20"/>
                <p:cNvSpPr/>
                <p:nvPr/>
              </p:nvSpPr>
              <p:spPr bwMode="auto">
                <a:xfrm>
                  <a:off x="2347" y="1532"/>
                  <a:ext cx="19" cy="11"/>
                </a:xfrm>
                <a:custGeom>
                  <a:avLst/>
                  <a:gdLst>
                    <a:gd name="T0" fmla="*/ 0 w 11"/>
                    <a:gd name="T1" fmla="*/ 6 h 6"/>
                    <a:gd name="T2" fmla="*/ 1 w 11"/>
                    <a:gd name="T3" fmla="*/ 4 h 6"/>
                    <a:gd name="T4" fmla="*/ 7 w 11"/>
                    <a:gd name="T5" fmla="*/ 1 h 6"/>
                    <a:gd name="T6" fmla="*/ 8 w 11"/>
                    <a:gd name="T7" fmla="*/ 0 h 6"/>
                    <a:gd name="T8" fmla="*/ 11 w 11"/>
                    <a:gd name="T9" fmla="*/ 0 h 6"/>
                    <a:gd name="T10" fmla="*/ 9 w 11"/>
                    <a:gd name="T11" fmla="*/ 2 h 6"/>
                    <a:gd name="T12" fmla="*/ 4 w 11"/>
                    <a:gd name="T13" fmla="*/ 5 h 6"/>
                    <a:gd name="T14" fmla="*/ 2 w 11"/>
                    <a:gd name="T15" fmla="*/ 5 h 6"/>
                    <a:gd name="T16" fmla="*/ 0 w 11"/>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6"/>
                      </a:moveTo>
                      <a:cubicBezTo>
                        <a:pt x="1" y="4"/>
                        <a:pt x="1" y="4"/>
                        <a:pt x="1" y="4"/>
                      </a:cubicBezTo>
                      <a:cubicBezTo>
                        <a:pt x="2" y="2"/>
                        <a:pt x="4" y="1"/>
                        <a:pt x="7" y="1"/>
                      </a:cubicBezTo>
                      <a:cubicBezTo>
                        <a:pt x="7" y="1"/>
                        <a:pt x="8" y="0"/>
                        <a:pt x="8" y="0"/>
                      </a:cubicBezTo>
                      <a:cubicBezTo>
                        <a:pt x="11" y="0"/>
                        <a:pt x="11" y="0"/>
                        <a:pt x="11" y="0"/>
                      </a:cubicBezTo>
                      <a:cubicBezTo>
                        <a:pt x="9" y="2"/>
                        <a:pt x="9" y="2"/>
                        <a:pt x="9" y="2"/>
                      </a:cubicBezTo>
                      <a:cubicBezTo>
                        <a:pt x="8" y="4"/>
                        <a:pt x="6" y="4"/>
                        <a:pt x="4" y="5"/>
                      </a:cubicBezTo>
                      <a:cubicBezTo>
                        <a:pt x="3" y="5"/>
                        <a:pt x="3" y="5"/>
                        <a:pt x="2" y="5"/>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13" name="Freeform 21"/>
                <p:cNvSpPr/>
                <p:nvPr/>
              </p:nvSpPr>
              <p:spPr bwMode="auto">
                <a:xfrm>
                  <a:off x="2194" y="1641"/>
                  <a:ext cx="3" cy="5"/>
                </a:xfrm>
                <a:custGeom>
                  <a:avLst/>
                  <a:gdLst>
                    <a:gd name="T0" fmla="*/ 0 w 2"/>
                    <a:gd name="T1" fmla="*/ 1 h 3"/>
                    <a:gd name="T2" fmla="*/ 2 w 2"/>
                    <a:gd name="T3" fmla="*/ 0 h 3"/>
                    <a:gd name="T4" fmla="*/ 0 w 2"/>
                    <a:gd name="T5" fmla="*/ 3 h 3"/>
                    <a:gd name="T6" fmla="*/ 0 w 2"/>
                    <a:gd name="T7" fmla="*/ 1 h 3"/>
                  </a:gdLst>
                  <a:ahLst/>
                  <a:cxnLst>
                    <a:cxn ang="0">
                      <a:pos x="T0" y="T1"/>
                    </a:cxn>
                    <a:cxn ang="0">
                      <a:pos x="T2" y="T3"/>
                    </a:cxn>
                    <a:cxn ang="0">
                      <a:pos x="T4" y="T5"/>
                    </a:cxn>
                    <a:cxn ang="0">
                      <a:pos x="T6" y="T7"/>
                    </a:cxn>
                  </a:cxnLst>
                  <a:rect l="0" t="0" r="r" b="b"/>
                  <a:pathLst>
                    <a:path w="2" h="3">
                      <a:moveTo>
                        <a:pt x="0" y="1"/>
                      </a:moveTo>
                      <a:cubicBezTo>
                        <a:pt x="1" y="1"/>
                        <a:pt x="1" y="0"/>
                        <a:pt x="2" y="0"/>
                      </a:cubicBezTo>
                      <a:cubicBezTo>
                        <a:pt x="2" y="1"/>
                        <a:pt x="1" y="2"/>
                        <a:pt x="0" y="3"/>
                      </a:cubicBezTo>
                      <a:cubicBezTo>
                        <a:pt x="0" y="2"/>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14" name="Freeform 22"/>
                <p:cNvSpPr/>
                <p:nvPr/>
              </p:nvSpPr>
              <p:spPr bwMode="auto">
                <a:xfrm>
                  <a:off x="2192" y="1634"/>
                  <a:ext cx="12" cy="17"/>
                </a:xfrm>
                <a:custGeom>
                  <a:avLst/>
                  <a:gdLst>
                    <a:gd name="T0" fmla="*/ 0 w 7"/>
                    <a:gd name="T1" fmla="*/ 10 h 10"/>
                    <a:gd name="T2" fmla="*/ 0 w 7"/>
                    <a:gd name="T3" fmla="*/ 5 h 10"/>
                    <a:gd name="T4" fmla="*/ 1 w 7"/>
                    <a:gd name="T5" fmla="*/ 5 h 10"/>
                    <a:gd name="T6" fmla="*/ 2 w 7"/>
                    <a:gd name="T7" fmla="*/ 4 h 10"/>
                    <a:gd name="T8" fmla="*/ 7 w 7"/>
                    <a:gd name="T9" fmla="*/ 0 h 10"/>
                    <a:gd name="T10" fmla="*/ 4 w 7"/>
                    <a:gd name="T11" fmla="*/ 4 h 10"/>
                    <a:gd name="T12" fmla="*/ 2 w 7"/>
                    <a:gd name="T13" fmla="*/ 7 h 10"/>
                    <a:gd name="T14" fmla="*/ 0 w 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0" y="10"/>
                      </a:moveTo>
                      <a:cubicBezTo>
                        <a:pt x="0" y="5"/>
                        <a:pt x="0" y="5"/>
                        <a:pt x="0" y="5"/>
                      </a:cubicBezTo>
                      <a:cubicBezTo>
                        <a:pt x="1" y="5"/>
                        <a:pt x="1" y="5"/>
                        <a:pt x="1" y="5"/>
                      </a:cubicBezTo>
                      <a:cubicBezTo>
                        <a:pt x="1" y="4"/>
                        <a:pt x="2" y="4"/>
                        <a:pt x="2" y="4"/>
                      </a:cubicBezTo>
                      <a:cubicBezTo>
                        <a:pt x="7" y="0"/>
                        <a:pt x="7" y="0"/>
                        <a:pt x="7" y="0"/>
                      </a:cubicBezTo>
                      <a:cubicBezTo>
                        <a:pt x="4" y="4"/>
                        <a:pt x="4" y="4"/>
                        <a:pt x="4" y="4"/>
                      </a:cubicBezTo>
                      <a:cubicBezTo>
                        <a:pt x="3" y="5"/>
                        <a:pt x="3" y="6"/>
                        <a:pt x="2" y="7"/>
                      </a:cubicBez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15" name="Freeform 23"/>
                <p:cNvSpPr/>
                <p:nvPr/>
              </p:nvSpPr>
              <p:spPr bwMode="auto">
                <a:xfrm>
                  <a:off x="2039" y="1594"/>
                  <a:ext cx="3"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2"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16" name="Freeform 24"/>
                <p:cNvSpPr/>
                <p:nvPr/>
              </p:nvSpPr>
              <p:spPr bwMode="auto">
                <a:xfrm>
                  <a:off x="2027" y="1589"/>
                  <a:ext cx="19" cy="9"/>
                </a:xfrm>
                <a:custGeom>
                  <a:avLst/>
                  <a:gdLst>
                    <a:gd name="T0" fmla="*/ 8 w 11"/>
                    <a:gd name="T1" fmla="*/ 5 h 5"/>
                    <a:gd name="T2" fmla="*/ 7 w 11"/>
                    <a:gd name="T3" fmla="*/ 4 h 5"/>
                    <a:gd name="T4" fmla="*/ 0 w 11"/>
                    <a:gd name="T5" fmla="*/ 0 h 5"/>
                    <a:gd name="T6" fmla="*/ 11 w 11"/>
                    <a:gd name="T7" fmla="*/ 4 h 5"/>
                    <a:gd name="T8" fmla="*/ 9 w 11"/>
                    <a:gd name="T9" fmla="*/ 5 h 5"/>
                    <a:gd name="T10" fmla="*/ 8 w 11"/>
                    <a:gd name="T11" fmla="*/ 5 h 5"/>
                  </a:gdLst>
                  <a:ahLst/>
                  <a:cxnLst>
                    <a:cxn ang="0">
                      <a:pos x="T0" y="T1"/>
                    </a:cxn>
                    <a:cxn ang="0">
                      <a:pos x="T2" y="T3"/>
                    </a:cxn>
                    <a:cxn ang="0">
                      <a:pos x="T4" y="T5"/>
                    </a:cxn>
                    <a:cxn ang="0">
                      <a:pos x="T6" y="T7"/>
                    </a:cxn>
                    <a:cxn ang="0">
                      <a:pos x="T8" y="T9"/>
                    </a:cxn>
                    <a:cxn ang="0">
                      <a:pos x="T10" y="T11"/>
                    </a:cxn>
                  </a:cxnLst>
                  <a:rect l="0" t="0" r="r" b="b"/>
                  <a:pathLst>
                    <a:path w="11" h="5">
                      <a:moveTo>
                        <a:pt x="8" y="5"/>
                      </a:moveTo>
                      <a:cubicBezTo>
                        <a:pt x="7" y="5"/>
                        <a:pt x="7" y="4"/>
                        <a:pt x="7" y="4"/>
                      </a:cubicBezTo>
                      <a:cubicBezTo>
                        <a:pt x="0" y="0"/>
                        <a:pt x="0" y="0"/>
                        <a:pt x="0" y="0"/>
                      </a:cubicBezTo>
                      <a:cubicBezTo>
                        <a:pt x="11" y="4"/>
                        <a:pt x="11" y="4"/>
                        <a:pt x="11" y="4"/>
                      </a:cubicBezTo>
                      <a:cubicBezTo>
                        <a:pt x="9" y="5"/>
                        <a:pt x="9" y="5"/>
                        <a:pt x="9" y="5"/>
                      </a:cubicBezTo>
                      <a:cubicBezTo>
                        <a:pt x="9" y="5"/>
                        <a:pt x="8"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17" name="Freeform 25"/>
                <p:cNvSpPr/>
                <p:nvPr/>
              </p:nvSpPr>
              <p:spPr bwMode="auto">
                <a:xfrm>
                  <a:off x="2244" y="1710"/>
                  <a:ext cx="14" cy="21"/>
                </a:xfrm>
                <a:custGeom>
                  <a:avLst/>
                  <a:gdLst>
                    <a:gd name="T0" fmla="*/ 3 w 8"/>
                    <a:gd name="T1" fmla="*/ 12 h 12"/>
                    <a:gd name="T2" fmla="*/ 4 w 8"/>
                    <a:gd name="T3" fmla="*/ 2 h 12"/>
                    <a:gd name="T4" fmla="*/ 1 w 8"/>
                    <a:gd name="T5" fmla="*/ 12 h 12"/>
                    <a:gd name="T6" fmla="*/ 3 w 8"/>
                    <a:gd name="T7" fmla="*/ 12 h 12"/>
                  </a:gdLst>
                  <a:ahLst/>
                  <a:cxnLst>
                    <a:cxn ang="0">
                      <a:pos x="T0" y="T1"/>
                    </a:cxn>
                    <a:cxn ang="0">
                      <a:pos x="T2" y="T3"/>
                    </a:cxn>
                    <a:cxn ang="0">
                      <a:pos x="T4" y="T5"/>
                    </a:cxn>
                    <a:cxn ang="0">
                      <a:pos x="T6" y="T7"/>
                    </a:cxn>
                  </a:cxnLst>
                  <a:rect l="0" t="0" r="r" b="b"/>
                  <a:pathLst>
                    <a:path w="8" h="12">
                      <a:moveTo>
                        <a:pt x="3" y="12"/>
                      </a:moveTo>
                      <a:cubicBezTo>
                        <a:pt x="3" y="11"/>
                        <a:pt x="8" y="0"/>
                        <a:pt x="4" y="2"/>
                      </a:cubicBezTo>
                      <a:cubicBezTo>
                        <a:pt x="0" y="3"/>
                        <a:pt x="1" y="8"/>
                        <a:pt x="1" y="12"/>
                      </a:cubicBezTo>
                      <a:cubicBezTo>
                        <a:pt x="2" y="12"/>
                        <a:pt x="2"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18" name="Freeform 26"/>
                <p:cNvSpPr>
                  <a:spLocks noEditPoints="1"/>
                </p:cNvSpPr>
                <p:nvPr/>
              </p:nvSpPr>
              <p:spPr bwMode="auto">
                <a:xfrm>
                  <a:off x="2244" y="1710"/>
                  <a:ext cx="14" cy="22"/>
                </a:xfrm>
                <a:custGeom>
                  <a:avLst/>
                  <a:gdLst>
                    <a:gd name="T0" fmla="*/ 3 w 8"/>
                    <a:gd name="T1" fmla="*/ 13 h 13"/>
                    <a:gd name="T2" fmla="*/ 0 w 8"/>
                    <a:gd name="T3" fmla="*/ 13 h 13"/>
                    <a:gd name="T4" fmla="*/ 0 w 8"/>
                    <a:gd name="T5" fmla="*/ 12 h 13"/>
                    <a:gd name="T6" fmla="*/ 0 w 8"/>
                    <a:gd name="T7" fmla="*/ 10 h 13"/>
                    <a:gd name="T8" fmla="*/ 4 w 8"/>
                    <a:gd name="T9" fmla="*/ 1 h 13"/>
                    <a:gd name="T10" fmla="*/ 6 w 8"/>
                    <a:gd name="T11" fmla="*/ 1 h 13"/>
                    <a:gd name="T12" fmla="*/ 4 w 8"/>
                    <a:gd name="T13" fmla="*/ 12 h 13"/>
                    <a:gd name="T14" fmla="*/ 3 w 8"/>
                    <a:gd name="T15" fmla="*/ 13 h 13"/>
                    <a:gd name="T16" fmla="*/ 2 w 8"/>
                    <a:gd name="T17" fmla="*/ 11 h 13"/>
                    <a:gd name="T18" fmla="*/ 2 w 8"/>
                    <a:gd name="T19" fmla="*/ 11 h 13"/>
                    <a:gd name="T20" fmla="*/ 5 w 8"/>
                    <a:gd name="T21" fmla="*/ 2 h 13"/>
                    <a:gd name="T22" fmla="*/ 2 w 8"/>
                    <a:gd name="T23" fmla="*/ 10 h 13"/>
                    <a:gd name="T24" fmla="*/ 2 w 8"/>
                    <a:gd name="T2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3" y="13"/>
                      </a:moveTo>
                      <a:cubicBezTo>
                        <a:pt x="0" y="13"/>
                        <a:pt x="0" y="13"/>
                        <a:pt x="0" y="13"/>
                      </a:cubicBezTo>
                      <a:cubicBezTo>
                        <a:pt x="0" y="12"/>
                        <a:pt x="0" y="12"/>
                        <a:pt x="0" y="12"/>
                      </a:cubicBezTo>
                      <a:cubicBezTo>
                        <a:pt x="0" y="11"/>
                        <a:pt x="0" y="11"/>
                        <a:pt x="0" y="10"/>
                      </a:cubicBezTo>
                      <a:cubicBezTo>
                        <a:pt x="0" y="7"/>
                        <a:pt x="0" y="2"/>
                        <a:pt x="4" y="1"/>
                      </a:cubicBezTo>
                      <a:cubicBezTo>
                        <a:pt x="5" y="0"/>
                        <a:pt x="6" y="1"/>
                        <a:pt x="6" y="1"/>
                      </a:cubicBezTo>
                      <a:cubicBezTo>
                        <a:pt x="8" y="4"/>
                        <a:pt x="4" y="12"/>
                        <a:pt x="4" y="12"/>
                      </a:cubicBezTo>
                      <a:lnTo>
                        <a:pt x="3" y="13"/>
                      </a:lnTo>
                      <a:close/>
                      <a:moveTo>
                        <a:pt x="2" y="11"/>
                      </a:moveTo>
                      <a:cubicBezTo>
                        <a:pt x="2" y="11"/>
                        <a:pt x="2" y="11"/>
                        <a:pt x="2" y="11"/>
                      </a:cubicBezTo>
                      <a:cubicBezTo>
                        <a:pt x="3" y="8"/>
                        <a:pt x="5" y="3"/>
                        <a:pt x="5" y="2"/>
                      </a:cubicBezTo>
                      <a:cubicBezTo>
                        <a:pt x="2" y="3"/>
                        <a:pt x="2" y="6"/>
                        <a:pt x="2" y="10"/>
                      </a:cubicBezTo>
                      <a:cubicBezTo>
                        <a:pt x="2" y="10"/>
                        <a:pt x="2" y="10"/>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19" name="Freeform 27"/>
                <p:cNvSpPr/>
                <p:nvPr/>
              </p:nvSpPr>
              <p:spPr bwMode="auto">
                <a:xfrm>
                  <a:off x="2237" y="1086"/>
                  <a:ext cx="198" cy="219"/>
                </a:xfrm>
                <a:custGeom>
                  <a:avLst/>
                  <a:gdLst>
                    <a:gd name="T0" fmla="*/ 89 w 115"/>
                    <a:gd name="T1" fmla="*/ 113 h 127"/>
                    <a:gd name="T2" fmla="*/ 98 w 115"/>
                    <a:gd name="T3" fmla="*/ 117 h 127"/>
                    <a:gd name="T4" fmla="*/ 103 w 115"/>
                    <a:gd name="T5" fmla="*/ 119 h 127"/>
                    <a:gd name="T6" fmla="*/ 100 w 115"/>
                    <a:gd name="T7" fmla="*/ 108 h 127"/>
                    <a:gd name="T8" fmla="*/ 95 w 115"/>
                    <a:gd name="T9" fmla="*/ 101 h 127"/>
                    <a:gd name="T10" fmla="*/ 92 w 115"/>
                    <a:gd name="T11" fmla="*/ 97 h 127"/>
                    <a:gd name="T12" fmla="*/ 88 w 115"/>
                    <a:gd name="T13" fmla="*/ 86 h 127"/>
                    <a:gd name="T14" fmla="*/ 93 w 115"/>
                    <a:gd name="T15" fmla="*/ 85 h 127"/>
                    <a:gd name="T16" fmla="*/ 102 w 115"/>
                    <a:gd name="T17" fmla="*/ 95 h 127"/>
                    <a:gd name="T18" fmla="*/ 110 w 115"/>
                    <a:gd name="T19" fmla="*/ 94 h 127"/>
                    <a:gd name="T20" fmla="*/ 111 w 115"/>
                    <a:gd name="T21" fmla="*/ 87 h 127"/>
                    <a:gd name="T22" fmla="*/ 114 w 115"/>
                    <a:gd name="T23" fmla="*/ 83 h 127"/>
                    <a:gd name="T24" fmla="*/ 104 w 115"/>
                    <a:gd name="T25" fmla="*/ 78 h 127"/>
                    <a:gd name="T26" fmla="*/ 87 w 115"/>
                    <a:gd name="T27" fmla="*/ 63 h 127"/>
                    <a:gd name="T28" fmla="*/ 87 w 115"/>
                    <a:gd name="T29" fmla="*/ 57 h 127"/>
                    <a:gd name="T30" fmla="*/ 88 w 115"/>
                    <a:gd name="T31" fmla="*/ 45 h 127"/>
                    <a:gd name="T32" fmla="*/ 82 w 115"/>
                    <a:gd name="T33" fmla="*/ 46 h 127"/>
                    <a:gd name="T34" fmla="*/ 81 w 115"/>
                    <a:gd name="T35" fmla="*/ 38 h 127"/>
                    <a:gd name="T36" fmla="*/ 71 w 115"/>
                    <a:gd name="T37" fmla="*/ 28 h 127"/>
                    <a:gd name="T38" fmla="*/ 66 w 115"/>
                    <a:gd name="T39" fmla="*/ 30 h 127"/>
                    <a:gd name="T40" fmla="*/ 61 w 115"/>
                    <a:gd name="T41" fmla="*/ 28 h 127"/>
                    <a:gd name="T42" fmla="*/ 47 w 115"/>
                    <a:gd name="T43" fmla="*/ 17 h 127"/>
                    <a:gd name="T44" fmla="*/ 38 w 115"/>
                    <a:gd name="T45" fmla="*/ 25 h 127"/>
                    <a:gd name="T46" fmla="*/ 38 w 115"/>
                    <a:gd name="T47" fmla="*/ 12 h 127"/>
                    <a:gd name="T48" fmla="*/ 27 w 115"/>
                    <a:gd name="T49" fmla="*/ 7 h 127"/>
                    <a:gd name="T50" fmla="*/ 21 w 115"/>
                    <a:gd name="T51" fmla="*/ 7 h 127"/>
                    <a:gd name="T52" fmla="*/ 25 w 115"/>
                    <a:gd name="T53" fmla="*/ 14 h 127"/>
                    <a:gd name="T54" fmla="*/ 20 w 115"/>
                    <a:gd name="T55" fmla="*/ 28 h 127"/>
                    <a:gd name="T56" fmla="*/ 21 w 115"/>
                    <a:gd name="T57" fmla="*/ 34 h 127"/>
                    <a:gd name="T58" fmla="*/ 17 w 115"/>
                    <a:gd name="T59" fmla="*/ 25 h 127"/>
                    <a:gd name="T60" fmla="*/ 10 w 115"/>
                    <a:gd name="T61" fmla="*/ 3 h 127"/>
                    <a:gd name="T62" fmla="*/ 3 w 115"/>
                    <a:gd name="T63" fmla="*/ 27 h 127"/>
                    <a:gd name="T64" fmla="*/ 4 w 115"/>
                    <a:gd name="T65" fmla="*/ 36 h 127"/>
                    <a:gd name="T66" fmla="*/ 30 w 115"/>
                    <a:gd name="T67" fmla="*/ 48 h 127"/>
                    <a:gd name="T68" fmla="*/ 35 w 115"/>
                    <a:gd name="T69" fmla="*/ 47 h 127"/>
                    <a:gd name="T70" fmla="*/ 51 w 115"/>
                    <a:gd name="T71" fmla="*/ 46 h 127"/>
                    <a:gd name="T72" fmla="*/ 58 w 115"/>
                    <a:gd name="T73" fmla="*/ 56 h 127"/>
                    <a:gd name="T74" fmla="*/ 62 w 115"/>
                    <a:gd name="T75" fmla="*/ 60 h 127"/>
                    <a:gd name="T76" fmla="*/ 66 w 115"/>
                    <a:gd name="T77" fmla="*/ 66 h 127"/>
                    <a:gd name="T78" fmla="*/ 65 w 115"/>
                    <a:gd name="T79" fmla="*/ 87 h 127"/>
                    <a:gd name="T80" fmla="*/ 52 w 115"/>
                    <a:gd name="T81" fmla="*/ 95 h 127"/>
                    <a:gd name="T82" fmla="*/ 55 w 115"/>
                    <a:gd name="T83" fmla="*/ 106 h 127"/>
                    <a:gd name="T84" fmla="*/ 65 w 115"/>
                    <a:gd name="T85" fmla="*/ 103 h 127"/>
                    <a:gd name="T86" fmla="*/ 73 w 115"/>
                    <a:gd name="T87" fmla="*/ 112 h 127"/>
                    <a:gd name="T88" fmla="*/ 85 w 115"/>
                    <a:gd name="T89" fmla="*/ 122 h 127"/>
                    <a:gd name="T90" fmla="*/ 93 w 115"/>
                    <a:gd name="T91"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27">
                      <a:moveTo>
                        <a:pt x="90" y="117"/>
                      </a:moveTo>
                      <a:cubicBezTo>
                        <a:pt x="88" y="115"/>
                        <a:pt x="87" y="113"/>
                        <a:pt x="85" y="111"/>
                      </a:cubicBezTo>
                      <a:cubicBezTo>
                        <a:pt x="87" y="110"/>
                        <a:pt x="87" y="112"/>
                        <a:pt x="89" y="113"/>
                      </a:cubicBezTo>
                      <a:cubicBezTo>
                        <a:pt x="89" y="114"/>
                        <a:pt x="90" y="112"/>
                        <a:pt x="90" y="113"/>
                      </a:cubicBezTo>
                      <a:cubicBezTo>
                        <a:pt x="91" y="114"/>
                        <a:pt x="92" y="115"/>
                        <a:pt x="93" y="116"/>
                      </a:cubicBezTo>
                      <a:cubicBezTo>
                        <a:pt x="94" y="117"/>
                        <a:pt x="96" y="117"/>
                        <a:pt x="98" y="117"/>
                      </a:cubicBezTo>
                      <a:cubicBezTo>
                        <a:pt x="99" y="118"/>
                        <a:pt x="100" y="120"/>
                        <a:pt x="101" y="121"/>
                      </a:cubicBezTo>
                      <a:cubicBezTo>
                        <a:pt x="101" y="121"/>
                        <a:pt x="101" y="119"/>
                        <a:pt x="101" y="118"/>
                      </a:cubicBezTo>
                      <a:cubicBezTo>
                        <a:pt x="101" y="118"/>
                        <a:pt x="102" y="119"/>
                        <a:pt x="103" y="119"/>
                      </a:cubicBezTo>
                      <a:cubicBezTo>
                        <a:pt x="102" y="116"/>
                        <a:pt x="100" y="116"/>
                        <a:pt x="101" y="113"/>
                      </a:cubicBezTo>
                      <a:cubicBezTo>
                        <a:pt x="101" y="114"/>
                        <a:pt x="102" y="114"/>
                        <a:pt x="102" y="115"/>
                      </a:cubicBezTo>
                      <a:cubicBezTo>
                        <a:pt x="103" y="112"/>
                        <a:pt x="103" y="109"/>
                        <a:pt x="100" y="108"/>
                      </a:cubicBezTo>
                      <a:cubicBezTo>
                        <a:pt x="98" y="107"/>
                        <a:pt x="103" y="101"/>
                        <a:pt x="98" y="103"/>
                      </a:cubicBezTo>
                      <a:cubicBezTo>
                        <a:pt x="98" y="102"/>
                        <a:pt x="98" y="101"/>
                        <a:pt x="98" y="101"/>
                      </a:cubicBezTo>
                      <a:cubicBezTo>
                        <a:pt x="97" y="101"/>
                        <a:pt x="96" y="101"/>
                        <a:pt x="95" y="101"/>
                      </a:cubicBezTo>
                      <a:cubicBezTo>
                        <a:pt x="96" y="101"/>
                        <a:pt x="96" y="101"/>
                        <a:pt x="96" y="100"/>
                      </a:cubicBezTo>
                      <a:cubicBezTo>
                        <a:pt x="94" y="100"/>
                        <a:pt x="95" y="100"/>
                        <a:pt x="94" y="101"/>
                      </a:cubicBezTo>
                      <a:cubicBezTo>
                        <a:pt x="93" y="100"/>
                        <a:pt x="92" y="98"/>
                        <a:pt x="92" y="97"/>
                      </a:cubicBezTo>
                      <a:cubicBezTo>
                        <a:pt x="91" y="95"/>
                        <a:pt x="93" y="92"/>
                        <a:pt x="89" y="94"/>
                      </a:cubicBezTo>
                      <a:cubicBezTo>
                        <a:pt x="89" y="91"/>
                        <a:pt x="90" y="90"/>
                        <a:pt x="92" y="90"/>
                      </a:cubicBezTo>
                      <a:cubicBezTo>
                        <a:pt x="91" y="89"/>
                        <a:pt x="90" y="88"/>
                        <a:pt x="88" y="86"/>
                      </a:cubicBezTo>
                      <a:cubicBezTo>
                        <a:pt x="90" y="85"/>
                        <a:pt x="91" y="86"/>
                        <a:pt x="92" y="87"/>
                      </a:cubicBezTo>
                      <a:cubicBezTo>
                        <a:pt x="91" y="86"/>
                        <a:pt x="91" y="85"/>
                        <a:pt x="91" y="85"/>
                      </a:cubicBezTo>
                      <a:cubicBezTo>
                        <a:pt x="91" y="85"/>
                        <a:pt x="93" y="85"/>
                        <a:pt x="93" y="85"/>
                      </a:cubicBezTo>
                      <a:cubicBezTo>
                        <a:pt x="92" y="87"/>
                        <a:pt x="97" y="91"/>
                        <a:pt x="99" y="90"/>
                      </a:cubicBezTo>
                      <a:cubicBezTo>
                        <a:pt x="99" y="92"/>
                        <a:pt x="99" y="94"/>
                        <a:pt x="101" y="96"/>
                      </a:cubicBezTo>
                      <a:cubicBezTo>
                        <a:pt x="101" y="95"/>
                        <a:pt x="101" y="95"/>
                        <a:pt x="102" y="95"/>
                      </a:cubicBezTo>
                      <a:cubicBezTo>
                        <a:pt x="101" y="98"/>
                        <a:pt x="104" y="98"/>
                        <a:pt x="106" y="100"/>
                      </a:cubicBezTo>
                      <a:cubicBezTo>
                        <a:pt x="107" y="97"/>
                        <a:pt x="107" y="96"/>
                        <a:pt x="107" y="92"/>
                      </a:cubicBezTo>
                      <a:cubicBezTo>
                        <a:pt x="107" y="93"/>
                        <a:pt x="109" y="93"/>
                        <a:pt x="110" y="94"/>
                      </a:cubicBezTo>
                      <a:cubicBezTo>
                        <a:pt x="110" y="92"/>
                        <a:pt x="110" y="91"/>
                        <a:pt x="112" y="90"/>
                      </a:cubicBezTo>
                      <a:cubicBezTo>
                        <a:pt x="111" y="90"/>
                        <a:pt x="111" y="90"/>
                        <a:pt x="110" y="89"/>
                      </a:cubicBezTo>
                      <a:cubicBezTo>
                        <a:pt x="110" y="89"/>
                        <a:pt x="111" y="88"/>
                        <a:pt x="111" y="87"/>
                      </a:cubicBezTo>
                      <a:cubicBezTo>
                        <a:pt x="111" y="87"/>
                        <a:pt x="110" y="87"/>
                        <a:pt x="110" y="87"/>
                      </a:cubicBezTo>
                      <a:cubicBezTo>
                        <a:pt x="112" y="87"/>
                        <a:pt x="113" y="88"/>
                        <a:pt x="114" y="87"/>
                      </a:cubicBezTo>
                      <a:cubicBezTo>
                        <a:pt x="113" y="85"/>
                        <a:pt x="115" y="85"/>
                        <a:pt x="114" y="83"/>
                      </a:cubicBezTo>
                      <a:cubicBezTo>
                        <a:pt x="111" y="80"/>
                        <a:pt x="111" y="81"/>
                        <a:pt x="107" y="81"/>
                      </a:cubicBezTo>
                      <a:cubicBezTo>
                        <a:pt x="108" y="80"/>
                        <a:pt x="108" y="79"/>
                        <a:pt x="108" y="77"/>
                      </a:cubicBezTo>
                      <a:cubicBezTo>
                        <a:pt x="107" y="78"/>
                        <a:pt x="105" y="78"/>
                        <a:pt x="104" y="78"/>
                      </a:cubicBezTo>
                      <a:cubicBezTo>
                        <a:pt x="107" y="74"/>
                        <a:pt x="99" y="73"/>
                        <a:pt x="101" y="69"/>
                      </a:cubicBezTo>
                      <a:cubicBezTo>
                        <a:pt x="93" y="72"/>
                        <a:pt x="99" y="66"/>
                        <a:pt x="93" y="68"/>
                      </a:cubicBezTo>
                      <a:cubicBezTo>
                        <a:pt x="95" y="65"/>
                        <a:pt x="90" y="64"/>
                        <a:pt x="87" y="63"/>
                      </a:cubicBezTo>
                      <a:cubicBezTo>
                        <a:pt x="88" y="63"/>
                        <a:pt x="89" y="63"/>
                        <a:pt x="90" y="63"/>
                      </a:cubicBezTo>
                      <a:cubicBezTo>
                        <a:pt x="88" y="62"/>
                        <a:pt x="88" y="60"/>
                        <a:pt x="90" y="59"/>
                      </a:cubicBezTo>
                      <a:cubicBezTo>
                        <a:pt x="89" y="59"/>
                        <a:pt x="88" y="58"/>
                        <a:pt x="87" y="57"/>
                      </a:cubicBezTo>
                      <a:cubicBezTo>
                        <a:pt x="89" y="57"/>
                        <a:pt x="92" y="57"/>
                        <a:pt x="95" y="56"/>
                      </a:cubicBezTo>
                      <a:cubicBezTo>
                        <a:pt x="92" y="55"/>
                        <a:pt x="88" y="54"/>
                        <a:pt x="85" y="53"/>
                      </a:cubicBezTo>
                      <a:cubicBezTo>
                        <a:pt x="93" y="51"/>
                        <a:pt x="93" y="51"/>
                        <a:pt x="88" y="45"/>
                      </a:cubicBezTo>
                      <a:cubicBezTo>
                        <a:pt x="88" y="47"/>
                        <a:pt x="86" y="48"/>
                        <a:pt x="85" y="49"/>
                      </a:cubicBezTo>
                      <a:cubicBezTo>
                        <a:pt x="85" y="48"/>
                        <a:pt x="86" y="47"/>
                        <a:pt x="86" y="46"/>
                      </a:cubicBezTo>
                      <a:cubicBezTo>
                        <a:pt x="85" y="46"/>
                        <a:pt x="84" y="46"/>
                        <a:pt x="82" y="46"/>
                      </a:cubicBezTo>
                      <a:cubicBezTo>
                        <a:pt x="83" y="46"/>
                        <a:pt x="90" y="43"/>
                        <a:pt x="86" y="41"/>
                      </a:cubicBezTo>
                      <a:cubicBezTo>
                        <a:pt x="82" y="39"/>
                        <a:pt x="83" y="39"/>
                        <a:pt x="79" y="42"/>
                      </a:cubicBezTo>
                      <a:cubicBezTo>
                        <a:pt x="80" y="41"/>
                        <a:pt x="81" y="40"/>
                        <a:pt x="81" y="38"/>
                      </a:cubicBezTo>
                      <a:cubicBezTo>
                        <a:pt x="80" y="39"/>
                        <a:pt x="79" y="40"/>
                        <a:pt x="77" y="41"/>
                      </a:cubicBezTo>
                      <a:cubicBezTo>
                        <a:pt x="80" y="35"/>
                        <a:pt x="77" y="36"/>
                        <a:pt x="72" y="36"/>
                      </a:cubicBezTo>
                      <a:cubicBezTo>
                        <a:pt x="80" y="34"/>
                        <a:pt x="75" y="30"/>
                        <a:pt x="71" y="28"/>
                      </a:cubicBezTo>
                      <a:cubicBezTo>
                        <a:pt x="70" y="29"/>
                        <a:pt x="69" y="30"/>
                        <a:pt x="68" y="30"/>
                      </a:cubicBezTo>
                      <a:cubicBezTo>
                        <a:pt x="68" y="31"/>
                        <a:pt x="68" y="32"/>
                        <a:pt x="68" y="33"/>
                      </a:cubicBezTo>
                      <a:cubicBezTo>
                        <a:pt x="67" y="31"/>
                        <a:pt x="67" y="31"/>
                        <a:pt x="66" y="30"/>
                      </a:cubicBezTo>
                      <a:cubicBezTo>
                        <a:pt x="66" y="30"/>
                        <a:pt x="65" y="30"/>
                        <a:pt x="65" y="31"/>
                      </a:cubicBezTo>
                      <a:cubicBezTo>
                        <a:pt x="65" y="29"/>
                        <a:pt x="66" y="28"/>
                        <a:pt x="67" y="27"/>
                      </a:cubicBezTo>
                      <a:cubicBezTo>
                        <a:pt x="65" y="27"/>
                        <a:pt x="63" y="28"/>
                        <a:pt x="61" y="28"/>
                      </a:cubicBezTo>
                      <a:cubicBezTo>
                        <a:pt x="64" y="26"/>
                        <a:pt x="65" y="22"/>
                        <a:pt x="60" y="23"/>
                      </a:cubicBezTo>
                      <a:cubicBezTo>
                        <a:pt x="63" y="18"/>
                        <a:pt x="54" y="13"/>
                        <a:pt x="50" y="15"/>
                      </a:cubicBezTo>
                      <a:cubicBezTo>
                        <a:pt x="49" y="15"/>
                        <a:pt x="47" y="16"/>
                        <a:pt x="47" y="17"/>
                      </a:cubicBezTo>
                      <a:cubicBezTo>
                        <a:pt x="46" y="18"/>
                        <a:pt x="49" y="19"/>
                        <a:pt x="46" y="20"/>
                      </a:cubicBezTo>
                      <a:cubicBezTo>
                        <a:pt x="44" y="21"/>
                        <a:pt x="41" y="20"/>
                        <a:pt x="42" y="17"/>
                      </a:cubicBezTo>
                      <a:cubicBezTo>
                        <a:pt x="41" y="21"/>
                        <a:pt x="40" y="22"/>
                        <a:pt x="38" y="25"/>
                      </a:cubicBezTo>
                      <a:cubicBezTo>
                        <a:pt x="37" y="23"/>
                        <a:pt x="37" y="23"/>
                        <a:pt x="39" y="23"/>
                      </a:cubicBezTo>
                      <a:cubicBezTo>
                        <a:pt x="37" y="21"/>
                        <a:pt x="40" y="17"/>
                        <a:pt x="40" y="15"/>
                      </a:cubicBezTo>
                      <a:cubicBezTo>
                        <a:pt x="40" y="13"/>
                        <a:pt x="38" y="13"/>
                        <a:pt x="38" y="12"/>
                      </a:cubicBezTo>
                      <a:cubicBezTo>
                        <a:pt x="39" y="9"/>
                        <a:pt x="38" y="9"/>
                        <a:pt x="36" y="8"/>
                      </a:cubicBezTo>
                      <a:cubicBezTo>
                        <a:pt x="38" y="6"/>
                        <a:pt x="36" y="1"/>
                        <a:pt x="33" y="1"/>
                      </a:cubicBezTo>
                      <a:cubicBezTo>
                        <a:pt x="29" y="3"/>
                        <a:pt x="25" y="2"/>
                        <a:pt x="27" y="7"/>
                      </a:cubicBezTo>
                      <a:cubicBezTo>
                        <a:pt x="26" y="6"/>
                        <a:pt x="25" y="6"/>
                        <a:pt x="24" y="5"/>
                      </a:cubicBezTo>
                      <a:cubicBezTo>
                        <a:pt x="24" y="6"/>
                        <a:pt x="24" y="7"/>
                        <a:pt x="24" y="8"/>
                      </a:cubicBezTo>
                      <a:cubicBezTo>
                        <a:pt x="23" y="7"/>
                        <a:pt x="22" y="7"/>
                        <a:pt x="21" y="7"/>
                      </a:cubicBezTo>
                      <a:cubicBezTo>
                        <a:pt x="21" y="9"/>
                        <a:pt x="24" y="10"/>
                        <a:pt x="26" y="11"/>
                      </a:cubicBezTo>
                      <a:cubicBezTo>
                        <a:pt x="24" y="10"/>
                        <a:pt x="22" y="10"/>
                        <a:pt x="19" y="10"/>
                      </a:cubicBezTo>
                      <a:cubicBezTo>
                        <a:pt x="21" y="11"/>
                        <a:pt x="23" y="13"/>
                        <a:pt x="25" y="14"/>
                      </a:cubicBezTo>
                      <a:cubicBezTo>
                        <a:pt x="23" y="14"/>
                        <a:pt x="21" y="13"/>
                        <a:pt x="19" y="13"/>
                      </a:cubicBezTo>
                      <a:cubicBezTo>
                        <a:pt x="19" y="15"/>
                        <a:pt x="18" y="19"/>
                        <a:pt x="22" y="19"/>
                      </a:cubicBezTo>
                      <a:cubicBezTo>
                        <a:pt x="19" y="23"/>
                        <a:pt x="17" y="24"/>
                        <a:pt x="20" y="28"/>
                      </a:cubicBezTo>
                      <a:cubicBezTo>
                        <a:pt x="22" y="30"/>
                        <a:pt x="23" y="27"/>
                        <a:pt x="22" y="31"/>
                      </a:cubicBezTo>
                      <a:cubicBezTo>
                        <a:pt x="22" y="33"/>
                        <a:pt x="22" y="35"/>
                        <a:pt x="22" y="37"/>
                      </a:cubicBezTo>
                      <a:cubicBezTo>
                        <a:pt x="22" y="36"/>
                        <a:pt x="21" y="35"/>
                        <a:pt x="21" y="34"/>
                      </a:cubicBezTo>
                      <a:cubicBezTo>
                        <a:pt x="19" y="35"/>
                        <a:pt x="17" y="35"/>
                        <a:pt x="15" y="36"/>
                      </a:cubicBezTo>
                      <a:cubicBezTo>
                        <a:pt x="17" y="35"/>
                        <a:pt x="20" y="34"/>
                        <a:pt x="22" y="33"/>
                      </a:cubicBezTo>
                      <a:cubicBezTo>
                        <a:pt x="20" y="30"/>
                        <a:pt x="18" y="28"/>
                        <a:pt x="17" y="25"/>
                      </a:cubicBezTo>
                      <a:cubicBezTo>
                        <a:pt x="15" y="22"/>
                        <a:pt x="17" y="20"/>
                        <a:pt x="16" y="17"/>
                      </a:cubicBezTo>
                      <a:cubicBezTo>
                        <a:pt x="13" y="12"/>
                        <a:pt x="19" y="5"/>
                        <a:pt x="22" y="1"/>
                      </a:cubicBezTo>
                      <a:cubicBezTo>
                        <a:pt x="17" y="1"/>
                        <a:pt x="13" y="0"/>
                        <a:pt x="10" y="3"/>
                      </a:cubicBezTo>
                      <a:cubicBezTo>
                        <a:pt x="8" y="5"/>
                        <a:pt x="2" y="12"/>
                        <a:pt x="5" y="14"/>
                      </a:cubicBezTo>
                      <a:cubicBezTo>
                        <a:pt x="3" y="14"/>
                        <a:pt x="1" y="21"/>
                        <a:pt x="3" y="22"/>
                      </a:cubicBezTo>
                      <a:cubicBezTo>
                        <a:pt x="0" y="24"/>
                        <a:pt x="3" y="24"/>
                        <a:pt x="3" y="27"/>
                      </a:cubicBezTo>
                      <a:cubicBezTo>
                        <a:pt x="3" y="28"/>
                        <a:pt x="1" y="31"/>
                        <a:pt x="2" y="31"/>
                      </a:cubicBezTo>
                      <a:cubicBezTo>
                        <a:pt x="6" y="33"/>
                        <a:pt x="9" y="35"/>
                        <a:pt x="13" y="36"/>
                      </a:cubicBezTo>
                      <a:cubicBezTo>
                        <a:pt x="10" y="36"/>
                        <a:pt x="7" y="36"/>
                        <a:pt x="4" y="36"/>
                      </a:cubicBezTo>
                      <a:cubicBezTo>
                        <a:pt x="4" y="39"/>
                        <a:pt x="12" y="50"/>
                        <a:pt x="15" y="43"/>
                      </a:cubicBezTo>
                      <a:cubicBezTo>
                        <a:pt x="15" y="48"/>
                        <a:pt x="20" y="48"/>
                        <a:pt x="24" y="48"/>
                      </a:cubicBezTo>
                      <a:cubicBezTo>
                        <a:pt x="26" y="48"/>
                        <a:pt x="28" y="47"/>
                        <a:pt x="30" y="48"/>
                      </a:cubicBezTo>
                      <a:cubicBezTo>
                        <a:pt x="32" y="49"/>
                        <a:pt x="34" y="52"/>
                        <a:pt x="35" y="49"/>
                      </a:cubicBezTo>
                      <a:cubicBezTo>
                        <a:pt x="36" y="50"/>
                        <a:pt x="37" y="51"/>
                        <a:pt x="38" y="51"/>
                      </a:cubicBezTo>
                      <a:cubicBezTo>
                        <a:pt x="37" y="49"/>
                        <a:pt x="36" y="48"/>
                        <a:pt x="35" y="47"/>
                      </a:cubicBezTo>
                      <a:cubicBezTo>
                        <a:pt x="38" y="47"/>
                        <a:pt x="42" y="50"/>
                        <a:pt x="44" y="50"/>
                      </a:cubicBezTo>
                      <a:cubicBezTo>
                        <a:pt x="48" y="49"/>
                        <a:pt x="46" y="45"/>
                        <a:pt x="43" y="44"/>
                      </a:cubicBezTo>
                      <a:cubicBezTo>
                        <a:pt x="47" y="42"/>
                        <a:pt x="47" y="47"/>
                        <a:pt x="51" y="46"/>
                      </a:cubicBezTo>
                      <a:cubicBezTo>
                        <a:pt x="51" y="47"/>
                        <a:pt x="50" y="50"/>
                        <a:pt x="51" y="50"/>
                      </a:cubicBezTo>
                      <a:cubicBezTo>
                        <a:pt x="54" y="50"/>
                        <a:pt x="54" y="51"/>
                        <a:pt x="53" y="52"/>
                      </a:cubicBezTo>
                      <a:cubicBezTo>
                        <a:pt x="54" y="53"/>
                        <a:pt x="58" y="55"/>
                        <a:pt x="58" y="56"/>
                      </a:cubicBezTo>
                      <a:cubicBezTo>
                        <a:pt x="59" y="59"/>
                        <a:pt x="57" y="60"/>
                        <a:pt x="55" y="59"/>
                      </a:cubicBezTo>
                      <a:cubicBezTo>
                        <a:pt x="55" y="60"/>
                        <a:pt x="55" y="62"/>
                        <a:pt x="55" y="63"/>
                      </a:cubicBezTo>
                      <a:cubicBezTo>
                        <a:pt x="57" y="61"/>
                        <a:pt x="59" y="59"/>
                        <a:pt x="62" y="60"/>
                      </a:cubicBezTo>
                      <a:cubicBezTo>
                        <a:pt x="62" y="62"/>
                        <a:pt x="63" y="63"/>
                        <a:pt x="64" y="64"/>
                      </a:cubicBezTo>
                      <a:cubicBezTo>
                        <a:pt x="64" y="64"/>
                        <a:pt x="64" y="63"/>
                        <a:pt x="64" y="62"/>
                      </a:cubicBezTo>
                      <a:cubicBezTo>
                        <a:pt x="66" y="63"/>
                        <a:pt x="66" y="64"/>
                        <a:pt x="66" y="66"/>
                      </a:cubicBezTo>
                      <a:cubicBezTo>
                        <a:pt x="66" y="67"/>
                        <a:pt x="68" y="67"/>
                        <a:pt x="69" y="68"/>
                      </a:cubicBezTo>
                      <a:cubicBezTo>
                        <a:pt x="71" y="71"/>
                        <a:pt x="72" y="77"/>
                        <a:pt x="70" y="79"/>
                      </a:cubicBezTo>
                      <a:cubicBezTo>
                        <a:pt x="68" y="82"/>
                        <a:pt x="68" y="84"/>
                        <a:pt x="65" y="87"/>
                      </a:cubicBezTo>
                      <a:cubicBezTo>
                        <a:pt x="62" y="90"/>
                        <a:pt x="67" y="91"/>
                        <a:pt x="67" y="95"/>
                      </a:cubicBezTo>
                      <a:cubicBezTo>
                        <a:pt x="64" y="93"/>
                        <a:pt x="62" y="96"/>
                        <a:pt x="60" y="97"/>
                      </a:cubicBezTo>
                      <a:cubicBezTo>
                        <a:pt x="58" y="98"/>
                        <a:pt x="54" y="96"/>
                        <a:pt x="52" y="95"/>
                      </a:cubicBezTo>
                      <a:cubicBezTo>
                        <a:pt x="52" y="96"/>
                        <a:pt x="52" y="96"/>
                        <a:pt x="52" y="96"/>
                      </a:cubicBezTo>
                      <a:cubicBezTo>
                        <a:pt x="52" y="98"/>
                        <a:pt x="50" y="99"/>
                        <a:pt x="49" y="102"/>
                      </a:cubicBezTo>
                      <a:cubicBezTo>
                        <a:pt x="48" y="104"/>
                        <a:pt x="53" y="107"/>
                        <a:pt x="55" y="106"/>
                      </a:cubicBezTo>
                      <a:cubicBezTo>
                        <a:pt x="59" y="105"/>
                        <a:pt x="57" y="102"/>
                        <a:pt x="61" y="104"/>
                      </a:cubicBezTo>
                      <a:cubicBezTo>
                        <a:pt x="65" y="106"/>
                        <a:pt x="60" y="102"/>
                        <a:pt x="62" y="101"/>
                      </a:cubicBezTo>
                      <a:cubicBezTo>
                        <a:pt x="62" y="103"/>
                        <a:pt x="64" y="102"/>
                        <a:pt x="65" y="103"/>
                      </a:cubicBezTo>
                      <a:cubicBezTo>
                        <a:pt x="67" y="103"/>
                        <a:pt x="67" y="104"/>
                        <a:pt x="68" y="106"/>
                      </a:cubicBezTo>
                      <a:cubicBezTo>
                        <a:pt x="70" y="110"/>
                        <a:pt x="72" y="110"/>
                        <a:pt x="76" y="112"/>
                      </a:cubicBezTo>
                      <a:cubicBezTo>
                        <a:pt x="75" y="113"/>
                        <a:pt x="74" y="114"/>
                        <a:pt x="73" y="112"/>
                      </a:cubicBezTo>
                      <a:cubicBezTo>
                        <a:pt x="74" y="115"/>
                        <a:pt x="78" y="122"/>
                        <a:pt x="81" y="118"/>
                      </a:cubicBezTo>
                      <a:cubicBezTo>
                        <a:pt x="81" y="119"/>
                        <a:pt x="81" y="119"/>
                        <a:pt x="82" y="119"/>
                      </a:cubicBezTo>
                      <a:cubicBezTo>
                        <a:pt x="84" y="118"/>
                        <a:pt x="84" y="120"/>
                        <a:pt x="85" y="122"/>
                      </a:cubicBezTo>
                      <a:cubicBezTo>
                        <a:pt x="85" y="122"/>
                        <a:pt x="85" y="122"/>
                        <a:pt x="86" y="122"/>
                      </a:cubicBezTo>
                      <a:cubicBezTo>
                        <a:pt x="86" y="124"/>
                        <a:pt x="89" y="124"/>
                        <a:pt x="91" y="125"/>
                      </a:cubicBezTo>
                      <a:cubicBezTo>
                        <a:pt x="92" y="126"/>
                        <a:pt x="92" y="125"/>
                        <a:pt x="93" y="125"/>
                      </a:cubicBezTo>
                      <a:cubicBezTo>
                        <a:pt x="94" y="124"/>
                        <a:pt x="95" y="127"/>
                        <a:pt x="95" y="127"/>
                      </a:cubicBezTo>
                      <a:cubicBezTo>
                        <a:pt x="100" y="125"/>
                        <a:pt x="92" y="119"/>
                        <a:pt x="90"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20" name="Freeform 28"/>
                <p:cNvSpPr>
                  <a:spLocks noEditPoints="1"/>
                </p:cNvSpPr>
                <p:nvPr/>
              </p:nvSpPr>
              <p:spPr bwMode="auto">
                <a:xfrm>
                  <a:off x="2237" y="1086"/>
                  <a:ext cx="200" cy="221"/>
                </a:xfrm>
                <a:custGeom>
                  <a:avLst/>
                  <a:gdLst>
                    <a:gd name="T0" fmla="*/ 83 w 116"/>
                    <a:gd name="T1" fmla="*/ 120 h 128"/>
                    <a:gd name="T2" fmla="*/ 67 w 116"/>
                    <a:gd name="T3" fmla="*/ 105 h 128"/>
                    <a:gd name="T4" fmla="*/ 48 w 116"/>
                    <a:gd name="T5" fmla="*/ 102 h 128"/>
                    <a:gd name="T6" fmla="*/ 64 w 116"/>
                    <a:gd name="T7" fmla="*/ 92 h 128"/>
                    <a:gd name="T8" fmla="*/ 61 w 116"/>
                    <a:gd name="T9" fmla="*/ 61 h 128"/>
                    <a:gd name="T10" fmla="*/ 54 w 116"/>
                    <a:gd name="T11" fmla="*/ 54 h 128"/>
                    <a:gd name="T12" fmla="*/ 44 w 116"/>
                    <a:gd name="T13" fmla="*/ 51 h 128"/>
                    <a:gd name="T14" fmla="*/ 26 w 116"/>
                    <a:gd name="T15" fmla="*/ 49 h 128"/>
                    <a:gd name="T16" fmla="*/ 2 w 116"/>
                    <a:gd name="T17" fmla="*/ 32 h 128"/>
                    <a:gd name="T18" fmla="*/ 17 w 116"/>
                    <a:gd name="T19" fmla="*/ 0 h 128"/>
                    <a:gd name="T20" fmla="*/ 33 w 116"/>
                    <a:gd name="T21" fmla="*/ 1 h 128"/>
                    <a:gd name="T22" fmla="*/ 43 w 116"/>
                    <a:gd name="T23" fmla="*/ 18 h 128"/>
                    <a:gd name="T24" fmla="*/ 65 w 116"/>
                    <a:gd name="T25" fmla="*/ 24 h 128"/>
                    <a:gd name="T26" fmla="*/ 71 w 116"/>
                    <a:gd name="T27" fmla="*/ 27 h 128"/>
                    <a:gd name="T28" fmla="*/ 88 w 116"/>
                    <a:gd name="T29" fmla="*/ 43 h 128"/>
                    <a:gd name="T30" fmla="*/ 89 w 116"/>
                    <a:gd name="T31" fmla="*/ 61 h 128"/>
                    <a:gd name="T32" fmla="*/ 101 w 116"/>
                    <a:gd name="T33" fmla="*/ 70 h 128"/>
                    <a:gd name="T34" fmla="*/ 115 w 116"/>
                    <a:gd name="T35" fmla="*/ 87 h 128"/>
                    <a:gd name="T36" fmla="*/ 108 w 116"/>
                    <a:gd name="T37" fmla="*/ 94 h 128"/>
                    <a:gd name="T38" fmla="*/ 92 w 116"/>
                    <a:gd name="T39" fmla="*/ 87 h 128"/>
                    <a:gd name="T40" fmla="*/ 93 w 116"/>
                    <a:gd name="T41" fmla="*/ 98 h 128"/>
                    <a:gd name="T42" fmla="*/ 101 w 116"/>
                    <a:gd name="T43" fmla="*/ 102 h 128"/>
                    <a:gd name="T44" fmla="*/ 102 w 116"/>
                    <a:gd name="T45" fmla="*/ 121 h 128"/>
                    <a:gd name="T46" fmla="*/ 91 w 116"/>
                    <a:gd name="T47" fmla="*/ 117 h 128"/>
                    <a:gd name="T48" fmla="*/ 90 w 116"/>
                    <a:gd name="T49" fmla="*/ 118 h 128"/>
                    <a:gd name="T50" fmla="*/ 97 w 116"/>
                    <a:gd name="T51" fmla="*/ 116 h 128"/>
                    <a:gd name="T52" fmla="*/ 99 w 116"/>
                    <a:gd name="T53" fmla="*/ 105 h 128"/>
                    <a:gd name="T54" fmla="*/ 93 w 116"/>
                    <a:gd name="T55" fmla="*/ 104 h 128"/>
                    <a:gd name="T56" fmla="*/ 88 w 116"/>
                    <a:gd name="T57" fmla="*/ 95 h 128"/>
                    <a:gd name="T58" fmla="*/ 95 w 116"/>
                    <a:gd name="T59" fmla="*/ 84 h 128"/>
                    <a:gd name="T60" fmla="*/ 106 w 116"/>
                    <a:gd name="T61" fmla="*/ 99 h 128"/>
                    <a:gd name="T62" fmla="*/ 110 w 116"/>
                    <a:gd name="T63" fmla="*/ 86 h 128"/>
                    <a:gd name="T64" fmla="*/ 101 w 116"/>
                    <a:gd name="T65" fmla="*/ 80 h 128"/>
                    <a:gd name="T66" fmla="*/ 92 w 116"/>
                    <a:gd name="T67" fmla="*/ 66 h 128"/>
                    <a:gd name="T68" fmla="*/ 82 w 116"/>
                    <a:gd name="T69" fmla="*/ 57 h 128"/>
                    <a:gd name="T70" fmla="*/ 84 w 116"/>
                    <a:gd name="T71" fmla="*/ 47 h 128"/>
                    <a:gd name="T72" fmla="*/ 78 w 116"/>
                    <a:gd name="T73" fmla="*/ 42 h 128"/>
                    <a:gd name="T74" fmla="*/ 69 w 116"/>
                    <a:gd name="T75" fmla="*/ 36 h 128"/>
                    <a:gd name="T76" fmla="*/ 61 w 116"/>
                    <a:gd name="T77" fmla="*/ 24 h 128"/>
                    <a:gd name="T78" fmla="*/ 47 w 116"/>
                    <a:gd name="T79" fmla="*/ 21 h 128"/>
                    <a:gd name="T80" fmla="*/ 38 w 116"/>
                    <a:gd name="T81" fmla="*/ 18 h 128"/>
                    <a:gd name="T82" fmla="*/ 31 w 116"/>
                    <a:gd name="T83" fmla="*/ 3 h 128"/>
                    <a:gd name="T84" fmla="*/ 32 w 116"/>
                    <a:gd name="T85" fmla="*/ 12 h 128"/>
                    <a:gd name="T86" fmla="*/ 22 w 116"/>
                    <a:gd name="T87" fmla="*/ 28 h 128"/>
                    <a:gd name="T88" fmla="*/ 19 w 116"/>
                    <a:gd name="T89" fmla="*/ 38 h 128"/>
                    <a:gd name="T90" fmla="*/ 27 w 116"/>
                    <a:gd name="T91" fmla="*/ 47 h 128"/>
                    <a:gd name="T92" fmla="*/ 44 w 116"/>
                    <a:gd name="T93" fmla="*/ 49 h 128"/>
                    <a:gd name="T94" fmla="*/ 52 w 116"/>
                    <a:gd name="T95" fmla="*/ 47 h 128"/>
                    <a:gd name="T96" fmla="*/ 62 w 116"/>
                    <a:gd name="T97" fmla="*/ 60 h 128"/>
                    <a:gd name="T98" fmla="*/ 66 w 116"/>
                    <a:gd name="T99" fmla="*/ 91 h 128"/>
                    <a:gd name="T100" fmla="*/ 50 w 116"/>
                    <a:gd name="T101" fmla="*/ 103 h 128"/>
                    <a:gd name="T102" fmla="*/ 66 w 116"/>
                    <a:gd name="T103" fmla="*/ 102 h 128"/>
                    <a:gd name="T104" fmla="*/ 82 w 116"/>
                    <a:gd name="T105" fmla="*/ 118 h 128"/>
                    <a:gd name="T106" fmla="*/ 56 w 116"/>
                    <a:gd name="T107" fmla="*/ 60 h 128"/>
                    <a:gd name="T108" fmla="*/ 14 w 116"/>
                    <a:gd name="T109" fmla="*/ 36 h 128"/>
                    <a:gd name="T110" fmla="*/ 10 w 116"/>
                    <a:gd name="T111" fmla="*/ 5 h 128"/>
                    <a:gd name="T112" fmla="*/ 3 w 116"/>
                    <a:gd name="T113" fmla="*/ 24 h 128"/>
                    <a:gd name="T114" fmla="*/ 71 w 116"/>
                    <a:gd name="T115" fmla="*/ 29 h 128"/>
                    <a:gd name="T116" fmla="*/ 17 w 116"/>
                    <a:gd name="T117" fmla="*/ 25 h 128"/>
                    <a:gd name="T118" fmla="*/ 20 w 116"/>
                    <a:gd name="T119"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128">
                      <a:moveTo>
                        <a:pt x="95" y="128"/>
                      </a:moveTo>
                      <a:cubicBezTo>
                        <a:pt x="94" y="128"/>
                        <a:pt x="94" y="127"/>
                        <a:pt x="94" y="127"/>
                      </a:cubicBezTo>
                      <a:cubicBezTo>
                        <a:pt x="93" y="126"/>
                        <a:pt x="93" y="126"/>
                        <a:pt x="93" y="126"/>
                      </a:cubicBezTo>
                      <a:cubicBezTo>
                        <a:pt x="93" y="126"/>
                        <a:pt x="93" y="126"/>
                        <a:pt x="93" y="126"/>
                      </a:cubicBezTo>
                      <a:cubicBezTo>
                        <a:pt x="92" y="126"/>
                        <a:pt x="91" y="126"/>
                        <a:pt x="91" y="126"/>
                      </a:cubicBezTo>
                      <a:cubicBezTo>
                        <a:pt x="90" y="126"/>
                        <a:pt x="90" y="126"/>
                        <a:pt x="89" y="126"/>
                      </a:cubicBezTo>
                      <a:cubicBezTo>
                        <a:pt x="88" y="125"/>
                        <a:pt x="86" y="125"/>
                        <a:pt x="85" y="123"/>
                      </a:cubicBezTo>
                      <a:cubicBezTo>
                        <a:pt x="84" y="124"/>
                        <a:pt x="84" y="124"/>
                        <a:pt x="84" y="124"/>
                      </a:cubicBezTo>
                      <a:cubicBezTo>
                        <a:pt x="84" y="122"/>
                        <a:pt x="84" y="122"/>
                        <a:pt x="84" y="122"/>
                      </a:cubicBezTo>
                      <a:cubicBezTo>
                        <a:pt x="83" y="121"/>
                        <a:pt x="83" y="120"/>
                        <a:pt x="83" y="120"/>
                      </a:cubicBezTo>
                      <a:cubicBezTo>
                        <a:pt x="83" y="120"/>
                        <a:pt x="82" y="120"/>
                        <a:pt x="82" y="120"/>
                      </a:cubicBezTo>
                      <a:cubicBezTo>
                        <a:pt x="81" y="121"/>
                        <a:pt x="81" y="121"/>
                        <a:pt x="81" y="121"/>
                      </a:cubicBezTo>
                      <a:cubicBezTo>
                        <a:pt x="81" y="120"/>
                        <a:pt x="81" y="120"/>
                        <a:pt x="81" y="120"/>
                      </a:cubicBezTo>
                      <a:cubicBezTo>
                        <a:pt x="81" y="120"/>
                        <a:pt x="81" y="120"/>
                        <a:pt x="81" y="120"/>
                      </a:cubicBezTo>
                      <a:cubicBezTo>
                        <a:pt x="80" y="120"/>
                        <a:pt x="80" y="120"/>
                        <a:pt x="79" y="120"/>
                      </a:cubicBezTo>
                      <a:cubicBezTo>
                        <a:pt x="76" y="120"/>
                        <a:pt x="74" y="116"/>
                        <a:pt x="72" y="114"/>
                      </a:cubicBezTo>
                      <a:cubicBezTo>
                        <a:pt x="72" y="113"/>
                        <a:pt x="72" y="113"/>
                        <a:pt x="72" y="113"/>
                      </a:cubicBezTo>
                      <a:cubicBezTo>
                        <a:pt x="73" y="112"/>
                        <a:pt x="73" y="112"/>
                        <a:pt x="73" y="112"/>
                      </a:cubicBezTo>
                      <a:cubicBezTo>
                        <a:pt x="71" y="111"/>
                        <a:pt x="69" y="110"/>
                        <a:pt x="67" y="106"/>
                      </a:cubicBezTo>
                      <a:cubicBezTo>
                        <a:pt x="67" y="106"/>
                        <a:pt x="67" y="105"/>
                        <a:pt x="67" y="105"/>
                      </a:cubicBezTo>
                      <a:cubicBezTo>
                        <a:pt x="66" y="104"/>
                        <a:pt x="66" y="104"/>
                        <a:pt x="65" y="104"/>
                      </a:cubicBezTo>
                      <a:cubicBezTo>
                        <a:pt x="65" y="104"/>
                        <a:pt x="65" y="104"/>
                        <a:pt x="64" y="104"/>
                      </a:cubicBezTo>
                      <a:cubicBezTo>
                        <a:pt x="64" y="104"/>
                        <a:pt x="64" y="104"/>
                        <a:pt x="63" y="103"/>
                      </a:cubicBezTo>
                      <a:cubicBezTo>
                        <a:pt x="64" y="104"/>
                        <a:pt x="64" y="104"/>
                        <a:pt x="63" y="105"/>
                      </a:cubicBezTo>
                      <a:cubicBezTo>
                        <a:pt x="63" y="106"/>
                        <a:pt x="62" y="106"/>
                        <a:pt x="61" y="105"/>
                      </a:cubicBezTo>
                      <a:cubicBezTo>
                        <a:pt x="60" y="105"/>
                        <a:pt x="59" y="104"/>
                        <a:pt x="59" y="104"/>
                      </a:cubicBezTo>
                      <a:cubicBezTo>
                        <a:pt x="59" y="104"/>
                        <a:pt x="59" y="104"/>
                        <a:pt x="58" y="105"/>
                      </a:cubicBezTo>
                      <a:cubicBezTo>
                        <a:pt x="58" y="106"/>
                        <a:pt x="57" y="106"/>
                        <a:pt x="55" y="107"/>
                      </a:cubicBezTo>
                      <a:cubicBezTo>
                        <a:pt x="54" y="108"/>
                        <a:pt x="50" y="106"/>
                        <a:pt x="49" y="104"/>
                      </a:cubicBezTo>
                      <a:cubicBezTo>
                        <a:pt x="48" y="103"/>
                        <a:pt x="48" y="102"/>
                        <a:pt x="48" y="102"/>
                      </a:cubicBezTo>
                      <a:cubicBezTo>
                        <a:pt x="48" y="100"/>
                        <a:pt x="50" y="98"/>
                        <a:pt x="51" y="97"/>
                      </a:cubicBezTo>
                      <a:cubicBezTo>
                        <a:pt x="51" y="97"/>
                        <a:pt x="51" y="96"/>
                        <a:pt x="51" y="96"/>
                      </a:cubicBezTo>
                      <a:cubicBezTo>
                        <a:pt x="49" y="94"/>
                        <a:pt x="49" y="94"/>
                        <a:pt x="49" y="94"/>
                      </a:cubicBezTo>
                      <a:cubicBezTo>
                        <a:pt x="52" y="94"/>
                        <a:pt x="52" y="94"/>
                        <a:pt x="52" y="94"/>
                      </a:cubicBezTo>
                      <a:cubicBezTo>
                        <a:pt x="52" y="94"/>
                        <a:pt x="53" y="95"/>
                        <a:pt x="54" y="95"/>
                      </a:cubicBezTo>
                      <a:cubicBezTo>
                        <a:pt x="56" y="95"/>
                        <a:pt x="58" y="96"/>
                        <a:pt x="59" y="96"/>
                      </a:cubicBezTo>
                      <a:cubicBezTo>
                        <a:pt x="59" y="96"/>
                        <a:pt x="60" y="96"/>
                        <a:pt x="60" y="96"/>
                      </a:cubicBezTo>
                      <a:cubicBezTo>
                        <a:pt x="60" y="96"/>
                        <a:pt x="60" y="95"/>
                        <a:pt x="61" y="95"/>
                      </a:cubicBezTo>
                      <a:cubicBezTo>
                        <a:pt x="62" y="94"/>
                        <a:pt x="64" y="93"/>
                        <a:pt x="65" y="94"/>
                      </a:cubicBezTo>
                      <a:cubicBezTo>
                        <a:pt x="65" y="93"/>
                        <a:pt x="65" y="92"/>
                        <a:pt x="64" y="92"/>
                      </a:cubicBezTo>
                      <a:cubicBezTo>
                        <a:pt x="63" y="90"/>
                        <a:pt x="62" y="88"/>
                        <a:pt x="64" y="86"/>
                      </a:cubicBezTo>
                      <a:cubicBezTo>
                        <a:pt x="66" y="84"/>
                        <a:pt x="67" y="83"/>
                        <a:pt x="67" y="82"/>
                      </a:cubicBezTo>
                      <a:cubicBezTo>
                        <a:pt x="68" y="81"/>
                        <a:pt x="69" y="79"/>
                        <a:pt x="70" y="78"/>
                      </a:cubicBezTo>
                      <a:cubicBezTo>
                        <a:pt x="71" y="77"/>
                        <a:pt x="70" y="71"/>
                        <a:pt x="68" y="69"/>
                      </a:cubicBezTo>
                      <a:cubicBezTo>
                        <a:pt x="68" y="69"/>
                        <a:pt x="67" y="69"/>
                        <a:pt x="67" y="68"/>
                      </a:cubicBezTo>
                      <a:cubicBezTo>
                        <a:pt x="67" y="68"/>
                        <a:pt x="66" y="68"/>
                        <a:pt x="66" y="68"/>
                      </a:cubicBezTo>
                      <a:cubicBezTo>
                        <a:pt x="66" y="69"/>
                        <a:pt x="66" y="69"/>
                        <a:pt x="66" y="69"/>
                      </a:cubicBezTo>
                      <a:cubicBezTo>
                        <a:pt x="63" y="65"/>
                        <a:pt x="63" y="65"/>
                        <a:pt x="63" y="65"/>
                      </a:cubicBezTo>
                      <a:cubicBezTo>
                        <a:pt x="63" y="65"/>
                        <a:pt x="63" y="64"/>
                        <a:pt x="62" y="64"/>
                      </a:cubicBezTo>
                      <a:cubicBezTo>
                        <a:pt x="62" y="63"/>
                        <a:pt x="61" y="62"/>
                        <a:pt x="61" y="61"/>
                      </a:cubicBezTo>
                      <a:cubicBezTo>
                        <a:pt x="59" y="61"/>
                        <a:pt x="58" y="62"/>
                        <a:pt x="56" y="63"/>
                      </a:cubicBezTo>
                      <a:cubicBezTo>
                        <a:pt x="56" y="63"/>
                        <a:pt x="56" y="63"/>
                        <a:pt x="55" y="64"/>
                      </a:cubicBezTo>
                      <a:cubicBezTo>
                        <a:pt x="54" y="65"/>
                        <a:pt x="54" y="65"/>
                        <a:pt x="54" y="65"/>
                      </a:cubicBezTo>
                      <a:cubicBezTo>
                        <a:pt x="54" y="63"/>
                        <a:pt x="54" y="63"/>
                        <a:pt x="54" y="63"/>
                      </a:cubicBezTo>
                      <a:cubicBezTo>
                        <a:pt x="54" y="62"/>
                        <a:pt x="54" y="60"/>
                        <a:pt x="54" y="59"/>
                      </a:cubicBezTo>
                      <a:cubicBezTo>
                        <a:pt x="53" y="57"/>
                        <a:pt x="53" y="57"/>
                        <a:pt x="53" y="57"/>
                      </a:cubicBezTo>
                      <a:cubicBezTo>
                        <a:pt x="55" y="58"/>
                        <a:pt x="55" y="58"/>
                        <a:pt x="55" y="58"/>
                      </a:cubicBezTo>
                      <a:cubicBezTo>
                        <a:pt x="56" y="58"/>
                        <a:pt x="57" y="58"/>
                        <a:pt x="57" y="58"/>
                      </a:cubicBezTo>
                      <a:cubicBezTo>
                        <a:pt x="57" y="58"/>
                        <a:pt x="57" y="57"/>
                        <a:pt x="57" y="57"/>
                      </a:cubicBezTo>
                      <a:cubicBezTo>
                        <a:pt x="57" y="56"/>
                        <a:pt x="55" y="55"/>
                        <a:pt x="54" y="54"/>
                      </a:cubicBezTo>
                      <a:cubicBezTo>
                        <a:pt x="53" y="54"/>
                        <a:pt x="52" y="53"/>
                        <a:pt x="52" y="53"/>
                      </a:cubicBezTo>
                      <a:cubicBezTo>
                        <a:pt x="51" y="52"/>
                        <a:pt x="51" y="52"/>
                        <a:pt x="51" y="52"/>
                      </a:cubicBezTo>
                      <a:cubicBezTo>
                        <a:pt x="52" y="52"/>
                        <a:pt x="52" y="52"/>
                        <a:pt x="52" y="52"/>
                      </a:cubicBezTo>
                      <a:cubicBezTo>
                        <a:pt x="52" y="51"/>
                        <a:pt x="52" y="51"/>
                        <a:pt x="53" y="51"/>
                      </a:cubicBezTo>
                      <a:cubicBezTo>
                        <a:pt x="52" y="51"/>
                        <a:pt x="52" y="51"/>
                        <a:pt x="51" y="51"/>
                      </a:cubicBezTo>
                      <a:cubicBezTo>
                        <a:pt x="51" y="51"/>
                        <a:pt x="51" y="51"/>
                        <a:pt x="50" y="50"/>
                      </a:cubicBezTo>
                      <a:cubicBezTo>
                        <a:pt x="49" y="50"/>
                        <a:pt x="49" y="48"/>
                        <a:pt x="50" y="47"/>
                      </a:cubicBezTo>
                      <a:cubicBezTo>
                        <a:pt x="48" y="47"/>
                        <a:pt x="48" y="46"/>
                        <a:pt x="47" y="46"/>
                      </a:cubicBezTo>
                      <a:cubicBezTo>
                        <a:pt x="47" y="46"/>
                        <a:pt x="47" y="47"/>
                        <a:pt x="47" y="47"/>
                      </a:cubicBezTo>
                      <a:cubicBezTo>
                        <a:pt x="47" y="49"/>
                        <a:pt x="46" y="50"/>
                        <a:pt x="44" y="51"/>
                      </a:cubicBezTo>
                      <a:cubicBezTo>
                        <a:pt x="43" y="51"/>
                        <a:pt x="41" y="50"/>
                        <a:pt x="38" y="49"/>
                      </a:cubicBezTo>
                      <a:cubicBezTo>
                        <a:pt x="38" y="49"/>
                        <a:pt x="38" y="49"/>
                        <a:pt x="37" y="49"/>
                      </a:cubicBezTo>
                      <a:cubicBezTo>
                        <a:pt x="38" y="49"/>
                        <a:pt x="38" y="50"/>
                        <a:pt x="39" y="50"/>
                      </a:cubicBezTo>
                      <a:cubicBezTo>
                        <a:pt x="40" y="52"/>
                        <a:pt x="40" y="52"/>
                        <a:pt x="40" y="52"/>
                      </a:cubicBezTo>
                      <a:cubicBezTo>
                        <a:pt x="38" y="52"/>
                        <a:pt x="38" y="52"/>
                        <a:pt x="38" y="52"/>
                      </a:cubicBezTo>
                      <a:cubicBezTo>
                        <a:pt x="37" y="52"/>
                        <a:pt x="36" y="51"/>
                        <a:pt x="35" y="50"/>
                      </a:cubicBezTo>
                      <a:cubicBezTo>
                        <a:pt x="35" y="51"/>
                        <a:pt x="34" y="51"/>
                        <a:pt x="33" y="51"/>
                      </a:cubicBezTo>
                      <a:cubicBezTo>
                        <a:pt x="32" y="51"/>
                        <a:pt x="31" y="50"/>
                        <a:pt x="30" y="50"/>
                      </a:cubicBezTo>
                      <a:cubicBezTo>
                        <a:pt x="30" y="50"/>
                        <a:pt x="29" y="49"/>
                        <a:pt x="29" y="49"/>
                      </a:cubicBezTo>
                      <a:cubicBezTo>
                        <a:pt x="28" y="49"/>
                        <a:pt x="27" y="49"/>
                        <a:pt x="26" y="49"/>
                      </a:cubicBezTo>
                      <a:cubicBezTo>
                        <a:pt x="25" y="49"/>
                        <a:pt x="25" y="49"/>
                        <a:pt x="24" y="49"/>
                      </a:cubicBezTo>
                      <a:cubicBezTo>
                        <a:pt x="23" y="49"/>
                        <a:pt x="23" y="49"/>
                        <a:pt x="23" y="49"/>
                      </a:cubicBezTo>
                      <a:cubicBezTo>
                        <a:pt x="20" y="49"/>
                        <a:pt x="16" y="49"/>
                        <a:pt x="15" y="45"/>
                      </a:cubicBezTo>
                      <a:cubicBezTo>
                        <a:pt x="14" y="46"/>
                        <a:pt x="13" y="46"/>
                        <a:pt x="12" y="46"/>
                      </a:cubicBezTo>
                      <a:cubicBezTo>
                        <a:pt x="11" y="46"/>
                        <a:pt x="9" y="45"/>
                        <a:pt x="7" y="43"/>
                      </a:cubicBezTo>
                      <a:cubicBezTo>
                        <a:pt x="5" y="41"/>
                        <a:pt x="3" y="38"/>
                        <a:pt x="3" y="36"/>
                      </a:cubicBezTo>
                      <a:cubicBezTo>
                        <a:pt x="3" y="35"/>
                        <a:pt x="3" y="35"/>
                        <a:pt x="3" y="35"/>
                      </a:cubicBezTo>
                      <a:cubicBezTo>
                        <a:pt x="4" y="35"/>
                        <a:pt x="4" y="35"/>
                        <a:pt x="4" y="35"/>
                      </a:cubicBezTo>
                      <a:cubicBezTo>
                        <a:pt x="5" y="35"/>
                        <a:pt x="7" y="35"/>
                        <a:pt x="8" y="35"/>
                      </a:cubicBezTo>
                      <a:cubicBezTo>
                        <a:pt x="2" y="32"/>
                        <a:pt x="2" y="32"/>
                        <a:pt x="2" y="32"/>
                      </a:cubicBezTo>
                      <a:cubicBezTo>
                        <a:pt x="0" y="31"/>
                        <a:pt x="1" y="30"/>
                        <a:pt x="1" y="28"/>
                      </a:cubicBezTo>
                      <a:cubicBezTo>
                        <a:pt x="1" y="28"/>
                        <a:pt x="2" y="27"/>
                        <a:pt x="2" y="27"/>
                      </a:cubicBezTo>
                      <a:cubicBezTo>
                        <a:pt x="2" y="26"/>
                        <a:pt x="1" y="26"/>
                        <a:pt x="1" y="25"/>
                      </a:cubicBezTo>
                      <a:cubicBezTo>
                        <a:pt x="1" y="24"/>
                        <a:pt x="0" y="23"/>
                        <a:pt x="2" y="22"/>
                      </a:cubicBezTo>
                      <a:cubicBezTo>
                        <a:pt x="1" y="21"/>
                        <a:pt x="1" y="20"/>
                        <a:pt x="1" y="18"/>
                      </a:cubicBezTo>
                      <a:cubicBezTo>
                        <a:pt x="2" y="16"/>
                        <a:pt x="2" y="15"/>
                        <a:pt x="3" y="14"/>
                      </a:cubicBezTo>
                      <a:cubicBezTo>
                        <a:pt x="3" y="13"/>
                        <a:pt x="3" y="13"/>
                        <a:pt x="3" y="13"/>
                      </a:cubicBezTo>
                      <a:cubicBezTo>
                        <a:pt x="3" y="10"/>
                        <a:pt x="6" y="7"/>
                        <a:pt x="8" y="4"/>
                      </a:cubicBezTo>
                      <a:cubicBezTo>
                        <a:pt x="9" y="3"/>
                        <a:pt x="9" y="3"/>
                        <a:pt x="9" y="3"/>
                      </a:cubicBezTo>
                      <a:cubicBezTo>
                        <a:pt x="11" y="0"/>
                        <a:pt x="14" y="0"/>
                        <a:pt x="17" y="0"/>
                      </a:cubicBezTo>
                      <a:cubicBezTo>
                        <a:pt x="17" y="0"/>
                        <a:pt x="18" y="0"/>
                        <a:pt x="19" y="0"/>
                      </a:cubicBezTo>
                      <a:cubicBezTo>
                        <a:pt x="20" y="0"/>
                        <a:pt x="20" y="0"/>
                        <a:pt x="21" y="0"/>
                      </a:cubicBezTo>
                      <a:cubicBezTo>
                        <a:pt x="24" y="0"/>
                        <a:pt x="24" y="0"/>
                        <a:pt x="24" y="0"/>
                      </a:cubicBezTo>
                      <a:cubicBezTo>
                        <a:pt x="23" y="1"/>
                        <a:pt x="23" y="1"/>
                        <a:pt x="23" y="1"/>
                      </a:cubicBezTo>
                      <a:cubicBezTo>
                        <a:pt x="22" y="2"/>
                        <a:pt x="22" y="2"/>
                        <a:pt x="22" y="2"/>
                      </a:cubicBezTo>
                      <a:cubicBezTo>
                        <a:pt x="24" y="4"/>
                        <a:pt x="24" y="4"/>
                        <a:pt x="24" y="4"/>
                      </a:cubicBezTo>
                      <a:cubicBezTo>
                        <a:pt x="25" y="5"/>
                        <a:pt x="25" y="5"/>
                        <a:pt x="26" y="5"/>
                      </a:cubicBezTo>
                      <a:cubicBezTo>
                        <a:pt x="26" y="4"/>
                        <a:pt x="26" y="4"/>
                        <a:pt x="26" y="3"/>
                      </a:cubicBezTo>
                      <a:cubicBezTo>
                        <a:pt x="27" y="2"/>
                        <a:pt x="29" y="1"/>
                        <a:pt x="31" y="1"/>
                      </a:cubicBezTo>
                      <a:cubicBezTo>
                        <a:pt x="32" y="1"/>
                        <a:pt x="32" y="1"/>
                        <a:pt x="33" y="1"/>
                      </a:cubicBezTo>
                      <a:cubicBezTo>
                        <a:pt x="35" y="0"/>
                        <a:pt x="36" y="1"/>
                        <a:pt x="37" y="3"/>
                      </a:cubicBezTo>
                      <a:cubicBezTo>
                        <a:pt x="38" y="4"/>
                        <a:pt x="38" y="6"/>
                        <a:pt x="37" y="7"/>
                      </a:cubicBezTo>
                      <a:cubicBezTo>
                        <a:pt x="37" y="8"/>
                        <a:pt x="37" y="8"/>
                        <a:pt x="37" y="8"/>
                      </a:cubicBezTo>
                      <a:cubicBezTo>
                        <a:pt x="39" y="8"/>
                        <a:pt x="40" y="9"/>
                        <a:pt x="39" y="12"/>
                      </a:cubicBezTo>
                      <a:cubicBezTo>
                        <a:pt x="39" y="12"/>
                        <a:pt x="39" y="12"/>
                        <a:pt x="40" y="13"/>
                      </a:cubicBezTo>
                      <a:cubicBezTo>
                        <a:pt x="40" y="13"/>
                        <a:pt x="41" y="14"/>
                        <a:pt x="41" y="15"/>
                      </a:cubicBezTo>
                      <a:cubicBezTo>
                        <a:pt x="41" y="16"/>
                        <a:pt x="40" y="17"/>
                        <a:pt x="40" y="18"/>
                      </a:cubicBezTo>
                      <a:cubicBezTo>
                        <a:pt x="39" y="20"/>
                        <a:pt x="39" y="21"/>
                        <a:pt x="39" y="21"/>
                      </a:cubicBezTo>
                      <a:cubicBezTo>
                        <a:pt x="40" y="20"/>
                        <a:pt x="40" y="19"/>
                        <a:pt x="41" y="17"/>
                      </a:cubicBezTo>
                      <a:cubicBezTo>
                        <a:pt x="43" y="18"/>
                        <a:pt x="43" y="18"/>
                        <a:pt x="43" y="18"/>
                      </a:cubicBezTo>
                      <a:cubicBezTo>
                        <a:pt x="43" y="18"/>
                        <a:pt x="43" y="19"/>
                        <a:pt x="43" y="19"/>
                      </a:cubicBezTo>
                      <a:cubicBezTo>
                        <a:pt x="44" y="20"/>
                        <a:pt x="45" y="20"/>
                        <a:pt x="46" y="19"/>
                      </a:cubicBezTo>
                      <a:cubicBezTo>
                        <a:pt x="46" y="19"/>
                        <a:pt x="46" y="19"/>
                        <a:pt x="46" y="19"/>
                      </a:cubicBezTo>
                      <a:cubicBezTo>
                        <a:pt x="46" y="19"/>
                        <a:pt x="45" y="18"/>
                        <a:pt x="46" y="16"/>
                      </a:cubicBezTo>
                      <a:cubicBezTo>
                        <a:pt x="47" y="15"/>
                        <a:pt x="48" y="15"/>
                        <a:pt x="49" y="14"/>
                      </a:cubicBezTo>
                      <a:cubicBezTo>
                        <a:pt x="49" y="14"/>
                        <a:pt x="50" y="14"/>
                        <a:pt x="50" y="14"/>
                      </a:cubicBezTo>
                      <a:cubicBezTo>
                        <a:pt x="50" y="14"/>
                        <a:pt x="51" y="13"/>
                        <a:pt x="52" y="13"/>
                      </a:cubicBezTo>
                      <a:cubicBezTo>
                        <a:pt x="55" y="13"/>
                        <a:pt x="59" y="16"/>
                        <a:pt x="61" y="18"/>
                      </a:cubicBezTo>
                      <a:cubicBezTo>
                        <a:pt x="62" y="20"/>
                        <a:pt x="62" y="21"/>
                        <a:pt x="62" y="22"/>
                      </a:cubicBezTo>
                      <a:cubicBezTo>
                        <a:pt x="64" y="22"/>
                        <a:pt x="64" y="23"/>
                        <a:pt x="65" y="24"/>
                      </a:cubicBezTo>
                      <a:cubicBezTo>
                        <a:pt x="65" y="25"/>
                        <a:pt x="65" y="25"/>
                        <a:pt x="64" y="26"/>
                      </a:cubicBezTo>
                      <a:cubicBezTo>
                        <a:pt x="64" y="26"/>
                        <a:pt x="65" y="26"/>
                        <a:pt x="65" y="26"/>
                      </a:cubicBezTo>
                      <a:cubicBezTo>
                        <a:pt x="68" y="25"/>
                        <a:pt x="68" y="25"/>
                        <a:pt x="68" y="25"/>
                      </a:cubicBezTo>
                      <a:cubicBezTo>
                        <a:pt x="67" y="28"/>
                        <a:pt x="67" y="28"/>
                        <a:pt x="67" y="28"/>
                      </a:cubicBezTo>
                      <a:cubicBezTo>
                        <a:pt x="67" y="29"/>
                        <a:pt x="67" y="29"/>
                        <a:pt x="67" y="29"/>
                      </a:cubicBezTo>
                      <a:cubicBezTo>
                        <a:pt x="68" y="29"/>
                        <a:pt x="68" y="29"/>
                        <a:pt x="68" y="29"/>
                      </a:cubicBezTo>
                      <a:cubicBezTo>
                        <a:pt x="68" y="29"/>
                        <a:pt x="68" y="29"/>
                        <a:pt x="68" y="29"/>
                      </a:cubicBezTo>
                      <a:cubicBezTo>
                        <a:pt x="69" y="29"/>
                        <a:pt x="69" y="29"/>
                        <a:pt x="70" y="27"/>
                      </a:cubicBezTo>
                      <a:cubicBezTo>
                        <a:pt x="70" y="26"/>
                        <a:pt x="70" y="26"/>
                        <a:pt x="70" y="26"/>
                      </a:cubicBezTo>
                      <a:cubicBezTo>
                        <a:pt x="71" y="27"/>
                        <a:pt x="71" y="27"/>
                        <a:pt x="71" y="27"/>
                      </a:cubicBezTo>
                      <a:cubicBezTo>
                        <a:pt x="75" y="29"/>
                        <a:pt x="77" y="31"/>
                        <a:pt x="77" y="33"/>
                      </a:cubicBezTo>
                      <a:cubicBezTo>
                        <a:pt x="77" y="34"/>
                        <a:pt x="77" y="34"/>
                        <a:pt x="76" y="35"/>
                      </a:cubicBezTo>
                      <a:cubicBezTo>
                        <a:pt x="78" y="35"/>
                        <a:pt x="79" y="35"/>
                        <a:pt x="79" y="36"/>
                      </a:cubicBezTo>
                      <a:cubicBezTo>
                        <a:pt x="79" y="37"/>
                        <a:pt x="80" y="37"/>
                        <a:pt x="79" y="38"/>
                      </a:cubicBezTo>
                      <a:cubicBezTo>
                        <a:pt x="84" y="36"/>
                        <a:pt x="84" y="36"/>
                        <a:pt x="84" y="36"/>
                      </a:cubicBezTo>
                      <a:cubicBezTo>
                        <a:pt x="82" y="39"/>
                        <a:pt x="82" y="39"/>
                        <a:pt x="82" y="39"/>
                      </a:cubicBezTo>
                      <a:cubicBezTo>
                        <a:pt x="82" y="39"/>
                        <a:pt x="82" y="39"/>
                        <a:pt x="82" y="39"/>
                      </a:cubicBezTo>
                      <a:cubicBezTo>
                        <a:pt x="83" y="39"/>
                        <a:pt x="84" y="39"/>
                        <a:pt x="87" y="40"/>
                      </a:cubicBezTo>
                      <a:cubicBezTo>
                        <a:pt x="88" y="41"/>
                        <a:pt x="88" y="41"/>
                        <a:pt x="88" y="42"/>
                      </a:cubicBezTo>
                      <a:cubicBezTo>
                        <a:pt x="88" y="42"/>
                        <a:pt x="88" y="43"/>
                        <a:pt x="88" y="43"/>
                      </a:cubicBezTo>
                      <a:cubicBezTo>
                        <a:pt x="89" y="44"/>
                        <a:pt x="89" y="44"/>
                        <a:pt x="89" y="44"/>
                      </a:cubicBezTo>
                      <a:cubicBezTo>
                        <a:pt x="92" y="47"/>
                        <a:pt x="93" y="49"/>
                        <a:pt x="92" y="50"/>
                      </a:cubicBezTo>
                      <a:cubicBezTo>
                        <a:pt x="92" y="52"/>
                        <a:pt x="91" y="52"/>
                        <a:pt x="88" y="53"/>
                      </a:cubicBezTo>
                      <a:cubicBezTo>
                        <a:pt x="91" y="54"/>
                        <a:pt x="93" y="55"/>
                        <a:pt x="95" y="55"/>
                      </a:cubicBezTo>
                      <a:cubicBezTo>
                        <a:pt x="99" y="57"/>
                        <a:pt x="99" y="57"/>
                        <a:pt x="99" y="57"/>
                      </a:cubicBezTo>
                      <a:cubicBezTo>
                        <a:pt x="89" y="58"/>
                        <a:pt x="89" y="58"/>
                        <a:pt x="89" y="58"/>
                      </a:cubicBezTo>
                      <a:cubicBezTo>
                        <a:pt x="90" y="58"/>
                        <a:pt x="90" y="58"/>
                        <a:pt x="90" y="58"/>
                      </a:cubicBezTo>
                      <a:cubicBezTo>
                        <a:pt x="92" y="59"/>
                        <a:pt x="92" y="59"/>
                        <a:pt x="92" y="59"/>
                      </a:cubicBezTo>
                      <a:cubicBezTo>
                        <a:pt x="90" y="60"/>
                        <a:pt x="90" y="60"/>
                        <a:pt x="90" y="60"/>
                      </a:cubicBezTo>
                      <a:cubicBezTo>
                        <a:pt x="90" y="60"/>
                        <a:pt x="89" y="60"/>
                        <a:pt x="89" y="61"/>
                      </a:cubicBezTo>
                      <a:cubicBezTo>
                        <a:pt x="89" y="61"/>
                        <a:pt x="90" y="61"/>
                        <a:pt x="90" y="62"/>
                      </a:cubicBezTo>
                      <a:cubicBezTo>
                        <a:pt x="92" y="63"/>
                        <a:pt x="92" y="63"/>
                        <a:pt x="92" y="63"/>
                      </a:cubicBezTo>
                      <a:cubicBezTo>
                        <a:pt x="91" y="63"/>
                        <a:pt x="91" y="63"/>
                        <a:pt x="91" y="63"/>
                      </a:cubicBezTo>
                      <a:cubicBezTo>
                        <a:pt x="92" y="64"/>
                        <a:pt x="94" y="65"/>
                        <a:pt x="94" y="66"/>
                      </a:cubicBezTo>
                      <a:cubicBezTo>
                        <a:pt x="94" y="66"/>
                        <a:pt x="94" y="66"/>
                        <a:pt x="94" y="67"/>
                      </a:cubicBezTo>
                      <a:cubicBezTo>
                        <a:pt x="97" y="67"/>
                        <a:pt x="97" y="68"/>
                        <a:pt x="97" y="69"/>
                      </a:cubicBezTo>
                      <a:cubicBezTo>
                        <a:pt x="97" y="69"/>
                        <a:pt x="97" y="69"/>
                        <a:pt x="97" y="69"/>
                      </a:cubicBezTo>
                      <a:cubicBezTo>
                        <a:pt x="98" y="69"/>
                        <a:pt x="99" y="69"/>
                        <a:pt x="100" y="69"/>
                      </a:cubicBezTo>
                      <a:cubicBezTo>
                        <a:pt x="103" y="68"/>
                        <a:pt x="103" y="68"/>
                        <a:pt x="103" y="68"/>
                      </a:cubicBezTo>
                      <a:cubicBezTo>
                        <a:pt x="101" y="70"/>
                        <a:pt x="101" y="70"/>
                        <a:pt x="101" y="70"/>
                      </a:cubicBezTo>
                      <a:cubicBezTo>
                        <a:pt x="101" y="70"/>
                        <a:pt x="102" y="71"/>
                        <a:pt x="103" y="72"/>
                      </a:cubicBezTo>
                      <a:cubicBezTo>
                        <a:pt x="104" y="73"/>
                        <a:pt x="106" y="74"/>
                        <a:pt x="106" y="76"/>
                      </a:cubicBezTo>
                      <a:cubicBezTo>
                        <a:pt x="106" y="76"/>
                        <a:pt x="106" y="77"/>
                        <a:pt x="106" y="77"/>
                      </a:cubicBezTo>
                      <a:cubicBezTo>
                        <a:pt x="110" y="76"/>
                        <a:pt x="110" y="76"/>
                        <a:pt x="110" y="76"/>
                      </a:cubicBezTo>
                      <a:cubicBezTo>
                        <a:pt x="109" y="78"/>
                        <a:pt x="109" y="78"/>
                        <a:pt x="109" y="78"/>
                      </a:cubicBezTo>
                      <a:cubicBezTo>
                        <a:pt x="109" y="78"/>
                        <a:pt x="109" y="79"/>
                        <a:pt x="109" y="80"/>
                      </a:cubicBezTo>
                      <a:cubicBezTo>
                        <a:pt x="111" y="79"/>
                        <a:pt x="112" y="80"/>
                        <a:pt x="114" y="82"/>
                      </a:cubicBezTo>
                      <a:cubicBezTo>
                        <a:pt x="116" y="84"/>
                        <a:pt x="115" y="85"/>
                        <a:pt x="115" y="86"/>
                      </a:cubicBezTo>
                      <a:cubicBezTo>
                        <a:pt x="115" y="86"/>
                        <a:pt x="115" y="86"/>
                        <a:pt x="115" y="87"/>
                      </a:cubicBezTo>
                      <a:cubicBezTo>
                        <a:pt x="115" y="87"/>
                        <a:pt x="115" y="87"/>
                        <a:pt x="115" y="87"/>
                      </a:cubicBezTo>
                      <a:cubicBezTo>
                        <a:pt x="115" y="88"/>
                        <a:pt x="115" y="88"/>
                        <a:pt x="115" y="88"/>
                      </a:cubicBezTo>
                      <a:cubicBezTo>
                        <a:pt x="114" y="88"/>
                        <a:pt x="113" y="89"/>
                        <a:pt x="112" y="88"/>
                      </a:cubicBezTo>
                      <a:cubicBezTo>
                        <a:pt x="112" y="88"/>
                        <a:pt x="112" y="89"/>
                        <a:pt x="111" y="89"/>
                      </a:cubicBezTo>
                      <a:cubicBezTo>
                        <a:pt x="116" y="89"/>
                        <a:pt x="116" y="89"/>
                        <a:pt x="116" y="89"/>
                      </a:cubicBezTo>
                      <a:cubicBezTo>
                        <a:pt x="112" y="91"/>
                        <a:pt x="112" y="91"/>
                        <a:pt x="112" y="91"/>
                      </a:cubicBezTo>
                      <a:cubicBezTo>
                        <a:pt x="111" y="91"/>
                        <a:pt x="111" y="92"/>
                        <a:pt x="111" y="93"/>
                      </a:cubicBezTo>
                      <a:cubicBezTo>
                        <a:pt x="111" y="94"/>
                        <a:pt x="111" y="94"/>
                        <a:pt x="110" y="94"/>
                      </a:cubicBezTo>
                      <a:cubicBezTo>
                        <a:pt x="110" y="96"/>
                        <a:pt x="110" y="96"/>
                        <a:pt x="110" y="96"/>
                      </a:cubicBezTo>
                      <a:cubicBezTo>
                        <a:pt x="109" y="95"/>
                        <a:pt x="109" y="95"/>
                        <a:pt x="109" y="95"/>
                      </a:cubicBezTo>
                      <a:cubicBezTo>
                        <a:pt x="109" y="95"/>
                        <a:pt x="108" y="95"/>
                        <a:pt x="108" y="94"/>
                      </a:cubicBezTo>
                      <a:cubicBezTo>
                        <a:pt x="108" y="97"/>
                        <a:pt x="108" y="98"/>
                        <a:pt x="107" y="101"/>
                      </a:cubicBezTo>
                      <a:cubicBezTo>
                        <a:pt x="106" y="102"/>
                        <a:pt x="106" y="102"/>
                        <a:pt x="106" y="102"/>
                      </a:cubicBezTo>
                      <a:cubicBezTo>
                        <a:pt x="105" y="101"/>
                        <a:pt x="105" y="101"/>
                        <a:pt x="105" y="101"/>
                      </a:cubicBezTo>
                      <a:cubicBezTo>
                        <a:pt x="105" y="100"/>
                        <a:pt x="104" y="100"/>
                        <a:pt x="103" y="99"/>
                      </a:cubicBezTo>
                      <a:cubicBezTo>
                        <a:pt x="102" y="99"/>
                        <a:pt x="101" y="98"/>
                        <a:pt x="101" y="97"/>
                      </a:cubicBezTo>
                      <a:cubicBezTo>
                        <a:pt x="101" y="97"/>
                        <a:pt x="101" y="97"/>
                        <a:pt x="101" y="97"/>
                      </a:cubicBezTo>
                      <a:cubicBezTo>
                        <a:pt x="100" y="96"/>
                        <a:pt x="100" y="96"/>
                        <a:pt x="100" y="96"/>
                      </a:cubicBezTo>
                      <a:cubicBezTo>
                        <a:pt x="99" y="95"/>
                        <a:pt x="98" y="93"/>
                        <a:pt x="98" y="91"/>
                      </a:cubicBezTo>
                      <a:cubicBezTo>
                        <a:pt x="96" y="91"/>
                        <a:pt x="94" y="89"/>
                        <a:pt x="93" y="88"/>
                      </a:cubicBezTo>
                      <a:cubicBezTo>
                        <a:pt x="93" y="87"/>
                        <a:pt x="92" y="87"/>
                        <a:pt x="92" y="87"/>
                      </a:cubicBezTo>
                      <a:cubicBezTo>
                        <a:pt x="91" y="88"/>
                        <a:pt x="91" y="88"/>
                        <a:pt x="91" y="88"/>
                      </a:cubicBezTo>
                      <a:cubicBezTo>
                        <a:pt x="91" y="87"/>
                        <a:pt x="90" y="87"/>
                        <a:pt x="90" y="87"/>
                      </a:cubicBezTo>
                      <a:cubicBezTo>
                        <a:pt x="95" y="92"/>
                        <a:pt x="95" y="92"/>
                        <a:pt x="95" y="92"/>
                      </a:cubicBezTo>
                      <a:cubicBezTo>
                        <a:pt x="92" y="91"/>
                        <a:pt x="92" y="91"/>
                        <a:pt x="92" y="91"/>
                      </a:cubicBezTo>
                      <a:cubicBezTo>
                        <a:pt x="91" y="91"/>
                        <a:pt x="91" y="91"/>
                        <a:pt x="90" y="92"/>
                      </a:cubicBezTo>
                      <a:cubicBezTo>
                        <a:pt x="90" y="92"/>
                        <a:pt x="90" y="92"/>
                        <a:pt x="90" y="92"/>
                      </a:cubicBezTo>
                      <a:cubicBezTo>
                        <a:pt x="91" y="92"/>
                        <a:pt x="91" y="92"/>
                        <a:pt x="92" y="93"/>
                      </a:cubicBezTo>
                      <a:cubicBezTo>
                        <a:pt x="93" y="94"/>
                        <a:pt x="92" y="94"/>
                        <a:pt x="92" y="95"/>
                      </a:cubicBezTo>
                      <a:cubicBezTo>
                        <a:pt x="92" y="96"/>
                        <a:pt x="92" y="97"/>
                        <a:pt x="93" y="97"/>
                      </a:cubicBezTo>
                      <a:cubicBezTo>
                        <a:pt x="93" y="97"/>
                        <a:pt x="93" y="98"/>
                        <a:pt x="93" y="98"/>
                      </a:cubicBezTo>
                      <a:cubicBezTo>
                        <a:pt x="93" y="98"/>
                        <a:pt x="94" y="99"/>
                        <a:pt x="94" y="99"/>
                      </a:cubicBezTo>
                      <a:cubicBezTo>
                        <a:pt x="94" y="99"/>
                        <a:pt x="95" y="99"/>
                        <a:pt x="95" y="99"/>
                      </a:cubicBezTo>
                      <a:cubicBezTo>
                        <a:pt x="95" y="99"/>
                        <a:pt x="96" y="99"/>
                        <a:pt x="96" y="99"/>
                      </a:cubicBezTo>
                      <a:cubicBezTo>
                        <a:pt x="98" y="99"/>
                        <a:pt x="98" y="99"/>
                        <a:pt x="98" y="99"/>
                      </a:cubicBezTo>
                      <a:cubicBezTo>
                        <a:pt x="98" y="100"/>
                        <a:pt x="98" y="100"/>
                        <a:pt x="98" y="100"/>
                      </a:cubicBezTo>
                      <a:cubicBezTo>
                        <a:pt x="99" y="99"/>
                        <a:pt x="99" y="99"/>
                        <a:pt x="99" y="99"/>
                      </a:cubicBezTo>
                      <a:cubicBezTo>
                        <a:pt x="99" y="101"/>
                        <a:pt x="99" y="101"/>
                        <a:pt x="99" y="101"/>
                      </a:cubicBezTo>
                      <a:cubicBezTo>
                        <a:pt x="99" y="101"/>
                        <a:pt x="99" y="101"/>
                        <a:pt x="99" y="101"/>
                      </a:cubicBezTo>
                      <a:cubicBezTo>
                        <a:pt x="99" y="102"/>
                        <a:pt x="99" y="102"/>
                        <a:pt x="99" y="102"/>
                      </a:cubicBezTo>
                      <a:cubicBezTo>
                        <a:pt x="100" y="101"/>
                        <a:pt x="101" y="102"/>
                        <a:pt x="101" y="102"/>
                      </a:cubicBezTo>
                      <a:cubicBezTo>
                        <a:pt x="101" y="103"/>
                        <a:pt x="101" y="104"/>
                        <a:pt x="101" y="105"/>
                      </a:cubicBezTo>
                      <a:cubicBezTo>
                        <a:pt x="101" y="106"/>
                        <a:pt x="101" y="107"/>
                        <a:pt x="101" y="107"/>
                      </a:cubicBezTo>
                      <a:cubicBezTo>
                        <a:pt x="104" y="108"/>
                        <a:pt x="104" y="111"/>
                        <a:pt x="103" y="114"/>
                      </a:cubicBezTo>
                      <a:cubicBezTo>
                        <a:pt x="103" y="117"/>
                        <a:pt x="103" y="117"/>
                        <a:pt x="103" y="117"/>
                      </a:cubicBezTo>
                      <a:cubicBezTo>
                        <a:pt x="103" y="117"/>
                        <a:pt x="103" y="117"/>
                        <a:pt x="103" y="117"/>
                      </a:cubicBezTo>
                      <a:cubicBezTo>
                        <a:pt x="103" y="117"/>
                        <a:pt x="103" y="118"/>
                        <a:pt x="104" y="119"/>
                      </a:cubicBezTo>
                      <a:cubicBezTo>
                        <a:pt x="104" y="120"/>
                        <a:pt x="104" y="120"/>
                        <a:pt x="104" y="120"/>
                      </a:cubicBezTo>
                      <a:cubicBezTo>
                        <a:pt x="102" y="120"/>
                        <a:pt x="102" y="120"/>
                        <a:pt x="102" y="120"/>
                      </a:cubicBezTo>
                      <a:cubicBezTo>
                        <a:pt x="102" y="120"/>
                        <a:pt x="102" y="120"/>
                        <a:pt x="102" y="120"/>
                      </a:cubicBezTo>
                      <a:cubicBezTo>
                        <a:pt x="102" y="121"/>
                        <a:pt x="102" y="121"/>
                        <a:pt x="102" y="121"/>
                      </a:cubicBezTo>
                      <a:cubicBezTo>
                        <a:pt x="103" y="126"/>
                        <a:pt x="103" y="126"/>
                        <a:pt x="103" y="126"/>
                      </a:cubicBezTo>
                      <a:cubicBezTo>
                        <a:pt x="100" y="122"/>
                        <a:pt x="100" y="122"/>
                        <a:pt x="100" y="122"/>
                      </a:cubicBezTo>
                      <a:cubicBezTo>
                        <a:pt x="100" y="122"/>
                        <a:pt x="100" y="121"/>
                        <a:pt x="100" y="121"/>
                      </a:cubicBezTo>
                      <a:cubicBezTo>
                        <a:pt x="99" y="120"/>
                        <a:pt x="98" y="118"/>
                        <a:pt x="98" y="118"/>
                      </a:cubicBezTo>
                      <a:cubicBezTo>
                        <a:pt x="98" y="118"/>
                        <a:pt x="97" y="118"/>
                        <a:pt x="97" y="118"/>
                      </a:cubicBezTo>
                      <a:cubicBezTo>
                        <a:pt x="95" y="118"/>
                        <a:pt x="93" y="118"/>
                        <a:pt x="92" y="116"/>
                      </a:cubicBezTo>
                      <a:cubicBezTo>
                        <a:pt x="90" y="114"/>
                        <a:pt x="90" y="114"/>
                        <a:pt x="90" y="114"/>
                      </a:cubicBezTo>
                      <a:cubicBezTo>
                        <a:pt x="90" y="114"/>
                        <a:pt x="89" y="114"/>
                        <a:pt x="89" y="114"/>
                      </a:cubicBezTo>
                      <a:cubicBezTo>
                        <a:pt x="89" y="115"/>
                        <a:pt x="89" y="115"/>
                        <a:pt x="90" y="115"/>
                      </a:cubicBezTo>
                      <a:cubicBezTo>
                        <a:pt x="90" y="116"/>
                        <a:pt x="91" y="116"/>
                        <a:pt x="91" y="117"/>
                      </a:cubicBezTo>
                      <a:cubicBezTo>
                        <a:pt x="91" y="117"/>
                        <a:pt x="91" y="117"/>
                        <a:pt x="92" y="117"/>
                      </a:cubicBezTo>
                      <a:cubicBezTo>
                        <a:pt x="95" y="120"/>
                        <a:pt x="98" y="123"/>
                        <a:pt x="98" y="126"/>
                      </a:cubicBezTo>
                      <a:cubicBezTo>
                        <a:pt x="98" y="126"/>
                        <a:pt x="97" y="127"/>
                        <a:pt x="96" y="128"/>
                      </a:cubicBezTo>
                      <a:lnTo>
                        <a:pt x="95" y="128"/>
                      </a:lnTo>
                      <a:close/>
                      <a:moveTo>
                        <a:pt x="93" y="124"/>
                      </a:moveTo>
                      <a:cubicBezTo>
                        <a:pt x="94" y="124"/>
                        <a:pt x="95" y="125"/>
                        <a:pt x="95" y="126"/>
                      </a:cubicBezTo>
                      <a:cubicBezTo>
                        <a:pt x="95" y="126"/>
                        <a:pt x="95" y="126"/>
                        <a:pt x="95" y="126"/>
                      </a:cubicBezTo>
                      <a:cubicBezTo>
                        <a:pt x="96" y="126"/>
                        <a:pt x="96" y="125"/>
                        <a:pt x="96" y="125"/>
                      </a:cubicBezTo>
                      <a:cubicBezTo>
                        <a:pt x="96" y="124"/>
                        <a:pt x="92" y="120"/>
                        <a:pt x="90" y="119"/>
                      </a:cubicBezTo>
                      <a:cubicBezTo>
                        <a:pt x="90" y="118"/>
                        <a:pt x="90" y="118"/>
                        <a:pt x="90" y="118"/>
                      </a:cubicBezTo>
                      <a:cubicBezTo>
                        <a:pt x="89" y="117"/>
                        <a:pt x="89" y="117"/>
                        <a:pt x="88" y="116"/>
                      </a:cubicBezTo>
                      <a:cubicBezTo>
                        <a:pt x="87" y="115"/>
                        <a:pt x="85" y="113"/>
                        <a:pt x="84" y="111"/>
                      </a:cubicBezTo>
                      <a:cubicBezTo>
                        <a:pt x="84" y="110"/>
                        <a:pt x="84" y="110"/>
                        <a:pt x="84" y="110"/>
                      </a:cubicBezTo>
                      <a:cubicBezTo>
                        <a:pt x="85" y="110"/>
                        <a:pt x="85" y="110"/>
                        <a:pt x="85" y="110"/>
                      </a:cubicBezTo>
                      <a:cubicBezTo>
                        <a:pt x="87" y="109"/>
                        <a:pt x="88" y="111"/>
                        <a:pt x="88" y="111"/>
                      </a:cubicBezTo>
                      <a:cubicBezTo>
                        <a:pt x="88" y="112"/>
                        <a:pt x="89" y="112"/>
                        <a:pt x="89" y="112"/>
                      </a:cubicBezTo>
                      <a:cubicBezTo>
                        <a:pt x="89" y="112"/>
                        <a:pt x="89" y="111"/>
                        <a:pt x="90" y="111"/>
                      </a:cubicBezTo>
                      <a:cubicBezTo>
                        <a:pt x="90" y="111"/>
                        <a:pt x="91" y="111"/>
                        <a:pt x="91" y="112"/>
                      </a:cubicBezTo>
                      <a:cubicBezTo>
                        <a:pt x="94" y="115"/>
                        <a:pt x="94" y="115"/>
                        <a:pt x="94" y="115"/>
                      </a:cubicBezTo>
                      <a:cubicBezTo>
                        <a:pt x="94" y="116"/>
                        <a:pt x="95" y="116"/>
                        <a:pt x="97" y="116"/>
                      </a:cubicBezTo>
                      <a:cubicBezTo>
                        <a:pt x="97" y="116"/>
                        <a:pt x="98" y="116"/>
                        <a:pt x="98" y="116"/>
                      </a:cubicBezTo>
                      <a:cubicBezTo>
                        <a:pt x="99" y="116"/>
                        <a:pt x="99" y="117"/>
                        <a:pt x="100" y="117"/>
                      </a:cubicBezTo>
                      <a:cubicBezTo>
                        <a:pt x="101" y="117"/>
                        <a:pt x="101" y="117"/>
                        <a:pt x="101" y="117"/>
                      </a:cubicBezTo>
                      <a:cubicBezTo>
                        <a:pt x="101" y="117"/>
                        <a:pt x="101" y="117"/>
                        <a:pt x="101" y="117"/>
                      </a:cubicBezTo>
                      <a:cubicBezTo>
                        <a:pt x="100" y="116"/>
                        <a:pt x="99" y="115"/>
                        <a:pt x="100" y="113"/>
                      </a:cubicBezTo>
                      <a:cubicBezTo>
                        <a:pt x="100" y="111"/>
                        <a:pt x="100" y="111"/>
                        <a:pt x="100" y="111"/>
                      </a:cubicBezTo>
                      <a:cubicBezTo>
                        <a:pt x="101" y="113"/>
                        <a:pt x="101" y="113"/>
                        <a:pt x="101" y="113"/>
                      </a:cubicBezTo>
                      <a:cubicBezTo>
                        <a:pt x="101" y="113"/>
                        <a:pt x="101" y="113"/>
                        <a:pt x="102" y="113"/>
                      </a:cubicBezTo>
                      <a:cubicBezTo>
                        <a:pt x="102" y="110"/>
                        <a:pt x="102" y="109"/>
                        <a:pt x="100" y="108"/>
                      </a:cubicBezTo>
                      <a:cubicBezTo>
                        <a:pt x="98" y="108"/>
                        <a:pt x="99" y="106"/>
                        <a:pt x="99" y="105"/>
                      </a:cubicBezTo>
                      <a:cubicBezTo>
                        <a:pt x="99" y="104"/>
                        <a:pt x="99" y="104"/>
                        <a:pt x="99" y="104"/>
                      </a:cubicBezTo>
                      <a:cubicBezTo>
                        <a:pt x="99" y="104"/>
                        <a:pt x="99" y="104"/>
                        <a:pt x="99" y="104"/>
                      </a:cubicBezTo>
                      <a:cubicBezTo>
                        <a:pt x="97" y="105"/>
                        <a:pt x="97" y="105"/>
                        <a:pt x="97" y="105"/>
                      </a:cubicBezTo>
                      <a:cubicBezTo>
                        <a:pt x="97" y="103"/>
                        <a:pt x="97" y="103"/>
                        <a:pt x="97" y="103"/>
                      </a:cubicBezTo>
                      <a:cubicBezTo>
                        <a:pt x="97" y="103"/>
                        <a:pt x="97" y="102"/>
                        <a:pt x="97" y="102"/>
                      </a:cubicBezTo>
                      <a:cubicBezTo>
                        <a:pt x="97" y="102"/>
                        <a:pt x="97" y="102"/>
                        <a:pt x="97" y="102"/>
                      </a:cubicBezTo>
                      <a:cubicBezTo>
                        <a:pt x="97" y="102"/>
                        <a:pt x="97" y="102"/>
                        <a:pt x="97" y="102"/>
                      </a:cubicBezTo>
                      <a:cubicBezTo>
                        <a:pt x="96" y="102"/>
                        <a:pt x="96" y="102"/>
                        <a:pt x="96" y="102"/>
                      </a:cubicBezTo>
                      <a:cubicBezTo>
                        <a:pt x="94" y="103"/>
                        <a:pt x="94" y="103"/>
                        <a:pt x="94" y="103"/>
                      </a:cubicBezTo>
                      <a:cubicBezTo>
                        <a:pt x="93" y="104"/>
                        <a:pt x="93" y="104"/>
                        <a:pt x="93" y="104"/>
                      </a:cubicBezTo>
                      <a:cubicBezTo>
                        <a:pt x="93" y="104"/>
                        <a:pt x="93" y="104"/>
                        <a:pt x="93" y="104"/>
                      </a:cubicBezTo>
                      <a:cubicBezTo>
                        <a:pt x="92" y="104"/>
                        <a:pt x="92" y="104"/>
                        <a:pt x="92" y="104"/>
                      </a:cubicBezTo>
                      <a:cubicBezTo>
                        <a:pt x="93" y="103"/>
                        <a:pt x="93" y="103"/>
                        <a:pt x="93" y="103"/>
                      </a:cubicBezTo>
                      <a:cubicBezTo>
                        <a:pt x="93" y="102"/>
                        <a:pt x="93" y="102"/>
                        <a:pt x="93" y="102"/>
                      </a:cubicBezTo>
                      <a:cubicBezTo>
                        <a:pt x="93" y="101"/>
                        <a:pt x="92" y="100"/>
                        <a:pt x="91" y="99"/>
                      </a:cubicBezTo>
                      <a:cubicBezTo>
                        <a:pt x="91" y="98"/>
                        <a:pt x="91" y="98"/>
                        <a:pt x="91" y="98"/>
                      </a:cubicBezTo>
                      <a:cubicBezTo>
                        <a:pt x="90" y="97"/>
                        <a:pt x="90" y="96"/>
                        <a:pt x="90" y="95"/>
                      </a:cubicBezTo>
                      <a:cubicBezTo>
                        <a:pt x="90" y="95"/>
                        <a:pt x="91" y="94"/>
                        <a:pt x="90" y="94"/>
                      </a:cubicBezTo>
                      <a:cubicBezTo>
                        <a:pt x="90" y="94"/>
                        <a:pt x="90" y="94"/>
                        <a:pt x="89" y="95"/>
                      </a:cubicBezTo>
                      <a:cubicBezTo>
                        <a:pt x="88" y="95"/>
                        <a:pt x="88" y="95"/>
                        <a:pt x="88" y="95"/>
                      </a:cubicBezTo>
                      <a:cubicBezTo>
                        <a:pt x="88" y="94"/>
                        <a:pt x="88" y="94"/>
                        <a:pt x="88" y="94"/>
                      </a:cubicBezTo>
                      <a:cubicBezTo>
                        <a:pt x="88" y="92"/>
                        <a:pt x="88" y="91"/>
                        <a:pt x="89" y="91"/>
                      </a:cubicBezTo>
                      <a:cubicBezTo>
                        <a:pt x="89" y="90"/>
                        <a:pt x="89" y="90"/>
                        <a:pt x="90" y="90"/>
                      </a:cubicBezTo>
                      <a:cubicBezTo>
                        <a:pt x="87" y="86"/>
                        <a:pt x="87" y="86"/>
                        <a:pt x="87" y="86"/>
                      </a:cubicBezTo>
                      <a:cubicBezTo>
                        <a:pt x="88" y="85"/>
                        <a:pt x="88" y="85"/>
                        <a:pt x="88" y="85"/>
                      </a:cubicBezTo>
                      <a:cubicBezTo>
                        <a:pt x="88" y="85"/>
                        <a:pt x="89" y="85"/>
                        <a:pt x="90" y="85"/>
                      </a:cubicBezTo>
                      <a:cubicBezTo>
                        <a:pt x="89" y="84"/>
                        <a:pt x="89" y="84"/>
                        <a:pt x="89" y="84"/>
                      </a:cubicBezTo>
                      <a:cubicBezTo>
                        <a:pt x="91" y="84"/>
                        <a:pt x="91" y="84"/>
                        <a:pt x="91" y="84"/>
                      </a:cubicBezTo>
                      <a:cubicBezTo>
                        <a:pt x="92" y="84"/>
                        <a:pt x="93" y="84"/>
                        <a:pt x="93" y="84"/>
                      </a:cubicBezTo>
                      <a:cubicBezTo>
                        <a:pt x="95" y="84"/>
                        <a:pt x="95" y="84"/>
                        <a:pt x="95" y="84"/>
                      </a:cubicBezTo>
                      <a:cubicBezTo>
                        <a:pt x="94" y="85"/>
                        <a:pt x="94" y="85"/>
                        <a:pt x="94" y="85"/>
                      </a:cubicBezTo>
                      <a:cubicBezTo>
                        <a:pt x="94" y="86"/>
                        <a:pt x="94" y="86"/>
                        <a:pt x="94" y="86"/>
                      </a:cubicBezTo>
                      <a:cubicBezTo>
                        <a:pt x="95" y="88"/>
                        <a:pt x="98" y="89"/>
                        <a:pt x="99" y="89"/>
                      </a:cubicBezTo>
                      <a:cubicBezTo>
                        <a:pt x="100" y="89"/>
                        <a:pt x="100" y="89"/>
                        <a:pt x="100" y="89"/>
                      </a:cubicBezTo>
                      <a:cubicBezTo>
                        <a:pt x="100" y="90"/>
                        <a:pt x="100" y="90"/>
                        <a:pt x="100" y="90"/>
                      </a:cubicBezTo>
                      <a:cubicBezTo>
                        <a:pt x="100" y="92"/>
                        <a:pt x="100" y="93"/>
                        <a:pt x="101" y="94"/>
                      </a:cubicBezTo>
                      <a:cubicBezTo>
                        <a:pt x="104" y="92"/>
                        <a:pt x="104" y="92"/>
                        <a:pt x="104" y="92"/>
                      </a:cubicBezTo>
                      <a:cubicBezTo>
                        <a:pt x="103" y="95"/>
                        <a:pt x="103" y="95"/>
                        <a:pt x="103" y="95"/>
                      </a:cubicBezTo>
                      <a:cubicBezTo>
                        <a:pt x="102" y="96"/>
                        <a:pt x="103" y="97"/>
                        <a:pt x="105" y="98"/>
                      </a:cubicBezTo>
                      <a:cubicBezTo>
                        <a:pt x="105" y="98"/>
                        <a:pt x="105" y="98"/>
                        <a:pt x="106" y="99"/>
                      </a:cubicBezTo>
                      <a:cubicBezTo>
                        <a:pt x="106" y="96"/>
                        <a:pt x="106" y="95"/>
                        <a:pt x="106" y="93"/>
                      </a:cubicBezTo>
                      <a:cubicBezTo>
                        <a:pt x="105" y="89"/>
                        <a:pt x="105" y="89"/>
                        <a:pt x="105" y="89"/>
                      </a:cubicBezTo>
                      <a:cubicBezTo>
                        <a:pt x="107" y="92"/>
                        <a:pt x="107" y="92"/>
                        <a:pt x="107" y="92"/>
                      </a:cubicBezTo>
                      <a:cubicBezTo>
                        <a:pt x="108" y="92"/>
                        <a:pt x="108" y="92"/>
                        <a:pt x="109" y="92"/>
                      </a:cubicBezTo>
                      <a:cubicBezTo>
                        <a:pt x="109" y="93"/>
                        <a:pt x="109" y="93"/>
                        <a:pt x="109" y="93"/>
                      </a:cubicBezTo>
                      <a:cubicBezTo>
                        <a:pt x="109" y="92"/>
                        <a:pt x="109" y="91"/>
                        <a:pt x="110" y="90"/>
                      </a:cubicBezTo>
                      <a:cubicBezTo>
                        <a:pt x="109" y="90"/>
                        <a:pt x="109" y="90"/>
                        <a:pt x="109" y="90"/>
                      </a:cubicBezTo>
                      <a:cubicBezTo>
                        <a:pt x="109" y="89"/>
                        <a:pt x="109" y="89"/>
                        <a:pt x="109" y="89"/>
                      </a:cubicBezTo>
                      <a:cubicBezTo>
                        <a:pt x="110" y="88"/>
                        <a:pt x="110" y="88"/>
                        <a:pt x="110" y="87"/>
                      </a:cubicBezTo>
                      <a:cubicBezTo>
                        <a:pt x="110" y="86"/>
                        <a:pt x="110" y="86"/>
                        <a:pt x="110" y="86"/>
                      </a:cubicBezTo>
                      <a:cubicBezTo>
                        <a:pt x="111" y="86"/>
                        <a:pt x="112" y="87"/>
                        <a:pt x="113" y="86"/>
                      </a:cubicBezTo>
                      <a:cubicBezTo>
                        <a:pt x="113" y="86"/>
                        <a:pt x="113" y="85"/>
                        <a:pt x="113" y="85"/>
                      </a:cubicBezTo>
                      <a:cubicBezTo>
                        <a:pt x="113" y="84"/>
                        <a:pt x="113" y="84"/>
                        <a:pt x="113" y="83"/>
                      </a:cubicBezTo>
                      <a:cubicBezTo>
                        <a:pt x="112" y="82"/>
                        <a:pt x="111" y="82"/>
                        <a:pt x="110" y="82"/>
                      </a:cubicBezTo>
                      <a:cubicBezTo>
                        <a:pt x="110" y="82"/>
                        <a:pt x="109" y="82"/>
                        <a:pt x="109" y="82"/>
                      </a:cubicBezTo>
                      <a:cubicBezTo>
                        <a:pt x="108" y="82"/>
                        <a:pt x="108" y="82"/>
                        <a:pt x="107" y="82"/>
                      </a:cubicBezTo>
                      <a:cubicBezTo>
                        <a:pt x="106" y="83"/>
                        <a:pt x="106" y="83"/>
                        <a:pt x="106" y="83"/>
                      </a:cubicBezTo>
                      <a:cubicBezTo>
                        <a:pt x="106" y="81"/>
                        <a:pt x="106" y="81"/>
                        <a:pt x="106" y="81"/>
                      </a:cubicBezTo>
                      <a:cubicBezTo>
                        <a:pt x="106" y="80"/>
                        <a:pt x="107" y="79"/>
                        <a:pt x="107" y="79"/>
                      </a:cubicBezTo>
                      <a:cubicBezTo>
                        <a:pt x="101" y="80"/>
                        <a:pt x="101" y="80"/>
                        <a:pt x="101" y="80"/>
                      </a:cubicBezTo>
                      <a:cubicBezTo>
                        <a:pt x="103" y="78"/>
                        <a:pt x="103" y="78"/>
                        <a:pt x="103" y="78"/>
                      </a:cubicBezTo>
                      <a:cubicBezTo>
                        <a:pt x="103" y="77"/>
                        <a:pt x="104" y="77"/>
                        <a:pt x="104" y="76"/>
                      </a:cubicBezTo>
                      <a:cubicBezTo>
                        <a:pt x="104" y="75"/>
                        <a:pt x="103" y="74"/>
                        <a:pt x="102" y="74"/>
                      </a:cubicBezTo>
                      <a:cubicBezTo>
                        <a:pt x="101" y="73"/>
                        <a:pt x="100" y="72"/>
                        <a:pt x="99" y="71"/>
                      </a:cubicBezTo>
                      <a:cubicBezTo>
                        <a:pt x="96" y="72"/>
                        <a:pt x="95" y="70"/>
                        <a:pt x="95" y="69"/>
                      </a:cubicBezTo>
                      <a:cubicBezTo>
                        <a:pt x="95" y="69"/>
                        <a:pt x="95" y="68"/>
                        <a:pt x="94" y="68"/>
                      </a:cubicBezTo>
                      <a:cubicBezTo>
                        <a:pt x="94" y="68"/>
                        <a:pt x="94" y="69"/>
                        <a:pt x="93" y="69"/>
                      </a:cubicBezTo>
                      <a:cubicBezTo>
                        <a:pt x="91" y="69"/>
                        <a:pt x="91" y="69"/>
                        <a:pt x="91" y="69"/>
                      </a:cubicBezTo>
                      <a:cubicBezTo>
                        <a:pt x="92" y="67"/>
                        <a:pt x="92" y="67"/>
                        <a:pt x="92" y="67"/>
                      </a:cubicBezTo>
                      <a:cubicBezTo>
                        <a:pt x="92" y="67"/>
                        <a:pt x="93" y="67"/>
                        <a:pt x="92" y="66"/>
                      </a:cubicBezTo>
                      <a:cubicBezTo>
                        <a:pt x="92" y="66"/>
                        <a:pt x="90" y="65"/>
                        <a:pt x="89" y="65"/>
                      </a:cubicBezTo>
                      <a:cubicBezTo>
                        <a:pt x="88" y="65"/>
                        <a:pt x="88" y="65"/>
                        <a:pt x="87" y="64"/>
                      </a:cubicBezTo>
                      <a:cubicBezTo>
                        <a:pt x="83" y="63"/>
                        <a:pt x="83" y="63"/>
                        <a:pt x="83" y="63"/>
                      </a:cubicBezTo>
                      <a:cubicBezTo>
                        <a:pt x="87" y="63"/>
                        <a:pt x="87" y="63"/>
                        <a:pt x="87" y="63"/>
                      </a:cubicBezTo>
                      <a:cubicBezTo>
                        <a:pt x="88" y="62"/>
                        <a:pt x="88" y="62"/>
                        <a:pt x="88" y="62"/>
                      </a:cubicBezTo>
                      <a:cubicBezTo>
                        <a:pt x="88" y="62"/>
                        <a:pt x="87" y="61"/>
                        <a:pt x="87" y="61"/>
                      </a:cubicBezTo>
                      <a:cubicBezTo>
                        <a:pt x="87" y="60"/>
                        <a:pt x="88" y="60"/>
                        <a:pt x="88" y="59"/>
                      </a:cubicBezTo>
                      <a:cubicBezTo>
                        <a:pt x="88" y="59"/>
                        <a:pt x="88" y="59"/>
                        <a:pt x="88" y="59"/>
                      </a:cubicBezTo>
                      <a:cubicBezTo>
                        <a:pt x="87" y="59"/>
                        <a:pt x="87" y="58"/>
                        <a:pt x="86" y="58"/>
                      </a:cubicBezTo>
                      <a:cubicBezTo>
                        <a:pt x="82" y="57"/>
                        <a:pt x="82" y="57"/>
                        <a:pt x="82" y="57"/>
                      </a:cubicBezTo>
                      <a:cubicBezTo>
                        <a:pt x="90" y="56"/>
                        <a:pt x="90" y="56"/>
                        <a:pt x="90" y="56"/>
                      </a:cubicBezTo>
                      <a:cubicBezTo>
                        <a:pt x="88" y="55"/>
                        <a:pt x="87" y="55"/>
                        <a:pt x="85" y="54"/>
                      </a:cubicBezTo>
                      <a:cubicBezTo>
                        <a:pt x="82" y="53"/>
                        <a:pt x="82" y="53"/>
                        <a:pt x="82" y="53"/>
                      </a:cubicBezTo>
                      <a:cubicBezTo>
                        <a:pt x="85" y="52"/>
                        <a:pt x="85" y="52"/>
                        <a:pt x="85" y="52"/>
                      </a:cubicBezTo>
                      <a:cubicBezTo>
                        <a:pt x="88" y="51"/>
                        <a:pt x="90" y="51"/>
                        <a:pt x="90" y="50"/>
                      </a:cubicBezTo>
                      <a:cubicBezTo>
                        <a:pt x="91" y="49"/>
                        <a:pt x="90" y="48"/>
                        <a:pt x="89" y="47"/>
                      </a:cubicBezTo>
                      <a:cubicBezTo>
                        <a:pt x="88" y="48"/>
                        <a:pt x="87" y="49"/>
                        <a:pt x="85" y="49"/>
                      </a:cubicBezTo>
                      <a:cubicBezTo>
                        <a:pt x="81" y="51"/>
                        <a:pt x="81" y="51"/>
                        <a:pt x="81" y="51"/>
                      </a:cubicBezTo>
                      <a:cubicBezTo>
                        <a:pt x="84" y="48"/>
                        <a:pt x="84" y="48"/>
                        <a:pt x="84" y="48"/>
                      </a:cubicBezTo>
                      <a:cubicBezTo>
                        <a:pt x="84" y="48"/>
                        <a:pt x="84" y="47"/>
                        <a:pt x="84" y="47"/>
                      </a:cubicBezTo>
                      <a:cubicBezTo>
                        <a:pt x="84" y="47"/>
                        <a:pt x="83" y="47"/>
                        <a:pt x="82" y="47"/>
                      </a:cubicBezTo>
                      <a:cubicBezTo>
                        <a:pt x="78" y="48"/>
                        <a:pt x="78" y="48"/>
                        <a:pt x="78" y="48"/>
                      </a:cubicBezTo>
                      <a:cubicBezTo>
                        <a:pt x="82" y="45"/>
                        <a:pt x="82" y="45"/>
                        <a:pt x="82" y="45"/>
                      </a:cubicBezTo>
                      <a:cubicBezTo>
                        <a:pt x="86" y="43"/>
                        <a:pt x="86" y="42"/>
                        <a:pt x="86" y="42"/>
                      </a:cubicBezTo>
                      <a:cubicBezTo>
                        <a:pt x="86" y="42"/>
                        <a:pt x="86" y="42"/>
                        <a:pt x="86" y="42"/>
                      </a:cubicBezTo>
                      <a:cubicBezTo>
                        <a:pt x="86" y="42"/>
                        <a:pt x="86" y="42"/>
                        <a:pt x="86" y="42"/>
                      </a:cubicBezTo>
                      <a:cubicBezTo>
                        <a:pt x="84" y="41"/>
                        <a:pt x="84" y="41"/>
                        <a:pt x="83" y="41"/>
                      </a:cubicBezTo>
                      <a:cubicBezTo>
                        <a:pt x="82" y="41"/>
                        <a:pt x="82" y="41"/>
                        <a:pt x="81" y="42"/>
                      </a:cubicBezTo>
                      <a:cubicBezTo>
                        <a:pt x="76" y="47"/>
                        <a:pt x="76" y="47"/>
                        <a:pt x="76" y="47"/>
                      </a:cubicBezTo>
                      <a:cubicBezTo>
                        <a:pt x="78" y="42"/>
                        <a:pt x="78" y="42"/>
                        <a:pt x="78" y="42"/>
                      </a:cubicBezTo>
                      <a:cubicBezTo>
                        <a:pt x="79" y="42"/>
                        <a:pt x="79" y="41"/>
                        <a:pt x="79" y="41"/>
                      </a:cubicBezTo>
                      <a:cubicBezTo>
                        <a:pt x="75" y="43"/>
                        <a:pt x="75" y="43"/>
                        <a:pt x="75" y="43"/>
                      </a:cubicBezTo>
                      <a:cubicBezTo>
                        <a:pt x="77" y="40"/>
                        <a:pt x="77" y="40"/>
                        <a:pt x="77" y="40"/>
                      </a:cubicBezTo>
                      <a:cubicBezTo>
                        <a:pt x="78" y="38"/>
                        <a:pt x="78" y="37"/>
                        <a:pt x="77" y="37"/>
                      </a:cubicBezTo>
                      <a:cubicBezTo>
                        <a:pt x="77" y="37"/>
                        <a:pt x="76" y="37"/>
                        <a:pt x="75" y="37"/>
                      </a:cubicBezTo>
                      <a:cubicBezTo>
                        <a:pt x="70" y="37"/>
                        <a:pt x="70" y="37"/>
                        <a:pt x="70" y="37"/>
                      </a:cubicBezTo>
                      <a:cubicBezTo>
                        <a:pt x="71" y="39"/>
                        <a:pt x="71" y="39"/>
                        <a:pt x="71" y="39"/>
                      </a:cubicBezTo>
                      <a:cubicBezTo>
                        <a:pt x="70" y="37"/>
                        <a:pt x="70" y="37"/>
                        <a:pt x="70" y="37"/>
                      </a:cubicBezTo>
                      <a:cubicBezTo>
                        <a:pt x="66" y="37"/>
                        <a:pt x="66" y="37"/>
                        <a:pt x="66" y="37"/>
                      </a:cubicBezTo>
                      <a:cubicBezTo>
                        <a:pt x="69" y="36"/>
                        <a:pt x="69" y="36"/>
                        <a:pt x="69" y="36"/>
                      </a:cubicBezTo>
                      <a:cubicBezTo>
                        <a:pt x="67" y="33"/>
                        <a:pt x="67" y="33"/>
                        <a:pt x="67" y="33"/>
                      </a:cubicBezTo>
                      <a:cubicBezTo>
                        <a:pt x="66" y="32"/>
                        <a:pt x="66" y="32"/>
                        <a:pt x="66" y="31"/>
                      </a:cubicBezTo>
                      <a:cubicBezTo>
                        <a:pt x="66" y="31"/>
                        <a:pt x="66" y="31"/>
                        <a:pt x="65" y="32"/>
                      </a:cubicBezTo>
                      <a:cubicBezTo>
                        <a:pt x="61" y="36"/>
                        <a:pt x="61" y="36"/>
                        <a:pt x="61" y="36"/>
                      </a:cubicBezTo>
                      <a:cubicBezTo>
                        <a:pt x="65" y="28"/>
                        <a:pt x="65" y="28"/>
                        <a:pt x="65" y="28"/>
                      </a:cubicBezTo>
                      <a:cubicBezTo>
                        <a:pt x="64" y="28"/>
                        <a:pt x="62" y="29"/>
                        <a:pt x="61" y="29"/>
                      </a:cubicBezTo>
                      <a:cubicBezTo>
                        <a:pt x="54" y="31"/>
                        <a:pt x="54" y="31"/>
                        <a:pt x="54" y="31"/>
                      </a:cubicBezTo>
                      <a:cubicBezTo>
                        <a:pt x="60" y="27"/>
                        <a:pt x="60" y="27"/>
                        <a:pt x="60" y="27"/>
                      </a:cubicBezTo>
                      <a:cubicBezTo>
                        <a:pt x="62" y="26"/>
                        <a:pt x="63" y="25"/>
                        <a:pt x="63" y="24"/>
                      </a:cubicBezTo>
                      <a:cubicBezTo>
                        <a:pt x="63" y="24"/>
                        <a:pt x="62" y="24"/>
                        <a:pt x="61" y="24"/>
                      </a:cubicBezTo>
                      <a:cubicBezTo>
                        <a:pt x="59" y="24"/>
                        <a:pt x="59" y="24"/>
                        <a:pt x="59" y="24"/>
                      </a:cubicBezTo>
                      <a:cubicBezTo>
                        <a:pt x="59" y="22"/>
                        <a:pt x="59" y="22"/>
                        <a:pt x="59" y="22"/>
                      </a:cubicBezTo>
                      <a:cubicBezTo>
                        <a:pt x="60" y="21"/>
                        <a:pt x="60" y="20"/>
                        <a:pt x="59" y="19"/>
                      </a:cubicBezTo>
                      <a:cubicBezTo>
                        <a:pt x="58" y="17"/>
                        <a:pt x="55" y="15"/>
                        <a:pt x="52" y="15"/>
                      </a:cubicBezTo>
                      <a:cubicBezTo>
                        <a:pt x="52" y="15"/>
                        <a:pt x="51" y="15"/>
                        <a:pt x="51" y="16"/>
                      </a:cubicBezTo>
                      <a:cubicBezTo>
                        <a:pt x="51" y="16"/>
                        <a:pt x="50" y="16"/>
                        <a:pt x="50" y="16"/>
                      </a:cubicBezTo>
                      <a:cubicBezTo>
                        <a:pt x="49" y="17"/>
                        <a:pt x="48" y="17"/>
                        <a:pt x="48" y="17"/>
                      </a:cubicBezTo>
                      <a:cubicBezTo>
                        <a:pt x="48" y="18"/>
                        <a:pt x="48" y="18"/>
                        <a:pt x="48" y="18"/>
                      </a:cubicBezTo>
                      <a:cubicBezTo>
                        <a:pt x="48" y="18"/>
                        <a:pt x="49" y="18"/>
                        <a:pt x="48" y="19"/>
                      </a:cubicBezTo>
                      <a:cubicBezTo>
                        <a:pt x="48" y="20"/>
                        <a:pt x="48" y="21"/>
                        <a:pt x="47" y="21"/>
                      </a:cubicBezTo>
                      <a:cubicBezTo>
                        <a:pt x="45" y="22"/>
                        <a:pt x="43" y="22"/>
                        <a:pt x="42" y="21"/>
                      </a:cubicBezTo>
                      <a:cubicBezTo>
                        <a:pt x="41" y="21"/>
                        <a:pt x="41" y="22"/>
                        <a:pt x="41" y="23"/>
                      </a:cubicBezTo>
                      <a:cubicBezTo>
                        <a:pt x="41" y="23"/>
                        <a:pt x="41" y="23"/>
                        <a:pt x="41" y="23"/>
                      </a:cubicBezTo>
                      <a:cubicBezTo>
                        <a:pt x="40" y="23"/>
                        <a:pt x="40" y="23"/>
                        <a:pt x="40" y="23"/>
                      </a:cubicBezTo>
                      <a:cubicBezTo>
                        <a:pt x="40" y="24"/>
                        <a:pt x="39" y="25"/>
                        <a:pt x="38" y="26"/>
                      </a:cubicBezTo>
                      <a:cubicBezTo>
                        <a:pt x="37" y="28"/>
                        <a:pt x="37" y="28"/>
                        <a:pt x="37" y="28"/>
                      </a:cubicBezTo>
                      <a:cubicBezTo>
                        <a:pt x="37" y="25"/>
                        <a:pt x="37" y="25"/>
                        <a:pt x="37" y="25"/>
                      </a:cubicBezTo>
                      <a:cubicBezTo>
                        <a:pt x="37" y="25"/>
                        <a:pt x="37" y="24"/>
                        <a:pt x="37" y="24"/>
                      </a:cubicBezTo>
                      <a:cubicBezTo>
                        <a:pt x="36" y="23"/>
                        <a:pt x="37" y="23"/>
                        <a:pt x="37" y="22"/>
                      </a:cubicBezTo>
                      <a:cubicBezTo>
                        <a:pt x="37" y="21"/>
                        <a:pt x="37" y="19"/>
                        <a:pt x="38" y="18"/>
                      </a:cubicBezTo>
                      <a:cubicBezTo>
                        <a:pt x="38" y="17"/>
                        <a:pt x="39" y="16"/>
                        <a:pt x="39" y="15"/>
                      </a:cubicBezTo>
                      <a:cubicBezTo>
                        <a:pt x="39" y="15"/>
                        <a:pt x="38" y="14"/>
                        <a:pt x="38" y="14"/>
                      </a:cubicBezTo>
                      <a:cubicBezTo>
                        <a:pt x="38" y="13"/>
                        <a:pt x="37" y="13"/>
                        <a:pt x="37" y="11"/>
                      </a:cubicBezTo>
                      <a:cubicBezTo>
                        <a:pt x="38" y="10"/>
                        <a:pt x="38" y="10"/>
                        <a:pt x="36" y="9"/>
                      </a:cubicBezTo>
                      <a:cubicBezTo>
                        <a:pt x="36" y="9"/>
                        <a:pt x="36" y="9"/>
                        <a:pt x="35" y="9"/>
                      </a:cubicBezTo>
                      <a:cubicBezTo>
                        <a:pt x="34" y="8"/>
                        <a:pt x="34" y="8"/>
                        <a:pt x="34" y="8"/>
                      </a:cubicBezTo>
                      <a:cubicBezTo>
                        <a:pt x="35" y="7"/>
                        <a:pt x="35" y="7"/>
                        <a:pt x="35" y="7"/>
                      </a:cubicBezTo>
                      <a:cubicBezTo>
                        <a:pt x="36" y="6"/>
                        <a:pt x="36" y="5"/>
                        <a:pt x="35" y="4"/>
                      </a:cubicBezTo>
                      <a:cubicBezTo>
                        <a:pt x="35" y="3"/>
                        <a:pt x="35" y="2"/>
                        <a:pt x="33" y="2"/>
                      </a:cubicBezTo>
                      <a:cubicBezTo>
                        <a:pt x="33" y="3"/>
                        <a:pt x="32" y="3"/>
                        <a:pt x="31" y="3"/>
                      </a:cubicBezTo>
                      <a:cubicBezTo>
                        <a:pt x="30" y="3"/>
                        <a:pt x="28" y="4"/>
                        <a:pt x="28" y="4"/>
                      </a:cubicBezTo>
                      <a:cubicBezTo>
                        <a:pt x="27" y="5"/>
                        <a:pt x="27" y="6"/>
                        <a:pt x="28" y="7"/>
                      </a:cubicBezTo>
                      <a:cubicBezTo>
                        <a:pt x="29" y="10"/>
                        <a:pt x="29" y="10"/>
                        <a:pt x="29" y="10"/>
                      </a:cubicBezTo>
                      <a:cubicBezTo>
                        <a:pt x="26" y="8"/>
                        <a:pt x="26" y="8"/>
                        <a:pt x="26" y="8"/>
                      </a:cubicBezTo>
                      <a:cubicBezTo>
                        <a:pt x="26" y="7"/>
                        <a:pt x="25" y="7"/>
                        <a:pt x="25" y="7"/>
                      </a:cubicBezTo>
                      <a:cubicBezTo>
                        <a:pt x="25" y="7"/>
                        <a:pt x="25" y="7"/>
                        <a:pt x="25" y="7"/>
                      </a:cubicBezTo>
                      <a:cubicBezTo>
                        <a:pt x="25" y="7"/>
                        <a:pt x="25" y="7"/>
                        <a:pt x="25" y="8"/>
                      </a:cubicBezTo>
                      <a:cubicBezTo>
                        <a:pt x="26" y="9"/>
                        <a:pt x="26" y="9"/>
                        <a:pt x="26" y="9"/>
                      </a:cubicBezTo>
                      <a:cubicBezTo>
                        <a:pt x="26" y="9"/>
                        <a:pt x="26" y="10"/>
                        <a:pt x="26" y="10"/>
                      </a:cubicBezTo>
                      <a:cubicBezTo>
                        <a:pt x="32" y="12"/>
                        <a:pt x="32" y="12"/>
                        <a:pt x="32" y="12"/>
                      </a:cubicBezTo>
                      <a:cubicBezTo>
                        <a:pt x="23" y="11"/>
                        <a:pt x="23" y="11"/>
                        <a:pt x="23" y="11"/>
                      </a:cubicBezTo>
                      <a:cubicBezTo>
                        <a:pt x="30" y="16"/>
                        <a:pt x="30" y="16"/>
                        <a:pt x="30" y="16"/>
                      </a:cubicBezTo>
                      <a:cubicBezTo>
                        <a:pt x="20" y="14"/>
                        <a:pt x="20" y="14"/>
                        <a:pt x="20" y="14"/>
                      </a:cubicBezTo>
                      <a:cubicBezTo>
                        <a:pt x="20" y="14"/>
                        <a:pt x="20" y="14"/>
                        <a:pt x="20" y="14"/>
                      </a:cubicBezTo>
                      <a:cubicBezTo>
                        <a:pt x="20" y="17"/>
                        <a:pt x="20" y="18"/>
                        <a:pt x="22" y="18"/>
                      </a:cubicBezTo>
                      <a:cubicBezTo>
                        <a:pt x="24" y="18"/>
                        <a:pt x="24" y="18"/>
                        <a:pt x="24" y="18"/>
                      </a:cubicBezTo>
                      <a:cubicBezTo>
                        <a:pt x="23" y="20"/>
                        <a:pt x="23" y="20"/>
                        <a:pt x="23" y="20"/>
                      </a:cubicBezTo>
                      <a:cubicBezTo>
                        <a:pt x="22" y="20"/>
                        <a:pt x="22" y="21"/>
                        <a:pt x="21" y="21"/>
                      </a:cubicBezTo>
                      <a:cubicBezTo>
                        <a:pt x="19" y="24"/>
                        <a:pt x="18" y="24"/>
                        <a:pt x="21" y="27"/>
                      </a:cubicBezTo>
                      <a:cubicBezTo>
                        <a:pt x="21" y="28"/>
                        <a:pt x="22" y="28"/>
                        <a:pt x="22" y="28"/>
                      </a:cubicBezTo>
                      <a:cubicBezTo>
                        <a:pt x="22" y="28"/>
                        <a:pt x="22" y="28"/>
                        <a:pt x="22" y="28"/>
                      </a:cubicBezTo>
                      <a:cubicBezTo>
                        <a:pt x="23" y="28"/>
                        <a:pt x="23" y="28"/>
                        <a:pt x="23" y="28"/>
                      </a:cubicBezTo>
                      <a:cubicBezTo>
                        <a:pt x="24" y="29"/>
                        <a:pt x="24" y="29"/>
                        <a:pt x="23" y="31"/>
                      </a:cubicBezTo>
                      <a:cubicBezTo>
                        <a:pt x="23" y="32"/>
                        <a:pt x="23" y="32"/>
                        <a:pt x="23" y="32"/>
                      </a:cubicBezTo>
                      <a:cubicBezTo>
                        <a:pt x="23" y="34"/>
                        <a:pt x="23" y="36"/>
                        <a:pt x="23" y="37"/>
                      </a:cubicBezTo>
                      <a:cubicBezTo>
                        <a:pt x="21" y="37"/>
                        <a:pt x="21" y="37"/>
                        <a:pt x="21" y="37"/>
                      </a:cubicBezTo>
                      <a:cubicBezTo>
                        <a:pt x="21" y="37"/>
                        <a:pt x="21" y="36"/>
                        <a:pt x="21" y="36"/>
                      </a:cubicBezTo>
                      <a:cubicBezTo>
                        <a:pt x="21" y="36"/>
                        <a:pt x="21" y="36"/>
                        <a:pt x="21" y="36"/>
                      </a:cubicBezTo>
                      <a:cubicBezTo>
                        <a:pt x="16" y="37"/>
                        <a:pt x="16" y="37"/>
                        <a:pt x="16" y="37"/>
                      </a:cubicBezTo>
                      <a:cubicBezTo>
                        <a:pt x="19" y="38"/>
                        <a:pt x="19" y="38"/>
                        <a:pt x="19" y="38"/>
                      </a:cubicBezTo>
                      <a:cubicBezTo>
                        <a:pt x="14" y="37"/>
                        <a:pt x="14" y="37"/>
                        <a:pt x="14" y="37"/>
                      </a:cubicBezTo>
                      <a:cubicBezTo>
                        <a:pt x="7" y="39"/>
                        <a:pt x="7" y="39"/>
                        <a:pt x="7" y="39"/>
                      </a:cubicBezTo>
                      <a:cubicBezTo>
                        <a:pt x="7" y="40"/>
                        <a:pt x="8" y="41"/>
                        <a:pt x="9" y="42"/>
                      </a:cubicBezTo>
                      <a:cubicBezTo>
                        <a:pt x="11" y="45"/>
                        <a:pt x="13" y="45"/>
                        <a:pt x="14" y="42"/>
                      </a:cubicBezTo>
                      <a:cubicBezTo>
                        <a:pt x="16" y="39"/>
                        <a:pt x="16" y="39"/>
                        <a:pt x="16" y="39"/>
                      </a:cubicBezTo>
                      <a:cubicBezTo>
                        <a:pt x="16" y="43"/>
                        <a:pt x="16" y="43"/>
                        <a:pt x="16" y="43"/>
                      </a:cubicBezTo>
                      <a:cubicBezTo>
                        <a:pt x="16" y="47"/>
                        <a:pt x="19" y="47"/>
                        <a:pt x="23" y="47"/>
                      </a:cubicBezTo>
                      <a:cubicBezTo>
                        <a:pt x="24" y="47"/>
                        <a:pt x="24" y="47"/>
                        <a:pt x="24" y="47"/>
                      </a:cubicBezTo>
                      <a:cubicBezTo>
                        <a:pt x="25" y="47"/>
                        <a:pt x="25" y="47"/>
                        <a:pt x="26" y="47"/>
                      </a:cubicBezTo>
                      <a:cubicBezTo>
                        <a:pt x="26" y="47"/>
                        <a:pt x="27" y="47"/>
                        <a:pt x="27" y="47"/>
                      </a:cubicBezTo>
                      <a:cubicBezTo>
                        <a:pt x="28" y="47"/>
                        <a:pt x="29" y="47"/>
                        <a:pt x="30" y="47"/>
                      </a:cubicBezTo>
                      <a:cubicBezTo>
                        <a:pt x="30" y="48"/>
                        <a:pt x="31" y="48"/>
                        <a:pt x="31" y="48"/>
                      </a:cubicBezTo>
                      <a:cubicBezTo>
                        <a:pt x="32" y="49"/>
                        <a:pt x="33" y="49"/>
                        <a:pt x="33" y="49"/>
                      </a:cubicBezTo>
                      <a:cubicBezTo>
                        <a:pt x="33" y="49"/>
                        <a:pt x="34" y="49"/>
                        <a:pt x="34" y="48"/>
                      </a:cubicBezTo>
                      <a:cubicBezTo>
                        <a:pt x="34" y="48"/>
                        <a:pt x="34" y="48"/>
                        <a:pt x="34" y="48"/>
                      </a:cubicBezTo>
                      <a:cubicBezTo>
                        <a:pt x="34" y="48"/>
                        <a:pt x="34" y="48"/>
                        <a:pt x="34" y="47"/>
                      </a:cubicBezTo>
                      <a:cubicBezTo>
                        <a:pt x="32" y="45"/>
                        <a:pt x="32" y="45"/>
                        <a:pt x="32" y="45"/>
                      </a:cubicBezTo>
                      <a:cubicBezTo>
                        <a:pt x="35" y="46"/>
                        <a:pt x="35" y="46"/>
                        <a:pt x="35" y="46"/>
                      </a:cubicBezTo>
                      <a:cubicBezTo>
                        <a:pt x="36" y="46"/>
                        <a:pt x="37" y="46"/>
                        <a:pt x="39" y="47"/>
                      </a:cubicBezTo>
                      <a:cubicBezTo>
                        <a:pt x="41" y="48"/>
                        <a:pt x="43" y="49"/>
                        <a:pt x="44" y="49"/>
                      </a:cubicBezTo>
                      <a:cubicBezTo>
                        <a:pt x="45" y="48"/>
                        <a:pt x="45" y="48"/>
                        <a:pt x="45" y="47"/>
                      </a:cubicBezTo>
                      <a:cubicBezTo>
                        <a:pt x="45" y="46"/>
                        <a:pt x="44" y="45"/>
                        <a:pt x="43" y="45"/>
                      </a:cubicBezTo>
                      <a:cubicBezTo>
                        <a:pt x="40" y="44"/>
                        <a:pt x="40" y="44"/>
                        <a:pt x="40" y="44"/>
                      </a:cubicBezTo>
                      <a:cubicBezTo>
                        <a:pt x="43" y="43"/>
                        <a:pt x="43" y="43"/>
                        <a:pt x="43" y="43"/>
                      </a:cubicBezTo>
                      <a:cubicBezTo>
                        <a:pt x="43" y="43"/>
                        <a:pt x="44" y="43"/>
                        <a:pt x="44" y="43"/>
                      </a:cubicBezTo>
                      <a:cubicBezTo>
                        <a:pt x="46" y="43"/>
                        <a:pt x="47" y="43"/>
                        <a:pt x="48" y="44"/>
                      </a:cubicBezTo>
                      <a:cubicBezTo>
                        <a:pt x="49" y="45"/>
                        <a:pt x="49" y="45"/>
                        <a:pt x="50" y="45"/>
                      </a:cubicBezTo>
                      <a:cubicBezTo>
                        <a:pt x="51" y="44"/>
                        <a:pt x="51" y="44"/>
                        <a:pt x="51" y="44"/>
                      </a:cubicBezTo>
                      <a:cubicBezTo>
                        <a:pt x="52" y="46"/>
                        <a:pt x="52" y="46"/>
                        <a:pt x="52" y="46"/>
                      </a:cubicBezTo>
                      <a:cubicBezTo>
                        <a:pt x="52" y="46"/>
                        <a:pt x="52" y="46"/>
                        <a:pt x="52" y="47"/>
                      </a:cubicBezTo>
                      <a:cubicBezTo>
                        <a:pt x="52" y="47"/>
                        <a:pt x="51" y="49"/>
                        <a:pt x="52" y="49"/>
                      </a:cubicBezTo>
                      <a:cubicBezTo>
                        <a:pt x="53" y="49"/>
                        <a:pt x="54" y="49"/>
                        <a:pt x="55" y="50"/>
                      </a:cubicBezTo>
                      <a:cubicBezTo>
                        <a:pt x="55" y="51"/>
                        <a:pt x="55" y="52"/>
                        <a:pt x="54" y="52"/>
                      </a:cubicBezTo>
                      <a:cubicBezTo>
                        <a:pt x="54" y="52"/>
                        <a:pt x="55" y="52"/>
                        <a:pt x="55" y="52"/>
                      </a:cubicBezTo>
                      <a:cubicBezTo>
                        <a:pt x="57" y="54"/>
                        <a:pt x="58" y="55"/>
                        <a:pt x="59" y="56"/>
                      </a:cubicBezTo>
                      <a:cubicBezTo>
                        <a:pt x="59" y="57"/>
                        <a:pt x="59" y="58"/>
                        <a:pt x="59" y="59"/>
                      </a:cubicBezTo>
                      <a:cubicBezTo>
                        <a:pt x="59" y="59"/>
                        <a:pt x="58" y="59"/>
                        <a:pt x="58" y="59"/>
                      </a:cubicBezTo>
                      <a:cubicBezTo>
                        <a:pt x="59" y="59"/>
                        <a:pt x="60" y="59"/>
                        <a:pt x="62" y="59"/>
                      </a:cubicBezTo>
                      <a:cubicBezTo>
                        <a:pt x="62" y="59"/>
                        <a:pt x="62" y="59"/>
                        <a:pt x="62" y="59"/>
                      </a:cubicBezTo>
                      <a:cubicBezTo>
                        <a:pt x="62" y="60"/>
                        <a:pt x="62" y="60"/>
                        <a:pt x="62" y="60"/>
                      </a:cubicBezTo>
                      <a:cubicBezTo>
                        <a:pt x="62" y="60"/>
                        <a:pt x="63" y="61"/>
                        <a:pt x="63" y="61"/>
                      </a:cubicBezTo>
                      <a:cubicBezTo>
                        <a:pt x="64" y="61"/>
                        <a:pt x="64" y="61"/>
                        <a:pt x="64" y="61"/>
                      </a:cubicBezTo>
                      <a:cubicBezTo>
                        <a:pt x="67" y="62"/>
                        <a:pt x="67" y="63"/>
                        <a:pt x="67" y="65"/>
                      </a:cubicBezTo>
                      <a:cubicBezTo>
                        <a:pt x="67" y="65"/>
                        <a:pt x="67" y="65"/>
                        <a:pt x="67" y="66"/>
                      </a:cubicBezTo>
                      <a:cubicBezTo>
                        <a:pt x="67" y="66"/>
                        <a:pt x="67" y="66"/>
                        <a:pt x="68" y="67"/>
                      </a:cubicBezTo>
                      <a:cubicBezTo>
                        <a:pt x="68" y="67"/>
                        <a:pt x="69" y="67"/>
                        <a:pt x="70" y="68"/>
                      </a:cubicBezTo>
                      <a:cubicBezTo>
                        <a:pt x="72" y="70"/>
                        <a:pt x="73" y="77"/>
                        <a:pt x="71" y="80"/>
                      </a:cubicBezTo>
                      <a:cubicBezTo>
                        <a:pt x="70" y="81"/>
                        <a:pt x="70" y="82"/>
                        <a:pt x="69" y="83"/>
                      </a:cubicBezTo>
                      <a:cubicBezTo>
                        <a:pt x="68" y="84"/>
                        <a:pt x="67" y="86"/>
                        <a:pt x="66" y="87"/>
                      </a:cubicBezTo>
                      <a:cubicBezTo>
                        <a:pt x="64" y="89"/>
                        <a:pt x="65" y="89"/>
                        <a:pt x="66" y="91"/>
                      </a:cubicBezTo>
                      <a:cubicBezTo>
                        <a:pt x="67" y="92"/>
                        <a:pt x="68" y="93"/>
                        <a:pt x="68" y="95"/>
                      </a:cubicBezTo>
                      <a:cubicBezTo>
                        <a:pt x="68" y="97"/>
                        <a:pt x="68" y="97"/>
                        <a:pt x="68" y="97"/>
                      </a:cubicBezTo>
                      <a:cubicBezTo>
                        <a:pt x="66" y="96"/>
                        <a:pt x="66" y="96"/>
                        <a:pt x="66" y="96"/>
                      </a:cubicBezTo>
                      <a:cubicBezTo>
                        <a:pt x="65" y="95"/>
                        <a:pt x="63" y="96"/>
                        <a:pt x="62" y="97"/>
                      </a:cubicBezTo>
                      <a:cubicBezTo>
                        <a:pt x="61" y="97"/>
                        <a:pt x="61" y="97"/>
                        <a:pt x="61" y="98"/>
                      </a:cubicBezTo>
                      <a:cubicBezTo>
                        <a:pt x="59" y="98"/>
                        <a:pt x="56" y="98"/>
                        <a:pt x="54" y="97"/>
                      </a:cubicBezTo>
                      <a:cubicBezTo>
                        <a:pt x="53" y="97"/>
                        <a:pt x="53" y="97"/>
                        <a:pt x="53" y="97"/>
                      </a:cubicBezTo>
                      <a:cubicBezTo>
                        <a:pt x="53" y="97"/>
                        <a:pt x="53" y="98"/>
                        <a:pt x="52" y="98"/>
                      </a:cubicBezTo>
                      <a:cubicBezTo>
                        <a:pt x="51" y="99"/>
                        <a:pt x="50" y="101"/>
                        <a:pt x="50" y="102"/>
                      </a:cubicBezTo>
                      <a:cubicBezTo>
                        <a:pt x="50" y="103"/>
                        <a:pt x="50" y="103"/>
                        <a:pt x="50" y="103"/>
                      </a:cubicBezTo>
                      <a:cubicBezTo>
                        <a:pt x="51" y="104"/>
                        <a:pt x="53" y="105"/>
                        <a:pt x="54" y="105"/>
                      </a:cubicBezTo>
                      <a:cubicBezTo>
                        <a:pt x="54" y="105"/>
                        <a:pt x="54" y="105"/>
                        <a:pt x="54" y="105"/>
                      </a:cubicBezTo>
                      <a:cubicBezTo>
                        <a:pt x="56" y="105"/>
                        <a:pt x="56" y="104"/>
                        <a:pt x="57" y="104"/>
                      </a:cubicBezTo>
                      <a:cubicBezTo>
                        <a:pt x="57" y="103"/>
                        <a:pt x="58" y="102"/>
                        <a:pt x="61" y="103"/>
                      </a:cubicBezTo>
                      <a:cubicBezTo>
                        <a:pt x="61" y="102"/>
                        <a:pt x="60" y="101"/>
                        <a:pt x="62" y="100"/>
                      </a:cubicBezTo>
                      <a:cubicBezTo>
                        <a:pt x="64" y="99"/>
                        <a:pt x="64" y="99"/>
                        <a:pt x="64" y="99"/>
                      </a:cubicBezTo>
                      <a:cubicBezTo>
                        <a:pt x="63" y="101"/>
                        <a:pt x="63" y="101"/>
                        <a:pt x="63" y="101"/>
                      </a:cubicBezTo>
                      <a:cubicBezTo>
                        <a:pt x="63" y="101"/>
                        <a:pt x="64" y="101"/>
                        <a:pt x="64" y="101"/>
                      </a:cubicBezTo>
                      <a:cubicBezTo>
                        <a:pt x="64" y="102"/>
                        <a:pt x="64" y="102"/>
                        <a:pt x="65" y="102"/>
                      </a:cubicBezTo>
                      <a:cubicBezTo>
                        <a:pt x="65" y="102"/>
                        <a:pt x="65" y="102"/>
                        <a:pt x="66" y="102"/>
                      </a:cubicBezTo>
                      <a:cubicBezTo>
                        <a:pt x="68" y="102"/>
                        <a:pt x="68" y="103"/>
                        <a:pt x="69" y="104"/>
                      </a:cubicBezTo>
                      <a:cubicBezTo>
                        <a:pt x="69" y="105"/>
                        <a:pt x="69" y="105"/>
                        <a:pt x="69" y="105"/>
                      </a:cubicBezTo>
                      <a:cubicBezTo>
                        <a:pt x="70" y="108"/>
                        <a:pt x="72" y="109"/>
                        <a:pt x="74" y="110"/>
                      </a:cubicBezTo>
                      <a:cubicBezTo>
                        <a:pt x="75" y="111"/>
                        <a:pt x="76" y="111"/>
                        <a:pt x="76" y="111"/>
                      </a:cubicBezTo>
                      <a:cubicBezTo>
                        <a:pt x="77" y="112"/>
                        <a:pt x="77" y="112"/>
                        <a:pt x="77" y="112"/>
                      </a:cubicBezTo>
                      <a:cubicBezTo>
                        <a:pt x="76" y="113"/>
                        <a:pt x="76" y="113"/>
                        <a:pt x="76" y="113"/>
                      </a:cubicBezTo>
                      <a:cubicBezTo>
                        <a:pt x="76" y="113"/>
                        <a:pt x="75" y="114"/>
                        <a:pt x="75" y="114"/>
                      </a:cubicBezTo>
                      <a:cubicBezTo>
                        <a:pt x="76" y="116"/>
                        <a:pt x="79" y="119"/>
                        <a:pt x="81" y="117"/>
                      </a:cubicBezTo>
                      <a:cubicBezTo>
                        <a:pt x="82" y="116"/>
                        <a:pt x="82" y="116"/>
                        <a:pt x="82" y="116"/>
                      </a:cubicBezTo>
                      <a:cubicBezTo>
                        <a:pt x="82" y="118"/>
                        <a:pt x="82" y="118"/>
                        <a:pt x="82" y="118"/>
                      </a:cubicBezTo>
                      <a:cubicBezTo>
                        <a:pt x="82" y="118"/>
                        <a:pt x="82" y="118"/>
                        <a:pt x="82" y="118"/>
                      </a:cubicBezTo>
                      <a:cubicBezTo>
                        <a:pt x="84" y="118"/>
                        <a:pt x="85" y="119"/>
                        <a:pt x="85" y="121"/>
                      </a:cubicBezTo>
                      <a:cubicBezTo>
                        <a:pt x="86" y="120"/>
                        <a:pt x="86" y="120"/>
                        <a:pt x="86" y="120"/>
                      </a:cubicBezTo>
                      <a:cubicBezTo>
                        <a:pt x="87" y="121"/>
                        <a:pt x="87" y="121"/>
                        <a:pt x="87" y="121"/>
                      </a:cubicBezTo>
                      <a:cubicBezTo>
                        <a:pt x="87" y="123"/>
                        <a:pt x="88" y="123"/>
                        <a:pt x="90" y="124"/>
                      </a:cubicBezTo>
                      <a:cubicBezTo>
                        <a:pt x="90" y="124"/>
                        <a:pt x="91" y="124"/>
                        <a:pt x="91" y="124"/>
                      </a:cubicBezTo>
                      <a:cubicBezTo>
                        <a:pt x="92" y="124"/>
                        <a:pt x="92" y="124"/>
                        <a:pt x="92" y="124"/>
                      </a:cubicBezTo>
                      <a:cubicBezTo>
                        <a:pt x="92" y="124"/>
                        <a:pt x="92" y="124"/>
                        <a:pt x="93" y="124"/>
                      </a:cubicBezTo>
                      <a:cubicBezTo>
                        <a:pt x="93" y="124"/>
                        <a:pt x="93" y="124"/>
                        <a:pt x="93" y="124"/>
                      </a:cubicBezTo>
                      <a:close/>
                      <a:moveTo>
                        <a:pt x="56" y="60"/>
                      </a:moveTo>
                      <a:cubicBezTo>
                        <a:pt x="56" y="60"/>
                        <a:pt x="56" y="61"/>
                        <a:pt x="56" y="61"/>
                      </a:cubicBezTo>
                      <a:cubicBezTo>
                        <a:pt x="56" y="61"/>
                        <a:pt x="56" y="60"/>
                        <a:pt x="57" y="60"/>
                      </a:cubicBezTo>
                      <a:cubicBezTo>
                        <a:pt x="57" y="60"/>
                        <a:pt x="56" y="60"/>
                        <a:pt x="56" y="60"/>
                      </a:cubicBezTo>
                      <a:close/>
                      <a:moveTo>
                        <a:pt x="5" y="37"/>
                      </a:moveTo>
                      <a:cubicBezTo>
                        <a:pt x="6" y="37"/>
                        <a:pt x="6" y="38"/>
                        <a:pt x="6" y="39"/>
                      </a:cubicBezTo>
                      <a:cubicBezTo>
                        <a:pt x="11" y="37"/>
                        <a:pt x="11" y="37"/>
                        <a:pt x="11" y="37"/>
                      </a:cubicBezTo>
                      <a:cubicBezTo>
                        <a:pt x="10" y="37"/>
                        <a:pt x="10" y="37"/>
                        <a:pt x="10" y="37"/>
                      </a:cubicBezTo>
                      <a:cubicBezTo>
                        <a:pt x="9" y="37"/>
                        <a:pt x="7" y="37"/>
                        <a:pt x="5" y="37"/>
                      </a:cubicBezTo>
                      <a:close/>
                      <a:moveTo>
                        <a:pt x="3" y="30"/>
                      </a:moveTo>
                      <a:cubicBezTo>
                        <a:pt x="14" y="36"/>
                        <a:pt x="14" y="36"/>
                        <a:pt x="14" y="36"/>
                      </a:cubicBezTo>
                      <a:cubicBezTo>
                        <a:pt x="20" y="32"/>
                        <a:pt x="20" y="32"/>
                        <a:pt x="20" y="32"/>
                      </a:cubicBezTo>
                      <a:cubicBezTo>
                        <a:pt x="20" y="32"/>
                        <a:pt x="20" y="32"/>
                        <a:pt x="19" y="31"/>
                      </a:cubicBezTo>
                      <a:cubicBezTo>
                        <a:pt x="18" y="29"/>
                        <a:pt x="16" y="28"/>
                        <a:pt x="16" y="26"/>
                      </a:cubicBezTo>
                      <a:cubicBezTo>
                        <a:pt x="15" y="24"/>
                        <a:pt x="15" y="23"/>
                        <a:pt x="15" y="21"/>
                      </a:cubicBezTo>
                      <a:cubicBezTo>
                        <a:pt x="15" y="20"/>
                        <a:pt x="15" y="19"/>
                        <a:pt x="15" y="18"/>
                      </a:cubicBezTo>
                      <a:cubicBezTo>
                        <a:pt x="12" y="13"/>
                        <a:pt x="17" y="7"/>
                        <a:pt x="20" y="2"/>
                      </a:cubicBezTo>
                      <a:cubicBezTo>
                        <a:pt x="20" y="2"/>
                        <a:pt x="20" y="2"/>
                        <a:pt x="20" y="2"/>
                      </a:cubicBezTo>
                      <a:cubicBezTo>
                        <a:pt x="19" y="2"/>
                        <a:pt x="19" y="2"/>
                        <a:pt x="19" y="2"/>
                      </a:cubicBezTo>
                      <a:cubicBezTo>
                        <a:pt x="15" y="2"/>
                        <a:pt x="13" y="2"/>
                        <a:pt x="11" y="4"/>
                      </a:cubicBezTo>
                      <a:cubicBezTo>
                        <a:pt x="10" y="4"/>
                        <a:pt x="10" y="5"/>
                        <a:pt x="10" y="5"/>
                      </a:cubicBezTo>
                      <a:cubicBezTo>
                        <a:pt x="8" y="7"/>
                        <a:pt x="5" y="11"/>
                        <a:pt x="5" y="13"/>
                      </a:cubicBezTo>
                      <a:cubicBezTo>
                        <a:pt x="5" y="13"/>
                        <a:pt x="5" y="13"/>
                        <a:pt x="6" y="13"/>
                      </a:cubicBezTo>
                      <a:cubicBezTo>
                        <a:pt x="8" y="15"/>
                        <a:pt x="8" y="15"/>
                        <a:pt x="8" y="15"/>
                      </a:cubicBezTo>
                      <a:cubicBezTo>
                        <a:pt x="5" y="15"/>
                        <a:pt x="5" y="15"/>
                        <a:pt x="5" y="15"/>
                      </a:cubicBezTo>
                      <a:cubicBezTo>
                        <a:pt x="5" y="15"/>
                        <a:pt x="5" y="15"/>
                        <a:pt x="5" y="15"/>
                      </a:cubicBezTo>
                      <a:cubicBezTo>
                        <a:pt x="4" y="15"/>
                        <a:pt x="4" y="16"/>
                        <a:pt x="3" y="18"/>
                      </a:cubicBezTo>
                      <a:cubicBezTo>
                        <a:pt x="3" y="20"/>
                        <a:pt x="3" y="21"/>
                        <a:pt x="4" y="21"/>
                      </a:cubicBezTo>
                      <a:cubicBezTo>
                        <a:pt x="6" y="21"/>
                        <a:pt x="6" y="21"/>
                        <a:pt x="6" y="21"/>
                      </a:cubicBezTo>
                      <a:cubicBezTo>
                        <a:pt x="4" y="22"/>
                        <a:pt x="4" y="22"/>
                        <a:pt x="4" y="22"/>
                      </a:cubicBezTo>
                      <a:cubicBezTo>
                        <a:pt x="3" y="23"/>
                        <a:pt x="3" y="24"/>
                        <a:pt x="3" y="24"/>
                      </a:cubicBezTo>
                      <a:cubicBezTo>
                        <a:pt x="3" y="25"/>
                        <a:pt x="4" y="26"/>
                        <a:pt x="4" y="27"/>
                      </a:cubicBezTo>
                      <a:cubicBezTo>
                        <a:pt x="4" y="27"/>
                        <a:pt x="3" y="28"/>
                        <a:pt x="3" y="29"/>
                      </a:cubicBezTo>
                      <a:cubicBezTo>
                        <a:pt x="3" y="29"/>
                        <a:pt x="3" y="30"/>
                        <a:pt x="3" y="30"/>
                      </a:cubicBezTo>
                      <a:close/>
                      <a:moveTo>
                        <a:pt x="69" y="31"/>
                      </a:moveTo>
                      <a:cubicBezTo>
                        <a:pt x="69" y="31"/>
                        <a:pt x="69" y="31"/>
                        <a:pt x="69" y="31"/>
                      </a:cubicBezTo>
                      <a:cubicBezTo>
                        <a:pt x="69" y="32"/>
                        <a:pt x="69" y="32"/>
                        <a:pt x="69" y="32"/>
                      </a:cubicBezTo>
                      <a:cubicBezTo>
                        <a:pt x="70" y="36"/>
                        <a:pt x="70" y="36"/>
                        <a:pt x="70" y="36"/>
                      </a:cubicBezTo>
                      <a:cubicBezTo>
                        <a:pt x="72" y="35"/>
                        <a:pt x="72" y="35"/>
                        <a:pt x="72" y="35"/>
                      </a:cubicBezTo>
                      <a:cubicBezTo>
                        <a:pt x="75" y="34"/>
                        <a:pt x="75" y="33"/>
                        <a:pt x="75" y="33"/>
                      </a:cubicBezTo>
                      <a:cubicBezTo>
                        <a:pt x="75" y="32"/>
                        <a:pt x="73" y="30"/>
                        <a:pt x="71" y="29"/>
                      </a:cubicBezTo>
                      <a:cubicBezTo>
                        <a:pt x="71" y="30"/>
                        <a:pt x="70" y="31"/>
                        <a:pt x="69" y="31"/>
                      </a:cubicBezTo>
                      <a:close/>
                      <a:moveTo>
                        <a:pt x="20" y="29"/>
                      </a:moveTo>
                      <a:cubicBezTo>
                        <a:pt x="20" y="30"/>
                        <a:pt x="21" y="30"/>
                        <a:pt x="21" y="30"/>
                      </a:cubicBezTo>
                      <a:cubicBezTo>
                        <a:pt x="21" y="30"/>
                        <a:pt x="21" y="31"/>
                        <a:pt x="21" y="31"/>
                      </a:cubicBezTo>
                      <a:cubicBezTo>
                        <a:pt x="22" y="30"/>
                        <a:pt x="22" y="30"/>
                        <a:pt x="22" y="30"/>
                      </a:cubicBezTo>
                      <a:cubicBezTo>
                        <a:pt x="21" y="30"/>
                        <a:pt x="21" y="30"/>
                        <a:pt x="20" y="29"/>
                      </a:cubicBezTo>
                      <a:close/>
                      <a:moveTo>
                        <a:pt x="17" y="10"/>
                      </a:moveTo>
                      <a:cubicBezTo>
                        <a:pt x="16" y="12"/>
                        <a:pt x="16" y="15"/>
                        <a:pt x="17" y="17"/>
                      </a:cubicBezTo>
                      <a:cubicBezTo>
                        <a:pt x="17" y="19"/>
                        <a:pt x="17" y="20"/>
                        <a:pt x="17" y="22"/>
                      </a:cubicBezTo>
                      <a:cubicBezTo>
                        <a:pt x="17" y="23"/>
                        <a:pt x="17" y="24"/>
                        <a:pt x="17" y="25"/>
                      </a:cubicBezTo>
                      <a:cubicBezTo>
                        <a:pt x="17" y="23"/>
                        <a:pt x="18" y="22"/>
                        <a:pt x="20" y="20"/>
                      </a:cubicBezTo>
                      <a:cubicBezTo>
                        <a:pt x="20" y="20"/>
                        <a:pt x="20" y="20"/>
                        <a:pt x="20" y="20"/>
                      </a:cubicBezTo>
                      <a:cubicBezTo>
                        <a:pt x="18" y="19"/>
                        <a:pt x="18" y="16"/>
                        <a:pt x="18" y="14"/>
                      </a:cubicBezTo>
                      <a:cubicBezTo>
                        <a:pt x="18" y="14"/>
                        <a:pt x="18" y="13"/>
                        <a:pt x="18" y="13"/>
                      </a:cubicBezTo>
                      <a:cubicBezTo>
                        <a:pt x="18" y="11"/>
                        <a:pt x="18" y="11"/>
                        <a:pt x="18" y="11"/>
                      </a:cubicBezTo>
                      <a:cubicBezTo>
                        <a:pt x="20" y="12"/>
                        <a:pt x="20" y="12"/>
                        <a:pt x="20" y="12"/>
                      </a:cubicBezTo>
                      <a:lnTo>
                        <a:pt x="17" y="10"/>
                      </a:lnTo>
                      <a:close/>
                      <a:moveTo>
                        <a:pt x="18" y="9"/>
                      </a:moveTo>
                      <a:cubicBezTo>
                        <a:pt x="21" y="9"/>
                        <a:pt x="21" y="9"/>
                        <a:pt x="21" y="9"/>
                      </a:cubicBezTo>
                      <a:cubicBezTo>
                        <a:pt x="20" y="8"/>
                        <a:pt x="20" y="8"/>
                        <a:pt x="20" y="6"/>
                      </a:cubicBezTo>
                      <a:cubicBezTo>
                        <a:pt x="21" y="5"/>
                        <a:pt x="21" y="5"/>
                        <a:pt x="21" y="5"/>
                      </a:cubicBezTo>
                      <a:cubicBezTo>
                        <a:pt x="22" y="6"/>
                        <a:pt x="22" y="6"/>
                        <a:pt x="22" y="6"/>
                      </a:cubicBezTo>
                      <a:cubicBezTo>
                        <a:pt x="22" y="6"/>
                        <a:pt x="22" y="6"/>
                        <a:pt x="23" y="6"/>
                      </a:cubicBezTo>
                      <a:cubicBezTo>
                        <a:pt x="23" y="6"/>
                        <a:pt x="23" y="6"/>
                        <a:pt x="23" y="5"/>
                      </a:cubicBezTo>
                      <a:cubicBezTo>
                        <a:pt x="22" y="2"/>
                        <a:pt x="22" y="2"/>
                        <a:pt x="22" y="2"/>
                      </a:cubicBezTo>
                      <a:cubicBezTo>
                        <a:pt x="22" y="3"/>
                        <a:pt x="21" y="3"/>
                        <a:pt x="21" y="3"/>
                      </a:cubicBezTo>
                      <a:cubicBezTo>
                        <a:pt x="20" y="5"/>
                        <a:pt x="19" y="7"/>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21" name="Freeform 29"/>
                <p:cNvSpPr/>
                <p:nvPr/>
              </p:nvSpPr>
              <p:spPr bwMode="auto">
                <a:xfrm>
                  <a:off x="2440" y="1432"/>
                  <a:ext cx="54" cy="52"/>
                </a:xfrm>
                <a:custGeom>
                  <a:avLst/>
                  <a:gdLst>
                    <a:gd name="T0" fmla="*/ 17 w 31"/>
                    <a:gd name="T1" fmla="*/ 0 h 30"/>
                    <a:gd name="T2" fmla="*/ 12 w 31"/>
                    <a:gd name="T3" fmla="*/ 5 h 30"/>
                    <a:gd name="T4" fmla="*/ 13 w 31"/>
                    <a:gd name="T5" fmla="*/ 9 h 30"/>
                    <a:gd name="T6" fmla="*/ 10 w 31"/>
                    <a:gd name="T7" fmla="*/ 15 h 30"/>
                    <a:gd name="T8" fmla="*/ 5 w 31"/>
                    <a:gd name="T9" fmla="*/ 19 h 30"/>
                    <a:gd name="T10" fmla="*/ 8 w 31"/>
                    <a:gd name="T11" fmla="*/ 19 h 30"/>
                    <a:gd name="T12" fmla="*/ 19 w 31"/>
                    <a:gd name="T13" fmla="*/ 23 h 30"/>
                    <a:gd name="T14" fmla="*/ 17 w 31"/>
                    <a:gd name="T15" fmla="*/ 25 h 30"/>
                    <a:gd name="T16" fmla="*/ 23 w 31"/>
                    <a:gd name="T17" fmla="*/ 24 h 30"/>
                    <a:gd name="T18" fmla="*/ 18 w 31"/>
                    <a:gd name="T19" fmla="*/ 27 h 30"/>
                    <a:gd name="T20" fmla="*/ 26 w 31"/>
                    <a:gd name="T21" fmla="*/ 22 h 30"/>
                    <a:gd name="T22" fmla="*/ 25 w 31"/>
                    <a:gd name="T23" fmla="*/ 28 h 30"/>
                    <a:gd name="T24" fmla="*/ 27 w 31"/>
                    <a:gd name="T25" fmla="*/ 27 h 30"/>
                    <a:gd name="T26" fmla="*/ 28 w 31"/>
                    <a:gd name="T27" fmla="*/ 30 h 30"/>
                    <a:gd name="T28" fmla="*/ 30 w 31"/>
                    <a:gd name="T29" fmla="*/ 23 h 30"/>
                    <a:gd name="T30" fmla="*/ 29 w 31"/>
                    <a:gd name="T31" fmla="*/ 25 h 30"/>
                    <a:gd name="T32" fmla="*/ 30 w 31"/>
                    <a:gd name="T33" fmla="*/ 21 h 30"/>
                    <a:gd name="T34" fmla="*/ 27 w 31"/>
                    <a:gd name="T35" fmla="*/ 24 h 30"/>
                    <a:gd name="T36" fmla="*/ 26 w 31"/>
                    <a:gd name="T37" fmla="*/ 21 h 30"/>
                    <a:gd name="T38" fmla="*/ 29 w 31"/>
                    <a:gd name="T39" fmla="*/ 18 h 30"/>
                    <a:gd name="T40" fmla="*/ 26 w 31"/>
                    <a:gd name="T41" fmla="*/ 19 h 30"/>
                    <a:gd name="T42" fmla="*/ 28 w 31"/>
                    <a:gd name="T43" fmla="*/ 13 h 30"/>
                    <a:gd name="T44" fmla="*/ 20 w 31"/>
                    <a:gd name="T45" fmla="*/ 14 h 30"/>
                    <a:gd name="T46" fmla="*/ 21 w 31"/>
                    <a:gd name="T47" fmla="*/ 12 h 30"/>
                    <a:gd name="T48" fmla="*/ 18 w 31"/>
                    <a:gd name="T49" fmla="*/ 11 h 30"/>
                    <a:gd name="T50" fmla="*/ 20 w 31"/>
                    <a:gd name="T51" fmla="*/ 10 h 30"/>
                    <a:gd name="T52" fmla="*/ 18 w 31"/>
                    <a:gd name="T53" fmla="*/ 9 h 30"/>
                    <a:gd name="T54" fmla="*/ 15 w 31"/>
                    <a:gd name="T55" fmla="*/ 12 h 30"/>
                    <a:gd name="T56" fmla="*/ 17 w 31"/>
                    <a:gd name="T57" fmla="*/ 5 h 30"/>
                    <a:gd name="T58" fmla="*/ 20 w 31"/>
                    <a:gd name="T59" fmla="*/ 0 h 30"/>
                    <a:gd name="T60" fmla="*/ 17 w 31"/>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30">
                      <a:moveTo>
                        <a:pt x="17" y="0"/>
                      </a:moveTo>
                      <a:cubicBezTo>
                        <a:pt x="15" y="1"/>
                        <a:pt x="14" y="3"/>
                        <a:pt x="12" y="5"/>
                      </a:cubicBezTo>
                      <a:cubicBezTo>
                        <a:pt x="13" y="6"/>
                        <a:pt x="13" y="8"/>
                        <a:pt x="13" y="9"/>
                      </a:cubicBezTo>
                      <a:cubicBezTo>
                        <a:pt x="11" y="9"/>
                        <a:pt x="9" y="14"/>
                        <a:pt x="10" y="15"/>
                      </a:cubicBezTo>
                      <a:cubicBezTo>
                        <a:pt x="7" y="15"/>
                        <a:pt x="8" y="18"/>
                        <a:pt x="5" y="19"/>
                      </a:cubicBezTo>
                      <a:cubicBezTo>
                        <a:pt x="6" y="19"/>
                        <a:pt x="7" y="19"/>
                        <a:pt x="8" y="19"/>
                      </a:cubicBezTo>
                      <a:cubicBezTo>
                        <a:pt x="0" y="27"/>
                        <a:pt x="14" y="24"/>
                        <a:pt x="19" y="23"/>
                      </a:cubicBezTo>
                      <a:cubicBezTo>
                        <a:pt x="18" y="23"/>
                        <a:pt x="18" y="24"/>
                        <a:pt x="17" y="25"/>
                      </a:cubicBezTo>
                      <a:cubicBezTo>
                        <a:pt x="20" y="26"/>
                        <a:pt x="20" y="23"/>
                        <a:pt x="23" y="24"/>
                      </a:cubicBezTo>
                      <a:cubicBezTo>
                        <a:pt x="21" y="25"/>
                        <a:pt x="20" y="26"/>
                        <a:pt x="18" y="27"/>
                      </a:cubicBezTo>
                      <a:cubicBezTo>
                        <a:pt x="21" y="30"/>
                        <a:pt x="24" y="23"/>
                        <a:pt x="26" y="22"/>
                      </a:cubicBezTo>
                      <a:cubicBezTo>
                        <a:pt x="26" y="24"/>
                        <a:pt x="26" y="26"/>
                        <a:pt x="25" y="28"/>
                      </a:cubicBezTo>
                      <a:cubicBezTo>
                        <a:pt x="26" y="28"/>
                        <a:pt x="27" y="27"/>
                        <a:pt x="27" y="27"/>
                      </a:cubicBezTo>
                      <a:cubicBezTo>
                        <a:pt x="27" y="28"/>
                        <a:pt x="28" y="29"/>
                        <a:pt x="28" y="30"/>
                      </a:cubicBezTo>
                      <a:cubicBezTo>
                        <a:pt x="30" y="29"/>
                        <a:pt x="31" y="25"/>
                        <a:pt x="30" y="23"/>
                      </a:cubicBezTo>
                      <a:cubicBezTo>
                        <a:pt x="30" y="24"/>
                        <a:pt x="30" y="24"/>
                        <a:pt x="29" y="25"/>
                      </a:cubicBezTo>
                      <a:cubicBezTo>
                        <a:pt x="29" y="23"/>
                        <a:pt x="30" y="22"/>
                        <a:pt x="30" y="21"/>
                      </a:cubicBezTo>
                      <a:cubicBezTo>
                        <a:pt x="29" y="22"/>
                        <a:pt x="28" y="23"/>
                        <a:pt x="27" y="24"/>
                      </a:cubicBezTo>
                      <a:cubicBezTo>
                        <a:pt x="27" y="22"/>
                        <a:pt x="27" y="22"/>
                        <a:pt x="26" y="21"/>
                      </a:cubicBezTo>
                      <a:cubicBezTo>
                        <a:pt x="28" y="20"/>
                        <a:pt x="29" y="19"/>
                        <a:pt x="29" y="18"/>
                      </a:cubicBezTo>
                      <a:cubicBezTo>
                        <a:pt x="28" y="18"/>
                        <a:pt x="27" y="18"/>
                        <a:pt x="26" y="19"/>
                      </a:cubicBezTo>
                      <a:cubicBezTo>
                        <a:pt x="26" y="17"/>
                        <a:pt x="27" y="15"/>
                        <a:pt x="28" y="13"/>
                      </a:cubicBezTo>
                      <a:cubicBezTo>
                        <a:pt x="25" y="13"/>
                        <a:pt x="23" y="13"/>
                        <a:pt x="20" y="14"/>
                      </a:cubicBezTo>
                      <a:cubicBezTo>
                        <a:pt x="21" y="13"/>
                        <a:pt x="21" y="13"/>
                        <a:pt x="21" y="12"/>
                      </a:cubicBezTo>
                      <a:cubicBezTo>
                        <a:pt x="20" y="13"/>
                        <a:pt x="18" y="13"/>
                        <a:pt x="18" y="11"/>
                      </a:cubicBezTo>
                      <a:cubicBezTo>
                        <a:pt x="18" y="11"/>
                        <a:pt x="19" y="10"/>
                        <a:pt x="20" y="10"/>
                      </a:cubicBezTo>
                      <a:cubicBezTo>
                        <a:pt x="18" y="10"/>
                        <a:pt x="18" y="10"/>
                        <a:pt x="18" y="9"/>
                      </a:cubicBezTo>
                      <a:cubicBezTo>
                        <a:pt x="17" y="10"/>
                        <a:pt x="16" y="11"/>
                        <a:pt x="15" y="12"/>
                      </a:cubicBezTo>
                      <a:cubicBezTo>
                        <a:pt x="14" y="9"/>
                        <a:pt x="17" y="8"/>
                        <a:pt x="17" y="5"/>
                      </a:cubicBezTo>
                      <a:cubicBezTo>
                        <a:pt x="17" y="5"/>
                        <a:pt x="19" y="1"/>
                        <a:pt x="20" y="0"/>
                      </a:cubicBezTo>
                      <a:cubicBezTo>
                        <a:pt x="19" y="0"/>
                        <a:pt x="1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22" name="Freeform 30"/>
                <p:cNvSpPr>
                  <a:spLocks noEditPoints="1"/>
                </p:cNvSpPr>
                <p:nvPr/>
              </p:nvSpPr>
              <p:spPr bwMode="auto">
                <a:xfrm>
                  <a:off x="2447" y="1431"/>
                  <a:ext cx="48" cy="55"/>
                </a:xfrm>
                <a:custGeom>
                  <a:avLst/>
                  <a:gdLst>
                    <a:gd name="T0" fmla="*/ 23 w 28"/>
                    <a:gd name="T1" fmla="*/ 31 h 32"/>
                    <a:gd name="T2" fmla="*/ 23 w 28"/>
                    <a:gd name="T3" fmla="*/ 29 h 32"/>
                    <a:gd name="T4" fmla="*/ 20 w 28"/>
                    <a:gd name="T5" fmla="*/ 29 h 32"/>
                    <a:gd name="T6" fmla="*/ 16 w 28"/>
                    <a:gd name="T7" fmla="*/ 30 h 32"/>
                    <a:gd name="T8" fmla="*/ 13 w 28"/>
                    <a:gd name="T9" fmla="*/ 28 h 32"/>
                    <a:gd name="T10" fmla="*/ 13 w 28"/>
                    <a:gd name="T11" fmla="*/ 27 h 32"/>
                    <a:gd name="T12" fmla="*/ 12 w 28"/>
                    <a:gd name="T13" fmla="*/ 25 h 32"/>
                    <a:gd name="T14" fmla="*/ 1 w 28"/>
                    <a:gd name="T15" fmla="*/ 25 h 32"/>
                    <a:gd name="T16" fmla="*/ 1 w 28"/>
                    <a:gd name="T17" fmla="*/ 21 h 32"/>
                    <a:gd name="T18" fmla="*/ 3 w 28"/>
                    <a:gd name="T19" fmla="*/ 17 h 32"/>
                    <a:gd name="T20" fmla="*/ 6 w 28"/>
                    <a:gd name="T21" fmla="*/ 12 h 32"/>
                    <a:gd name="T22" fmla="*/ 8 w 28"/>
                    <a:gd name="T23" fmla="*/ 7 h 32"/>
                    <a:gd name="T24" fmla="*/ 8 w 28"/>
                    <a:gd name="T25" fmla="*/ 6 h 32"/>
                    <a:gd name="T26" fmla="*/ 13 w 28"/>
                    <a:gd name="T27" fmla="*/ 0 h 32"/>
                    <a:gd name="T28" fmla="*/ 15 w 28"/>
                    <a:gd name="T29" fmla="*/ 0 h 32"/>
                    <a:gd name="T30" fmla="*/ 16 w 28"/>
                    <a:gd name="T31" fmla="*/ 2 h 32"/>
                    <a:gd name="T32" fmla="*/ 13 w 28"/>
                    <a:gd name="T33" fmla="*/ 9 h 32"/>
                    <a:gd name="T34" fmla="*/ 15 w 28"/>
                    <a:gd name="T35" fmla="*/ 10 h 32"/>
                    <a:gd name="T36" fmla="*/ 19 w 28"/>
                    <a:gd name="T37" fmla="*/ 11 h 32"/>
                    <a:gd name="T38" fmla="*/ 19 w 28"/>
                    <a:gd name="T39" fmla="*/ 11 h 32"/>
                    <a:gd name="T40" fmla="*/ 19 w 28"/>
                    <a:gd name="T41" fmla="*/ 12 h 32"/>
                    <a:gd name="T42" fmla="*/ 24 w 28"/>
                    <a:gd name="T43" fmla="*/ 13 h 32"/>
                    <a:gd name="T44" fmla="*/ 24 w 28"/>
                    <a:gd name="T45" fmla="*/ 17 h 32"/>
                    <a:gd name="T46" fmla="*/ 25 w 28"/>
                    <a:gd name="T47" fmla="*/ 18 h 32"/>
                    <a:gd name="T48" fmla="*/ 26 w 28"/>
                    <a:gd name="T49" fmla="*/ 19 h 32"/>
                    <a:gd name="T50" fmla="*/ 24 w 28"/>
                    <a:gd name="T51" fmla="*/ 23 h 32"/>
                    <a:gd name="T52" fmla="*/ 27 w 28"/>
                    <a:gd name="T53" fmla="*/ 22 h 32"/>
                    <a:gd name="T54" fmla="*/ 27 w 28"/>
                    <a:gd name="T55" fmla="*/ 24 h 32"/>
                    <a:gd name="T56" fmla="*/ 24 w 28"/>
                    <a:gd name="T57" fmla="*/ 32 h 32"/>
                    <a:gd name="T58" fmla="*/ 24 w 28"/>
                    <a:gd name="T59" fmla="*/ 28 h 32"/>
                    <a:gd name="T60" fmla="*/ 25 w 28"/>
                    <a:gd name="T61" fmla="*/ 29 h 32"/>
                    <a:gd name="T62" fmla="*/ 26 w 28"/>
                    <a:gd name="T63" fmla="*/ 26 h 32"/>
                    <a:gd name="T64" fmla="*/ 4 w 28"/>
                    <a:gd name="T65" fmla="*/ 19 h 32"/>
                    <a:gd name="T66" fmla="*/ 7 w 28"/>
                    <a:gd name="T67" fmla="*/ 19 h 32"/>
                    <a:gd name="T68" fmla="*/ 3 w 28"/>
                    <a:gd name="T69" fmla="*/ 24 h 32"/>
                    <a:gd name="T70" fmla="*/ 15 w 28"/>
                    <a:gd name="T71" fmla="*/ 23 h 32"/>
                    <a:gd name="T72" fmla="*/ 16 w 28"/>
                    <a:gd name="T73" fmla="*/ 24 h 32"/>
                    <a:gd name="T74" fmla="*/ 19 w 28"/>
                    <a:gd name="T75" fmla="*/ 24 h 32"/>
                    <a:gd name="T76" fmla="*/ 20 w 28"/>
                    <a:gd name="T77" fmla="*/ 24 h 32"/>
                    <a:gd name="T78" fmla="*/ 21 w 28"/>
                    <a:gd name="T79" fmla="*/ 22 h 32"/>
                    <a:gd name="T80" fmla="*/ 20 w 28"/>
                    <a:gd name="T81" fmla="*/ 21 h 32"/>
                    <a:gd name="T82" fmla="*/ 22 w 28"/>
                    <a:gd name="T83" fmla="*/ 16 h 32"/>
                    <a:gd name="T84" fmla="*/ 17 w 28"/>
                    <a:gd name="T85" fmla="*/ 16 h 32"/>
                    <a:gd name="T86" fmla="*/ 15 w 28"/>
                    <a:gd name="T87" fmla="*/ 15 h 32"/>
                    <a:gd name="T88" fmla="*/ 13 w 28"/>
                    <a:gd name="T89" fmla="*/ 13 h 32"/>
                    <a:gd name="T90" fmla="*/ 10 w 28"/>
                    <a:gd name="T91" fmla="*/ 13 h 32"/>
                    <a:gd name="T92" fmla="*/ 12 w 28"/>
                    <a:gd name="T93" fmla="*/ 6 h 32"/>
                    <a:gd name="T94" fmla="*/ 13 w 28"/>
                    <a:gd name="T95" fmla="*/ 2 h 32"/>
                    <a:gd name="T96" fmla="*/ 10 w 28"/>
                    <a:gd name="T97" fmla="*/ 6 h 32"/>
                    <a:gd name="T98" fmla="*/ 9 w 28"/>
                    <a:gd name="T99" fmla="*/ 10 h 32"/>
                    <a:gd name="T100" fmla="*/ 7 w 28"/>
                    <a:gd name="T101" fmla="*/ 13 h 32"/>
                    <a:gd name="T102" fmla="*/ 8 w 28"/>
                    <a:gd name="T103" fmla="*/ 17 h 32"/>
                    <a:gd name="T104" fmla="*/ 5 w 28"/>
                    <a:gd name="T105" fmla="*/ 18 h 32"/>
                    <a:gd name="T106" fmla="*/ 15 w 28"/>
                    <a:gd name="T107" fmla="*/ 13 h 32"/>
                    <a:gd name="T108" fmla="*/ 17 w 28"/>
                    <a:gd name="T109" fmla="*/ 12 h 32"/>
                    <a:gd name="T110" fmla="*/ 16 w 28"/>
                    <a:gd name="T111" fmla="*/ 12 h 32"/>
                    <a:gd name="T112" fmla="*/ 15 w 28"/>
                    <a:gd name="T113"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32">
                      <a:moveTo>
                        <a:pt x="23" y="32"/>
                      </a:moveTo>
                      <a:cubicBezTo>
                        <a:pt x="23" y="31"/>
                        <a:pt x="23" y="31"/>
                        <a:pt x="23" y="31"/>
                      </a:cubicBezTo>
                      <a:cubicBezTo>
                        <a:pt x="23" y="30"/>
                        <a:pt x="23" y="30"/>
                        <a:pt x="23" y="29"/>
                      </a:cubicBezTo>
                      <a:cubicBezTo>
                        <a:pt x="23" y="29"/>
                        <a:pt x="23" y="29"/>
                        <a:pt x="23" y="29"/>
                      </a:cubicBezTo>
                      <a:cubicBezTo>
                        <a:pt x="22" y="29"/>
                        <a:pt x="22" y="30"/>
                        <a:pt x="22" y="30"/>
                      </a:cubicBezTo>
                      <a:cubicBezTo>
                        <a:pt x="20" y="29"/>
                        <a:pt x="20" y="29"/>
                        <a:pt x="20" y="29"/>
                      </a:cubicBezTo>
                      <a:cubicBezTo>
                        <a:pt x="21" y="28"/>
                        <a:pt x="21" y="26"/>
                        <a:pt x="21" y="25"/>
                      </a:cubicBezTo>
                      <a:cubicBezTo>
                        <a:pt x="19" y="28"/>
                        <a:pt x="18" y="30"/>
                        <a:pt x="16" y="30"/>
                      </a:cubicBezTo>
                      <a:cubicBezTo>
                        <a:pt x="15" y="30"/>
                        <a:pt x="14" y="30"/>
                        <a:pt x="14" y="29"/>
                      </a:cubicBezTo>
                      <a:cubicBezTo>
                        <a:pt x="13" y="28"/>
                        <a:pt x="13" y="28"/>
                        <a:pt x="13" y="28"/>
                      </a:cubicBezTo>
                      <a:cubicBezTo>
                        <a:pt x="14" y="27"/>
                        <a:pt x="14" y="27"/>
                        <a:pt x="14" y="27"/>
                      </a:cubicBezTo>
                      <a:cubicBezTo>
                        <a:pt x="14" y="27"/>
                        <a:pt x="14" y="27"/>
                        <a:pt x="13" y="27"/>
                      </a:cubicBezTo>
                      <a:cubicBezTo>
                        <a:pt x="11" y="26"/>
                        <a:pt x="11" y="26"/>
                        <a:pt x="11" y="26"/>
                      </a:cubicBezTo>
                      <a:cubicBezTo>
                        <a:pt x="12" y="25"/>
                        <a:pt x="12" y="25"/>
                        <a:pt x="12" y="25"/>
                      </a:cubicBezTo>
                      <a:cubicBezTo>
                        <a:pt x="10" y="26"/>
                        <a:pt x="8" y="26"/>
                        <a:pt x="5" y="26"/>
                      </a:cubicBezTo>
                      <a:cubicBezTo>
                        <a:pt x="3" y="26"/>
                        <a:pt x="1" y="26"/>
                        <a:pt x="1" y="25"/>
                      </a:cubicBezTo>
                      <a:cubicBezTo>
                        <a:pt x="0" y="23"/>
                        <a:pt x="1" y="22"/>
                        <a:pt x="2" y="21"/>
                      </a:cubicBezTo>
                      <a:cubicBezTo>
                        <a:pt x="2" y="21"/>
                        <a:pt x="2" y="21"/>
                        <a:pt x="1" y="21"/>
                      </a:cubicBezTo>
                      <a:cubicBezTo>
                        <a:pt x="1" y="19"/>
                        <a:pt x="1" y="19"/>
                        <a:pt x="1" y="19"/>
                      </a:cubicBezTo>
                      <a:cubicBezTo>
                        <a:pt x="2" y="19"/>
                        <a:pt x="3" y="18"/>
                        <a:pt x="3" y="17"/>
                      </a:cubicBezTo>
                      <a:cubicBezTo>
                        <a:pt x="3" y="17"/>
                        <a:pt x="4" y="16"/>
                        <a:pt x="5" y="15"/>
                      </a:cubicBezTo>
                      <a:cubicBezTo>
                        <a:pt x="5" y="14"/>
                        <a:pt x="5" y="13"/>
                        <a:pt x="6" y="12"/>
                      </a:cubicBezTo>
                      <a:cubicBezTo>
                        <a:pt x="6" y="11"/>
                        <a:pt x="7" y="10"/>
                        <a:pt x="8" y="9"/>
                      </a:cubicBezTo>
                      <a:cubicBezTo>
                        <a:pt x="8" y="8"/>
                        <a:pt x="8" y="7"/>
                        <a:pt x="8" y="7"/>
                      </a:cubicBezTo>
                      <a:cubicBezTo>
                        <a:pt x="7" y="6"/>
                        <a:pt x="7" y="6"/>
                        <a:pt x="7" y="6"/>
                      </a:cubicBezTo>
                      <a:cubicBezTo>
                        <a:pt x="8" y="6"/>
                        <a:pt x="8" y="6"/>
                        <a:pt x="8" y="6"/>
                      </a:cubicBezTo>
                      <a:cubicBezTo>
                        <a:pt x="8" y="5"/>
                        <a:pt x="8" y="5"/>
                        <a:pt x="8" y="4"/>
                      </a:cubicBezTo>
                      <a:cubicBezTo>
                        <a:pt x="10" y="3"/>
                        <a:pt x="11" y="1"/>
                        <a:pt x="13" y="0"/>
                      </a:cubicBezTo>
                      <a:cubicBezTo>
                        <a:pt x="14" y="0"/>
                        <a:pt x="14" y="0"/>
                        <a:pt x="15" y="0"/>
                      </a:cubicBezTo>
                      <a:cubicBezTo>
                        <a:pt x="15" y="0"/>
                        <a:pt x="15" y="0"/>
                        <a:pt x="15" y="0"/>
                      </a:cubicBezTo>
                      <a:cubicBezTo>
                        <a:pt x="20" y="0"/>
                        <a:pt x="20" y="0"/>
                        <a:pt x="20" y="0"/>
                      </a:cubicBezTo>
                      <a:cubicBezTo>
                        <a:pt x="16" y="2"/>
                        <a:pt x="16" y="2"/>
                        <a:pt x="16" y="2"/>
                      </a:cubicBezTo>
                      <a:cubicBezTo>
                        <a:pt x="16" y="2"/>
                        <a:pt x="14" y="6"/>
                        <a:pt x="14" y="6"/>
                      </a:cubicBezTo>
                      <a:cubicBezTo>
                        <a:pt x="14" y="7"/>
                        <a:pt x="14" y="8"/>
                        <a:pt x="13" y="9"/>
                      </a:cubicBezTo>
                      <a:cubicBezTo>
                        <a:pt x="14" y="9"/>
                        <a:pt x="14" y="9"/>
                        <a:pt x="14" y="9"/>
                      </a:cubicBezTo>
                      <a:cubicBezTo>
                        <a:pt x="15" y="10"/>
                        <a:pt x="15" y="10"/>
                        <a:pt x="15" y="10"/>
                      </a:cubicBezTo>
                      <a:cubicBezTo>
                        <a:pt x="15" y="10"/>
                        <a:pt x="15" y="10"/>
                        <a:pt x="16" y="10"/>
                      </a:cubicBezTo>
                      <a:cubicBezTo>
                        <a:pt x="19" y="11"/>
                        <a:pt x="19" y="11"/>
                        <a:pt x="19" y="11"/>
                      </a:cubicBezTo>
                      <a:cubicBezTo>
                        <a:pt x="19" y="11"/>
                        <a:pt x="19" y="11"/>
                        <a:pt x="19" y="11"/>
                      </a:cubicBezTo>
                      <a:cubicBezTo>
                        <a:pt x="19" y="11"/>
                        <a:pt x="19" y="11"/>
                        <a:pt x="19" y="11"/>
                      </a:cubicBezTo>
                      <a:cubicBezTo>
                        <a:pt x="21" y="11"/>
                        <a:pt x="21" y="11"/>
                        <a:pt x="21" y="11"/>
                      </a:cubicBezTo>
                      <a:cubicBezTo>
                        <a:pt x="19" y="12"/>
                        <a:pt x="19" y="12"/>
                        <a:pt x="19" y="12"/>
                      </a:cubicBezTo>
                      <a:cubicBezTo>
                        <a:pt x="18" y="13"/>
                        <a:pt x="18" y="13"/>
                        <a:pt x="18" y="13"/>
                      </a:cubicBezTo>
                      <a:cubicBezTo>
                        <a:pt x="20" y="13"/>
                        <a:pt x="22" y="13"/>
                        <a:pt x="24" y="13"/>
                      </a:cubicBezTo>
                      <a:cubicBezTo>
                        <a:pt x="25" y="14"/>
                        <a:pt x="25" y="14"/>
                        <a:pt x="25" y="14"/>
                      </a:cubicBezTo>
                      <a:cubicBezTo>
                        <a:pt x="24" y="17"/>
                        <a:pt x="24" y="17"/>
                        <a:pt x="24" y="17"/>
                      </a:cubicBezTo>
                      <a:cubicBezTo>
                        <a:pt x="23" y="18"/>
                        <a:pt x="23" y="18"/>
                        <a:pt x="23" y="18"/>
                      </a:cubicBezTo>
                      <a:cubicBezTo>
                        <a:pt x="24" y="18"/>
                        <a:pt x="24" y="18"/>
                        <a:pt x="25" y="18"/>
                      </a:cubicBezTo>
                      <a:cubicBezTo>
                        <a:pt x="27" y="17"/>
                        <a:pt x="27" y="17"/>
                        <a:pt x="27" y="17"/>
                      </a:cubicBezTo>
                      <a:cubicBezTo>
                        <a:pt x="26" y="19"/>
                        <a:pt x="26" y="19"/>
                        <a:pt x="26" y="19"/>
                      </a:cubicBezTo>
                      <a:cubicBezTo>
                        <a:pt x="26" y="20"/>
                        <a:pt x="25" y="21"/>
                        <a:pt x="24" y="22"/>
                      </a:cubicBezTo>
                      <a:cubicBezTo>
                        <a:pt x="24" y="22"/>
                        <a:pt x="24" y="23"/>
                        <a:pt x="24" y="23"/>
                      </a:cubicBezTo>
                      <a:cubicBezTo>
                        <a:pt x="28" y="18"/>
                        <a:pt x="28" y="18"/>
                        <a:pt x="28" y="18"/>
                      </a:cubicBezTo>
                      <a:cubicBezTo>
                        <a:pt x="27" y="22"/>
                        <a:pt x="27" y="22"/>
                        <a:pt x="27" y="22"/>
                      </a:cubicBezTo>
                      <a:cubicBezTo>
                        <a:pt x="27" y="22"/>
                        <a:pt x="27" y="23"/>
                        <a:pt x="27" y="23"/>
                      </a:cubicBezTo>
                      <a:cubicBezTo>
                        <a:pt x="27" y="24"/>
                        <a:pt x="27" y="24"/>
                        <a:pt x="27" y="24"/>
                      </a:cubicBezTo>
                      <a:cubicBezTo>
                        <a:pt x="28" y="25"/>
                        <a:pt x="28" y="27"/>
                        <a:pt x="27" y="29"/>
                      </a:cubicBezTo>
                      <a:cubicBezTo>
                        <a:pt x="27" y="30"/>
                        <a:pt x="26" y="31"/>
                        <a:pt x="24" y="32"/>
                      </a:cubicBezTo>
                      <a:lnTo>
                        <a:pt x="23" y="32"/>
                      </a:lnTo>
                      <a:close/>
                      <a:moveTo>
                        <a:pt x="24" y="28"/>
                      </a:moveTo>
                      <a:cubicBezTo>
                        <a:pt x="24" y="28"/>
                        <a:pt x="24" y="29"/>
                        <a:pt x="25" y="29"/>
                      </a:cubicBezTo>
                      <a:cubicBezTo>
                        <a:pt x="25" y="29"/>
                        <a:pt x="25" y="29"/>
                        <a:pt x="25" y="29"/>
                      </a:cubicBezTo>
                      <a:cubicBezTo>
                        <a:pt x="25" y="29"/>
                        <a:pt x="25" y="28"/>
                        <a:pt x="25" y="28"/>
                      </a:cubicBezTo>
                      <a:cubicBezTo>
                        <a:pt x="26" y="27"/>
                        <a:pt x="26" y="27"/>
                        <a:pt x="26" y="26"/>
                      </a:cubicBezTo>
                      <a:lnTo>
                        <a:pt x="24" y="28"/>
                      </a:lnTo>
                      <a:close/>
                      <a:moveTo>
                        <a:pt x="4" y="19"/>
                      </a:moveTo>
                      <a:cubicBezTo>
                        <a:pt x="4" y="19"/>
                        <a:pt x="4" y="19"/>
                        <a:pt x="4" y="19"/>
                      </a:cubicBezTo>
                      <a:cubicBezTo>
                        <a:pt x="7" y="19"/>
                        <a:pt x="7" y="19"/>
                        <a:pt x="7" y="19"/>
                      </a:cubicBezTo>
                      <a:cubicBezTo>
                        <a:pt x="5" y="21"/>
                        <a:pt x="5" y="21"/>
                        <a:pt x="5" y="21"/>
                      </a:cubicBezTo>
                      <a:cubicBezTo>
                        <a:pt x="3" y="23"/>
                        <a:pt x="3" y="24"/>
                        <a:pt x="3" y="24"/>
                      </a:cubicBezTo>
                      <a:cubicBezTo>
                        <a:pt x="3" y="24"/>
                        <a:pt x="3" y="24"/>
                        <a:pt x="5" y="24"/>
                      </a:cubicBezTo>
                      <a:cubicBezTo>
                        <a:pt x="8" y="24"/>
                        <a:pt x="12" y="24"/>
                        <a:pt x="15" y="23"/>
                      </a:cubicBezTo>
                      <a:cubicBezTo>
                        <a:pt x="19" y="21"/>
                        <a:pt x="19" y="21"/>
                        <a:pt x="19" y="21"/>
                      </a:cubicBezTo>
                      <a:cubicBezTo>
                        <a:pt x="16" y="24"/>
                        <a:pt x="16" y="24"/>
                        <a:pt x="16" y="24"/>
                      </a:cubicBezTo>
                      <a:cubicBezTo>
                        <a:pt x="16" y="24"/>
                        <a:pt x="16" y="24"/>
                        <a:pt x="16" y="24"/>
                      </a:cubicBezTo>
                      <a:cubicBezTo>
                        <a:pt x="16" y="24"/>
                        <a:pt x="17" y="23"/>
                        <a:pt x="19" y="24"/>
                      </a:cubicBezTo>
                      <a:cubicBezTo>
                        <a:pt x="19" y="24"/>
                        <a:pt x="19" y="24"/>
                        <a:pt x="19" y="24"/>
                      </a:cubicBezTo>
                      <a:cubicBezTo>
                        <a:pt x="19" y="24"/>
                        <a:pt x="20" y="24"/>
                        <a:pt x="20" y="24"/>
                      </a:cubicBezTo>
                      <a:cubicBezTo>
                        <a:pt x="20" y="23"/>
                        <a:pt x="21" y="23"/>
                        <a:pt x="21" y="22"/>
                      </a:cubicBezTo>
                      <a:cubicBezTo>
                        <a:pt x="21" y="22"/>
                        <a:pt x="21" y="22"/>
                        <a:pt x="21" y="22"/>
                      </a:cubicBezTo>
                      <a:cubicBezTo>
                        <a:pt x="21" y="21"/>
                        <a:pt x="21" y="21"/>
                        <a:pt x="21" y="21"/>
                      </a:cubicBezTo>
                      <a:cubicBezTo>
                        <a:pt x="20" y="21"/>
                        <a:pt x="20" y="21"/>
                        <a:pt x="20" y="21"/>
                      </a:cubicBezTo>
                      <a:cubicBezTo>
                        <a:pt x="21" y="19"/>
                        <a:pt x="21" y="19"/>
                        <a:pt x="21" y="19"/>
                      </a:cubicBezTo>
                      <a:cubicBezTo>
                        <a:pt x="21" y="18"/>
                        <a:pt x="21" y="17"/>
                        <a:pt x="22" y="16"/>
                      </a:cubicBezTo>
                      <a:cubicBezTo>
                        <a:pt x="22" y="15"/>
                        <a:pt x="22" y="15"/>
                        <a:pt x="22" y="15"/>
                      </a:cubicBezTo>
                      <a:cubicBezTo>
                        <a:pt x="20" y="15"/>
                        <a:pt x="19" y="15"/>
                        <a:pt x="17" y="16"/>
                      </a:cubicBezTo>
                      <a:cubicBezTo>
                        <a:pt x="15" y="17"/>
                        <a:pt x="15" y="17"/>
                        <a:pt x="15" y="17"/>
                      </a:cubicBezTo>
                      <a:cubicBezTo>
                        <a:pt x="15" y="15"/>
                        <a:pt x="15" y="15"/>
                        <a:pt x="15" y="15"/>
                      </a:cubicBezTo>
                      <a:cubicBezTo>
                        <a:pt x="15" y="15"/>
                        <a:pt x="13" y="15"/>
                        <a:pt x="13" y="13"/>
                      </a:cubicBezTo>
                      <a:cubicBezTo>
                        <a:pt x="13" y="13"/>
                        <a:pt x="13" y="13"/>
                        <a:pt x="13" y="13"/>
                      </a:cubicBezTo>
                      <a:cubicBezTo>
                        <a:pt x="10" y="15"/>
                        <a:pt x="10" y="15"/>
                        <a:pt x="10" y="15"/>
                      </a:cubicBezTo>
                      <a:cubicBezTo>
                        <a:pt x="10" y="13"/>
                        <a:pt x="10" y="13"/>
                        <a:pt x="10" y="13"/>
                      </a:cubicBezTo>
                      <a:cubicBezTo>
                        <a:pt x="10" y="11"/>
                        <a:pt x="10" y="10"/>
                        <a:pt x="11" y="9"/>
                      </a:cubicBezTo>
                      <a:cubicBezTo>
                        <a:pt x="12" y="8"/>
                        <a:pt x="12" y="7"/>
                        <a:pt x="12" y="6"/>
                      </a:cubicBezTo>
                      <a:cubicBezTo>
                        <a:pt x="12" y="6"/>
                        <a:pt x="13" y="4"/>
                        <a:pt x="14" y="2"/>
                      </a:cubicBezTo>
                      <a:cubicBezTo>
                        <a:pt x="14" y="2"/>
                        <a:pt x="13" y="2"/>
                        <a:pt x="13" y="2"/>
                      </a:cubicBezTo>
                      <a:cubicBezTo>
                        <a:pt x="12" y="3"/>
                        <a:pt x="11" y="4"/>
                        <a:pt x="10" y="6"/>
                      </a:cubicBezTo>
                      <a:cubicBezTo>
                        <a:pt x="10" y="6"/>
                        <a:pt x="10" y="6"/>
                        <a:pt x="10" y="6"/>
                      </a:cubicBezTo>
                      <a:cubicBezTo>
                        <a:pt x="10" y="8"/>
                        <a:pt x="10" y="9"/>
                        <a:pt x="10" y="10"/>
                      </a:cubicBezTo>
                      <a:cubicBezTo>
                        <a:pt x="9" y="10"/>
                        <a:pt x="9" y="10"/>
                        <a:pt x="9" y="10"/>
                      </a:cubicBezTo>
                      <a:cubicBezTo>
                        <a:pt x="9" y="11"/>
                        <a:pt x="9" y="11"/>
                        <a:pt x="9" y="11"/>
                      </a:cubicBezTo>
                      <a:cubicBezTo>
                        <a:pt x="9" y="11"/>
                        <a:pt x="8" y="11"/>
                        <a:pt x="7" y="13"/>
                      </a:cubicBezTo>
                      <a:cubicBezTo>
                        <a:pt x="7" y="14"/>
                        <a:pt x="7" y="16"/>
                        <a:pt x="7" y="16"/>
                      </a:cubicBezTo>
                      <a:cubicBezTo>
                        <a:pt x="8" y="17"/>
                        <a:pt x="8" y="17"/>
                        <a:pt x="8" y="17"/>
                      </a:cubicBezTo>
                      <a:cubicBezTo>
                        <a:pt x="6" y="17"/>
                        <a:pt x="6" y="17"/>
                        <a:pt x="6" y="17"/>
                      </a:cubicBezTo>
                      <a:cubicBezTo>
                        <a:pt x="5" y="17"/>
                        <a:pt x="5" y="17"/>
                        <a:pt x="5" y="18"/>
                      </a:cubicBezTo>
                      <a:cubicBezTo>
                        <a:pt x="5" y="18"/>
                        <a:pt x="4" y="19"/>
                        <a:pt x="4" y="19"/>
                      </a:cubicBezTo>
                      <a:close/>
                      <a:moveTo>
                        <a:pt x="15" y="13"/>
                      </a:moveTo>
                      <a:cubicBezTo>
                        <a:pt x="15" y="13"/>
                        <a:pt x="15" y="13"/>
                        <a:pt x="15" y="13"/>
                      </a:cubicBezTo>
                      <a:cubicBezTo>
                        <a:pt x="16" y="13"/>
                        <a:pt x="16" y="13"/>
                        <a:pt x="17" y="12"/>
                      </a:cubicBezTo>
                      <a:cubicBezTo>
                        <a:pt x="17" y="12"/>
                        <a:pt x="17" y="12"/>
                        <a:pt x="17" y="12"/>
                      </a:cubicBezTo>
                      <a:cubicBezTo>
                        <a:pt x="16" y="12"/>
                        <a:pt x="16" y="12"/>
                        <a:pt x="16" y="12"/>
                      </a:cubicBezTo>
                      <a:cubicBezTo>
                        <a:pt x="16" y="12"/>
                        <a:pt x="16" y="12"/>
                        <a:pt x="15" y="13"/>
                      </a:cubicBezTo>
                      <a:cubicBezTo>
                        <a:pt x="15" y="13"/>
                        <a:pt x="15" y="13"/>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23" name="Freeform 31"/>
                <p:cNvSpPr/>
                <p:nvPr/>
              </p:nvSpPr>
              <p:spPr bwMode="auto">
                <a:xfrm>
                  <a:off x="2268" y="1763"/>
                  <a:ext cx="24" cy="19"/>
                </a:xfrm>
                <a:custGeom>
                  <a:avLst/>
                  <a:gdLst>
                    <a:gd name="T0" fmla="*/ 13 w 14"/>
                    <a:gd name="T1" fmla="*/ 6 h 11"/>
                    <a:gd name="T2" fmla="*/ 6 w 14"/>
                    <a:gd name="T3" fmla="*/ 1 h 11"/>
                    <a:gd name="T4" fmla="*/ 1 w 14"/>
                    <a:gd name="T5" fmla="*/ 1 h 11"/>
                    <a:gd name="T6" fmla="*/ 4 w 14"/>
                    <a:gd name="T7" fmla="*/ 6 h 11"/>
                    <a:gd name="T8" fmla="*/ 3 w 14"/>
                    <a:gd name="T9" fmla="*/ 4 h 11"/>
                    <a:gd name="T10" fmla="*/ 10 w 14"/>
                    <a:gd name="T11" fmla="*/ 11 h 11"/>
                    <a:gd name="T12" fmla="*/ 11 w 14"/>
                    <a:gd name="T13" fmla="*/ 10 h 11"/>
                    <a:gd name="T14" fmla="*/ 12 w 14"/>
                    <a:gd name="T15" fmla="*/ 11 h 11"/>
                    <a:gd name="T16" fmla="*/ 13 w 14"/>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13" y="6"/>
                      </a:moveTo>
                      <a:cubicBezTo>
                        <a:pt x="10" y="4"/>
                        <a:pt x="10" y="1"/>
                        <a:pt x="6" y="1"/>
                      </a:cubicBezTo>
                      <a:cubicBezTo>
                        <a:pt x="4" y="1"/>
                        <a:pt x="1" y="0"/>
                        <a:pt x="1" y="1"/>
                      </a:cubicBezTo>
                      <a:cubicBezTo>
                        <a:pt x="0" y="4"/>
                        <a:pt x="1" y="5"/>
                        <a:pt x="4" y="6"/>
                      </a:cubicBezTo>
                      <a:cubicBezTo>
                        <a:pt x="3" y="5"/>
                        <a:pt x="4" y="5"/>
                        <a:pt x="3" y="4"/>
                      </a:cubicBezTo>
                      <a:cubicBezTo>
                        <a:pt x="6" y="5"/>
                        <a:pt x="8" y="10"/>
                        <a:pt x="10" y="11"/>
                      </a:cubicBezTo>
                      <a:cubicBezTo>
                        <a:pt x="11" y="11"/>
                        <a:pt x="11" y="10"/>
                        <a:pt x="11" y="10"/>
                      </a:cubicBezTo>
                      <a:cubicBezTo>
                        <a:pt x="11" y="10"/>
                        <a:pt x="11" y="11"/>
                        <a:pt x="12" y="11"/>
                      </a:cubicBezTo>
                      <a:cubicBezTo>
                        <a:pt x="14" y="9"/>
                        <a:pt x="11" y="8"/>
                        <a:pt x="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24" name="Freeform 32"/>
                <p:cNvSpPr>
                  <a:spLocks noEditPoints="1"/>
                </p:cNvSpPr>
                <p:nvPr/>
              </p:nvSpPr>
              <p:spPr bwMode="auto">
                <a:xfrm>
                  <a:off x="2266" y="1762"/>
                  <a:ext cx="28" cy="24"/>
                </a:xfrm>
                <a:custGeom>
                  <a:avLst/>
                  <a:gdLst>
                    <a:gd name="T0" fmla="*/ 13 w 16"/>
                    <a:gd name="T1" fmla="*/ 14 h 14"/>
                    <a:gd name="T2" fmla="*/ 12 w 16"/>
                    <a:gd name="T3" fmla="*/ 13 h 14"/>
                    <a:gd name="T4" fmla="*/ 12 w 16"/>
                    <a:gd name="T5" fmla="*/ 13 h 14"/>
                    <a:gd name="T6" fmla="*/ 11 w 16"/>
                    <a:gd name="T7" fmla="*/ 13 h 14"/>
                    <a:gd name="T8" fmla="*/ 8 w 16"/>
                    <a:gd name="T9" fmla="*/ 10 h 14"/>
                    <a:gd name="T10" fmla="*/ 6 w 16"/>
                    <a:gd name="T11" fmla="*/ 7 h 14"/>
                    <a:gd name="T12" fmla="*/ 6 w 16"/>
                    <a:gd name="T13" fmla="*/ 9 h 14"/>
                    <a:gd name="T14" fmla="*/ 4 w 16"/>
                    <a:gd name="T15" fmla="*/ 8 h 14"/>
                    <a:gd name="T16" fmla="*/ 1 w 16"/>
                    <a:gd name="T17" fmla="*/ 2 h 14"/>
                    <a:gd name="T18" fmla="*/ 3 w 16"/>
                    <a:gd name="T19" fmla="*/ 0 h 14"/>
                    <a:gd name="T20" fmla="*/ 6 w 16"/>
                    <a:gd name="T21" fmla="*/ 1 h 14"/>
                    <a:gd name="T22" fmla="*/ 7 w 16"/>
                    <a:gd name="T23" fmla="*/ 1 h 14"/>
                    <a:gd name="T24" fmla="*/ 12 w 16"/>
                    <a:gd name="T25" fmla="*/ 4 h 14"/>
                    <a:gd name="T26" fmla="*/ 15 w 16"/>
                    <a:gd name="T27" fmla="*/ 6 h 14"/>
                    <a:gd name="T28" fmla="*/ 16 w 16"/>
                    <a:gd name="T29" fmla="*/ 7 h 14"/>
                    <a:gd name="T30" fmla="*/ 15 w 16"/>
                    <a:gd name="T31" fmla="*/ 8 h 14"/>
                    <a:gd name="T32" fmla="*/ 14 w 16"/>
                    <a:gd name="T33" fmla="*/ 9 h 14"/>
                    <a:gd name="T34" fmla="*/ 13 w 16"/>
                    <a:gd name="T35" fmla="*/ 13 h 14"/>
                    <a:gd name="T36" fmla="*/ 13 w 16"/>
                    <a:gd name="T37" fmla="*/ 14 h 14"/>
                    <a:gd name="T38" fmla="*/ 11 w 16"/>
                    <a:gd name="T39" fmla="*/ 9 h 14"/>
                    <a:gd name="T40" fmla="*/ 12 w 16"/>
                    <a:gd name="T41" fmla="*/ 10 h 14"/>
                    <a:gd name="T42" fmla="*/ 12 w 16"/>
                    <a:gd name="T43" fmla="*/ 10 h 14"/>
                    <a:gd name="T44" fmla="*/ 12 w 16"/>
                    <a:gd name="T45" fmla="*/ 10 h 14"/>
                    <a:gd name="T46" fmla="*/ 13 w 16"/>
                    <a:gd name="T47" fmla="*/ 7 h 14"/>
                    <a:gd name="T48" fmla="*/ 11 w 16"/>
                    <a:gd name="T49" fmla="*/ 5 h 14"/>
                    <a:gd name="T50" fmla="*/ 7 w 16"/>
                    <a:gd name="T51" fmla="*/ 3 h 14"/>
                    <a:gd name="T52" fmla="*/ 5 w 16"/>
                    <a:gd name="T53" fmla="*/ 3 h 14"/>
                    <a:gd name="T54" fmla="*/ 3 w 16"/>
                    <a:gd name="T55" fmla="*/ 2 h 14"/>
                    <a:gd name="T56" fmla="*/ 3 w 16"/>
                    <a:gd name="T57" fmla="*/ 2 h 14"/>
                    <a:gd name="T58" fmla="*/ 3 w 16"/>
                    <a:gd name="T59" fmla="*/ 4 h 14"/>
                    <a:gd name="T60" fmla="*/ 4 w 16"/>
                    <a:gd name="T61" fmla="*/ 4 h 14"/>
                    <a:gd name="T62" fmla="*/ 10 w 16"/>
                    <a:gd name="T63" fmla="*/ 9 h 14"/>
                    <a:gd name="T64" fmla="*/ 11 w 16"/>
                    <a:gd name="T65" fmla="*/ 10 h 14"/>
                    <a:gd name="T66" fmla="*/ 11 w 16"/>
                    <a:gd name="T6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4">
                      <a:moveTo>
                        <a:pt x="13" y="14"/>
                      </a:moveTo>
                      <a:cubicBezTo>
                        <a:pt x="12" y="13"/>
                        <a:pt x="12" y="13"/>
                        <a:pt x="12" y="13"/>
                      </a:cubicBezTo>
                      <a:cubicBezTo>
                        <a:pt x="12" y="13"/>
                        <a:pt x="12" y="13"/>
                        <a:pt x="12" y="13"/>
                      </a:cubicBezTo>
                      <a:cubicBezTo>
                        <a:pt x="11" y="13"/>
                        <a:pt x="11" y="13"/>
                        <a:pt x="11" y="13"/>
                      </a:cubicBezTo>
                      <a:cubicBezTo>
                        <a:pt x="10" y="12"/>
                        <a:pt x="9" y="11"/>
                        <a:pt x="8" y="10"/>
                      </a:cubicBezTo>
                      <a:cubicBezTo>
                        <a:pt x="7" y="9"/>
                        <a:pt x="7" y="8"/>
                        <a:pt x="6" y="7"/>
                      </a:cubicBezTo>
                      <a:cubicBezTo>
                        <a:pt x="6" y="9"/>
                        <a:pt x="6" y="9"/>
                        <a:pt x="6" y="9"/>
                      </a:cubicBezTo>
                      <a:cubicBezTo>
                        <a:pt x="4" y="8"/>
                        <a:pt x="4" y="8"/>
                        <a:pt x="4" y="8"/>
                      </a:cubicBezTo>
                      <a:cubicBezTo>
                        <a:pt x="2" y="7"/>
                        <a:pt x="0" y="5"/>
                        <a:pt x="1" y="2"/>
                      </a:cubicBezTo>
                      <a:cubicBezTo>
                        <a:pt x="1" y="1"/>
                        <a:pt x="1" y="0"/>
                        <a:pt x="3" y="0"/>
                      </a:cubicBezTo>
                      <a:cubicBezTo>
                        <a:pt x="4" y="0"/>
                        <a:pt x="5" y="1"/>
                        <a:pt x="6" y="1"/>
                      </a:cubicBezTo>
                      <a:cubicBezTo>
                        <a:pt x="6" y="1"/>
                        <a:pt x="6" y="1"/>
                        <a:pt x="7" y="1"/>
                      </a:cubicBezTo>
                      <a:cubicBezTo>
                        <a:pt x="10" y="1"/>
                        <a:pt x="11" y="2"/>
                        <a:pt x="12" y="4"/>
                      </a:cubicBezTo>
                      <a:cubicBezTo>
                        <a:pt x="13" y="5"/>
                        <a:pt x="14" y="6"/>
                        <a:pt x="15" y="6"/>
                      </a:cubicBezTo>
                      <a:cubicBezTo>
                        <a:pt x="16" y="7"/>
                        <a:pt x="16" y="7"/>
                        <a:pt x="16" y="7"/>
                      </a:cubicBezTo>
                      <a:cubicBezTo>
                        <a:pt x="15" y="8"/>
                        <a:pt x="15" y="8"/>
                        <a:pt x="15" y="8"/>
                      </a:cubicBezTo>
                      <a:cubicBezTo>
                        <a:pt x="14" y="8"/>
                        <a:pt x="14" y="9"/>
                        <a:pt x="14" y="9"/>
                      </a:cubicBezTo>
                      <a:cubicBezTo>
                        <a:pt x="14" y="10"/>
                        <a:pt x="15" y="11"/>
                        <a:pt x="13" y="13"/>
                      </a:cubicBezTo>
                      <a:lnTo>
                        <a:pt x="13" y="14"/>
                      </a:lnTo>
                      <a:close/>
                      <a:moveTo>
                        <a:pt x="11" y="9"/>
                      </a:moveTo>
                      <a:cubicBezTo>
                        <a:pt x="12" y="10"/>
                        <a:pt x="12" y="10"/>
                        <a:pt x="12" y="10"/>
                      </a:cubicBezTo>
                      <a:cubicBezTo>
                        <a:pt x="12" y="10"/>
                        <a:pt x="12" y="10"/>
                        <a:pt x="12" y="10"/>
                      </a:cubicBezTo>
                      <a:cubicBezTo>
                        <a:pt x="13" y="10"/>
                        <a:pt x="12" y="10"/>
                        <a:pt x="12" y="10"/>
                      </a:cubicBezTo>
                      <a:cubicBezTo>
                        <a:pt x="12" y="9"/>
                        <a:pt x="12" y="8"/>
                        <a:pt x="13" y="7"/>
                      </a:cubicBezTo>
                      <a:cubicBezTo>
                        <a:pt x="12" y="7"/>
                        <a:pt x="11" y="6"/>
                        <a:pt x="11" y="5"/>
                      </a:cubicBezTo>
                      <a:cubicBezTo>
                        <a:pt x="9" y="4"/>
                        <a:pt x="9" y="3"/>
                        <a:pt x="7" y="3"/>
                      </a:cubicBezTo>
                      <a:cubicBezTo>
                        <a:pt x="6" y="3"/>
                        <a:pt x="6" y="3"/>
                        <a:pt x="5" y="3"/>
                      </a:cubicBezTo>
                      <a:cubicBezTo>
                        <a:pt x="5" y="3"/>
                        <a:pt x="4" y="2"/>
                        <a:pt x="3" y="2"/>
                      </a:cubicBezTo>
                      <a:cubicBezTo>
                        <a:pt x="3" y="2"/>
                        <a:pt x="3" y="2"/>
                        <a:pt x="3" y="2"/>
                      </a:cubicBezTo>
                      <a:cubicBezTo>
                        <a:pt x="3" y="3"/>
                        <a:pt x="3" y="4"/>
                        <a:pt x="3" y="4"/>
                      </a:cubicBezTo>
                      <a:cubicBezTo>
                        <a:pt x="4" y="4"/>
                        <a:pt x="4" y="4"/>
                        <a:pt x="4" y="4"/>
                      </a:cubicBezTo>
                      <a:cubicBezTo>
                        <a:pt x="7" y="5"/>
                        <a:pt x="8" y="7"/>
                        <a:pt x="10" y="9"/>
                      </a:cubicBezTo>
                      <a:cubicBezTo>
                        <a:pt x="10" y="9"/>
                        <a:pt x="10" y="10"/>
                        <a:pt x="11" y="10"/>
                      </a:cubicBezTo>
                      <a:lnTo>
                        <a:pt x="1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25" name="Freeform 33"/>
                <p:cNvSpPr/>
                <p:nvPr/>
              </p:nvSpPr>
              <p:spPr bwMode="auto">
                <a:xfrm>
                  <a:off x="2277" y="1679"/>
                  <a:ext cx="70" cy="26"/>
                </a:xfrm>
                <a:custGeom>
                  <a:avLst/>
                  <a:gdLst>
                    <a:gd name="T0" fmla="*/ 29 w 41"/>
                    <a:gd name="T1" fmla="*/ 6 h 15"/>
                    <a:gd name="T2" fmla="*/ 41 w 41"/>
                    <a:gd name="T3" fmla="*/ 12 h 15"/>
                    <a:gd name="T4" fmla="*/ 27 w 41"/>
                    <a:gd name="T5" fmla="*/ 14 h 15"/>
                    <a:gd name="T6" fmla="*/ 30 w 41"/>
                    <a:gd name="T7" fmla="*/ 11 h 15"/>
                    <a:gd name="T8" fmla="*/ 19 w 41"/>
                    <a:gd name="T9" fmla="*/ 6 h 15"/>
                    <a:gd name="T10" fmla="*/ 16 w 41"/>
                    <a:gd name="T11" fmla="*/ 5 h 15"/>
                    <a:gd name="T12" fmla="*/ 10 w 41"/>
                    <a:gd name="T13" fmla="*/ 3 h 15"/>
                    <a:gd name="T14" fmla="*/ 12 w 41"/>
                    <a:gd name="T15" fmla="*/ 3 h 15"/>
                    <a:gd name="T16" fmla="*/ 0 w 41"/>
                    <a:gd name="T17" fmla="*/ 5 h 15"/>
                    <a:gd name="T18" fmla="*/ 4 w 41"/>
                    <a:gd name="T19" fmla="*/ 1 h 15"/>
                    <a:gd name="T20" fmla="*/ 12 w 41"/>
                    <a:gd name="T21" fmla="*/ 0 h 15"/>
                    <a:gd name="T22" fmla="*/ 29 w 41"/>
                    <a:gd name="T2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29" y="6"/>
                      </a:moveTo>
                      <a:cubicBezTo>
                        <a:pt x="33" y="10"/>
                        <a:pt x="37" y="9"/>
                        <a:pt x="41" y="12"/>
                      </a:cubicBezTo>
                      <a:cubicBezTo>
                        <a:pt x="37" y="14"/>
                        <a:pt x="32" y="15"/>
                        <a:pt x="27" y="14"/>
                      </a:cubicBezTo>
                      <a:cubicBezTo>
                        <a:pt x="28" y="13"/>
                        <a:pt x="29" y="12"/>
                        <a:pt x="30" y="11"/>
                      </a:cubicBezTo>
                      <a:cubicBezTo>
                        <a:pt x="25" y="10"/>
                        <a:pt x="24" y="7"/>
                        <a:pt x="19" y="6"/>
                      </a:cubicBezTo>
                      <a:cubicBezTo>
                        <a:pt x="18" y="6"/>
                        <a:pt x="17" y="5"/>
                        <a:pt x="16" y="5"/>
                      </a:cubicBezTo>
                      <a:cubicBezTo>
                        <a:pt x="14" y="4"/>
                        <a:pt x="11" y="5"/>
                        <a:pt x="10" y="3"/>
                      </a:cubicBezTo>
                      <a:cubicBezTo>
                        <a:pt x="11" y="3"/>
                        <a:pt x="11" y="3"/>
                        <a:pt x="12" y="3"/>
                      </a:cubicBezTo>
                      <a:cubicBezTo>
                        <a:pt x="7" y="1"/>
                        <a:pt x="4" y="7"/>
                        <a:pt x="0" y="5"/>
                      </a:cubicBezTo>
                      <a:cubicBezTo>
                        <a:pt x="2" y="5"/>
                        <a:pt x="1" y="2"/>
                        <a:pt x="4" y="1"/>
                      </a:cubicBezTo>
                      <a:cubicBezTo>
                        <a:pt x="7" y="0"/>
                        <a:pt x="9" y="0"/>
                        <a:pt x="12" y="0"/>
                      </a:cubicBezTo>
                      <a:cubicBezTo>
                        <a:pt x="19" y="1"/>
                        <a:pt x="23" y="5"/>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26" name="Freeform 34"/>
                <p:cNvSpPr>
                  <a:spLocks noEditPoints="1"/>
                </p:cNvSpPr>
                <p:nvPr/>
              </p:nvSpPr>
              <p:spPr bwMode="auto">
                <a:xfrm>
                  <a:off x="2268" y="1677"/>
                  <a:ext cx="83" cy="28"/>
                </a:xfrm>
                <a:custGeom>
                  <a:avLst/>
                  <a:gdLst>
                    <a:gd name="T0" fmla="*/ 37 w 48"/>
                    <a:gd name="T1" fmla="*/ 16 h 16"/>
                    <a:gd name="T2" fmla="*/ 32 w 48"/>
                    <a:gd name="T3" fmla="*/ 16 h 16"/>
                    <a:gd name="T4" fmla="*/ 30 w 48"/>
                    <a:gd name="T5" fmla="*/ 15 h 16"/>
                    <a:gd name="T6" fmla="*/ 32 w 48"/>
                    <a:gd name="T7" fmla="*/ 14 h 16"/>
                    <a:gd name="T8" fmla="*/ 33 w 48"/>
                    <a:gd name="T9" fmla="*/ 13 h 16"/>
                    <a:gd name="T10" fmla="*/ 33 w 48"/>
                    <a:gd name="T11" fmla="*/ 13 h 16"/>
                    <a:gd name="T12" fmla="*/ 29 w 48"/>
                    <a:gd name="T13" fmla="*/ 11 h 16"/>
                    <a:gd name="T14" fmla="*/ 24 w 48"/>
                    <a:gd name="T15" fmla="*/ 8 h 16"/>
                    <a:gd name="T16" fmla="*/ 22 w 48"/>
                    <a:gd name="T17" fmla="*/ 7 h 16"/>
                    <a:gd name="T18" fmla="*/ 21 w 48"/>
                    <a:gd name="T19" fmla="*/ 7 h 16"/>
                    <a:gd name="T20" fmla="*/ 20 w 48"/>
                    <a:gd name="T21" fmla="*/ 7 h 16"/>
                    <a:gd name="T22" fmla="*/ 19 w 48"/>
                    <a:gd name="T23" fmla="*/ 7 h 16"/>
                    <a:gd name="T24" fmla="*/ 14 w 48"/>
                    <a:gd name="T25" fmla="*/ 5 h 16"/>
                    <a:gd name="T26" fmla="*/ 14 w 48"/>
                    <a:gd name="T27" fmla="*/ 4 h 16"/>
                    <a:gd name="T28" fmla="*/ 11 w 48"/>
                    <a:gd name="T29" fmla="*/ 6 h 16"/>
                    <a:gd name="T30" fmla="*/ 4 w 48"/>
                    <a:gd name="T31" fmla="*/ 7 h 16"/>
                    <a:gd name="T32" fmla="*/ 0 w 48"/>
                    <a:gd name="T33" fmla="*/ 6 h 16"/>
                    <a:gd name="T34" fmla="*/ 4 w 48"/>
                    <a:gd name="T35" fmla="*/ 5 h 16"/>
                    <a:gd name="T36" fmla="*/ 6 w 48"/>
                    <a:gd name="T37" fmla="*/ 4 h 16"/>
                    <a:gd name="T38" fmla="*/ 9 w 48"/>
                    <a:gd name="T39" fmla="*/ 1 h 16"/>
                    <a:gd name="T40" fmla="*/ 9 w 48"/>
                    <a:gd name="T41" fmla="*/ 1 h 16"/>
                    <a:gd name="T42" fmla="*/ 17 w 48"/>
                    <a:gd name="T43" fmla="*/ 0 h 16"/>
                    <a:gd name="T44" fmla="*/ 27 w 48"/>
                    <a:gd name="T45" fmla="*/ 3 h 16"/>
                    <a:gd name="T46" fmla="*/ 35 w 48"/>
                    <a:gd name="T47" fmla="*/ 6 h 16"/>
                    <a:gd name="T48" fmla="*/ 35 w 48"/>
                    <a:gd name="T49" fmla="*/ 6 h 16"/>
                    <a:gd name="T50" fmla="*/ 35 w 48"/>
                    <a:gd name="T51" fmla="*/ 6 h 16"/>
                    <a:gd name="T52" fmla="*/ 41 w 48"/>
                    <a:gd name="T53" fmla="*/ 9 h 16"/>
                    <a:gd name="T54" fmla="*/ 47 w 48"/>
                    <a:gd name="T55" fmla="*/ 13 h 16"/>
                    <a:gd name="T56" fmla="*/ 48 w 48"/>
                    <a:gd name="T57" fmla="*/ 14 h 16"/>
                    <a:gd name="T58" fmla="*/ 47 w 48"/>
                    <a:gd name="T59" fmla="*/ 14 h 16"/>
                    <a:gd name="T60" fmla="*/ 37 w 48"/>
                    <a:gd name="T61" fmla="*/ 16 h 16"/>
                    <a:gd name="T62" fmla="*/ 35 w 48"/>
                    <a:gd name="T63" fmla="*/ 14 h 16"/>
                    <a:gd name="T64" fmla="*/ 44 w 48"/>
                    <a:gd name="T65" fmla="*/ 13 h 16"/>
                    <a:gd name="T66" fmla="*/ 40 w 48"/>
                    <a:gd name="T67" fmla="*/ 11 h 16"/>
                    <a:gd name="T68" fmla="*/ 34 w 48"/>
                    <a:gd name="T69" fmla="*/ 8 h 16"/>
                    <a:gd name="T70" fmla="*/ 26 w 48"/>
                    <a:gd name="T71" fmla="*/ 5 h 16"/>
                    <a:gd name="T72" fmla="*/ 17 w 48"/>
                    <a:gd name="T73" fmla="*/ 2 h 16"/>
                    <a:gd name="T74" fmla="*/ 10 w 48"/>
                    <a:gd name="T75" fmla="*/ 3 h 16"/>
                    <a:gd name="T76" fmla="*/ 9 w 48"/>
                    <a:gd name="T77" fmla="*/ 3 h 16"/>
                    <a:gd name="T78" fmla="*/ 7 w 48"/>
                    <a:gd name="T79" fmla="*/ 5 h 16"/>
                    <a:gd name="T80" fmla="*/ 7 w 48"/>
                    <a:gd name="T81" fmla="*/ 5 h 16"/>
                    <a:gd name="T82" fmla="*/ 10 w 48"/>
                    <a:gd name="T83" fmla="*/ 4 h 16"/>
                    <a:gd name="T84" fmla="*/ 15 w 48"/>
                    <a:gd name="T85" fmla="*/ 2 h 16"/>
                    <a:gd name="T86" fmla="*/ 17 w 48"/>
                    <a:gd name="T87" fmla="*/ 3 h 16"/>
                    <a:gd name="T88" fmla="*/ 19 w 48"/>
                    <a:gd name="T89" fmla="*/ 4 h 16"/>
                    <a:gd name="T90" fmla="*/ 17 w 48"/>
                    <a:gd name="T91" fmla="*/ 4 h 16"/>
                    <a:gd name="T92" fmla="*/ 19 w 48"/>
                    <a:gd name="T93" fmla="*/ 5 h 16"/>
                    <a:gd name="T94" fmla="*/ 20 w 48"/>
                    <a:gd name="T95" fmla="*/ 5 h 16"/>
                    <a:gd name="T96" fmla="*/ 21 w 48"/>
                    <a:gd name="T97" fmla="*/ 5 h 16"/>
                    <a:gd name="T98" fmla="*/ 23 w 48"/>
                    <a:gd name="T99" fmla="*/ 6 h 16"/>
                    <a:gd name="T100" fmla="*/ 24 w 48"/>
                    <a:gd name="T101" fmla="*/ 6 h 16"/>
                    <a:gd name="T102" fmla="*/ 30 w 48"/>
                    <a:gd name="T103" fmla="*/ 9 h 16"/>
                    <a:gd name="T104" fmla="*/ 35 w 48"/>
                    <a:gd name="T105" fmla="*/ 11 h 16"/>
                    <a:gd name="T106" fmla="*/ 37 w 48"/>
                    <a:gd name="T107" fmla="*/ 12 h 16"/>
                    <a:gd name="T108" fmla="*/ 36 w 48"/>
                    <a:gd name="T109" fmla="*/ 13 h 16"/>
                    <a:gd name="T110" fmla="*/ 35 w 48"/>
                    <a:gd name="T11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 h="16">
                      <a:moveTo>
                        <a:pt x="37" y="16"/>
                      </a:moveTo>
                      <a:cubicBezTo>
                        <a:pt x="35" y="16"/>
                        <a:pt x="34" y="16"/>
                        <a:pt x="32" y="16"/>
                      </a:cubicBezTo>
                      <a:cubicBezTo>
                        <a:pt x="30" y="15"/>
                        <a:pt x="30" y="15"/>
                        <a:pt x="30" y="15"/>
                      </a:cubicBezTo>
                      <a:cubicBezTo>
                        <a:pt x="32" y="14"/>
                        <a:pt x="32" y="14"/>
                        <a:pt x="32" y="14"/>
                      </a:cubicBezTo>
                      <a:cubicBezTo>
                        <a:pt x="32" y="14"/>
                        <a:pt x="33" y="13"/>
                        <a:pt x="33" y="13"/>
                      </a:cubicBezTo>
                      <a:cubicBezTo>
                        <a:pt x="33" y="13"/>
                        <a:pt x="33" y="13"/>
                        <a:pt x="33" y="13"/>
                      </a:cubicBezTo>
                      <a:cubicBezTo>
                        <a:pt x="31" y="12"/>
                        <a:pt x="30" y="11"/>
                        <a:pt x="29" y="11"/>
                      </a:cubicBezTo>
                      <a:cubicBezTo>
                        <a:pt x="28" y="10"/>
                        <a:pt x="27" y="9"/>
                        <a:pt x="24" y="8"/>
                      </a:cubicBezTo>
                      <a:cubicBezTo>
                        <a:pt x="23" y="8"/>
                        <a:pt x="23" y="8"/>
                        <a:pt x="22" y="7"/>
                      </a:cubicBezTo>
                      <a:cubicBezTo>
                        <a:pt x="21" y="7"/>
                        <a:pt x="21" y="7"/>
                        <a:pt x="21" y="7"/>
                      </a:cubicBezTo>
                      <a:cubicBezTo>
                        <a:pt x="20" y="7"/>
                        <a:pt x="20" y="7"/>
                        <a:pt x="20" y="7"/>
                      </a:cubicBezTo>
                      <a:cubicBezTo>
                        <a:pt x="19" y="7"/>
                        <a:pt x="19" y="7"/>
                        <a:pt x="19" y="7"/>
                      </a:cubicBezTo>
                      <a:cubicBezTo>
                        <a:pt x="17" y="7"/>
                        <a:pt x="15" y="6"/>
                        <a:pt x="14" y="5"/>
                      </a:cubicBezTo>
                      <a:cubicBezTo>
                        <a:pt x="14" y="4"/>
                        <a:pt x="14" y="4"/>
                        <a:pt x="14" y="4"/>
                      </a:cubicBezTo>
                      <a:cubicBezTo>
                        <a:pt x="13" y="5"/>
                        <a:pt x="12" y="5"/>
                        <a:pt x="11" y="6"/>
                      </a:cubicBezTo>
                      <a:cubicBezTo>
                        <a:pt x="9" y="7"/>
                        <a:pt x="6" y="8"/>
                        <a:pt x="4" y="7"/>
                      </a:cubicBezTo>
                      <a:cubicBezTo>
                        <a:pt x="0" y="6"/>
                        <a:pt x="0" y="6"/>
                        <a:pt x="0" y="6"/>
                      </a:cubicBezTo>
                      <a:cubicBezTo>
                        <a:pt x="4" y="5"/>
                        <a:pt x="4" y="5"/>
                        <a:pt x="4" y="5"/>
                      </a:cubicBezTo>
                      <a:cubicBezTo>
                        <a:pt x="5" y="5"/>
                        <a:pt x="5" y="5"/>
                        <a:pt x="6" y="4"/>
                      </a:cubicBezTo>
                      <a:cubicBezTo>
                        <a:pt x="6" y="3"/>
                        <a:pt x="7" y="2"/>
                        <a:pt x="9" y="1"/>
                      </a:cubicBezTo>
                      <a:cubicBezTo>
                        <a:pt x="9" y="1"/>
                        <a:pt x="9" y="1"/>
                        <a:pt x="9" y="1"/>
                      </a:cubicBezTo>
                      <a:cubicBezTo>
                        <a:pt x="12" y="0"/>
                        <a:pt x="14" y="0"/>
                        <a:pt x="17" y="0"/>
                      </a:cubicBezTo>
                      <a:cubicBezTo>
                        <a:pt x="21" y="0"/>
                        <a:pt x="24" y="2"/>
                        <a:pt x="27" y="3"/>
                      </a:cubicBezTo>
                      <a:cubicBezTo>
                        <a:pt x="29" y="5"/>
                        <a:pt x="32" y="6"/>
                        <a:pt x="35" y="6"/>
                      </a:cubicBezTo>
                      <a:cubicBezTo>
                        <a:pt x="35" y="6"/>
                        <a:pt x="35" y="6"/>
                        <a:pt x="35" y="6"/>
                      </a:cubicBezTo>
                      <a:cubicBezTo>
                        <a:pt x="35" y="6"/>
                        <a:pt x="35" y="6"/>
                        <a:pt x="35" y="6"/>
                      </a:cubicBezTo>
                      <a:cubicBezTo>
                        <a:pt x="37" y="8"/>
                        <a:pt x="39" y="9"/>
                        <a:pt x="41" y="9"/>
                      </a:cubicBezTo>
                      <a:cubicBezTo>
                        <a:pt x="43" y="10"/>
                        <a:pt x="45" y="11"/>
                        <a:pt x="47" y="13"/>
                      </a:cubicBezTo>
                      <a:cubicBezTo>
                        <a:pt x="48" y="14"/>
                        <a:pt x="48" y="14"/>
                        <a:pt x="48" y="14"/>
                      </a:cubicBezTo>
                      <a:cubicBezTo>
                        <a:pt x="47" y="14"/>
                        <a:pt x="47" y="14"/>
                        <a:pt x="47" y="14"/>
                      </a:cubicBezTo>
                      <a:cubicBezTo>
                        <a:pt x="43" y="15"/>
                        <a:pt x="40" y="16"/>
                        <a:pt x="37" y="16"/>
                      </a:cubicBezTo>
                      <a:close/>
                      <a:moveTo>
                        <a:pt x="35" y="14"/>
                      </a:moveTo>
                      <a:cubicBezTo>
                        <a:pt x="37" y="14"/>
                        <a:pt x="41" y="14"/>
                        <a:pt x="44" y="13"/>
                      </a:cubicBezTo>
                      <a:cubicBezTo>
                        <a:pt x="43" y="12"/>
                        <a:pt x="41" y="12"/>
                        <a:pt x="40" y="11"/>
                      </a:cubicBezTo>
                      <a:cubicBezTo>
                        <a:pt x="38" y="11"/>
                        <a:pt x="36" y="10"/>
                        <a:pt x="34" y="8"/>
                      </a:cubicBezTo>
                      <a:cubicBezTo>
                        <a:pt x="31" y="7"/>
                        <a:pt x="28" y="6"/>
                        <a:pt x="26" y="5"/>
                      </a:cubicBezTo>
                      <a:cubicBezTo>
                        <a:pt x="23" y="4"/>
                        <a:pt x="20" y="2"/>
                        <a:pt x="17" y="2"/>
                      </a:cubicBezTo>
                      <a:cubicBezTo>
                        <a:pt x="15" y="2"/>
                        <a:pt x="13" y="2"/>
                        <a:pt x="10" y="3"/>
                      </a:cubicBezTo>
                      <a:cubicBezTo>
                        <a:pt x="9" y="3"/>
                        <a:pt x="9" y="3"/>
                        <a:pt x="9" y="3"/>
                      </a:cubicBezTo>
                      <a:cubicBezTo>
                        <a:pt x="8" y="4"/>
                        <a:pt x="8" y="4"/>
                        <a:pt x="7" y="5"/>
                      </a:cubicBezTo>
                      <a:cubicBezTo>
                        <a:pt x="7" y="5"/>
                        <a:pt x="7" y="5"/>
                        <a:pt x="7" y="5"/>
                      </a:cubicBezTo>
                      <a:cubicBezTo>
                        <a:pt x="8" y="5"/>
                        <a:pt x="9" y="5"/>
                        <a:pt x="10" y="4"/>
                      </a:cubicBezTo>
                      <a:cubicBezTo>
                        <a:pt x="11" y="3"/>
                        <a:pt x="13" y="2"/>
                        <a:pt x="15" y="2"/>
                      </a:cubicBezTo>
                      <a:cubicBezTo>
                        <a:pt x="16" y="2"/>
                        <a:pt x="16" y="2"/>
                        <a:pt x="17" y="3"/>
                      </a:cubicBezTo>
                      <a:cubicBezTo>
                        <a:pt x="19" y="4"/>
                        <a:pt x="19" y="4"/>
                        <a:pt x="19" y="4"/>
                      </a:cubicBezTo>
                      <a:cubicBezTo>
                        <a:pt x="17" y="4"/>
                        <a:pt x="17" y="4"/>
                        <a:pt x="17" y="4"/>
                      </a:cubicBezTo>
                      <a:cubicBezTo>
                        <a:pt x="18" y="5"/>
                        <a:pt x="18" y="5"/>
                        <a:pt x="19" y="5"/>
                      </a:cubicBezTo>
                      <a:cubicBezTo>
                        <a:pt x="20" y="5"/>
                        <a:pt x="20" y="5"/>
                        <a:pt x="20" y="5"/>
                      </a:cubicBezTo>
                      <a:cubicBezTo>
                        <a:pt x="20" y="5"/>
                        <a:pt x="21" y="5"/>
                        <a:pt x="21" y="5"/>
                      </a:cubicBezTo>
                      <a:cubicBezTo>
                        <a:pt x="22" y="5"/>
                        <a:pt x="23" y="5"/>
                        <a:pt x="23" y="6"/>
                      </a:cubicBezTo>
                      <a:cubicBezTo>
                        <a:pt x="24" y="6"/>
                        <a:pt x="24" y="6"/>
                        <a:pt x="24" y="6"/>
                      </a:cubicBezTo>
                      <a:cubicBezTo>
                        <a:pt x="27" y="7"/>
                        <a:pt x="29" y="8"/>
                        <a:pt x="30" y="9"/>
                      </a:cubicBezTo>
                      <a:cubicBezTo>
                        <a:pt x="32" y="10"/>
                        <a:pt x="33" y="11"/>
                        <a:pt x="35" y="11"/>
                      </a:cubicBezTo>
                      <a:cubicBezTo>
                        <a:pt x="37" y="12"/>
                        <a:pt x="37" y="12"/>
                        <a:pt x="37" y="12"/>
                      </a:cubicBezTo>
                      <a:cubicBezTo>
                        <a:pt x="36" y="13"/>
                        <a:pt x="36" y="13"/>
                        <a:pt x="36" y="13"/>
                      </a:cubicBezTo>
                      <a:cubicBezTo>
                        <a:pt x="35" y="13"/>
                        <a:pt x="35" y="14"/>
                        <a:pt x="3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27" name="Freeform 35"/>
                <p:cNvSpPr/>
                <p:nvPr/>
              </p:nvSpPr>
              <p:spPr bwMode="auto">
                <a:xfrm>
                  <a:off x="2318" y="1684"/>
                  <a:ext cx="7" cy="4"/>
                </a:xfrm>
                <a:custGeom>
                  <a:avLst/>
                  <a:gdLst>
                    <a:gd name="T0" fmla="*/ 2 w 4"/>
                    <a:gd name="T1" fmla="*/ 1 h 2"/>
                    <a:gd name="T2" fmla="*/ 4 w 4"/>
                    <a:gd name="T3" fmla="*/ 2 h 2"/>
                    <a:gd name="T4" fmla="*/ 0 w 4"/>
                    <a:gd name="T5" fmla="*/ 0 h 2"/>
                    <a:gd name="T6" fmla="*/ 2 w 4"/>
                    <a:gd name="T7" fmla="*/ 1 h 2"/>
                  </a:gdLst>
                  <a:ahLst/>
                  <a:cxnLst>
                    <a:cxn ang="0">
                      <a:pos x="T0" y="T1"/>
                    </a:cxn>
                    <a:cxn ang="0">
                      <a:pos x="T2" y="T3"/>
                    </a:cxn>
                    <a:cxn ang="0">
                      <a:pos x="T4" y="T5"/>
                    </a:cxn>
                    <a:cxn ang="0">
                      <a:pos x="T6" y="T7"/>
                    </a:cxn>
                  </a:cxnLst>
                  <a:rect l="0" t="0" r="r" b="b"/>
                  <a:pathLst>
                    <a:path w="4" h="2">
                      <a:moveTo>
                        <a:pt x="2" y="1"/>
                      </a:moveTo>
                      <a:cubicBezTo>
                        <a:pt x="3" y="1"/>
                        <a:pt x="4" y="1"/>
                        <a:pt x="4" y="2"/>
                      </a:cubicBezTo>
                      <a:cubicBezTo>
                        <a:pt x="2" y="2"/>
                        <a:pt x="1" y="1"/>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28" name="Freeform 36"/>
                <p:cNvSpPr/>
                <p:nvPr/>
              </p:nvSpPr>
              <p:spPr bwMode="auto">
                <a:xfrm>
                  <a:off x="2306" y="1677"/>
                  <a:ext cx="21" cy="14"/>
                </a:xfrm>
                <a:custGeom>
                  <a:avLst/>
                  <a:gdLst>
                    <a:gd name="T0" fmla="*/ 11 w 12"/>
                    <a:gd name="T1" fmla="*/ 8 h 8"/>
                    <a:gd name="T2" fmla="*/ 10 w 12"/>
                    <a:gd name="T3" fmla="*/ 7 h 8"/>
                    <a:gd name="T4" fmla="*/ 7 w 12"/>
                    <a:gd name="T5" fmla="*/ 5 h 8"/>
                    <a:gd name="T6" fmla="*/ 0 w 12"/>
                    <a:gd name="T7" fmla="*/ 0 h 8"/>
                    <a:gd name="T8" fmla="*/ 8 w 12"/>
                    <a:gd name="T9" fmla="*/ 3 h 8"/>
                    <a:gd name="T10" fmla="*/ 10 w 12"/>
                    <a:gd name="T11" fmla="*/ 4 h 8"/>
                    <a:gd name="T12" fmla="*/ 10 w 12"/>
                    <a:gd name="T13" fmla="*/ 4 h 8"/>
                    <a:gd name="T14" fmla="*/ 10 w 12"/>
                    <a:gd name="T15" fmla="*/ 4 h 8"/>
                    <a:gd name="T16" fmla="*/ 12 w 12"/>
                    <a:gd name="T17" fmla="*/ 6 h 8"/>
                    <a:gd name="T18" fmla="*/ 11 w 1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11" y="8"/>
                      </a:moveTo>
                      <a:cubicBezTo>
                        <a:pt x="10" y="7"/>
                        <a:pt x="10" y="7"/>
                        <a:pt x="10" y="7"/>
                      </a:cubicBezTo>
                      <a:cubicBezTo>
                        <a:pt x="9" y="7"/>
                        <a:pt x="8" y="6"/>
                        <a:pt x="7" y="5"/>
                      </a:cubicBezTo>
                      <a:cubicBezTo>
                        <a:pt x="0" y="0"/>
                        <a:pt x="0" y="0"/>
                        <a:pt x="0" y="0"/>
                      </a:cubicBezTo>
                      <a:cubicBezTo>
                        <a:pt x="8" y="3"/>
                        <a:pt x="8" y="3"/>
                        <a:pt x="8" y="3"/>
                      </a:cubicBezTo>
                      <a:cubicBezTo>
                        <a:pt x="8" y="3"/>
                        <a:pt x="9" y="3"/>
                        <a:pt x="10" y="4"/>
                      </a:cubicBezTo>
                      <a:cubicBezTo>
                        <a:pt x="10" y="4"/>
                        <a:pt x="10" y="4"/>
                        <a:pt x="10" y="4"/>
                      </a:cubicBezTo>
                      <a:cubicBezTo>
                        <a:pt x="10" y="4"/>
                        <a:pt x="10" y="4"/>
                        <a:pt x="10" y="4"/>
                      </a:cubicBezTo>
                      <a:cubicBezTo>
                        <a:pt x="11" y="4"/>
                        <a:pt x="12" y="5"/>
                        <a:pt x="12" y="6"/>
                      </a:cubicBezTo>
                      <a:lnTo>
                        <a:pt x="1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29" name="Freeform 37"/>
                <p:cNvSpPr/>
                <p:nvPr/>
              </p:nvSpPr>
              <p:spPr bwMode="auto">
                <a:xfrm>
                  <a:off x="2287" y="1688"/>
                  <a:ext cx="3" cy="3"/>
                </a:xfrm>
                <a:custGeom>
                  <a:avLst/>
                  <a:gdLst>
                    <a:gd name="T0" fmla="*/ 1 w 2"/>
                    <a:gd name="T1" fmla="*/ 0 h 2"/>
                    <a:gd name="T2" fmla="*/ 2 w 2"/>
                    <a:gd name="T3" fmla="*/ 2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1"/>
                        <a:pt x="2" y="1"/>
                        <a:pt x="2" y="2"/>
                      </a:cubicBezTo>
                      <a:cubicBezTo>
                        <a:pt x="1" y="2"/>
                        <a:pt x="1"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30" name="Freeform 38"/>
                <p:cNvSpPr/>
                <p:nvPr/>
              </p:nvSpPr>
              <p:spPr bwMode="auto">
                <a:xfrm>
                  <a:off x="2285" y="1686"/>
                  <a:ext cx="7" cy="7"/>
                </a:xfrm>
                <a:custGeom>
                  <a:avLst/>
                  <a:gdLst>
                    <a:gd name="T0" fmla="*/ 0 w 4"/>
                    <a:gd name="T1" fmla="*/ 4 h 4"/>
                    <a:gd name="T2" fmla="*/ 0 w 4"/>
                    <a:gd name="T3" fmla="*/ 3 h 4"/>
                    <a:gd name="T4" fmla="*/ 2 w 4"/>
                    <a:gd name="T5" fmla="*/ 1 h 4"/>
                    <a:gd name="T6" fmla="*/ 2 w 4"/>
                    <a:gd name="T7" fmla="*/ 1 h 4"/>
                    <a:gd name="T8" fmla="*/ 3 w 4"/>
                    <a:gd name="T9" fmla="*/ 0 h 4"/>
                    <a:gd name="T10" fmla="*/ 3 w 4"/>
                    <a:gd name="T11" fmla="*/ 1 h 4"/>
                    <a:gd name="T12" fmla="*/ 4 w 4"/>
                    <a:gd name="T13" fmla="*/ 3 h 4"/>
                    <a:gd name="T14" fmla="*/ 4 w 4"/>
                    <a:gd name="T15" fmla="*/ 4 h 4"/>
                    <a:gd name="T16" fmla="*/ 3 w 4"/>
                    <a:gd name="T17" fmla="*/ 4 h 4"/>
                    <a:gd name="T18" fmla="*/ 1 w 4"/>
                    <a:gd name="T19" fmla="*/ 4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0" y="3"/>
                        <a:pt x="0" y="3"/>
                        <a:pt x="0" y="3"/>
                      </a:cubicBezTo>
                      <a:cubicBezTo>
                        <a:pt x="0" y="2"/>
                        <a:pt x="1" y="1"/>
                        <a:pt x="2" y="1"/>
                      </a:cubicBezTo>
                      <a:cubicBezTo>
                        <a:pt x="2" y="1"/>
                        <a:pt x="2" y="1"/>
                        <a:pt x="2" y="1"/>
                      </a:cubicBezTo>
                      <a:cubicBezTo>
                        <a:pt x="3" y="0"/>
                        <a:pt x="3" y="0"/>
                        <a:pt x="3" y="0"/>
                      </a:cubicBezTo>
                      <a:cubicBezTo>
                        <a:pt x="3" y="1"/>
                        <a:pt x="3" y="1"/>
                        <a:pt x="3" y="1"/>
                      </a:cubicBezTo>
                      <a:cubicBezTo>
                        <a:pt x="4" y="2"/>
                        <a:pt x="4" y="2"/>
                        <a:pt x="4" y="3"/>
                      </a:cubicBezTo>
                      <a:cubicBezTo>
                        <a:pt x="4" y="4"/>
                        <a:pt x="4" y="4"/>
                        <a:pt x="4" y="4"/>
                      </a:cubicBezTo>
                      <a:cubicBezTo>
                        <a:pt x="3" y="4"/>
                        <a:pt x="3" y="4"/>
                        <a:pt x="3" y="4"/>
                      </a:cubicBezTo>
                      <a:cubicBezTo>
                        <a:pt x="2" y="4"/>
                        <a:pt x="2" y="4"/>
                        <a:pt x="1" y="4"/>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31" name="Freeform 39"/>
                <p:cNvSpPr/>
                <p:nvPr/>
              </p:nvSpPr>
              <p:spPr bwMode="auto">
                <a:xfrm>
                  <a:off x="2361" y="1701"/>
                  <a:ext cx="28" cy="18"/>
                </a:xfrm>
                <a:custGeom>
                  <a:avLst/>
                  <a:gdLst>
                    <a:gd name="T0" fmla="*/ 2 w 16"/>
                    <a:gd name="T1" fmla="*/ 1 h 10"/>
                    <a:gd name="T2" fmla="*/ 3 w 16"/>
                    <a:gd name="T3" fmla="*/ 10 h 10"/>
                    <a:gd name="T4" fmla="*/ 6 w 16"/>
                    <a:gd name="T5" fmla="*/ 7 h 10"/>
                    <a:gd name="T6" fmla="*/ 14 w 16"/>
                    <a:gd name="T7" fmla="*/ 7 h 10"/>
                    <a:gd name="T8" fmla="*/ 11 w 16"/>
                    <a:gd name="T9" fmla="*/ 4 h 10"/>
                    <a:gd name="T10" fmla="*/ 12 w 16"/>
                    <a:gd name="T11" fmla="*/ 3 h 10"/>
                    <a:gd name="T12" fmla="*/ 7 w 16"/>
                    <a:gd name="T13" fmla="*/ 1 h 10"/>
                    <a:gd name="T14" fmla="*/ 2 w 16"/>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2" y="1"/>
                      </a:moveTo>
                      <a:cubicBezTo>
                        <a:pt x="3" y="4"/>
                        <a:pt x="0" y="7"/>
                        <a:pt x="3" y="10"/>
                      </a:cubicBezTo>
                      <a:cubicBezTo>
                        <a:pt x="4" y="9"/>
                        <a:pt x="5" y="8"/>
                        <a:pt x="6" y="7"/>
                      </a:cubicBezTo>
                      <a:cubicBezTo>
                        <a:pt x="7" y="8"/>
                        <a:pt x="11" y="7"/>
                        <a:pt x="14" y="7"/>
                      </a:cubicBezTo>
                      <a:cubicBezTo>
                        <a:pt x="16" y="8"/>
                        <a:pt x="14" y="4"/>
                        <a:pt x="11" y="4"/>
                      </a:cubicBezTo>
                      <a:cubicBezTo>
                        <a:pt x="11" y="4"/>
                        <a:pt x="11" y="3"/>
                        <a:pt x="12" y="3"/>
                      </a:cubicBezTo>
                      <a:cubicBezTo>
                        <a:pt x="10" y="3"/>
                        <a:pt x="9" y="2"/>
                        <a:pt x="7" y="1"/>
                      </a:cubicBezTo>
                      <a:cubicBezTo>
                        <a:pt x="5" y="0"/>
                        <a:pt x="4"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32" name="Freeform 40"/>
                <p:cNvSpPr>
                  <a:spLocks noEditPoints="1"/>
                </p:cNvSpPr>
                <p:nvPr/>
              </p:nvSpPr>
              <p:spPr bwMode="auto">
                <a:xfrm>
                  <a:off x="2361" y="1701"/>
                  <a:ext cx="28" cy="19"/>
                </a:xfrm>
                <a:custGeom>
                  <a:avLst/>
                  <a:gdLst>
                    <a:gd name="T0" fmla="*/ 3 w 16"/>
                    <a:gd name="T1" fmla="*/ 11 h 11"/>
                    <a:gd name="T2" fmla="*/ 2 w 16"/>
                    <a:gd name="T3" fmla="*/ 11 h 11"/>
                    <a:gd name="T4" fmla="*/ 1 w 16"/>
                    <a:gd name="T5" fmla="*/ 5 h 11"/>
                    <a:gd name="T6" fmla="*/ 1 w 16"/>
                    <a:gd name="T7" fmla="*/ 1 h 11"/>
                    <a:gd name="T8" fmla="*/ 0 w 16"/>
                    <a:gd name="T9" fmla="*/ 0 h 11"/>
                    <a:gd name="T10" fmla="*/ 3 w 16"/>
                    <a:gd name="T11" fmla="*/ 0 h 11"/>
                    <a:gd name="T12" fmla="*/ 8 w 16"/>
                    <a:gd name="T13" fmla="*/ 0 h 11"/>
                    <a:gd name="T14" fmla="*/ 10 w 16"/>
                    <a:gd name="T15" fmla="*/ 1 h 11"/>
                    <a:gd name="T16" fmla="*/ 12 w 16"/>
                    <a:gd name="T17" fmla="*/ 2 h 11"/>
                    <a:gd name="T18" fmla="*/ 15 w 16"/>
                    <a:gd name="T19" fmla="*/ 2 h 11"/>
                    <a:gd name="T20" fmla="*/ 13 w 16"/>
                    <a:gd name="T21" fmla="*/ 4 h 11"/>
                    <a:gd name="T22" fmla="*/ 16 w 16"/>
                    <a:gd name="T23" fmla="*/ 7 h 11"/>
                    <a:gd name="T24" fmla="*/ 15 w 16"/>
                    <a:gd name="T25" fmla="*/ 8 h 11"/>
                    <a:gd name="T26" fmla="*/ 14 w 16"/>
                    <a:gd name="T27" fmla="*/ 8 h 11"/>
                    <a:gd name="T28" fmla="*/ 10 w 16"/>
                    <a:gd name="T29" fmla="*/ 8 h 11"/>
                    <a:gd name="T30" fmla="*/ 8 w 16"/>
                    <a:gd name="T31" fmla="*/ 9 h 11"/>
                    <a:gd name="T32" fmla="*/ 6 w 16"/>
                    <a:gd name="T33" fmla="*/ 8 h 11"/>
                    <a:gd name="T34" fmla="*/ 3 w 16"/>
                    <a:gd name="T35" fmla="*/ 11 h 11"/>
                    <a:gd name="T36" fmla="*/ 3 w 16"/>
                    <a:gd name="T37" fmla="*/ 2 h 11"/>
                    <a:gd name="T38" fmla="*/ 3 w 16"/>
                    <a:gd name="T39" fmla="*/ 5 h 11"/>
                    <a:gd name="T40" fmla="*/ 3 w 16"/>
                    <a:gd name="T41" fmla="*/ 8 h 11"/>
                    <a:gd name="T42" fmla="*/ 6 w 16"/>
                    <a:gd name="T43" fmla="*/ 5 h 11"/>
                    <a:gd name="T44" fmla="*/ 6 w 16"/>
                    <a:gd name="T45" fmla="*/ 6 h 11"/>
                    <a:gd name="T46" fmla="*/ 10 w 16"/>
                    <a:gd name="T47" fmla="*/ 6 h 11"/>
                    <a:gd name="T48" fmla="*/ 13 w 16"/>
                    <a:gd name="T49" fmla="*/ 6 h 11"/>
                    <a:gd name="T50" fmla="*/ 11 w 16"/>
                    <a:gd name="T51" fmla="*/ 5 h 11"/>
                    <a:gd name="T52" fmla="*/ 7 w 16"/>
                    <a:gd name="T53" fmla="*/ 5 h 11"/>
                    <a:gd name="T54" fmla="*/ 10 w 16"/>
                    <a:gd name="T55" fmla="*/ 4 h 11"/>
                    <a:gd name="T56" fmla="*/ 9 w 16"/>
                    <a:gd name="T57" fmla="*/ 3 h 11"/>
                    <a:gd name="T58" fmla="*/ 7 w 16"/>
                    <a:gd name="T59" fmla="*/ 2 h 11"/>
                    <a:gd name="T60" fmla="*/ 3 w 16"/>
                    <a:gd name="T6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 h="11">
                      <a:moveTo>
                        <a:pt x="3" y="11"/>
                      </a:moveTo>
                      <a:cubicBezTo>
                        <a:pt x="2" y="11"/>
                        <a:pt x="2" y="11"/>
                        <a:pt x="2" y="11"/>
                      </a:cubicBezTo>
                      <a:cubicBezTo>
                        <a:pt x="1" y="9"/>
                        <a:pt x="1" y="7"/>
                        <a:pt x="1" y="5"/>
                      </a:cubicBezTo>
                      <a:cubicBezTo>
                        <a:pt x="1" y="4"/>
                        <a:pt x="1" y="2"/>
                        <a:pt x="1" y="1"/>
                      </a:cubicBezTo>
                      <a:cubicBezTo>
                        <a:pt x="0" y="0"/>
                        <a:pt x="0" y="0"/>
                        <a:pt x="0" y="0"/>
                      </a:cubicBezTo>
                      <a:cubicBezTo>
                        <a:pt x="3" y="0"/>
                        <a:pt x="3" y="0"/>
                        <a:pt x="3" y="0"/>
                      </a:cubicBezTo>
                      <a:cubicBezTo>
                        <a:pt x="5" y="0"/>
                        <a:pt x="6" y="0"/>
                        <a:pt x="8" y="0"/>
                      </a:cubicBezTo>
                      <a:cubicBezTo>
                        <a:pt x="9" y="0"/>
                        <a:pt x="9" y="1"/>
                        <a:pt x="10" y="1"/>
                      </a:cubicBezTo>
                      <a:cubicBezTo>
                        <a:pt x="10" y="2"/>
                        <a:pt x="11" y="2"/>
                        <a:pt x="12" y="2"/>
                      </a:cubicBezTo>
                      <a:cubicBezTo>
                        <a:pt x="15" y="2"/>
                        <a:pt x="15" y="2"/>
                        <a:pt x="15" y="2"/>
                      </a:cubicBezTo>
                      <a:cubicBezTo>
                        <a:pt x="13" y="4"/>
                        <a:pt x="13" y="4"/>
                        <a:pt x="13" y="4"/>
                      </a:cubicBezTo>
                      <a:cubicBezTo>
                        <a:pt x="15" y="4"/>
                        <a:pt x="16" y="6"/>
                        <a:pt x="16" y="7"/>
                      </a:cubicBezTo>
                      <a:cubicBezTo>
                        <a:pt x="16" y="7"/>
                        <a:pt x="16" y="8"/>
                        <a:pt x="15" y="8"/>
                      </a:cubicBezTo>
                      <a:cubicBezTo>
                        <a:pt x="15" y="8"/>
                        <a:pt x="15" y="8"/>
                        <a:pt x="14" y="8"/>
                      </a:cubicBezTo>
                      <a:cubicBezTo>
                        <a:pt x="13" y="8"/>
                        <a:pt x="11" y="8"/>
                        <a:pt x="10" y="8"/>
                      </a:cubicBezTo>
                      <a:cubicBezTo>
                        <a:pt x="9" y="8"/>
                        <a:pt x="9" y="9"/>
                        <a:pt x="8" y="9"/>
                      </a:cubicBezTo>
                      <a:cubicBezTo>
                        <a:pt x="7" y="9"/>
                        <a:pt x="6" y="8"/>
                        <a:pt x="6" y="8"/>
                      </a:cubicBezTo>
                      <a:lnTo>
                        <a:pt x="3" y="11"/>
                      </a:lnTo>
                      <a:close/>
                      <a:moveTo>
                        <a:pt x="3" y="2"/>
                      </a:moveTo>
                      <a:cubicBezTo>
                        <a:pt x="3" y="3"/>
                        <a:pt x="3" y="4"/>
                        <a:pt x="3" y="5"/>
                      </a:cubicBezTo>
                      <a:cubicBezTo>
                        <a:pt x="3" y="6"/>
                        <a:pt x="3" y="7"/>
                        <a:pt x="3" y="8"/>
                      </a:cubicBezTo>
                      <a:cubicBezTo>
                        <a:pt x="6" y="5"/>
                        <a:pt x="6" y="5"/>
                        <a:pt x="6" y="5"/>
                      </a:cubicBezTo>
                      <a:cubicBezTo>
                        <a:pt x="6" y="6"/>
                        <a:pt x="6" y="6"/>
                        <a:pt x="6" y="6"/>
                      </a:cubicBezTo>
                      <a:cubicBezTo>
                        <a:pt x="7" y="7"/>
                        <a:pt x="8" y="7"/>
                        <a:pt x="10" y="6"/>
                      </a:cubicBezTo>
                      <a:cubicBezTo>
                        <a:pt x="11" y="6"/>
                        <a:pt x="12" y="6"/>
                        <a:pt x="13" y="6"/>
                      </a:cubicBezTo>
                      <a:cubicBezTo>
                        <a:pt x="13" y="6"/>
                        <a:pt x="12" y="5"/>
                        <a:pt x="11" y="5"/>
                      </a:cubicBezTo>
                      <a:cubicBezTo>
                        <a:pt x="7" y="5"/>
                        <a:pt x="7" y="5"/>
                        <a:pt x="7" y="5"/>
                      </a:cubicBezTo>
                      <a:cubicBezTo>
                        <a:pt x="10" y="4"/>
                        <a:pt x="10" y="4"/>
                        <a:pt x="10" y="4"/>
                      </a:cubicBezTo>
                      <a:cubicBezTo>
                        <a:pt x="9" y="3"/>
                        <a:pt x="9" y="3"/>
                        <a:pt x="9" y="3"/>
                      </a:cubicBezTo>
                      <a:cubicBezTo>
                        <a:pt x="8" y="3"/>
                        <a:pt x="8" y="2"/>
                        <a:pt x="7" y="2"/>
                      </a:cubicBezTo>
                      <a:cubicBezTo>
                        <a:pt x="6" y="2"/>
                        <a:pt x="5"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33" name="Freeform 41"/>
                <p:cNvSpPr/>
                <p:nvPr/>
              </p:nvSpPr>
              <p:spPr bwMode="auto">
                <a:xfrm>
                  <a:off x="2240" y="1741"/>
                  <a:ext cx="21" cy="12"/>
                </a:xfrm>
                <a:custGeom>
                  <a:avLst/>
                  <a:gdLst>
                    <a:gd name="T0" fmla="*/ 0 w 12"/>
                    <a:gd name="T1" fmla="*/ 3 h 7"/>
                    <a:gd name="T2" fmla="*/ 9 w 12"/>
                    <a:gd name="T3" fmla="*/ 2 h 7"/>
                    <a:gd name="T4" fmla="*/ 4 w 12"/>
                    <a:gd name="T5" fmla="*/ 1 h 7"/>
                    <a:gd name="T6" fmla="*/ 0 w 12"/>
                    <a:gd name="T7" fmla="*/ 3 h 7"/>
                  </a:gdLst>
                  <a:ahLst/>
                  <a:cxnLst>
                    <a:cxn ang="0">
                      <a:pos x="T0" y="T1"/>
                    </a:cxn>
                    <a:cxn ang="0">
                      <a:pos x="T2" y="T3"/>
                    </a:cxn>
                    <a:cxn ang="0">
                      <a:pos x="T4" y="T5"/>
                    </a:cxn>
                    <a:cxn ang="0">
                      <a:pos x="T6" y="T7"/>
                    </a:cxn>
                  </a:cxnLst>
                  <a:rect l="0" t="0" r="r" b="b"/>
                  <a:pathLst>
                    <a:path w="12" h="7">
                      <a:moveTo>
                        <a:pt x="0" y="3"/>
                      </a:moveTo>
                      <a:cubicBezTo>
                        <a:pt x="1" y="3"/>
                        <a:pt x="12" y="7"/>
                        <a:pt x="9" y="2"/>
                      </a:cubicBezTo>
                      <a:cubicBezTo>
                        <a:pt x="9" y="3"/>
                        <a:pt x="4" y="1"/>
                        <a:pt x="4" y="1"/>
                      </a:cubicBezTo>
                      <a:cubicBezTo>
                        <a:pt x="2" y="0"/>
                        <a:pt x="1"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34" name="Freeform 42"/>
                <p:cNvSpPr>
                  <a:spLocks noEditPoints="1"/>
                </p:cNvSpPr>
                <p:nvPr/>
              </p:nvSpPr>
              <p:spPr bwMode="auto">
                <a:xfrm>
                  <a:off x="2237" y="1739"/>
                  <a:ext cx="21" cy="12"/>
                </a:xfrm>
                <a:custGeom>
                  <a:avLst/>
                  <a:gdLst>
                    <a:gd name="T0" fmla="*/ 10 w 12"/>
                    <a:gd name="T1" fmla="*/ 7 h 7"/>
                    <a:gd name="T2" fmla="*/ 2 w 12"/>
                    <a:gd name="T3" fmla="*/ 5 h 7"/>
                    <a:gd name="T4" fmla="*/ 0 w 12"/>
                    <a:gd name="T5" fmla="*/ 4 h 7"/>
                    <a:gd name="T6" fmla="*/ 1 w 12"/>
                    <a:gd name="T7" fmla="*/ 3 h 7"/>
                    <a:gd name="T8" fmla="*/ 2 w 12"/>
                    <a:gd name="T9" fmla="*/ 2 h 7"/>
                    <a:gd name="T10" fmla="*/ 5 w 12"/>
                    <a:gd name="T11" fmla="*/ 0 h 7"/>
                    <a:gd name="T12" fmla="*/ 6 w 12"/>
                    <a:gd name="T13" fmla="*/ 1 h 7"/>
                    <a:gd name="T14" fmla="*/ 11 w 12"/>
                    <a:gd name="T15" fmla="*/ 2 h 7"/>
                    <a:gd name="T16" fmla="*/ 10 w 12"/>
                    <a:gd name="T17" fmla="*/ 3 h 7"/>
                    <a:gd name="T18" fmla="*/ 11 w 12"/>
                    <a:gd name="T19" fmla="*/ 3 h 7"/>
                    <a:gd name="T20" fmla="*/ 11 w 12"/>
                    <a:gd name="T21" fmla="*/ 3 h 7"/>
                    <a:gd name="T22" fmla="*/ 12 w 12"/>
                    <a:gd name="T23" fmla="*/ 3 h 7"/>
                    <a:gd name="T24" fmla="*/ 12 w 12"/>
                    <a:gd name="T25" fmla="*/ 3 h 7"/>
                    <a:gd name="T26" fmla="*/ 12 w 12"/>
                    <a:gd name="T27" fmla="*/ 3 h 7"/>
                    <a:gd name="T28" fmla="*/ 12 w 12"/>
                    <a:gd name="T29" fmla="*/ 6 h 7"/>
                    <a:gd name="T30" fmla="*/ 10 w 12"/>
                    <a:gd name="T31" fmla="*/ 7 h 7"/>
                    <a:gd name="T32" fmla="*/ 4 w 12"/>
                    <a:gd name="T33" fmla="*/ 3 h 7"/>
                    <a:gd name="T34" fmla="*/ 10 w 12"/>
                    <a:gd name="T35" fmla="*/ 5 h 7"/>
                    <a:gd name="T36" fmla="*/ 10 w 12"/>
                    <a:gd name="T37" fmla="*/ 5 h 7"/>
                    <a:gd name="T38" fmla="*/ 10 w 12"/>
                    <a:gd name="T39" fmla="*/ 4 h 7"/>
                    <a:gd name="T40" fmla="*/ 5 w 12"/>
                    <a:gd name="T41" fmla="*/ 3 h 7"/>
                    <a:gd name="T42" fmla="*/ 5 w 12"/>
                    <a:gd name="T43" fmla="*/ 2 h 7"/>
                    <a:gd name="T44" fmla="*/ 4 w 12"/>
                    <a:gd name="T4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
                      <a:moveTo>
                        <a:pt x="10" y="7"/>
                      </a:moveTo>
                      <a:cubicBezTo>
                        <a:pt x="7" y="7"/>
                        <a:pt x="2" y="5"/>
                        <a:pt x="2" y="5"/>
                      </a:cubicBezTo>
                      <a:cubicBezTo>
                        <a:pt x="0" y="4"/>
                        <a:pt x="0" y="4"/>
                        <a:pt x="0" y="4"/>
                      </a:cubicBezTo>
                      <a:cubicBezTo>
                        <a:pt x="1" y="3"/>
                        <a:pt x="1" y="3"/>
                        <a:pt x="1" y="3"/>
                      </a:cubicBezTo>
                      <a:cubicBezTo>
                        <a:pt x="2" y="3"/>
                        <a:pt x="2" y="3"/>
                        <a:pt x="2" y="2"/>
                      </a:cubicBezTo>
                      <a:cubicBezTo>
                        <a:pt x="3" y="1"/>
                        <a:pt x="3" y="0"/>
                        <a:pt x="5" y="0"/>
                      </a:cubicBezTo>
                      <a:cubicBezTo>
                        <a:pt x="5" y="0"/>
                        <a:pt x="6" y="1"/>
                        <a:pt x="6" y="1"/>
                      </a:cubicBezTo>
                      <a:cubicBezTo>
                        <a:pt x="7" y="1"/>
                        <a:pt x="10" y="2"/>
                        <a:pt x="11" y="2"/>
                      </a:cubicBezTo>
                      <a:cubicBezTo>
                        <a:pt x="10" y="3"/>
                        <a:pt x="10" y="3"/>
                        <a:pt x="10" y="3"/>
                      </a:cubicBezTo>
                      <a:cubicBezTo>
                        <a:pt x="11" y="3"/>
                        <a:pt x="11" y="3"/>
                        <a:pt x="11" y="3"/>
                      </a:cubicBezTo>
                      <a:cubicBezTo>
                        <a:pt x="11" y="3"/>
                        <a:pt x="11" y="3"/>
                        <a:pt x="11" y="3"/>
                      </a:cubicBezTo>
                      <a:cubicBezTo>
                        <a:pt x="11" y="3"/>
                        <a:pt x="11" y="3"/>
                        <a:pt x="12" y="3"/>
                      </a:cubicBezTo>
                      <a:cubicBezTo>
                        <a:pt x="12" y="3"/>
                        <a:pt x="12" y="3"/>
                        <a:pt x="12" y="3"/>
                      </a:cubicBezTo>
                      <a:cubicBezTo>
                        <a:pt x="12" y="3"/>
                        <a:pt x="12" y="3"/>
                        <a:pt x="12" y="3"/>
                      </a:cubicBezTo>
                      <a:cubicBezTo>
                        <a:pt x="12" y="4"/>
                        <a:pt x="12" y="5"/>
                        <a:pt x="12" y="6"/>
                      </a:cubicBezTo>
                      <a:cubicBezTo>
                        <a:pt x="12" y="6"/>
                        <a:pt x="11" y="7"/>
                        <a:pt x="10" y="7"/>
                      </a:cubicBezTo>
                      <a:close/>
                      <a:moveTo>
                        <a:pt x="4" y="3"/>
                      </a:moveTo>
                      <a:cubicBezTo>
                        <a:pt x="5" y="4"/>
                        <a:pt x="8" y="5"/>
                        <a:pt x="10" y="5"/>
                      </a:cubicBezTo>
                      <a:cubicBezTo>
                        <a:pt x="10" y="5"/>
                        <a:pt x="10" y="5"/>
                        <a:pt x="10" y="5"/>
                      </a:cubicBezTo>
                      <a:cubicBezTo>
                        <a:pt x="10" y="5"/>
                        <a:pt x="10" y="5"/>
                        <a:pt x="10" y="4"/>
                      </a:cubicBezTo>
                      <a:cubicBezTo>
                        <a:pt x="9" y="4"/>
                        <a:pt x="6" y="3"/>
                        <a:pt x="5" y="3"/>
                      </a:cubicBezTo>
                      <a:cubicBezTo>
                        <a:pt x="5" y="2"/>
                        <a:pt x="5" y="2"/>
                        <a:pt x="5" y="2"/>
                      </a:cubicBezTo>
                      <a:cubicBezTo>
                        <a:pt x="4" y="2"/>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35" name="Freeform 43"/>
                <p:cNvSpPr/>
                <p:nvPr/>
              </p:nvSpPr>
              <p:spPr bwMode="auto">
                <a:xfrm>
                  <a:off x="2222" y="1715"/>
                  <a:ext cx="31" cy="31"/>
                </a:xfrm>
                <a:custGeom>
                  <a:avLst/>
                  <a:gdLst>
                    <a:gd name="T0" fmla="*/ 18 w 18"/>
                    <a:gd name="T1" fmla="*/ 10 h 18"/>
                    <a:gd name="T2" fmla="*/ 14 w 18"/>
                    <a:gd name="T3" fmla="*/ 9 h 18"/>
                    <a:gd name="T4" fmla="*/ 14 w 18"/>
                    <a:gd name="T5" fmla="*/ 1 h 18"/>
                    <a:gd name="T6" fmla="*/ 8 w 18"/>
                    <a:gd name="T7" fmla="*/ 3 h 18"/>
                    <a:gd name="T8" fmla="*/ 5 w 18"/>
                    <a:gd name="T9" fmla="*/ 3 h 18"/>
                    <a:gd name="T10" fmla="*/ 9 w 18"/>
                    <a:gd name="T11" fmla="*/ 8 h 18"/>
                    <a:gd name="T12" fmla="*/ 7 w 18"/>
                    <a:gd name="T13" fmla="*/ 17 h 18"/>
                    <a:gd name="T14" fmla="*/ 14 w 18"/>
                    <a:gd name="T15" fmla="*/ 15 h 18"/>
                    <a:gd name="T16" fmla="*/ 15 w 18"/>
                    <a:gd name="T17" fmla="*/ 13 h 18"/>
                    <a:gd name="T18" fmla="*/ 18 w 18"/>
                    <a:gd name="T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8" y="10"/>
                      </a:moveTo>
                      <a:cubicBezTo>
                        <a:pt x="16" y="9"/>
                        <a:pt x="16" y="9"/>
                        <a:pt x="14" y="9"/>
                      </a:cubicBezTo>
                      <a:cubicBezTo>
                        <a:pt x="14" y="6"/>
                        <a:pt x="14" y="4"/>
                        <a:pt x="14" y="1"/>
                      </a:cubicBezTo>
                      <a:cubicBezTo>
                        <a:pt x="12" y="1"/>
                        <a:pt x="7" y="0"/>
                        <a:pt x="8" y="3"/>
                      </a:cubicBezTo>
                      <a:cubicBezTo>
                        <a:pt x="7" y="3"/>
                        <a:pt x="6" y="3"/>
                        <a:pt x="5" y="3"/>
                      </a:cubicBezTo>
                      <a:cubicBezTo>
                        <a:pt x="7" y="4"/>
                        <a:pt x="9" y="6"/>
                        <a:pt x="9" y="8"/>
                      </a:cubicBezTo>
                      <a:cubicBezTo>
                        <a:pt x="4" y="7"/>
                        <a:pt x="0" y="16"/>
                        <a:pt x="7" y="17"/>
                      </a:cubicBezTo>
                      <a:cubicBezTo>
                        <a:pt x="11" y="18"/>
                        <a:pt x="11" y="18"/>
                        <a:pt x="14" y="15"/>
                      </a:cubicBezTo>
                      <a:cubicBezTo>
                        <a:pt x="15" y="14"/>
                        <a:pt x="14" y="13"/>
                        <a:pt x="15" y="13"/>
                      </a:cubicBezTo>
                      <a:cubicBezTo>
                        <a:pt x="16" y="12"/>
                        <a:pt x="17" y="11"/>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36" name="Freeform 44"/>
                <p:cNvSpPr>
                  <a:spLocks noEditPoints="1"/>
                </p:cNvSpPr>
                <p:nvPr/>
              </p:nvSpPr>
              <p:spPr bwMode="auto">
                <a:xfrm>
                  <a:off x="2222" y="1715"/>
                  <a:ext cx="32" cy="33"/>
                </a:xfrm>
                <a:custGeom>
                  <a:avLst/>
                  <a:gdLst>
                    <a:gd name="T0" fmla="*/ 10 w 19"/>
                    <a:gd name="T1" fmla="*/ 19 h 19"/>
                    <a:gd name="T2" fmla="*/ 6 w 19"/>
                    <a:gd name="T3" fmla="*/ 18 h 19"/>
                    <a:gd name="T4" fmla="*/ 2 w 19"/>
                    <a:gd name="T5" fmla="*/ 13 h 19"/>
                    <a:gd name="T6" fmla="*/ 8 w 19"/>
                    <a:gd name="T7" fmla="*/ 7 h 19"/>
                    <a:gd name="T8" fmla="*/ 5 w 19"/>
                    <a:gd name="T9" fmla="*/ 4 h 19"/>
                    <a:gd name="T10" fmla="*/ 0 w 19"/>
                    <a:gd name="T11" fmla="*/ 0 h 19"/>
                    <a:gd name="T12" fmla="*/ 6 w 19"/>
                    <a:gd name="T13" fmla="*/ 2 h 19"/>
                    <a:gd name="T14" fmla="*/ 7 w 19"/>
                    <a:gd name="T15" fmla="*/ 2 h 19"/>
                    <a:gd name="T16" fmla="*/ 7 w 19"/>
                    <a:gd name="T17" fmla="*/ 2 h 19"/>
                    <a:gd name="T18" fmla="*/ 7 w 19"/>
                    <a:gd name="T19" fmla="*/ 1 h 19"/>
                    <a:gd name="T20" fmla="*/ 10 w 19"/>
                    <a:gd name="T21" fmla="*/ 0 h 19"/>
                    <a:gd name="T22" fmla="*/ 13 w 19"/>
                    <a:gd name="T23" fmla="*/ 0 h 19"/>
                    <a:gd name="T24" fmla="*/ 14 w 19"/>
                    <a:gd name="T25" fmla="*/ 0 h 19"/>
                    <a:gd name="T26" fmla="*/ 15 w 19"/>
                    <a:gd name="T27" fmla="*/ 0 h 19"/>
                    <a:gd name="T28" fmla="*/ 15 w 19"/>
                    <a:gd name="T29" fmla="*/ 1 h 19"/>
                    <a:gd name="T30" fmla="*/ 15 w 19"/>
                    <a:gd name="T31" fmla="*/ 6 h 19"/>
                    <a:gd name="T32" fmla="*/ 15 w 19"/>
                    <a:gd name="T33" fmla="*/ 8 h 19"/>
                    <a:gd name="T34" fmla="*/ 18 w 19"/>
                    <a:gd name="T35" fmla="*/ 8 h 19"/>
                    <a:gd name="T36" fmla="*/ 19 w 19"/>
                    <a:gd name="T37" fmla="*/ 9 h 19"/>
                    <a:gd name="T38" fmla="*/ 19 w 19"/>
                    <a:gd name="T39" fmla="*/ 10 h 19"/>
                    <a:gd name="T40" fmla="*/ 16 w 19"/>
                    <a:gd name="T41" fmla="*/ 13 h 19"/>
                    <a:gd name="T42" fmla="*/ 15 w 19"/>
                    <a:gd name="T43" fmla="*/ 13 h 19"/>
                    <a:gd name="T44" fmla="*/ 15 w 19"/>
                    <a:gd name="T45" fmla="*/ 15 h 19"/>
                    <a:gd name="T46" fmla="*/ 10 w 19"/>
                    <a:gd name="T47" fmla="*/ 19 h 19"/>
                    <a:gd name="T48" fmla="*/ 9 w 19"/>
                    <a:gd name="T49" fmla="*/ 9 h 19"/>
                    <a:gd name="T50" fmla="*/ 4 w 19"/>
                    <a:gd name="T51" fmla="*/ 13 h 19"/>
                    <a:gd name="T52" fmla="*/ 7 w 19"/>
                    <a:gd name="T53" fmla="*/ 16 h 19"/>
                    <a:gd name="T54" fmla="*/ 10 w 19"/>
                    <a:gd name="T55" fmla="*/ 17 h 19"/>
                    <a:gd name="T56" fmla="*/ 13 w 19"/>
                    <a:gd name="T57" fmla="*/ 14 h 19"/>
                    <a:gd name="T58" fmla="*/ 13 w 19"/>
                    <a:gd name="T59" fmla="*/ 14 h 19"/>
                    <a:gd name="T60" fmla="*/ 14 w 19"/>
                    <a:gd name="T61" fmla="*/ 12 h 19"/>
                    <a:gd name="T62" fmla="*/ 15 w 19"/>
                    <a:gd name="T63" fmla="*/ 11 h 19"/>
                    <a:gd name="T64" fmla="*/ 16 w 19"/>
                    <a:gd name="T65" fmla="*/ 10 h 19"/>
                    <a:gd name="T66" fmla="*/ 14 w 19"/>
                    <a:gd name="T67" fmla="*/ 10 h 19"/>
                    <a:gd name="T68" fmla="*/ 13 w 19"/>
                    <a:gd name="T69" fmla="*/ 10 h 19"/>
                    <a:gd name="T70" fmla="*/ 13 w 19"/>
                    <a:gd name="T71" fmla="*/ 6 h 19"/>
                    <a:gd name="T72" fmla="*/ 13 w 19"/>
                    <a:gd name="T73" fmla="*/ 2 h 19"/>
                    <a:gd name="T74" fmla="*/ 12 w 19"/>
                    <a:gd name="T75" fmla="*/ 2 h 19"/>
                    <a:gd name="T76" fmla="*/ 10 w 19"/>
                    <a:gd name="T77" fmla="*/ 2 h 19"/>
                    <a:gd name="T78" fmla="*/ 9 w 19"/>
                    <a:gd name="T79" fmla="*/ 2 h 19"/>
                    <a:gd name="T80" fmla="*/ 9 w 19"/>
                    <a:gd name="T81" fmla="*/ 3 h 19"/>
                    <a:gd name="T82" fmla="*/ 9 w 19"/>
                    <a:gd name="T83" fmla="*/ 5 h 19"/>
                    <a:gd name="T84" fmla="*/ 8 w 19"/>
                    <a:gd name="T85" fmla="*/ 4 h 19"/>
                    <a:gd name="T86" fmla="*/ 10 w 19"/>
                    <a:gd name="T87" fmla="*/ 8 h 19"/>
                    <a:gd name="T88" fmla="*/ 10 w 19"/>
                    <a:gd name="T89" fmla="*/ 9 h 19"/>
                    <a:gd name="T90" fmla="*/ 9 w 19"/>
                    <a:gd name="T91" fmla="*/ 9 h 19"/>
                    <a:gd name="T92" fmla="*/ 9 w 19"/>
                    <a:gd name="T9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19">
                      <a:moveTo>
                        <a:pt x="10" y="19"/>
                      </a:moveTo>
                      <a:cubicBezTo>
                        <a:pt x="9" y="19"/>
                        <a:pt x="8" y="18"/>
                        <a:pt x="6" y="18"/>
                      </a:cubicBezTo>
                      <a:cubicBezTo>
                        <a:pt x="3" y="18"/>
                        <a:pt x="2" y="15"/>
                        <a:pt x="2" y="13"/>
                      </a:cubicBezTo>
                      <a:cubicBezTo>
                        <a:pt x="2" y="11"/>
                        <a:pt x="5" y="8"/>
                        <a:pt x="8" y="7"/>
                      </a:cubicBezTo>
                      <a:cubicBezTo>
                        <a:pt x="7" y="6"/>
                        <a:pt x="6" y="5"/>
                        <a:pt x="5" y="4"/>
                      </a:cubicBezTo>
                      <a:cubicBezTo>
                        <a:pt x="0" y="0"/>
                        <a:pt x="0" y="0"/>
                        <a:pt x="0" y="0"/>
                      </a:cubicBezTo>
                      <a:cubicBezTo>
                        <a:pt x="6" y="2"/>
                        <a:pt x="6" y="2"/>
                        <a:pt x="6" y="2"/>
                      </a:cubicBezTo>
                      <a:cubicBezTo>
                        <a:pt x="6" y="2"/>
                        <a:pt x="6" y="2"/>
                        <a:pt x="7" y="2"/>
                      </a:cubicBezTo>
                      <a:cubicBezTo>
                        <a:pt x="7" y="2"/>
                        <a:pt x="7" y="2"/>
                        <a:pt x="7" y="2"/>
                      </a:cubicBezTo>
                      <a:cubicBezTo>
                        <a:pt x="7" y="2"/>
                        <a:pt x="7" y="1"/>
                        <a:pt x="7" y="1"/>
                      </a:cubicBezTo>
                      <a:cubicBezTo>
                        <a:pt x="8" y="0"/>
                        <a:pt x="9" y="0"/>
                        <a:pt x="10" y="0"/>
                      </a:cubicBezTo>
                      <a:cubicBezTo>
                        <a:pt x="11" y="0"/>
                        <a:pt x="12" y="0"/>
                        <a:pt x="13" y="0"/>
                      </a:cubicBezTo>
                      <a:cubicBezTo>
                        <a:pt x="13" y="0"/>
                        <a:pt x="14" y="0"/>
                        <a:pt x="14" y="0"/>
                      </a:cubicBezTo>
                      <a:cubicBezTo>
                        <a:pt x="15" y="0"/>
                        <a:pt x="15" y="0"/>
                        <a:pt x="15" y="0"/>
                      </a:cubicBezTo>
                      <a:cubicBezTo>
                        <a:pt x="15" y="1"/>
                        <a:pt x="15" y="1"/>
                        <a:pt x="15" y="1"/>
                      </a:cubicBezTo>
                      <a:cubicBezTo>
                        <a:pt x="15" y="3"/>
                        <a:pt x="15" y="4"/>
                        <a:pt x="15" y="6"/>
                      </a:cubicBezTo>
                      <a:cubicBezTo>
                        <a:pt x="15" y="8"/>
                        <a:pt x="15" y="8"/>
                        <a:pt x="15" y="8"/>
                      </a:cubicBezTo>
                      <a:cubicBezTo>
                        <a:pt x="16" y="8"/>
                        <a:pt x="17" y="8"/>
                        <a:pt x="18" y="8"/>
                      </a:cubicBezTo>
                      <a:cubicBezTo>
                        <a:pt x="19" y="9"/>
                        <a:pt x="19" y="9"/>
                        <a:pt x="19" y="9"/>
                      </a:cubicBezTo>
                      <a:cubicBezTo>
                        <a:pt x="19" y="10"/>
                        <a:pt x="19" y="10"/>
                        <a:pt x="19" y="10"/>
                      </a:cubicBezTo>
                      <a:cubicBezTo>
                        <a:pt x="18" y="11"/>
                        <a:pt x="17" y="12"/>
                        <a:pt x="16" y="13"/>
                      </a:cubicBezTo>
                      <a:cubicBezTo>
                        <a:pt x="16" y="13"/>
                        <a:pt x="16" y="13"/>
                        <a:pt x="15" y="13"/>
                      </a:cubicBezTo>
                      <a:cubicBezTo>
                        <a:pt x="15" y="14"/>
                        <a:pt x="15" y="14"/>
                        <a:pt x="15" y="15"/>
                      </a:cubicBezTo>
                      <a:cubicBezTo>
                        <a:pt x="13" y="18"/>
                        <a:pt x="12" y="19"/>
                        <a:pt x="10" y="19"/>
                      </a:cubicBezTo>
                      <a:close/>
                      <a:moveTo>
                        <a:pt x="9" y="9"/>
                      </a:moveTo>
                      <a:cubicBezTo>
                        <a:pt x="6" y="9"/>
                        <a:pt x="4" y="11"/>
                        <a:pt x="4" y="13"/>
                      </a:cubicBezTo>
                      <a:cubicBezTo>
                        <a:pt x="4" y="15"/>
                        <a:pt x="5" y="16"/>
                        <a:pt x="7" y="16"/>
                      </a:cubicBezTo>
                      <a:cubicBezTo>
                        <a:pt x="8" y="16"/>
                        <a:pt x="9" y="17"/>
                        <a:pt x="10" y="17"/>
                      </a:cubicBezTo>
                      <a:cubicBezTo>
                        <a:pt x="11" y="17"/>
                        <a:pt x="11" y="16"/>
                        <a:pt x="13" y="14"/>
                      </a:cubicBezTo>
                      <a:cubicBezTo>
                        <a:pt x="13" y="14"/>
                        <a:pt x="13" y="14"/>
                        <a:pt x="13" y="14"/>
                      </a:cubicBezTo>
                      <a:cubicBezTo>
                        <a:pt x="13" y="13"/>
                        <a:pt x="13" y="12"/>
                        <a:pt x="14" y="12"/>
                      </a:cubicBezTo>
                      <a:cubicBezTo>
                        <a:pt x="14" y="12"/>
                        <a:pt x="15" y="11"/>
                        <a:pt x="15" y="11"/>
                      </a:cubicBezTo>
                      <a:cubicBezTo>
                        <a:pt x="16" y="11"/>
                        <a:pt x="16" y="10"/>
                        <a:pt x="16" y="10"/>
                      </a:cubicBezTo>
                      <a:cubicBezTo>
                        <a:pt x="16" y="10"/>
                        <a:pt x="15" y="10"/>
                        <a:pt x="14" y="10"/>
                      </a:cubicBezTo>
                      <a:cubicBezTo>
                        <a:pt x="13" y="10"/>
                        <a:pt x="13" y="10"/>
                        <a:pt x="13" y="10"/>
                      </a:cubicBezTo>
                      <a:cubicBezTo>
                        <a:pt x="13" y="6"/>
                        <a:pt x="13" y="6"/>
                        <a:pt x="13" y="6"/>
                      </a:cubicBezTo>
                      <a:cubicBezTo>
                        <a:pt x="13" y="4"/>
                        <a:pt x="13" y="3"/>
                        <a:pt x="13" y="2"/>
                      </a:cubicBezTo>
                      <a:cubicBezTo>
                        <a:pt x="13" y="2"/>
                        <a:pt x="13" y="2"/>
                        <a:pt x="12" y="2"/>
                      </a:cubicBezTo>
                      <a:cubicBezTo>
                        <a:pt x="12" y="2"/>
                        <a:pt x="11" y="2"/>
                        <a:pt x="10" y="2"/>
                      </a:cubicBezTo>
                      <a:cubicBezTo>
                        <a:pt x="9" y="2"/>
                        <a:pt x="9" y="2"/>
                        <a:pt x="9" y="2"/>
                      </a:cubicBezTo>
                      <a:cubicBezTo>
                        <a:pt x="9" y="2"/>
                        <a:pt x="9" y="3"/>
                        <a:pt x="9" y="3"/>
                      </a:cubicBezTo>
                      <a:cubicBezTo>
                        <a:pt x="9" y="5"/>
                        <a:pt x="9" y="5"/>
                        <a:pt x="9" y="5"/>
                      </a:cubicBezTo>
                      <a:cubicBezTo>
                        <a:pt x="8" y="4"/>
                        <a:pt x="8" y="4"/>
                        <a:pt x="8" y="4"/>
                      </a:cubicBezTo>
                      <a:cubicBezTo>
                        <a:pt x="9" y="5"/>
                        <a:pt x="10" y="6"/>
                        <a:pt x="10" y="8"/>
                      </a:cubicBezTo>
                      <a:cubicBezTo>
                        <a:pt x="10" y="9"/>
                        <a:pt x="10" y="9"/>
                        <a:pt x="10" y="9"/>
                      </a:cubicBezTo>
                      <a:cubicBezTo>
                        <a:pt x="9" y="9"/>
                        <a:pt x="9" y="9"/>
                        <a:pt x="9" y="9"/>
                      </a:cubicBezTo>
                      <a:cubicBezTo>
                        <a:pt x="9" y="9"/>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37" name="Freeform 45"/>
                <p:cNvSpPr/>
                <p:nvPr/>
              </p:nvSpPr>
              <p:spPr bwMode="auto">
                <a:xfrm>
                  <a:off x="2354" y="1710"/>
                  <a:ext cx="4" cy="2"/>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2" y="1"/>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38" name="Freeform 46"/>
                <p:cNvSpPr/>
                <p:nvPr/>
              </p:nvSpPr>
              <p:spPr bwMode="auto">
                <a:xfrm>
                  <a:off x="2349" y="1708"/>
                  <a:ext cx="12" cy="5"/>
                </a:xfrm>
                <a:custGeom>
                  <a:avLst/>
                  <a:gdLst>
                    <a:gd name="T0" fmla="*/ 7 w 7"/>
                    <a:gd name="T1" fmla="*/ 3 h 3"/>
                    <a:gd name="T2" fmla="*/ 4 w 7"/>
                    <a:gd name="T3" fmla="*/ 3 h 3"/>
                    <a:gd name="T4" fmla="*/ 2 w 7"/>
                    <a:gd name="T5" fmla="*/ 1 h 3"/>
                    <a:gd name="T6" fmla="*/ 0 w 7"/>
                    <a:gd name="T7" fmla="*/ 0 h 3"/>
                    <a:gd name="T8" fmla="*/ 4 w 7"/>
                    <a:gd name="T9" fmla="*/ 0 h 3"/>
                    <a:gd name="T10" fmla="*/ 5 w 7"/>
                    <a:gd name="T11" fmla="*/ 0 h 3"/>
                    <a:gd name="T12" fmla="*/ 5 w 7"/>
                    <a:gd name="T13" fmla="*/ 1 h 3"/>
                    <a:gd name="T14" fmla="*/ 7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7" y="3"/>
                      </a:moveTo>
                      <a:cubicBezTo>
                        <a:pt x="4" y="3"/>
                        <a:pt x="4" y="3"/>
                        <a:pt x="4" y="3"/>
                      </a:cubicBezTo>
                      <a:cubicBezTo>
                        <a:pt x="3" y="2"/>
                        <a:pt x="3" y="2"/>
                        <a:pt x="2" y="1"/>
                      </a:cubicBezTo>
                      <a:cubicBezTo>
                        <a:pt x="0" y="0"/>
                        <a:pt x="0" y="0"/>
                        <a:pt x="0" y="0"/>
                      </a:cubicBezTo>
                      <a:cubicBezTo>
                        <a:pt x="4" y="0"/>
                        <a:pt x="4" y="0"/>
                        <a:pt x="4" y="0"/>
                      </a:cubicBezTo>
                      <a:cubicBezTo>
                        <a:pt x="5" y="0"/>
                        <a:pt x="5" y="0"/>
                        <a:pt x="5" y="0"/>
                      </a:cubicBezTo>
                      <a:cubicBezTo>
                        <a:pt x="5" y="0"/>
                        <a:pt x="5" y="1"/>
                        <a:pt x="5" y="1"/>
                      </a:cubicBezTo>
                      <a:lnTo>
                        <a:pt x="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39" name="Freeform 47"/>
                <p:cNvSpPr/>
                <p:nvPr/>
              </p:nvSpPr>
              <p:spPr bwMode="auto">
                <a:xfrm>
                  <a:off x="2358" y="1701"/>
                  <a:ext cx="1"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40" name="Freeform 48"/>
                <p:cNvSpPr/>
                <p:nvPr/>
              </p:nvSpPr>
              <p:spPr bwMode="auto">
                <a:xfrm>
                  <a:off x="2351" y="1696"/>
                  <a:ext cx="8" cy="7"/>
                </a:xfrm>
                <a:custGeom>
                  <a:avLst/>
                  <a:gdLst>
                    <a:gd name="T0" fmla="*/ 5 w 5"/>
                    <a:gd name="T1" fmla="*/ 4 h 4"/>
                    <a:gd name="T2" fmla="*/ 4 w 5"/>
                    <a:gd name="T3" fmla="*/ 4 h 4"/>
                    <a:gd name="T4" fmla="*/ 3 w 5"/>
                    <a:gd name="T5" fmla="*/ 4 h 4"/>
                    <a:gd name="T6" fmla="*/ 3 w 5"/>
                    <a:gd name="T7" fmla="*/ 4 h 4"/>
                    <a:gd name="T8" fmla="*/ 3 w 5"/>
                    <a:gd name="T9" fmla="*/ 4 h 4"/>
                    <a:gd name="T10" fmla="*/ 3 w 5"/>
                    <a:gd name="T11" fmla="*/ 4 h 4"/>
                    <a:gd name="T12" fmla="*/ 0 w 5"/>
                    <a:gd name="T13" fmla="*/ 0 h 4"/>
                    <a:gd name="T14" fmla="*/ 4 w 5"/>
                    <a:gd name="T15" fmla="*/ 2 h 4"/>
                    <a:gd name="T16" fmla="*/ 4 w 5"/>
                    <a:gd name="T17" fmla="*/ 2 h 4"/>
                    <a:gd name="T18" fmla="*/ 4 w 5"/>
                    <a:gd name="T19" fmla="*/ 2 h 4"/>
                    <a:gd name="T20" fmla="*/ 5 w 5"/>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5" y="4"/>
                      </a:moveTo>
                      <a:cubicBezTo>
                        <a:pt x="4" y="4"/>
                        <a:pt x="4" y="4"/>
                        <a:pt x="4" y="4"/>
                      </a:cubicBezTo>
                      <a:cubicBezTo>
                        <a:pt x="4" y="4"/>
                        <a:pt x="4" y="4"/>
                        <a:pt x="3" y="4"/>
                      </a:cubicBezTo>
                      <a:cubicBezTo>
                        <a:pt x="3" y="4"/>
                        <a:pt x="3" y="4"/>
                        <a:pt x="3" y="4"/>
                      </a:cubicBezTo>
                      <a:cubicBezTo>
                        <a:pt x="3" y="4"/>
                        <a:pt x="3" y="4"/>
                        <a:pt x="3" y="4"/>
                      </a:cubicBezTo>
                      <a:cubicBezTo>
                        <a:pt x="3" y="4"/>
                        <a:pt x="3" y="4"/>
                        <a:pt x="3" y="4"/>
                      </a:cubicBezTo>
                      <a:cubicBezTo>
                        <a:pt x="0" y="0"/>
                        <a:pt x="0" y="0"/>
                        <a:pt x="0" y="0"/>
                      </a:cubicBezTo>
                      <a:cubicBezTo>
                        <a:pt x="4" y="2"/>
                        <a:pt x="4" y="2"/>
                        <a:pt x="4" y="2"/>
                      </a:cubicBezTo>
                      <a:cubicBezTo>
                        <a:pt x="4" y="2"/>
                        <a:pt x="4" y="2"/>
                        <a:pt x="4" y="2"/>
                      </a:cubicBezTo>
                      <a:cubicBezTo>
                        <a:pt x="4" y="2"/>
                        <a:pt x="4" y="2"/>
                        <a:pt x="4" y="2"/>
                      </a:cubicBezTo>
                      <a:cubicBezTo>
                        <a:pt x="5" y="3"/>
                        <a:pt x="5" y="3"/>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41" name="Freeform 49"/>
                <p:cNvSpPr/>
                <p:nvPr/>
              </p:nvSpPr>
              <p:spPr bwMode="auto">
                <a:xfrm>
                  <a:off x="2347" y="1700"/>
                  <a:ext cx="19" cy="19"/>
                </a:xfrm>
                <a:custGeom>
                  <a:avLst/>
                  <a:gdLst>
                    <a:gd name="T0" fmla="*/ 10 w 11"/>
                    <a:gd name="T1" fmla="*/ 2 h 11"/>
                    <a:gd name="T2" fmla="*/ 10 w 11"/>
                    <a:gd name="T3" fmla="*/ 9 h 11"/>
                    <a:gd name="T4" fmla="*/ 0 w 11"/>
                    <a:gd name="T5" fmla="*/ 7 h 11"/>
                    <a:gd name="T6" fmla="*/ 7 w 11"/>
                    <a:gd name="T7" fmla="*/ 7 h 11"/>
                    <a:gd name="T8" fmla="*/ 3 w 11"/>
                    <a:gd name="T9" fmla="*/ 2 h 11"/>
                    <a:gd name="T10" fmla="*/ 10 w 11"/>
                    <a:gd name="T11" fmla="*/ 2 h 11"/>
                  </a:gdLst>
                  <a:ahLst/>
                  <a:cxnLst>
                    <a:cxn ang="0">
                      <a:pos x="T0" y="T1"/>
                    </a:cxn>
                    <a:cxn ang="0">
                      <a:pos x="T2" y="T3"/>
                    </a:cxn>
                    <a:cxn ang="0">
                      <a:pos x="T4" y="T5"/>
                    </a:cxn>
                    <a:cxn ang="0">
                      <a:pos x="T6" y="T7"/>
                    </a:cxn>
                    <a:cxn ang="0">
                      <a:pos x="T8" y="T9"/>
                    </a:cxn>
                    <a:cxn ang="0">
                      <a:pos x="T10" y="T11"/>
                    </a:cxn>
                  </a:cxnLst>
                  <a:rect l="0" t="0" r="r" b="b"/>
                  <a:pathLst>
                    <a:path w="11" h="11">
                      <a:moveTo>
                        <a:pt x="10" y="2"/>
                      </a:moveTo>
                      <a:cubicBezTo>
                        <a:pt x="11" y="5"/>
                        <a:pt x="9" y="7"/>
                        <a:pt x="10" y="9"/>
                      </a:cubicBezTo>
                      <a:cubicBezTo>
                        <a:pt x="7" y="7"/>
                        <a:pt x="1" y="11"/>
                        <a:pt x="0" y="7"/>
                      </a:cubicBezTo>
                      <a:cubicBezTo>
                        <a:pt x="2" y="7"/>
                        <a:pt x="5" y="7"/>
                        <a:pt x="7" y="7"/>
                      </a:cubicBezTo>
                      <a:cubicBezTo>
                        <a:pt x="6" y="6"/>
                        <a:pt x="6" y="2"/>
                        <a:pt x="3" y="2"/>
                      </a:cubicBezTo>
                      <a:cubicBezTo>
                        <a:pt x="6" y="0"/>
                        <a:pt x="7"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42" name="Freeform 50"/>
                <p:cNvSpPr>
                  <a:spLocks noEditPoints="1"/>
                </p:cNvSpPr>
                <p:nvPr/>
              </p:nvSpPr>
              <p:spPr bwMode="auto">
                <a:xfrm>
                  <a:off x="2344" y="1700"/>
                  <a:ext cx="24" cy="20"/>
                </a:xfrm>
                <a:custGeom>
                  <a:avLst/>
                  <a:gdLst>
                    <a:gd name="T0" fmla="*/ 13 w 14"/>
                    <a:gd name="T1" fmla="*/ 12 h 12"/>
                    <a:gd name="T2" fmla="*/ 11 w 14"/>
                    <a:gd name="T3" fmla="*/ 10 h 12"/>
                    <a:gd name="T4" fmla="*/ 7 w 14"/>
                    <a:gd name="T5" fmla="*/ 10 h 12"/>
                    <a:gd name="T6" fmla="*/ 5 w 14"/>
                    <a:gd name="T7" fmla="*/ 10 h 12"/>
                    <a:gd name="T8" fmla="*/ 1 w 14"/>
                    <a:gd name="T9" fmla="*/ 8 h 12"/>
                    <a:gd name="T10" fmla="*/ 0 w 14"/>
                    <a:gd name="T11" fmla="*/ 6 h 12"/>
                    <a:gd name="T12" fmla="*/ 2 w 14"/>
                    <a:gd name="T13" fmla="*/ 6 h 12"/>
                    <a:gd name="T14" fmla="*/ 8 w 14"/>
                    <a:gd name="T15" fmla="*/ 6 h 12"/>
                    <a:gd name="T16" fmla="*/ 8 w 14"/>
                    <a:gd name="T17" fmla="*/ 6 h 12"/>
                    <a:gd name="T18" fmla="*/ 5 w 14"/>
                    <a:gd name="T19" fmla="*/ 3 h 12"/>
                    <a:gd name="T20" fmla="*/ 3 w 14"/>
                    <a:gd name="T21" fmla="*/ 3 h 12"/>
                    <a:gd name="T22" fmla="*/ 5 w 14"/>
                    <a:gd name="T23" fmla="*/ 2 h 12"/>
                    <a:gd name="T24" fmla="*/ 9 w 14"/>
                    <a:gd name="T25" fmla="*/ 1 h 12"/>
                    <a:gd name="T26" fmla="*/ 11 w 14"/>
                    <a:gd name="T27" fmla="*/ 1 h 12"/>
                    <a:gd name="T28" fmla="*/ 12 w 14"/>
                    <a:gd name="T29" fmla="*/ 0 h 12"/>
                    <a:gd name="T30" fmla="*/ 13 w 14"/>
                    <a:gd name="T31" fmla="*/ 1 h 12"/>
                    <a:gd name="T32" fmla="*/ 13 w 14"/>
                    <a:gd name="T33" fmla="*/ 6 h 12"/>
                    <a:gd name="T34" fmla="*/ 13 w 14"/>
                    <a:gd name="T35" fmla="*/ 9 h 12"/>
                    <a:gd name="T36" fmla="*/ 13 w 14"/>
                    <a:gd name="T37" fmla="*/ 12 h 12"/>
                    <a:gd name="T38" fmla="*/ 8 w 14"/>
                    <a:gd name="T39" fmla="*/ 3 h 12"/>
                    <a:gd name="T40" fmla="*/ 9 w 14"/>
                    <a:gd name="T41" fmla="*/ 5 h 12"/>
                    <a:gd name="T42" fmla="*/ 10 w 14"/>
                    <a:gd name="T43" fmla="*/ 7 h 12"/>
                    <a:gd name="T44" fmla="*/ 11 w 14"/>
                    <a:gd name="T45" fmla="*/ 8 h 12"/>
                    <a:gd name="T46" fmla="*/ 11 w 14"/>
                    <a:gd name="T47" fmla="*/ 6 h 12"/>
                    <a:gd name="T48" fmla="*/ 11 w 14"/>
                    <a:gd name="T49" fmla="*/ 3 h 12"/>
                    <a:gd name="T50" fmla="*/ 8 w 14"/>
                    <a:gd name="T51" fmla="*/ 3 h 12"/>
                    <a:gd name="T52" fmla="*/ 8 w 14"/>
                    <a:gd name="T5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12">
                      <a:moveTo>
                        <a:pt x="13" y="12"/>
                      </a:moveTo>
                      <a:cubicBezTo>
                        <a:pt x="11" y="10"/>
                        <a:pt x="11" y="10"/>
                        <a:pt x="11" y="10"/>
                      </a:cubicBezTo>
                      <a:cubicBezTo>
                        <a:pt x="10" y="10"/>
                        <a:pt x="9" y="10"/>
                        <a:pt x="7" y="10"/>
                      </a:cubicBezTo>
                      <a:cubicBezTo>
                        <a:pt x="6" y="10"/>
                        <a:pt x="5" y="10"/>
                        <a:pt x="5" y="10"/>
                      </a:cubicBezTo>
                      <a:cubicBezTo>
                        <a:pt x="4" y="10"/>
                        <a:pt x="2" y="10"/>
                        <a:pt x="1" y="8"/>
                      </a:cubicBezTo>
                      <a:cubicBezTo>
                        <a:pt x="0" y="6"/>
                        <a:pt x="0" y="6"/>
                        <a:pt x="0" y="6"/>
                      </a:cubicBezTo>
                      <a:cubicBezTo>
                        <a:pt x="2" y="6"/>
                        <a:pt x="2" y="6"/>
                        <a:pt x="2" y="6"/>
                      </a:cubicBezTo>
                      <a:cubicBezTo>
                        <a:pt x="4" y="6"/>
                        <a:pt x="6" y="6"/>
                        <a:pt x="8" y="6"/>
                      </a:cubicBezTo>
                      <a:cubicBezTo>
                        <a:pt x="8" y="6"/>
                        <a:pt x="8" y="6"/>
                        <a:pt x="8" y="6"/>
                      </a:cubicBezTo>
                      <a:cubicBezTo>
                        <a:pt x="7" y="4"/>
                        <a:pt x="7" y="3"/>
                        <a:pt x="5" y="3"/>
                      </a:cubicBezTo>
                      <a:cubicBezTo>
                        <a:pt x="3" y="3"/>
                        <a:pt x="3" y="3"/>
                        <a:pt x="3" y="3"/>
                      </a:cubicBezTo>
                      <a:cubicBezTo>
                        <a:pt x="5" y="2"/>
                        <a:pt x="5" y="2"/>
                        <a:pt x="5" y="2"/>
                      </a:cubicBezTo>
                      <a:cubicBezTo>
                        <a:pt x="6" y="1"/>
                        <a:pt x="8" y="1"/>
                        <a:pt x="9" y="1"/>
                      </a:cubicBezTo>
                      <a:cubicBezTo>
                        <a:pt x="10" y="1"/>
                        <a:pt x="10" y="1"/>
                        <a:pt x="11" y="1"/>
                      </a:cubicBezTo>
                      <a:cubicBezTo>
                        <a:pt x="12" y="0"/>
                        <a:pt x="12" y="0"/>
                        <a:pt x="12" y="0"/>
                      </a:cubicBezTo>
                      <a:cubicBezTo>
                        <a:pt x="13" y="1"/>
                        <a:pt x="13" y="1"/>
                        <a:pt x="13" y="1"/>
                      </a:cubicBezTo>
                      <a:cubicBezTo>
                        <a:pt x="14" y="3"/>
                        <a:pt x="13" y="5"/>
                        <a:pt x="13" y="6"/>
                      </a:cubicBezTo>
                      <a:cubicBezTo>
                        <a:pt x="13" y="7"/>
                        <a:pt x="13" y="8"/>
                        <a:pt x="13" y="9"/>
                      </a:cubicBezTo>
                      <a:lnTo>
                        <a:pt x="13" y="12"/>
                      </a:lnTo>
                      <a:close/>
                      <a:moveTo>
                        <a:pt x="8" y="3"/>
                      </a:moveTo>
                      <a:cubicBezTo>
                        <a:pt x="9" y="4"/>
                        <a:pt x="9" y="5"/>
                        <a:pt x="9" y="5"/>
                      </a:cubicBezTo>
                      <a:cubicBezTo>
                        <a:pt x="10" y="6"/>
                        <a:pt x="10" y="6"/>
                        <a:pt x="10" y="7"/>
                      </a:cubicBezTo>
                      <a:cubicBezTo>
                        <a:pt x="11" y="8"/>
                        <a:pt x="11" y="8"/>
                        <a:pt x="11" y="8"/>
                      </a:cubicBezTo>
                      <a:cubicBezTo>
                        <a:pt x="11" y="7"/>
                        <a:pt x="11" y="6"/>
                        <a:pt x="11" y="6"/>
                      </a:cubicBezTo>
                      <a:cubicBezTo>
                        <a:pt x="11" y="5"/>
                        <a:pt x="11" y="4"/>
                        <a:pt x="11" y="3"/>
                      </a:cubicBezTo>
                      <a:cubicBezTo>
                        <a:pt x="10" y="3"/>
                        <a:pt x="9" y="3"/>
                        <a:pt x="8" y="3"/>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43" name="Freeform 51"/>
                <p:cNvSpPr/>
                <p:nvPr/>
              </p:nvSpPr>
              <p:spPr bwMode="auto">
                <a:xfrm>
                  <a:off x="2246" y="1725"/>
                  <a:ext cx="41" cy="26"/>
                </a:xfrm>
                <a:custGeom>
                  <a:avLst/>
                  <a:gdLst>
                    <a:gd name="T0" fmla="*/ 24 w 24"/>
                    <a:gd name="T1" fmla="*/ 7 h 15"/>
                    <a:gd name="T2" fmla="*/ 0 w 24"/>
                    <a:gd name="T3" fmla="*/ 9 h 15"/>
                    <a:gd name="T4" fmla="*/ 3 w 24"/>
                    <a:gd name="T5" fmla="*/ 11 h 15"/>
                    <a:gd name="T6" fmla="*/ 5 w 24"/>
                    <a:gd name="T7" fmla="*/ 11 h 15"/>
                    <a:gd name="T8" fmla="*/ 6 w 24"/>
                    <a:gd name="T9" fmla="*/ 13 h 15"/>
                    <a:gd name="T10" fmla="*/ 8 w 24"/>
                    <a:gd name="T11" fmla="*/ 15 h 15"/>
                    <a:gd name="T12" fmla="*/ 10 w 24"/>
                    <a:gd name="T13" fmla="*/ 12 h 15"/>
                    <a:gd name="T14" fmla="*/ 17 w 24"/>
                    <a:gd name="T15" fmla="*/ 9 h 15"/>
                    <a:gd name="T16" fmla="*/ 24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24" y="7"/>
                      </a:moveTo>
                      <a:cubicBezTo>
                        <a:pt x="17" y="2"/>
                        <a:pt x="2" y="0"/>
                        <a:pt x="0" y="9"/>
                      </a:cubicBezTo>
                      <a:cubicBezTo>
                        <a:pt x="1" y="10"/>
                        <a:pt x="2" y="11"/>
                        <a:pt x="3" y="11"/>
                      </a:cubicBezTo>
                      <a:cubicBezTo>
                        <a:pt x="4" y="11"/>
                        <a:pt x="4" y="11"/>
                        <a:pt x="5" y="11"/>
                      </a:cubicBezTo>
                      <a:cubicBezTo>
                        <a:pt x="7" y="11"/>
                        <a:pt x="5" y="13"/>
                        <a:pt x="6" y="13"/>
                      </a:cubicBezTo>
                      <a:cubicBezTo>
                        <a:pt x="7" y="14"/>
                        <a:pt x="8" y="15"/>
                        <a:pt x="8" y="15"/>
                      </a:cubicBezTo>
                      <a:cubicBezTo>
                        <a:pt x="10" y="14"/>
                        <a:pt x="9" y="13"/>
                        <a:pt x="10" y="12"/>
                      </a:cubicBezTo>
                      <a:cubicBezTo>
                        <a:pt x="12" y="10"/>
                        <a:pt x="15" y="12"/>
                        <a:pt x="17" y="9"/>
                      </a:cubicBezTo>
                      <a:cubicBezTo>
                        <a:pt x="18" y="7"/>
                        <a:pt x="21" y="8"/>
                        <a:pt x="2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44" name="Freeform 52"/>
                <p:cNvSpPr>
                  <a:spLocks noEditPoints="1"/>
                </p:cNvSpPr>
                <p:nvPr/>
              </p:nvSpPr>
              <p:spPr bwMode="auto">
                <a:xfrm>
                  <a:off x="2242" y="1729"/>
                  <a:ext cx="48" cy="24"/>
                </a:xfrm>
                <a:custGeom>
                  <a:avLst/>
                  <a:gdLst>
                    <a:gd name="T0" fmla="*/ 10 w 28"/>
                    <a:gd name="T1" fmla="*/ 14 h 14"/>
                    <a:gd name="T2" fmla="*/ 8 w 28"/>
                    <a:gd name="T3" fmla="*/ 13 h 14"/>
                    <a:gd name="T4" fmla="*/ 7 w 28"/>
                    <a:gd name="T5" fmla="*/ 12 h 14"/>
                    <a:gd name="T6" fmla="*/ 7 w 28"/>
                    <a:gd name="T7" fmla="*/ 10 h 14"/>
                    <a:gd name="T8" fmla="*/ 5 w 28"/>
                    <a:gd name="T9" fmla="*/ 10 h 14"/>
                    <a:gd name="T10" fmla="*/ 5 w 28"/>
                    <a:gd name="T11" fmla="*/ 10 h 14"/>
                    <a:gd name="T12" fmla="*/ 1 w 28"/>
                    <a:gd name="T13" fmla="*/ 8 h 14"/>
                    <a:gd name="T14" fmla="*/ 0 w 28"/>
                    <a:gd name="T15" fmla="*/ 8 h 14"/>
                    <a:gd name="T16" fmla="*/ 1 w 28"/>
                    <a:gd name="T17" fmla="*/ 7 h 14"/>
                    <a:gd name="T18" fmla="*/ 12 w 28"/>
                    <a:gd name="T19" fmla="*/ 0 h 14"/>
                    <a:gd name="T20" fmla="*/ 26 w 28"/>
                    <a:gd name="T21" fmla="*/ 4 h 14"/>
                    <a:gd name="T22" fmla="*/ 28 w 28"/>
                    <a:gd name="T23" fmla="*/ 5 h 14"/>
                    <a:gd name="T24" fmla="*/ 26 w 28"/>
                    <a:gd name="T25" fmla="*/ 6 h 14"/>
                    <a:gd name="T26" fmla="*/ 23 w 28"/>
                    <a:gd name="T27" fmla="*/ 6 h 14"/>
                    <a:gd name="T28" fmla="*/ 19 w 28"/>
                    <a:gd name="T29" fmla="*/ 8 h 14"/>
                    <a:gd name="T30" fmla="*/ 15 w 28"/>
                    <a:gd name="T31" fmla="*/ 10 h 14"/>
                    <a:gd name="T32" fmla="*/ 13 w 28"/>
                    <a:gd name="T33" fmla="*/ 11 h 14"/>
                    <a:gd name="T34" fmla="*/ 13 w 28"/>
                    <a:gd name="T35" fmla="*/ 11 h 14"/>
                    <a:gd name="T36" fmla="*/ 11 w 28"/>
                    <a:gd name="T37" fmla="*/ 14 h 14"/>
                    <a:gd name="T38" fmla="*/ 10 w 28"/>
                    <a:gd name="T39" fmla="*/ 14 h 14"/>
                    <a:gd name="T40" fmla="*/ 9 w 28"/>
                    <a:gd name="T41" fmla="*/ 11 h 14"/>
                    <a:gd name="T42" fmla="*/ 9 w 28"/>
                    <a:gd name="T43" fmla="*/ 11 h 14"/>
                    <a:gd name="T44" fmla="*/ 10 w 28"/>
                    <a:gd name="T45" fmla="*/ 12 h 14"/>
                    <a:gd name="T46" fmla="*/ 11 w 28"/>
                    <a:gd name="T47" fmla="*/ 11 h 14"/>
                    <a:gd name="T48" fmla="*/ 12 w 28"/>
                    <a:gd name="T49" fmla="*/ 9 h 14"/>
                    <a:gd name="T50" fmla="*/ 15 w 28"/>
                    <a:gd name="T51" fmla="*/ 8 h 14"/>
                    <a:gd name="T52" fmla="*/ 18 w 28"/>
                    <a:gd name="T53" fmla="*/ 6 h 14"/>
                    <a:gd name="T54" fmla="*/ 23 w 28"/>
                    <a:gd name="T55" fmla="*/ 5 h 14"/>
                    <a:gd name="T56" fmla="*/ 23 w 28"/>
                    <a:gd name="T57" fmla="*/ 4 h 14"/>
                    <a:gd name="T58" fmla="*/ 12 w 28"/>
                    <a:gd name="T59" fmla="*/ 2 h 14"/>
                    <a:gd name="T60" fmla="*/ 3 w 28"/>
                    <a:gd name="T61" fmla="*/ 7 h 14"/>
                    <a:gd name="T62" fmla="*/ 5 w 28"/>
                    <a:gd name="T63" fmla="*/ 8 h 14"/>
                    <a:gd name="T64" fmla="*/ 7 w 28"/>
                    <a:gd name="T65" fmla="*/ 8 h 14"/>
                    <a:gd name="T66" fmla="*/ 8 w 28"/>
                    <a:gd name="T67" fmla="*/ 9 h 14"/>
                    <a:gd name="T68" fmla="*/ 9 w 28"/>
                    <a:gd name="T69" fmla="*/ 10 h 14"/>
                    <a:gd name="T70" fmla="*/ 9 w 28"/>
                    <a:gd name="T7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14">
                      <a:moveTo>
                        <a:pt x="10" y="14"/>
                      </a:moveTo>
                      <a:cubicBezTo>
                        <a:pt x="10" y="14"/>
                        <a:pt x="9" y="13"/>
                        <a:pt x="8" y="13"/>
                      </a:cubicBezTo>
                      <a:cubicBezTo>
                        <a:pt x="8" y="12"/>
                        <a:pt x="8" y="12"/>
                        <a:pt x="7" y="12"/>
                      </a:cubicBezTo>
                      <a:cubicBezTo>
                        <a:pt x="7" y="12"/>
                        <a:pt x="7" y="11"/>
                        <a:pt x="7" y="10"/>
                      </a:cubicBezTo>
                      <a:cubicBezTo>
                        <a:pt x="5" y="10"/>
                        <a:pt x="5" y="10"/>
                        <a:pt x="5" y="10"/>
                      </a:cubicBezTo>
                      <a:cubicBezTo>
                        <a:pt x="5" y="10"/>
                        <a:pt x="5" y="10"/>
                        <a:pt x="5" y="10"/>
                      </a:cubicBezTo>
                      <a:cubicBezTo>
                        <a:pt x="3" y="9"/>
                        <a:pt x="2" y="9"/>
                        <a:pt x="1" y="8"/>
                      </a:cubicBezTo>
                      <a:cubicBezTo>
                        <a:pt x="0" y="8"/>
                        <a:pt x="0" y="8"/>
                        <a:pt x="0" y="8"/>
                      </a:cubicBezTo>
                      <a:cubicBezTo>
                        <a:pt x="1" y="7"/>
                        <a:pt x="1" y="7"/>
                        <a:pt x="1" y="7"/>
                      </a:cubicBezTo>
                      <a:cubicBezTo>
                        <a:pt x="2" y="2"/>
                        <a:pt x="6" y="0"/>
                        <a:pt x="12" y="0"/>
                      </a:cubicBezTo>
                      <a:cubicBezTo>
                        <a:pt x="17" y="0"/>
                        <a:pt x="23" y="1"/>
                        <a:pt x="26" y="4"/>
                      </a:cubicBezTo>
                      <a:cubicBezTo>
                        <a:pt x="28" y="5"/>
                        <a:pt x="28" y="5"/>
                        <a:pt x="28" y="5"/>
                      </a:cubicBezTo>
                      <a:cubicBezTo>
                        <a:pt x="26" y="6"/>
                        <a:pt x="26" y="6"/>
                        <a:pt x="26" y="6"/>
                      </a:cubicBezTo>
                      <a:cubicBezTo>
                        <a:pt x="25" y="6"/>
                        <a:pt x="24" y="6"/>
                        <a:pt x="23" y="6"/>
                      </a:cubicBezTo>
                      <a:cubicBezTo>
                        <a:pt x="21" y="7"/>
                        <a:pt x="20" y="7"/>
                        <a:pt x="19" y="8"/>
                      </a:cubicBezTo>
                      <a:cubicBezTo>
                        <a:pt x="18" y="10"/>
                        <a:pt x="16" y="10"/>
                        <a:pt x="15" y="10"/>
                      </a:cubicBezTo>
                      <a:cubicBezTo>
                        <a:pt x="14" y="10"/>
                        <a:pt x="13" y="10"/>
                        <a:pt x="13" y="11"/>
                      </a:cubicBezTo>
                      <a:cubicBezTo>
                        <a:pt x="13" y="11"/>
                        <a:pt x="13" y="11"/>
                        <a:pt x="13" y="11"/>
                      </a:cubicBezTo>
                      <a:cubicBezTo>
                        <a:pt x="12" y="12"/>
                        <a:pt x="12" y="13"/>
                        <a:pt x="11" y="14"/>
                      </a:cubicBezTo>
                      <a:lnTo>
                        <a:pt x="10" y="14"/>
                      </a:lnTo>
                      <a:close/>
                      <a:moveTo>
                        <a:pt x="9" y="11"/>
                      </a:moveTo>
                      <a:cubicBezTo>
                        <a:pt x="9" y="11"/>
                        <a:pt x="9" y="11"/>
                        <a:pt x="9" y="11"/>
                      </a:cubicBezTo>
                      <a:cubicBezTo>
                        <a:pt x="9" y="11"/>
                        <a:pt x="10" y="11"/>
                        <a:pt x="10" y="12"/>
                      </a:cubicBezTo>
                      <a:cubicBezTo>
                        <a:pt x="11" y="12"/>
                        <a:pt x="11" y="11"/>
                        <a:pt x="11" y="11"/>
                      </a:cubicBezTo>
                      <a:cubicBezTo>
                        <a:pt x="11" y="10"/>
                        <a:pt x="11" y="10"/>
                        <a:pt x="12" y="9"/>
                      </a:cubicBezTo>
                      <a:cubicBezTo>
                        <a:pt x="13" y="8"/>
                        <a:pt x="14" y="8"/>
                        <a:pt x="15" y="8"/>
                      </a:cubicBezTo>
                      <a:cubicBezTo>
                        <a:pt x="16" y="8"/>
                        <a:pt x="17" y="8"/>
                        <a:pt x="18" y="6"/>
                      </a:cubicBezTo>
                      <a:cubicBezTo>
                        <a:pt x="19" y="5"/>
                        <a:pt x="21" y="5"/>
                        <a:pt x="23" y="5"/>
                      </a:cubicBezTo>
                      <a:cubicBezTo>
                        <a:pt x="23" y="4"/>
                        <a:pt x="23" y="4"/>
                        <a:pt x="23" y="4"/>
                      </a:cubicBezTo>
                      <a:cubicBezTo>
                        <a:pt x="20" y="3"/>
                        <a:pt x="16" y="2"/>
                        <a:pt x="12" y="2"/>
                      </a:cubicBezTo>
                      <a:cubicBezTo>
                        <a:pt x="9" y="2"/>
                        <a:pt x="4" y="2"/>
                        <a:pt x="3" y="7"/>
                      </a:cubicBezTo>
                      <a:cubicBezTo>
                        <a:pt x="4" y="7"/>
                        <a:pt x="5" y="8"/>
                        <a:pt x="5" y="8"/>
                      </a:cubicBezTo>
                      <a:cubicBezTo>
                        <a:pt x="7" y="8"/>
                        <a:pt x="7" y="8"/>
                        <a:pt x="7" y="8"/>
                      </a:cubicBezTo>
                      <a:cubicBezTo>
                        <a:pt x="7" y="8"/>
                        <a:pt x="8" y="8"/>
                        <a:pt x="8" y="9"/>
                      </a:cubicBezTo>
                      <a:cubicBezTo>
                        <a:pt x="9" y="9"/>
                        <a:pt x="9" y="10"/>
                        <a:pt x="9" y="10"/>
                      </a:cubicBezTo>
                      <a:cubicBezTo>
                        <a:pt x="9" y="10"/>
                        <a:pt x="9" y="10"/>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45" name="Freeform 53"/>
                <p:cNvSpPr/>
                <p:nvPr/>
              </p:nvSpPr>
              <p:spPr bwMode="auto">
                <a:xfrm>
                  <a:off x="2320" y="1712"/>
                  <a:ext cx="13" cy="7"/>
                </a:xfrm>
                <a:custGeom>
                  <a:avLst/>
                  <a:gdLst>
                    <a:gd name="T0" fmla="*/ 5 w 8"/>
                    <a:gd name="T1" fmla="*/ 1 h 4"/>
                    <a:gd name="T2" fmla="*/ 8 w 8"/>
                    <a:gd name="T3" fmla="*/ 3 h 4"/>
                    <a:gd name="T4" fmla="*/ 0 w 8"/>
                    <a:gd name="T5" fmla="*/ 1 h 4"/>
                    <a:gd name="T6" fmla="*/ 5 w 8"/>
                    <a:gd name="T7" fmla="*/ 1 h 4"/>
                  </a:gdLst>
                  <a:ahLst/>
                  <a:cxnLst>
                    <a:cxn ang="0">
                      <a:pos x="T0" y="T1"/>
                    </a:cxn>
                    <a:cxn ang="0">
                      <a:pos x="T2" y="T3"/>
                    </a:cxn>
                    <a:cxn ang="0">
                      <a:pos x="T4" y="T5"/>
                    </a:cxn>
                    <a:cxn ang="0">
                      <a:pos x="T6" y="T7"/>
                    </a:cxn>
                  </a:cxnLst>
                  <a:rect l="0" t="0" r="r" b="b"/>
                  <a:pathLst>
                    <a:path w="8" h="4">
                      <a:moveTo>
                        <a:pt x="5" y="1"/>
                      </a:moveTo>
                      <a:cubicBezTo>
                        <a:pt x="6" y="1"/>
                        <a:pt x="8" y="1"/>
                        <a:pt x="8" y="3"/>
                      </a:cubicBezTo>
                      <a:cubicBezTo>
                        <a:pt x="5" y="2"/>
                        <a:pt x="3" y="4"/>
                        <a:pt x="0" y="1"/>
                      </a:cubicBezTo>
                      <a:cubicBezTo>
                        <a:pt x="1" y="0"/>
                        <a:pt x="3"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46" name="Freeform 54"/>
                <p:cNvSpPr>
                  <a:spLocks noEditPoints="1"/>
                </p:cNvSpPr>
                <p:nvPr/>
              </p:nvSpPr>
              <p:spPr bwMode="auto">
                <a:xfrm>
                  <a:off x="2318" y="1710"/>
                  <a:ext cx="19" cy="9"/>
                </a:xfrm>
                <a:custGeom>
                  <a:avLst/>
                  <a:gdLst>
                    <a:gd name="T0" fmla="*/ 11 w 11"/>
                    <a:gd name="T1" fmla="*/ 5 h 5"/>
                    <a:gd name="T2" fmla="*/ 9 w 11"/>
                    <a:gd name="T3" fmla="*/ 5 h 5"/>
                    <a:gd name="T4" fmla="*/ 6 w 11"/>
                    <a:gd name="T5" fmla="*/ 5 h 5"/>
                    <a:gd name="T6" fmla="*/ 0 w 11"/>
                    <a:gd name="T7" fmla="*/ 3 h 5"/>
                    <a:gd name="T8" fmla="*/ 0 w 11"/>
                    <a:gd name="T9" fmla="*/ 2 h 5"/>
                    <a:gd name="T10" fmla="*/ 0 w 11"/>
                    <a:gd name="T11" fmla="*/ 1 h 5"/>
                    <a:gd name="T12" fmla="*/ 6 w 11"/>
                    <a:gd name="T13" fmla="*/ 1 h 5"/>
                    <a:gd name="T14" fmla="*/ 10 w 11"/>
                    <a:gd name="T15" fmla="*/ 3 h 5"/>
                    <a:gd name="T16" fmla="*/ 11 w 11"/>
                    <a:gd name="T17" fmla="*/ 5 h 5"/>
                    <a:gd name="T18" fmla="*/ 3 w 11"/>
                    <a:gd name="T19" fmla="*/ 2 h 5"/>
                    <a:gd name="T20" fmla="*/ 6 w 11"/>
                    <a:gd name="T21" fmla="*/ 3 h 5"/>
                    <a:gd name="T22" fmla="*/ 6 w 11"/>
                    <a:gd name="T23" fmla="*/ 3 h 5"/>
                    <a:gd name="T24" fmla="*/ 6 w 11"/>
                    <a:gd name="T25" fmla="*/ 3 h 5"/>
                    <a:gd name="T26" fmla="*/ 3 w 11"/>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5">
                      <a:moveTo>
                        <a:pt x="11" y="5"/>
                      </a:moveTo>
                      <a:cubicBezTo>
                        <a:pt x="9" y="5"/>
                        <a:pt x="9" y="5"/>
                        <a:pt x="9" y="5"/>
                      </a:cubicBezTo>
                      <a:cubicBezTo>
                        <a:pt x="8" y="4"/>
                        <a:pt x="7" y="5"/>
                        <a:pt x="6" y="5"/>
                      </a:cubicBezTo>
                      <a:cubicBezTo>
                        <a:pt x="4" y="5"/>
                        <a:pt x="2" y="5"/>
                        <a:pt x="0" y="3"/>
                      </a:cubicBezTo>
                      <a:cubicBezTo>
                        <a:pt x="0" y="2"/>
                        <a:pt x="0" y="2"/>
                        <a:pt x="0" y="2"/>
                      </a:cubicBezTo>
                      <a:cubicBezTo>
                        <a:pt x="0" y="1"/>
                        <a:pt x="0" y="1"/>
                        <a:pt x="0" y="1"/>
                      </a:cubicBezTo>
                      <a:cubicBezTo>
                        <a:pt x="2" y="0"/>
                        <a:pt x="4" y="0"/>
                        <a:pt x="6" y="1"/>
                      </a:cubicBezTo>
                      <a:cubicBezTo>
                        <a:pt x="8" y="1"/>
                        <a:pt x="10" y="2"/>
                        <a:pt x="10" y="3"/>
                      </a:cubicBezTo>
                      <a:lnTo>
                        <a:pt x="11" y="5"/>
                      </a:lnTo>
                      <a:close/>
                      <a:moveTo>
                        <a:pt x="3" y="2"/>
                      </a:moveTo>
                      <a:cubicBezTo>
                        <a:pt x="4" y="3"/>
                        <a:pt x="5" y="3"/>
                        <a:pt x="6" y="3"/>
                      </a:cubicBezTo>
                      <a:cubicBezTo>
                        <a:pt x="6" y="3"/>
                        <a:pt x="6" y="3"/>
                        <a:pt x="6" y="3"/>
                      </a:cubicBezTo>
                      <a:cubicBezTo>
                        <a:pt x="6" y="3"/>
                        <a:pt x="6" y="3"/>
                        <a:pt x="6" y="3"/>
                      </a:cubicBezTo>
                      <a:cubicBezTo>
                        <a:pt x="4"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47" name="Freeform 55"/>
                <p:cNvSpPr/>
                <p:nvPr/>
              </p:nvSpPr>
              <p:spPr bwMode="auto">
                <a:xfrm>
                  <a:off x="2058" y="1607"/>
                  <a:ext cx="205" cy="132"/>
                </a:xfrm>
                <a:custGeom>
                  <a:avLst/>
                  <a:gdLst>
                    <a:gd name="T0" fmla="*/ 79 w 119"/>
                    <a:gd name="T1" fmla="*/ 31 h 77"/>
                    <a:gd name="T2" fmla="*/ 71 w 119"/>
                    <a:gd name="T3" fmla="*/ 28 h 77"/>
                    <a:gd name="T4" fmla="*/ 66 w 119"/>
                    <a:gd name="T5" fmla="*/ 20 h 77"/>
                    <a:gd name="T6" fmla="*/ 61 w 119"/>
                    <a:gd name="T7" fmla="*/ 13 h 77"/>
                    <a:gd name="T8" fmla="*/ 54 w 119"/>
                    <a:gd name="T9" fmla="*/ 17 h 77"/>
                    <a:gd name="T10" fmla="*/ 43 w 119"/>
                    <a:gd name="T11" fmla="*/ 6 h 77"/>
                    <a:gd name="T12" fmla="*/ 36 w 119"/>
                    <a:gd name="T13" fmla="*/ 4 h 77"/>
                    <a:gd name="T14" fmla="*/ 34 w 119"/>
                    <a:gd name="T15" fmla="*/ 6 h 77"/>
                    <a:gd name="T16" fmla="*/ 31 w 119"/>
                    <a:gd name="T17" fmla="*/ 6 h 77"/>
                    <a:gd name="T18" fmla="*/ 15 w 119"/>
                    <a:gd name="T19" fmla="*/ 3 h 77"/>
                    <a:gd name="T20" fmla="*/ 0 w 119"/>
                    <a:gd name="T21" fmla="*/ 1 h 77"/>
                    <a:gd name="T22" fmla="*/ 5 w 119"/>
                    <a:gd name="T23" fmla="*/ 11 h 77"/>
                    <a:gd name="T24" fmla="*/ 12 w 119"/>
                    <a:gd name="T25" fmla="*/ 22 h 77"/>
                    <a:gd name="T26" fmla="*/ 9 w 119"/>
                    <a:gd name="T27" fmla="*/ 22 h 77"/>
                    <a:gd name="T28" fmla="*/ 16 w 119"/>
                    <a:gd name="T29" fmla="*/ 26 h 77"/>
                    <a:gd name="T30" fmla="*/ 19 w 119"/>
                    <a:gd name="T31" fmla="*/ 30 h 77"/>
                    <a:gd name="T32" fmla="*/ 19 w 119"/>
                    <a:gd name="T33" fmla="*/ 35 h 77"/>
                    <a:gd name="T34" fmla="*/ 28 w 119"/>
                    <a:gd name="T35" fmla="*/ 43 h 77"/>
                    <a:gd name="T36" fmla="*/ 26 w 119"/>
                    <a:gd name="T37" fmla="*/ 38 h 77"/>
                    <a:gd name="T38" fmla="*/ 21 w 119"/>
                    <a:gd name="T39" fmla="*/ 27 h 77"/>
                    <a:gd name="T40" fmla="*/ 21 w 119"/>
                    <a:gd name="T41" fmla="*/ 28 h 77"/>
                    <a:gd name="T42" fmla="*/ 14 w 119"/>
                    <a:gd name="T43" fmla="*/ 16 h 77"/>
                    <a:gd name="T44" fmla="*/ 10 w 119"/>
                    <a:gd name="T45" fmla="*/ 11 h 77"/>
                    <a:gd name="T46" fmla="*/ 9 w 119"/>
                    <a:gd name="T47" fmla="*/ 3 h 77"/>
                    <a:gd name="T48" fmla="*/ 16 w 119"/>
                    <a:gd name="T49" fmla="*/ 9 h 77"/>
                    <a:gd name="T50" fmla="*/ 21 w 119"/>
                    <a:gd name="T51" fmla="*/ 18 h 77"/>
                    <a:gd name="T52" fmla="*/ 25 w 119"/>
                    <a:gd name="T53" fmla="*/ 22 h 77"/>
                    <a:gd name="T54" fmla="*/ 27 w 119"/>
                    <a:gd name="T55" fmla="*/ 25 h 77"/>
                    <a:gd name="T56" fmla="*/ 31 w 119"/>
                    <a:gd name="T57" fmla="*/ 29 h 77"/>
                    <a:gd name="T58" fmla="*/ 32 w 119"/>
                    <a:gd name="T59" fmla="*/ 31 h 77"/>
                    <a:gd name="T60" fmla="*/ 36 w 119"/>
                    <a:gd name="T61" fmla="*/ 35 h 77"/>
                    <a:gd name="T62" fmla="*/ 41 w 119"/>
                    <a:gd name="T63" fmla="*/ 41 h 77"/>
                    <a:gd name="T64" fmla="*/ 46 w 119"/>
                    <a:gd name="T65" fmla="*/ 46 h 77"/>
                    <a:gd name="T66" fmla="*/ 47 w 119"/>
                    <a:gd name="T67" fmla="*/ 53 h 77"/>
                    <a:gd name="T68" fmla="*/ 54 w 119"/>
                    <a:gd name="T69" fmla="*/ 62 h 77"/>
                    <a:gd name="T70" fmla="*/ 61 w 119"/>
                    <a:gd name="T71" fmla="*/ 65 h 77"/>
                    <a:gd name="T72" fmla="*/ 70 w 119"/>
                    <a:gd name="T73" fmla="*/ 69 h 77"/>
                    <a:gd name="T74" fmla="*/ 84 w 119"/>
                    <a:gd name="T75" fmla="*/ 73 h 77"/>
                    <a:gd name="T76" fmla="*/ 97 w 119"/>
                    <a:gd name="T77" fmla="*/ 77 h 77"/>
                    <a:gd name="T78" fmla="*/ 104 w 119"/>
                    <a:gd name="T79" fmla="*/ 71 h 77"/>
                    <a:gd name="T80" fmla="*/ 100 w 119"/>
                    <a:gd name="T81" fmla="*/ 66 h 77"/>
                    <a:gd name="T82" fmla="*/ 103 w 119"/>
                    <a:gd name="T83" fmla="*/ 66 h 77"/>
                    <a:gd name="T84" fmla="*/ 110 w 119"/>
                    <a:gd name="T85" fmla="*/ 64 h 77"/>
                    <a:gd name="T86" fmla="*/ 114 w 119"/>
                    <a:gd name="T87" fmla="*/ 60 h 77"/>
                    <a:gd name="T88" fmla="*/ 115 w 119"/>
                    <a:gd name="T89" fmla="*/ 63 h 77"/>
                    <a:gd name="T90" fmla="*/ 116 w 119"/>
                    <a:gd name="T91" fmla="*/ 56 h 77"/>
                    <a:gd name="T92" fmla="*/ 119 w 119"/>
                    <a:gd name="T93" fmla="*/ 50 h 77"/>
                    <a:gd name="T94" fmla="*/ 115 w 119"/>
                    <a:gd name="T95" fmla="*/ 49 h 77"/>
                    <a:gd name="T96" fmla="*/ 107 w 119"/>
                    <a:gd name="T97" fmla="*/ 50 h 77"/>
                    <a:gd name="T98" fmla="*/ 103 w 119"/>
                    <a:gd name="T99" fmla="*/ 58 h 77"/>
                    <a:gd name="T100" fmla="*/ 97 w 119"/>
                    <a:gd name="T101" fmla="*/ 61 h 77"/>
                    <a:gd name="T102" fmla="*/ 87 w 119"/>
                    <a:gd name="T103" fmla="*/ 61 h 77"/>
                    <a:gd name="T104" fmla="*/ 81 w 119"/>
                    <a:gd name="T105" fmla="*/ 56 h 77"/>
                    <a:gd name="T106" fmla="*/ 78 w 119"/>
                    <a:gd name="T107" fmla="*/ 52 h 77"/>
                    <a:gd name="T108" fmla="*/ 77 w 119"/>
                    <a:gd name="T109" fmla="*/ 48 h 77"/>
                    <a:gd name="T110" fmla="*/ 76 w 119"/>
                    <a:gd name="T111" fmla="*/ 38 h 77"/>
                    <a:gd name="T112" fmla="*/ 79 w 119"/>
                    <a:gd name="T113"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77">
                      <a:moveTo>
                        <a:pt x="79" y="31"/>
                      </a:moveTo>
                      <a:cubicBezTo>
                        <a:pt x="77" y="30"/>
                        <a:pt x="72" y="29"/>
                        <a:pt x="71" y="28"/>
                      </a:cubicBezTo>
                      <a:cubicBezTo>
                        <a:pt x="69" y="26"/>
                        <a:pt x="68" y="22"/>
                        <a:pt x="66" y="20"/>
                      </a:cubicBezTo>
                      <a:cubicBezTo>
                        <a:pt x="64" y="18"/>
                        <a:pt x="64" y="14"/>
                        <a:pt x="61" y="13"/>
                      </a:cubicBezTo>
                      <a:cubicBezTo>
                        <a:pt x="57" y="11"/>
                        <a:pt x="56" y="14"/>
                        <a:pt x="54" y="17"/>
                      </a:cubicBezTo>
                      <a:cubicBezTo>
                        <a:pt x="49" y="14"/>
                        <a:pt x="48" y="10"/>
                        <a:pt x="43" y="6"/>
                      </a:cubicBezTo>
                      <a:cubicBezTo>
                        <a:pt x="41" y="3"/>
                        <a:pt x="39" y="4"/>
                        <a:pt x="36" y="4"/>
                      </a:cubicBezTo>
                      <a:cubicBezTo>
                        <a:pt x="33" y="4"/>
                        <a:pt x="36" y="6"/>
                        <a:pt x="34" y="6"/>
                      </a:cubicBezTo>
                      <a:cubicBezTo>
                        <a:pt x="34" y="6"/>
                        <a:pt x="32" y="6"/>
                        <a:pt x="31" y="6"/>
                      </a:cubicBezTo>
                      <a:cubicBezTo>
                        <a:pt x="24" y="6"/>
                        <a:pt x="21" y="5"/>
                        <a:pt x="15" y="3"/>
                      </a:cubicBezTo>
                      <a:cubicBezTo>
                        <a:pt x="9" y="0"/>
                        <a:pt x="6" y="0"/>
                        <a:pt x="0" y="1"/>
                      </a:cubicBezTo>
                      <a:cubicBezTo>
                        <a:pt x="2" y="3"/>
                        <a:pt x="5" y="9"/>
                        <a:pt x="5" y="11"/>
                      </a:cubicBezTo>
                      <a:cubicBezTo>
                        <a:pt x="6" y="15"/>
                        <a:pt x="14" y="17"/>
                        <a:pt x="12" y="22"/>
                      </a:cubicBezTo>
                      <a:cubicBezTo>
                        <a:pt x="11" y="22"/>
                        <a:pt x="10" y="22"/>
                        <a:pt x="9" y="22"/>
                      </a:cubicBezTo>
                      <a:cubicBezTo>
                        <a:pt x="10" y="24"/>
                        <a:pt x="14" y="28"/>
                        <a:pt x="16" y="26"/>
                      </a:cubicBezTo>
                      <a:cubicBezTo>
                        <a:pt x="16" y="28"/>
                        <a:pt x="19" y="28"/>
                        <a:pt x="19" y="30"/>
                      </a:cubicBezTo>
                      <a:cubicBezTo>
                        <a:pt x="20" y="32"/>
                        <a:pt x="20" y="33"/>
                        <a:pt x="19" y="35"/>
                      </a:cubicBezTo>
                      <a:cubicBezTo>
                        <a:pt x="23" y="35"/>
                        <a:pt x="27" y="41"/>
                        <a:pt x="28" y="43"/>
                      </a:cubicBezTo>
                      <a:cubicBezTo>
                        <a:pt x="33" y="42"/>
                        <a:pt x="28" y="38"/>
                        <a:pt x="26" y="38"/>
                      </a:cubicBezTo>
                      <a:cubicBezTo>
                        <a:pt x="23" y="36"/>
                        <a:pt x="24" y="29"/>
                        <a:pt x="21" y="27"/>
                      </a:cubicBezTo>
                      <a:cubicBezTo>
                        <a:pt x="21" y="27"/>
                        <a:pt x="21" y="27"/>
                        <a:pt x="21" y="28"/>
                      </a:cubicBezTo>
                      <a:cubicBezTo>
                        <a:pt x="19" y="25"/>
                        <a:pt x="16" y="19"/>
                        <a:pt x="14" y="16"/>
                      </a:cubicBezTo>
                      <a:cubicBezTo>
                        <a:pt x="13" y="14"/>
                        <a:pt x="11" y="14"/>
                        <a:pt x="10" y="11"/>
                      </a:cubicBezTo>
                      <a:cubicBezTo>
                        <a:pt x="10" y="9"/>
                        <a:pt x="9" y="6"/>
                        <a:pt x="9" y="3"/>
                      </a:cubicBezTo>
                      <a:cubicBezTo>
                        <a:pt x="11" y="6"/>
                        <a:pt x="15" y="5"/>
                        <a:pt x="16" y="9"/>
                      </a:cubicBezTo>
                      <a:cubicBezTo>
                        <a:pt x="17" y="12"/>
                        <a:pt x="19" y="15"/>
                        <a:pt x="21" y="18"/>
                      </a:cubicBezTo>
                      <a:cubicBezTo>
                        <a:pt x="22" y="20"/>
                        <a:pt x="23" y="21"/>
                        <a:pt x="25" y="22"/>
                      </a:cubicBezTo>
                      <a:cubicBezTo>
                        <a:pt x="26" y="22"/>
                        <a:pt x="26" y="24"/>
                        <a:pt x="27" y="25"/>
                      </a:cubicBezTo>
                      <a:cubicBezTo>
                        <a:pt x="28" y="26"/>
                        <a:pt x="32" y="28"/>
                        <a:pt x="31" y="29"/>
                      </a:cubicBezTo>
                      <a:cubicBezTo>
                        <a:pt x="30" y="31"/>
                        <a:pt x="30" y="32"/>
                        <a:pt x="32" y="31"/>
                      </a:cubicBezTo>
                      <a:cubicBezTo>
                        <a:pt x="32" y="34"/>
                        <a:pt x="36" y="33"/>
                        <a:pt x="36" y="35"/>
                      </a:cubicBezTo>
                      <a:cubicBezTo>
                        <a:pt x="37" y="37"/>
                        <a:pt x="40" y="39"/>
                        <a:pt x="41" y="41"/>
                      </a:cubicBezTo>
                      <a:cubicBezTo>
                        <a:pt x="43" y="43"/>
                        <a:pt x="45" y="44"/>
                        <a:pt x="46" y="46"/>
                      </a:cubicBezTo>
                      <a:cubicBezTo>
                        <a:pt x="47" y="48"/>
                        <a:pt x="46" y="52"/>
                        <a:pt x="47" y="53"/>
                      </a:cubicBezTo>
                      <a:cubicBezTo>
                        <a:pt x="42" y="54"/>
                        <a:pt x="52" y="61"/>
                        <a:pt x="54" y="62"/>
                      </a:cubicBezTo>
                      <a:cubicBezTo>
                        <a:pt x="57" y="64"/>
                        <a:pt x="59" y="63"/>
                        <a:pt x="61" y="65"/>
                      </a:cubicBezTo>
                      <a:cubicBezTo>
                        <a:pt x="64" y="67"/>
                        <a:pt x="66" y="68"/>
                        <a:pt x="70" y="69"/>
                      </a:cubicBezTo>
                      <a:cubicBezTo>
                        <a:pt x="74" y="70"/>
                        <a:pt x="79" y="75"/>
                        <a:pt x="84" y="73"/>
                      </a:cubicBezTo>
                      <a:cubicBezTo>
                        <a:pt x="90" y="70"/>
                        <a:pt x="93" y="73"/>
                        <a:pt x="97" y="77"/>
                      </a:cubicBezTo>
                      <a:cubicBezTo>
                        <a:pt x="98" y="74"/>
                        <a:pt x="100" y="71"/>
                        <a:pt x="104" y="71"/>
                      </a:cubicBezTo>
                      <a:cubicBezTo>
                        <a:pt x="104" y="69"/>
                        <a:pt x="102" y="67"/>
                        <a:pt x="100" y="66"/>
                      </a:cubicBezTo>
                      <a:cubicBezTo>
                        <a:pt x="101" y="66"/>
                        <a:pt x="102" y="66"/>
                        <a:pt x="103" y="66"/>
                      </a:cubicBezTo>
                      <a:cubicBezTo>
                        <a:pt x="102" y="62"/>
                        <a:pt x="108" y="65"/>
                        <a:pt x="110" y="64"/>
                      </a:cubicBezTo>
                      <a:cubicBezTo>
                        <a:pt x="112" y="64"/>
                        <a:pt x="113" y="61"/>
                        <a:pt x="114" y="60"/>
                      </a:cubicBezTo>
                      <a:cubicBezTo>
                        <a:pt x="114" y="62"/>
                        <a:pt x="114" y="62"/>
                        <a:pt x="115" y="63"/>
                      </a:cubicBezTo>
                      <a:cubicBezTo>
                        <a:pt x="115" y="61"/>
                        <a:pt x="115" y="57"/>
                        <a:pt x="116" y="56"/>
                      </a:cubicBezTo>
                      <a:cubicBezTo>
                        <a:pt x="116" y="55"/>
                        <a:pt x="119" y="51"/>
                        <a:pt x="119" y="50"/>
                      </a:cubicBezTo>
                      <a:cubicBezTo>
                        <a:pt x="118" y="48"/>
                        <a:pt x="116" y="48"/>
                        <a:pt x="115" y="49"/>
                      </a:cubicBezTo>
                      <a:cubicBezTo>
                        <a:pt x="114" y="47"/>
                        <a:pt x="109" y="49"/>
                        <a:pt x="107" y="50"/>
                      </a:cubicBezTo>
                      <a:cubicBezTo>
                        <a:pt x="103" y="51"/>
                        <a:pt x="105" y="55"/>
                        <a:pt x="103" y="58"/>
                      </a:cubicBezTo>
                      <a:cubicBezTo>
                        <a:pt x="102" y="61"/>
                        <a:pt x="100" y="61"/>
                        <a:pt x="97" y="61"/>
                      </a:cubicBezTo>
                      <a:cubicBezTo>
                        <a:pt x="94" y="59"/>
                        <a:pt x="91" y="64"/>
                        <a:pt x="87" y="61"/>
                      </a:cubicBezTo>
                      <a:cubicBezTo>
                        <a:pt x="84" y="59"/>
                        <a:pt x="83" y="60"/>
                        <a:pt x="81" y="56"/>
                      </a:cubicBezTo>
                      <a:cubicBezTo>
                        <a:pt x="80" y="54"/>
                        <a:pt x="79" y="53"/>
                        <a:pt x="78" y="52"/>
                      </a:cubicBezTo>
                      <a:cubicBezTo>
                        <a:pt x="77" y="50"/>
                        <a:pt x="78" y="49"/>
                        <a:pt x="77" y="48"/>
                      </a:cubicBezTo>
                      <a:cubicBezTo>
                        <a:pt x="75" y="45"/>
                        <a:pt x="76" y="41"/>
                        <a:pt x="76" y="38"/>
                      </a:cubicBezTo>
                      <a:cubicBezTo>
                        <a:pt x="75" y="34"/>
                        <a:pt x="78" y="33"/>
                        <a:pt x="7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48" name="Freeform 56"/>
                <p:cNvSpPr>
                  <a:spLocks noEditPoints="1"/>
                </p:cNvSpPr>
                <p:nvPr/>
              </p:nvSpPr>
              <p:spPr bwMode="auto">
                <a:xfrm>
                  <a:off x="2054" y="1605"/>
                  <a:ext cx="211" cy="138"/>
                </a:xfrm>
                <a:custGeom>
                  <a:avLst/>
                  <a:gdLst>
                    <a:gd name="T0" fmla="*/ 86 w 122"/>
                    <a:gd name="T1" fmla="*/ 74 h 80"/>
                    <a:gd name="T2" fmla="*/ 71 w 122"/>
                    <a:gd name="T3" fmla="*/ 70 h 80"/>
                    <a:gd name="T4" fmla="*/ 47 w 122"/>
                    <a:gd name="T5" fmla="*/ 55 h 80"/>
                    <a:gd name="T6" fmla="*/ 45 w 122"/>
                    <a:gd name="T7" fmla="*/ 45 h 80"/>
                    <a:gd name="T8" fmla="*/ 36 w 122"/>
                    <a:gd name="T9" fmla="*/ 35 h 80"/>
                    <a:gd name="T10" fmla="*/ 30 w 122"/>
                    <a:gd name="T11" fmla="*/ 28 h 80"/>
                    <a:gd name="T12" fmla="*/ 22 w 122"/>
                    <a:gd name="T13" fmla="*/ 20 h 80"/>
                    <a:gd name="T14" fmla="*/ 13 w 122"/>
                    <a:gd name="T15" fmla="*/ 12 h 80"/>
                    <a:gd name="T16" fmla="*/ 24 w 122"/>
                    <a:gd name="T17" fmla="*/ 27 h 80"/>
                    <a:gd name="T18" fmla="*/ 31 w 122"/>
                    <a:gd name="T19" fmla="*/ 45 h 80"/>
                    <a:gd name="T20" fmla="*/ 21 w 122"/>
                    <a:gd name="T21" fmla="*/ 38 h 80"/>
                    <a:gd name="T22" fmla="*/ 19 w 122"/>
                    <a:gd name="T23" fmla="*/ 30 h 80"/>
                    <a:gd name="T24" fmla="*/ 11 w 122"/>
                    <a:gd name="T25" fmla="*/ 22 h 80"/>
                    <a:gd name="T26" fmla="*/ 1 w 122"/>
                    <a:gd name="T27" fmla="*/ 2 h 80"/>
                    <a:gd name="T28" fmla="*/ 17 w 122"/>
                    <a:gd name="T29" fmla="*/ 3 h 80"/>
                    <a:gd name="T30" fmla="*/ 36 w 122"/>
                    <a:gd name="T31" fmla="*/ 5 h 80"/>
                    <a:gd name="T32" fmla="*/ 51 w 122"/>
                    <a:gd name="T33" fmla="*/ 11 h 80"/>
                    <a:gd name="T34" fmla="*/ 67 w 122"/>
                    <a:gd name="T35" fmla="*/ 18 h 80"/>
                    <a:gd name="T36" fmla="*/ 78 w 122"/>
                    <a:gd name="T37" fmla="*/ 30 h 80"/>
                    <a:gd name="T38" fmla="*/ 80 w 122"/>
                    <a:gd name="T39" fmla="*/ 35 h 80"/>
                    <a:gd name="T40" fmla="*/ 81 w 122"/>
                    <a:gd name="T41" fmla="*/ 51 h 80"/>
                    <a:gd name="T42" fmla="*/ 87 w 122"/>
                    <a:gd name="T43" fmla="*/ 60 h 80"/>
                    <a:gd name="T44" fmla="*/ 101 w 122"/>
                    <a:gd name="T45" fmla="*/ 61 h 80"/>
                    <a:gd name="T46" fmla="*/ 110 w 122"/>
                    <a:gd name="T47" fmla="*/ 49 h 80"/>
                    <a:gd name="T48" fmla="*/ 119 w 122"/>
                    <a:gd name="T49" fmla="*/ 57 h 80"/>
                    <a:gd name="T50" fmla="*/ 117 w 122"/>
                    <a:gd name="T51" fmla="*/ 68 h 80"/>
                    <a:gd name="T52" fmla="*/ 115 w 122"/>
                    <a:gd name="T53" fmla="*/ 63 h 80"/>
                    <a:gd name="T54" fmla="*/ 106 w 122"/>
                    <a:gd name="T55" fmla="*/ 66 h 80"/>
                    <a:gd name="T56" fmla="*/ 107 w 122"/>
                    <a:gd name="T57" fmla="*/ 72 h 80"/>
                    <a:gd name="T58" fmla="*/ 100 w 122"/>
                    <a:gd name="T59" fmla="*/ 80 h 80"/>
                    <a:gd name="T60" fmla="*/ 102 w 122"/>
                    <a:gd name="T61" fmla="*/ 68 h 80"/>
                    <a:gd name="T62" fmla="*/ 104 w 122"/>
                    <a:gd name="T63" fmla="*/ 66 h 80"/>
                    <a:gd name="T64" fmla="*/ 112 w 122"/>
                    <a:gd name="T65" fmla="*/ 64 h 80"/>
                    <a:gd name="T66" fmla="*/ 117 w 122"/>
                    <a:gd name="T67" fmla="*/ 57 h 80"/>
                    <a:gd name="T68" fmla="*/ 118 w 122"/>
                    <a:gd name="T69" fmla="*/ 51 h 80"/>
                    <a:gd name="T70" fmla="*/ 111 w 122"/>
                    <a:gd name="T71" fmla="*/ 51 h 80"/>
                    <a:gd name="T72" fmla="*/ 99 w 122"/>
                    <a:gd name="T73" fmla="*/ 62 h 80"/>
                    <a:gd name="T74" fmla="*/ 82 w 122"/>
                    <a:gd name="T75" fmla="*/ 57 h 80"/>
                    <a:gd name="T76" fmla="*/ 78 w 122"/>
                    <a:gd name="T77" fmla="*/ 49 h 80"/>
                    <a:gd name="T78" fmla="*/ 80 w 122"/>
                    <a:gd name="T79" fmla="*/ 32 h 80"/>
                    <a:gd name="T80" fmla="*/ 67 w 122"/>
                    <a:gd name="T81" fmla="*/ 21 h 80"/>
                    <a:gd name="T82" fmla="*/ 56 w 122"/>
                    <a:gd name="T83" fmla="*/ 19 h 80"/>
                    <a:gd name="T84" fmla="*/ 40 w 122"/>
                    <a:gd name="T85" fmla="*/ 6 h 80"/>
                    <a:gd name="T86" fmla="*/ 34 w 122"/>
                    <a:gd name="T87" fmla="*/ 8 h 80"/>
                    <a:gd name="T88" fmla="*/ 10 w 122"/>
                    <a:gd name="T89" fmla="*/ 2 h 80"/>
                    <a:gd name="T90" fmla="*/ 24 w 122"/>
                    <a:gd name="T91" fmla="*/ 19 h 80"/>
                    <a:gd name="T92" fmla="*/ 31 w 122"/>
                    <a:gd name="T93" fmla="*/ 26 h 80"/>
                    <a:gd name="T94" fmla="*/ 35 w 122"/>
                    <a:gd name="T95" fmla="*/ 31 h 80"/>
                    <a:gd name="T96" fmla="*/ 42 w 122"/>
                    <a:gd name="T97" fmla="*/ 39 h 80"/>
                    <a:gd name="T98" fmla="*/ 49 w 122"/>
                    <a:gd name="T99" fmla="*/ 51 h 80"/>
                    <a:gd name="T100" fmla="*/ 49 w 122"/>
                    <a:gd name="T101" fmla="*/ 55 h 80"/>
                    <a:gd name="T102" fmla="*/ 71 w 122"/>
                    <a:gd name="T103" fmla="*/ 69 h 80"/>
                    <a:gd name="T104" fmla="*/ 90 w 122"/>
                    <a:gd name="T105" fmla="*/ 71 h 80"/>
                    <a:gd name="T106" fmla="*/ 28 w 122"/>
                    <a:gd name="T107" fmla="*/ 40 h 80"/>
                    <a:gd name="T108" fmla="*/ 24 w 122"/>
                    <a:gd name="T109" fmla="*/ 31 h 80"/>
                    <a:gd name="T110" fmla="*/ 11 w 122"/>
                    <a:gd name="T111" fmla="*/ 12 h 80"/>
                    <a:gd name="T112" fmla="*/ 11 w 122"/>
                    <a:gd name="T113" fmla="*/ 16 h 80"/>
                    <a:gd name="T114" fmla="*/ 13 w 122"/>
                    <a:gd name="T115" fmla="*/ 24 h 80"/>
                    <a:gd name="T116" fmla="*/ 19 w 122"/>
                    <a:gd name="T117"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80">
                      <a:moveTo>
                        <a:pt x="100" y="80"/>
                      </a:moveTo>
                      <a:cubicBezTo>
                        <a:pt x="98" y="79"/>
                        <a:pt x="98" y="79"/>
                        <a:pt x="98" y="79"/>
                      </a:cubicBezTo>
                      <a:cubicBezTo>
                        <a:pt x="95" y="76"/>
                        <a:pt x="93" y="73"/>
                        <a:pt x="90" y="73"/>
                      </a:cubicBezTo>
                      <a:cubicBezTo>
                        <a:pt x="89" y="73"/>
                        <a:pt x="88" y="74"/>
                        <a:pt x="86" y="74"/>
                      </a:cubicBezTo>
                      <a:cubicBezTo>
                        <a:pt x="85" y="75"/>
                        <a:pt x="84" y="75"/>
                        <a:pt x="83" y="75"/>
                      </a:cubicBezTo>
                      <a:cubicBezTo>
                        <a:pt x="81" y="75"/>
                        <a:pt x="78" y="74"/>
                        <a:pt x="76" y="73"/>
                      </a:cubicBezTo>
                      <a:cubicBezTo>
                        <a:pt x="74" y="72"/>
                        <a:pt x="73" y="71"/>
                        <a:pt x="72" y="71"/>
                      </a:cubicBezTo>
                      <a:cubicBezTo>
                        <a:pt x="71" y="70"/>
                        <a:pt x="71" y="70"/>
                        <a:pt x="71" y="70"/>
                      </a:cubicBezTo>
                      <a:cubicBezTo>
                        <a:pt x="68" y="70"/>
                        <a:pt x="65" y="69"/>
                        <a:pt x="63" y="67"/>
                      </a:cubicBezTo>
                      <a:cubicBezTo>
                        <a:pt x="62" y="66"/>
                        <a:pt x="60" y="65"/>
                        <a:pt x="59" y="65"/>
                      </a:cubicBezTo>
                      <a:cubicBezTo>
                        <a:pt x="58" y="65"/>
                        <a:pt x="57" y="65"/>
                        <a:pt x="56" y="64"/>
                      </a:cubicBezTo>
                      <a:cubicBezTo>
                        <a:pt x="56" y="64"/>
                        <a:pt x="46" y="59"/>
                        <a:pt x="47" y="55"/>
                      </a:cubicBezTo>
                      <a:cubicBezTo>
                        <a:pt x="47" y="55"/>
                        <a:pt x="47" y="54"/>
                        <a:pt x="48" y="54"/>
                      </a:cubicBezTo>
                      <a:cubicBezTo>
                        <a:pt x="48" y="53"/>
                        <a:pt x="47" y="52"/>
                        <a:pt x="47" y="51"/>
                      </a:cubicBezTo>
                      <a:cubicBezTo>
                        <a:pt x="47" y="50"/>
                        <a:pt x="47" y="48"/>
                        <a:pt x="47" y="47"/>
                      </a:cubicBezTo>
                      <a:cubicBezTo>
                        <a:pt x="46" y="46"/>
                        <a:pt x="46" y="46"/>
                        <a:pt x="45" y="45"/>
                      </a:cubicBezTo>
                      <a:cubicBezTo>
                        <a:pt x="44" y="44"/>
                        <a:pt x="43" y="43"/>
                        <a:pt x="43" y="42"/>
                      </a:cubicBezTo>
                      <a:cubicBezTo>
                        <a:pt x="42" y="42"/>
                        <a:pt x="41" y="41"/>
                        <a:pt x="41" y="41"/>
                      </a:cubicBezTo>
                      <a:cubicBezTo>
                        <a:pt x="39" y="39"/>
                        <a:pt x="38" y="38"/>
                        <a:pt x="37" y="36"/>
                      </a:cubicBezTo>
                      <a:cubicBezTo>
                        <a:pt x="37" y="36"/>
                        <a:pt x="37" y="36"/>
                        <a:pt x="36" y="35"/>
                      </a:cubicBezTo>
                      <a:cubicBezTo>
                        <a:pt x="35" y="35"/>
                        <a:pt x="34" y="34"/>
                        <a:pt x="33" y="33"/>
                      </a:cubicBezTo>
                      <a:cubicBezTo>
                        <a:pt x="33" y="33"/>
                        <a:pt x="32" y="33"/>
                        <a:pt x="32" y="33"/>
                      </a:cubicBezTo>
                      <a:cubicBezTo>
                        <a:pt x="31" y="32"/>
                        <a:pt x="32" y="31"/>
                        <a:pt x="32" y="29"/>
                      </a:cubicBezTo>
                      <a:cubicBezTo>
                        <a:pt x="32" y="29"/>
                        <a:pt x="30" y="28"/>
                        <a:pt x="30" y="28"/>
                      </a:cubicBezTo>
                      <a:cubicBezTo>
                        <a:pt x="29" y="27"/>
                        <a:pt x="29" y="27"/>
                        <a:pt x="29" y="27"/>
                      </a:cubicBezTo>
                      <a:cubicBezTo>
                        <a:pt x="28" y="26"/>
                        <a:pt x="28" y="25"/>
                        <a:pt x="27" y="25"/>
                      </a:cubicBezTo>
                      <a:cubicBezTo>
                        <a:pt x="27" y="24"/>
                        <a:pt x="27" y="24"/>
                        <a:pt x="27" y="24"/>
                      </a:cubicBezTo>
                      <a:cubicBezTo>
                        <a:pt x="25" y="23"/>
                        <a:pt x="23" y="21"/>
                        <a:pt x="22" y="20"/>
                      </a:cubicBezTo>
                      <a:cubicBezTo>
                        <a:pt x="20" y="17"/>
                        <a:pt x="19" y="14"/>
                        <a:pt x="17" y="10"/>
                      </a:cubicBezTo>
                      <a:cubicBezTo>
                        <a:pt x="17" y="8"/>
                        <a:pt x="15" y="8"/>
                        <a:pt x="14" y="7"/>
                      </a:cubicBezTo>
                      <a:cubicBezTo>
                        <a:pt x="13" y="7"/>
                        <a:pt x="13" y="7"/>
                        <a:pt x="12" y="6"/>
                      </a:cubicBezTo>
                      <a:cubicBezTo>
                        <a:pt x="13" y="12"/>
                        <a:pt x="13" y="12"/>
                        <a:pt x="13" y="12"/>
                      </a:cubicBezTo>
                      <a:cubicBezTo>
                        <a:pt x="14" y="13"/>
                        <a:pt x="14" y="14"/>
                        <a:pt x="15" y="15"/>
                      </a:cubicBezTo>
                      <a:cubicBezTo>
                        <a:pt x="16" y="15"/>
                        <a:pt x="17" y="16"/>
                        <a:pt x="17" y="17"/>
                      </a:cubicBezTo>
                      <a:cubicBezTo>
                        <a:pt x="18" y="19"/>
                        <a:pt x="20" y="23"/>
                        <a:pt x="22" y="26"/>
                      </a:cubicBezTo>
                      <a:cubicBezTo>
                        <a:pt x="24" y="27"/>
                        <a:pt x="24" y="27"/>
                        <a:pt x="24" y="27"/>
                      </a:cubicBezTo>
                      <a:cubicBezTo>
                        <a:pt x="26" y="28"/>
                        <a:pt x="26" y="31"/>
                        <a:pt x="27" y="33"/>
                      </a:cubicBezTo>
                      <a:cubicBezTo>
                        <a:pt x="27" y="35"/>
                        <a:pt x="27" y="37"/>
                        <a:pt x="29" y="38"/>
                      </a:cubicBezTo>
                      <a:cubicBezTo>
                        <a:pt x="30" y="39"/>
                        <a:pt x="33" y="41"/>
                        <a:pt x="33" y="43"/>
                      </a:cubicBezTo>
                      <a:cubicBezTo>
                        <a:pt x="33" y="44"/>
                        <a:pt x="32" y="45"/>
                        <a:pt x="31" y="45"/>
                      </a:cubicBezTo>
                      <a:cubicBezTo>
                        <a:pt x="30" y="46"/>
                        <a:pt x="30" y="46"/>
                        <a:pt x="30" y="46"/>
                      </a:cubicBezTo>
                      <a:cubicBezTo>
                        <a:pt x="29" y="45"/>
                        <a:pt x="29" y="45"/>
                        <a:pt x="29" y="45"/>
                      </a:cubicBezTo>
                      <a:cubicBezTo>
                        <a:pt x="28" y="43"/>
                        <a:pt x="25" y="37"/>
                        <a:pt x="22" y="37"/>
                      </a:cubicBezTo>
                      <a:cubicBezTo>
                        <a:pt x="21" y="38"/>
                        <a:pt x="21" y="38"/>
                        <a:pt x="21" y="38"/>
                      </a:cubicBezTo>
                      <a:cubicBezTo>
                        <a:pt x="20" y="36"/>
                        <a:pt x="20" y="36"/>
                        <a:pt x="20" y="36"/>
                      </a:cubicBezTo>
                      <a:cubicBezTo>
                        <a:pt x="20" y="35"/>
                        <a:pt x="20" y="35"/>
                        <a:pt x="20" y="35"/>
                      </a:cubicBezTo>
                      <a:cubicBezTo>
                        <a:pt x="21" y="34"/>
                        <a:pt x="21" y="33"/>
                        <a:pt x="20" y="31"/>
                      </a:cubicBezTo>
                      <a:cubicBezTo>
                        <a:pt x="20" y="30"/>
                        <a:pt x="20" y="30"/>
                        <a:pt x="19" y="30"/>
                      </a:cubicBezTo>
                      <a:cubicBezTo>
                        <a:pt x="18" y="29"/>
                        <a:pt x="18" y="29"/>
                        <a:pt x="17" y="28"/>
                      </a:cubicBezTo>
                      <a:cubicBezTo>
                        <a:pt x="15" y="29"/>
                        <a:pt x="11" y="25"/>
                        <a:pt x="10" y="23"/>
                      </a:cubicBezTo>
                      <a:cubicBezTo>
                        <a:pt x="9" y="21"/>
                        <a:pt x="9" y="21"/>
                        <a:pt x="9" y="21"/>
                      </a:cubicBezTo>
                      <a:cubicBezTo>
                        <a:pt x="11" y="22"/>
                        <a:pt x="11" y="22"/>
                        <a:pt x="11" y="22"/>
                      </a:cubicBezTo>
                      <a:cubicBezTo>
                        <a:pt x="11" y="22"/>
                        <a:pt x="12" y="22"/>
                        <a:pt x="13" y="22"/>
                      </a:cubicBezTo>
                      <a:cubicBezTo>
                        <a:pt x="14" y="20"/>
                        <a:pt x="12" y="19"/>
                        <a:pt x="10" y="17"/>
                      </a:cubicBezTo>
                      <a:cubicBezTo>
                        <a:pt x="8" y="16"/>
                        <a:pt x="7" y="14"/>
                        <a:pt x="6" y="12"/>
                      </a:cubicBezTo>
                      <a:cubicBezTo>
                        <a:pt x="6" y="10"/>
                        <a:pt x="3" y="5"/>
                        <a:pt x="1" y="2"/>
                      </a:cubicBezTo>
                      <a:cubicBezTo>
                        <a:pt x="0" y="1"/>
                        <a:pt x="0" y="1"/>
                        <a:pt x="0" y="1"/>
                      </a:cubicBezTo>
                      <a:cubicBezTo>
                        <a:pt x="2" y="1"/>
                        <a:pt x="2" y="1"/>
                        <a:pt x="2" y="1"/>
                      </a:cubicBezTo>
                      <a:cubicBezTo>
                        <a:pt x="4" y="0"/>
                        <a:pt x="6" y="0"/>
                        <a:pt x="8" y="0"/>
                      </a:cubicBezTo>
                      <a:cubicBezTo>
                        <a:pt x="11" y="0"/>
                        <a:pt x="14" y="1"/>
                        <a:pt x="17" y="3"/>
                      </a:cubicBezTo>
                      <a:cubicBezTo>
                        <a:pt x="24" y="6"/>
                        <a:pt x="27" y="6"/>
                        <a:pt x="33" y="6"/>
                      </a:cubicBezTo>
                      <a:cubicBezTo>
                        <a:pt x="34" y="6"/>
                        <a:pt x="34" y="6"/>
                        <a:pt x="34" y="6"/>
                      </a:cubicBezTo>
                      <a:cubicBezTo>
                        <a:pt x="35" y="6"/>
                        <a:pt x="35" y="6"/>
                        <a:pt x="36" y="6"/>
                      </a:cubicBezTo>
                      <a:cubicBezTo>
                        <a:pt x="36" y="6"/>
                        <a:pt x="36" y="5"/>
                        <a:pt x="36" y="5"/>
                      </a:cubicBezTo>
                      <a:cubicBezTo>
                        <a:pt x="36" y="4"/>
                        <a:pt x="37" y="4"/>
                        <a:pt x="38" y="4"/>
                      </a:cubicBezTo>
                      <a:cubicBezTo>
                        <a:pt x="39" y="4"/>
                        <a:pt x="39" y="4"/>
                        <a:pt x="40" y="4"/>
                      </a:cubicBezTo>
                      <a:cubicBezTo>
                        <a:pt x="42" y="4"/>
                        <a:pt x="44" y="4"/>
                        <a:pt x="46" y="6"/>
                      </a:cubicBezTo>
                      <a:cubicBezTo>
                        <a:pt x="48" y="8"/>
                        <a:pt x="49" y="9"/>
                        <a:pt x="51" y="11"/>
                      </a:cubicBezTo>
                      <a:cubicBezTo>
                        <a:pt x="52" y="13"/>
                        <a:pt x="53" y="15"/>
                        <a:pt x="56" y="16"/>
                      </a:cubicBezTo>
                      <a:cubicBezTo>
                        <a:pt x="57" y="14"/>
                        <a:pt x="59" y="12"/>
                        <a:pt x="61" y="12"/>
                      </a:cubicBezTo>
                      <a:cubicBezTo>
                        <a:pt x="62" y="12"/>
                        <a:pt x="63" y="13"/>
                        <a:pt x="63" y="13"/>
                      </a:cubicBezTo>
                      <a:cubicBezTo>
                        <a:pt x="66" y="14"/>
                        <a:pt x="66" y="16"/>
                        <a:pt x="67" y="18"/>
                      </a:cubicBezTo>
                      <a:cubicBezTo>
                        <a:pt x="68" y="19"/>
                        <a:pt x="68" y="19"/>
                        <a:pt x="68" y="20"/>
                      </a:cubicBezTo>
                      <a:cubicBezTo>
                        <a:pt x="69" y="21"/>
                        <a:pt x="70" y="23"/>
                        <a:pt x="71" y="24"/>
                      </a:cubicBezTo>
                      <a:cubicBezTo>
                        <a:pt x="72" y="26"/>
                        <a:pt x="73" y="27"/>
                        <a:pt x="73" y="28"/>
                      </a:cubicBezTo>
                      <a:cubicBezTo>
                        <a:pt x="74" y="29"/>
                        <a:pt x="77" y="30"/>
                        <a:pt x="78" y="30"/>
                      </a:cubicBezTo>
                      <a:cubicBezTo>
                        <a:pt x="79" y="30"/>
                        <a:pt x="80" y="30"/>
                        <a:pt x="81" y="31"/>
                      </a:cubicBezTo>
                      <a:cubicBezTo>
                        <a:pt x="82" y="31"/>
                        <a:pt x="82" y="31"/>
                        <a:pt x="82" y="31"/>
                      </a:cubicBezTo>
                      <a:cubicBezTo>
                        <a:pt x="82" y="32"/>
                        <a:pt x="82" y="32"/>
                        <a:pt x="82" y="32"/>
                      </a:cubicBezTo>
                      <a:cubicBezTo>
                        <a:pt x="81" y="33"/>
                        <a:pt x="81" y="34"/>
                        <a:pt x="80" y="35"/>
                      </a:cubicBezTo>
                      <a:cubicBezTo>
                        <a:pt x="79" y="36"/>
                        <a:pt x="79" y="37"/>
                        <a:pt x="79" y="39"/>
                      </a:cubicBezTo>
                      <a:cubicBezTo>
                        <a:pt x="79" y="40"/>
                        <a:pt x="79" y="41"/>
                        <a:pt x="79" y="43"/>
                      </a:cubicBezTo>
                      <a:cubicBezTo>
                        <a:pt x="79" y="45"/>
                        <a:pt x="79" y="47"/>
                        <a:pt x="80" y="48"/>
                      </a:cubicBezTo>
                      <a:cubicBezTo>
                        <a:pt x="81" y="49"/>
                        <a:pt x="81" y="50"/>
                        <a:pt x="81" y="51"/>
                      </a:cubicBezTo>
                      <a:cubicBezTo>
                        <a:pt x="81" y="51"/>
                        <a:pt x="81" y="52"/>
                        <a:pt x="81" y="52"/>
                      </a:cubicBezTo>
                      <a:cubicBezTo>
                        <a:pt x="81" y="52"/>
                        <a:pt x="82" y="53"/>
                        <a:pt x="82" y="53"/>
                      </a:cubicBezTo>
                      <a:cubicBezTo>
                        <a:pt x="83" y="54"/>
                        <a:pt x="83" y="55"/>
                        <a:pt x="84" y="56"/>
                      </a:cubicBezTo>
                      <a:cubicBezTo>
                        <a:pt x="85" y="59"/>
                        <a:pt x="86" y="59"/>
                        <a:pt x="87" y="60"/>
                      </a:cubicBezTo>
                      <a:cubicBezTo>
                        <a:pt x="88" y="60"/>
                        <a:pt x="89" y="61"/>
                        <a:pt x="90" y="62"/>
                      </a:cubicBezTo>
                      <a:cubicBezTo>
                        <a:pt x="91" y="63"/>
                        <a:pt x="93" y="62"/>
                        <a:pt x="94" y="61"/>
                      </a:cubicBezTo>
                      <a:cubicBezTo>
                        <a:pt x="96" y="61"/>
                        <a:pt x="98" y="60"/>
                        <a:pt x="100" y="61"/>
                      </a:cubicBezTo>
                      <a:cubicBezTo>
                        <a:pt x="100" y="61"/>
                        <a:pt x="101" y="61"/>
                        <a:pt x="101" y="61"/>
                      </a:cubicBezTo>
                      <a:cubicBezTo>
                        <a:pt x="102" y="61"/>
                        <a:pt x="103" y="61"/>
                        <a:pt x="104" y="59"/>
                      </a:cubicBezTo>
                      <a:cubicBezTo>
                        <a:pt x="105" y="58"/>
                        <a:pt x="105" y="56"/>
                        <a:pt x="105" y="55"/>
                      </a:cubicBezTo>
                      <a:cubicBezTo>
                        <a:pt x="105" y="53"/>
                        <a:pt x="106" y="51"/>
                        <a:pt x="109" y="50"/>
                      </a:cubicBezTo>
                      <a:cubicBezTo>
                        <a:pt x="109" y="50"/>
                        <a:pt x="110" y="50"/>
                        <a:pt x="110" y="49"/>
                      </a:cubicBezTo>
                      <a:cubicBezTo>
                        <a:pt x="112" y="49"/>
                        <a:pt x="114" y="48"/>
                        <a:pt x="115" y="48"/>
                      </a:cubicBezTo>
                      <a:cubicBezTo>
                        <a:pt x="116" y="48"/>
                        <a:pt x="117" y="49"/>
                        <a:pt x="117" y="49"/>
                      </a:cubicBezTo>
                      <a:cubicBezTo>
                        <a:pt x="119" y="48"/>
                        <a:pt x="121" y="49"/>
                        <a:pt x="122" y="51"/>
                      </a:cubicBezTo>
                      <a:cubicBezTo>
                        <a:pt x="122" y="52"/>
                        <a:pt x="121" y="53"/>
                        <a:pt x="119" y="57"/>
                      </a:cubicBezTo>
                      <a:cubicBezTo>
                        <a:pt x="119" y="57"/>
                        <a:pt x="119" y="57"/>
                        <a:pt x="118" y="58"/>
                      </a:cubicBezTo>
                      <a:cubicBezTo>
                        <a:pt x="118" y="58"/>
                        <a:pt x="118" y="59"/>
                        <a:pt x="118" y="60"/>
                      </a:cubicBezTo>
                      <a:cubicBezTo>
                        <a:pt x="118" y="62"/>
                        <a:pt x="118" y="63"/>
                        <a:pt x="118" y="64"/>
                      </a:cubicBezTo>
                      <a:cubicBezTo>
                        <a:pt x="117" y="68"/>
                        <a:pt x="117" y="68"/>
                        <a:pt x="117" y="68"/>
                      </a:cubicBezTo>
                      <a:cubicBezTo>
                        <a:pt x="116" y="64"/>
                        <a:pt x="116" y="64"/>
                        <a:pt x="116" y="64"/>
                      </a:cubicBezTo>
                      <a:cubicBezTo>
                        <a:pt x="116" y="64"/>
                        <a:pt x="116" y="64"/>
                        <a:pt x="115" y="64"/>
                      </a:cubicBezTo>
                      <a:cubicBezTo>
                        <a:pt x="115" y="63"/>
                        <a:pt x="115" y="63"/>
                        <a:pt x="115" y="63"/>
                      </a:cubicBezTo>
                      <a:cubicBezTo>
                        <a:pt x="115" y="63"/>
                        <a:pt x="115" y="63"/>
                        <a:pt x="115" y="63"/>
                      </a:cubicBezTo>
                      <a:cubicBezTo>
                        <a:pt x="114" y="65"/>
                        <a:pt x="113" y="66"/>
                        <a:pt x="112" y="66"/>
                      </a:cubicBezTo>
                      <a:cubicBezTo>
                        <a:pt x="111" y="66"/>
                        <a:pt x="110" y="66"/>
                        <a:pt x="109" y="66"/>
                      </a:cubicBezTo>
                      <a:cubicBezTo>
                        <a:pt x="108" y="66"/>
                        <a:pt x="108" y="66"/>
                        <a:pt x="107" y="66"/>
                      </a:cubicBezTo>
                      <a:cubicBezTo>
                        <a:pt x="106" y="66"/>
                        <a:pt x="106" y="66"/>
                        <a:pt x="106" y="66"/>
                      </a:cubicBezTo>
                      <a:cubicBezTo>
                        <a:pt x="106" y="66"/>
                        <a:pt x="106" y="67"/>
                        <a:pt x="106" y="67"/>
                      </a:cubicBezTo>
                      <a:cubicBezTo>
                        <a:pt x="106" y="69"/>
                        <a:pt x="106" y="69"/>
                        <a:pt x="106" y="69"/>
                      </a:cubicBezTo>
                      <a:cubicBezTo>
                        <a:pt x="105" y="68"/>
                        <a:pt x="105" y="68"/>
                        <a:pt x="105" y="68"/>
                      </a:cubicBezTo>
                      <a:cubicBezTo>
                        <a:pt x="106" y="69"/>
                        <a:pt x="107" y="70"/>
                        <a:pt x="107" y="72"/>
                      </a:cubicBezTo>
                      <a:cubicBezTo>
                        <a:pt x="107" y="73"/>
                        <a:pt x="107" y="73"/>
                        <a:pt x="107" y="73"/>
                      </a:cubicBezTo>
                      <a:cubicBezTo>
                        <a:pt x="106" y="73"/>
                        <a:pt x="106" y="73"/>
                        <a:pt x="106" y="73"/>
                      </a:cubicBezTo>
                      <a:cubicBezTo>
                        <a:pt x="102" y="73"/>
                        <a:pt x="101" y="77"/>
                        <a:pt x="100" y="78"/>
                      </a:cubicBezTo>
                      <a:lnTo>
                        <a:pt x="100" y="80"/>
                      </a:lnTo>
                      <a:close/>
                      <a:moveTo>
                        <a:pt x="90" y="71"/>
                      </a:moveTo>
                      <a:cubicBezTo>
                        <a:pt x="94" y="71"/>
                        <a:pt x="96" y="74"/>
                        <a:pt x="99" y="76"/>
                      </a:cubicBezTo>
                      <a:cubicBezTo>
                        <a:pt x="100" y="73"/>
                        <a:pt x="102" y="71"/>
                        <a:pt x="105" y="71"/>
                      </a:cubicBezTo>
                      <a:cubicBezTo>
                        <a:pt x="104" y="70"/>
                        <a:pt x="103" y="69"/>
                        <a:pt x="102" y="68"/>
                      </a:cubicBezTo>
                      <a:cubicBezTo>
                        <a:pt x="97" y="64"/>
                        <a:pt x="97" y="64"/>
                        <a:pt x="97" y="64"/>
                      </a:cubicBezTo>
                      <a:cubicBezTo>
                        <a:pt x="103" y="66"/>
                        <a:pt x="103" y="66"/>
                        <a:pt x="103" y="66"/>
                      </a:cubicBezTo>
                      <a:cubicBezTo>
                        <a:pt x="103" y="66"/>
                        <a:pt x="103" y="66"/>
                        <a:pt x="104" y="66"/>
                      </a:cubicBezTo>
                      <a:cubicBezTo>
                        <a:pt x="104" y="66"/>
                        <a:pt x="104" y="66"/>
                        <a:pt x="104" y="66"/>
                      </a:cubicBezTo>
                      <a:cubicBezTo>
                        <a:pt x="104" y="66"/>
                        <a:pt x="104" y="65"/>
                        <a:pt x="104" y="65"/>
                      </a:cubicBezTo>
                      <a:cubicBezTo>
                        <a:pt x="105" y="64"/>
                        <a:pt x="106" y="64"/>
                        <a:pt x="107" y="64"/>
                      </a:cubicBezTo>
                      <a:cubicBezTo>
                        <a:pt x="108" y="64"/>
                        <a:pt x="108" y="64"/>
                        <a:pt x="109" y="64"/>
                      </a:cubicBezTo>
                      <a:cubicBezTo>
                        <a:pt x="110" y="64"/>
                        <a:pt x="111" y="64"/>
                        <a:pt x="112" y="64"/>
                      </a:cubicBezTo>
                      <a:cubicBezTo>
                        <a:pt x="112" y="64"/>
                        <a:pt x="113" y="63"/>
                        <a:pt x="114" y="62"/>
                      </a:cubicBezTo>
                      <a:cubicBezTo>
                        <a:pt x="114" y="61"/>
                        <a:pt x="115" y="61"/>
                        <a:pt x="115" y="60"/>
                      </a:cubicBezTo>
                      <a:cubicBezTo>
                        <a:pt x="116" y="60"/>
                        <a:pt x="116" y="60"/>
                        <a:pt x="116" y="60"/>
                      </a:cubicBezTo>
                      <a:cubicBezTo>
                        <a:pt x="116" y="58"/>
                        <a:pt x="116" y="57"/>
                        <a:pt x="117" y="57"/>
                      </a:cubicBezTo>
                      <a:cubicBezTo>
                        <a:pt x="117" y="56"/>
                        <a:pt x="117" y="56"/>
                        <a:pt x="118" y="55"/>
                      </a:cubicBezTo>
                      <a:cubicBezTo>
                        <a:pt x="118" y="54"/>
                        <a:pt x="120" y="52"/>
                        <a:pt x="120" y="51"/>
                      </a:cubicBezTo>
                      <a:cubicBezTo>
                        <a:pt x="120" y="51"/>
                        <a:pt x="119" y="51"/>
                        <a:pt x="119" y="51"/>
                      </a:cubicBezTo>
                      <a:cubicBezTo>
                        <a:pt x="118" y="51"/>
                        <a:pt x="118" y="51"/>
                        <a:pt x="118" y="51"/>
                      </a:cubicBezTo>
                      <a:cubicBezTo>
                        <a:pt x="116" y="52"/>
                        <a:pt x="116" y="52"/>
                        <a:pt x="116" y="52"/>
                      </a:cubicBezTo>
                      <a:cubicBezTo>
                        <a:pt x="116" y="51"/>
                        <a:pt x="116" y="51"/>
                        <a:pt x="116" y="51"/>
                      </a:cubicBezTo>
                      <a:cubicBezTo>
                        <a:pt x="116" y="51"/>
                        <a:pt x="116" y="50"/>
                        <a:pt x="115" y="50"/>
                      </a:cubicBezTo>
                      <a:cubicBezTo>
                        <a:pt x="114" y="50"/>
                        <a:pt x="112" y="51"/>
                        <a:pt x="111" y="51"/>
                      </a:cubicBezTo>
                      <a:cubicBezTo>
                        <a:pt x="110" y="52"/>
                        <a:pt x="110" y="52"/>
                        <a:pt x="109" y="52"/>
                      </a:cubicBezTo>
                      <a:cubicBezTo>
                        <a:pt x="107" y="52"/>
                        <a:pt x="107" y="54"/>
                        <a:pt x="107" y="56"/>
                      </a:cubicBezTo>
                      <a:cubicBezTo>
                        <a:pt x="107" y="57"/>
                        <a:pt x="107" y="58"/>
                        <a:pt x="106" y="60"/>
                      </a:cubicBezTo>
                      <a:cubicBezTo>
                        <a:pt x="104" y="63"/>
                        <a:pt x="102" y="63"/>
                        <a:pt x="99" y="62"/>
                      </a:cubicBezTo>
                      <a:cubicBezTo>
                        <a:pt x="98" y="62"/>
                        <a:pt x="97" y="63"/>
                        <a:pt x="95" y="63"/>
                      </a:cubicBezTo>
                      <a:cubicBezTo>
                        <a:pt x="93" y="64"/>
                        <a:pt x="91" y="65"/>
                        <a:pt x="89" y="63"/>
                      </a:cubicBezTo>
                      <a:cubicBezTo>
                        <a:pt x="88" y="63"/>
                        <a:pt x="87" y="62"/>
                        <a:pt x="86" y="62"/>
                      </a:cubicBezTo>
                      <a:cubicBezTo>
                        <a:pt x="85" y="61"/>
                        <a:pt x="83" y="60"/>
                        <a:pt x="82" y="57"/>
                      </a:cubicBezTo>
                      <a:cubicBezTo>
                        <a:pt x="82" y="56"/>
                        <a:pt x="81" y="55"/>
                        <a:pt x="80" y="54"/>
                      </a:cubicBezTo>
                      <a:cubicBezTo>
                        <a:pt x="80" y="54"/>
                        <a:pt x="80" y="54"/>
                        <a:pt x="79" y="53"/>
                      </a:cubicBezTo>
                      <a:cubicBezTo>
                        <a:pt x="79" y="52"/>
                        <a:pt x="79" y="52"/>
                        <a:pt x="79" y="51"/>
                      </a:cubicBezTo>
                      <a:cubicBezTo>
                        <a:pt x="79" y="50"/>
                        <a:pt x="79" y="50"/>
                        <a:pt x="78" y="49"/>
                      </a:cubicBezTo>
                      <a:cubicBezTo>
                        <a:pt x="77" y="47"/>
                        <a:pt x="77" y="45"/>
                        <a:pt x="77" y="43"/>
                      </a:cubicBezTo>
                      <a:cubicBezTo>
                        <a:pt x="77" y="41"/>
                        <a:pt x="77" y="40"/>
                        <a:pt x="77" y="39"/>
                      </a:cubicBezTo>
                      <a:cubicBezTo>
                        <a:pt x="77" y="36"/>
                        <a:pt x="78" y="35"/>
                        <a:pt x="79" y="34"/>
                      </a:cubicBezTo>
                      <a:cubicBezTo>
                        <a:pt x="79" y="33"/>
                        <a:pt x="79" y="33"/>
                        <a:pt x="80" y="32"/>
                      </a:cubicBezTo>
                      <a:cubicBezTo>
                        <a:pt x="79" y="32"/>
                        <a:pt x="79" y="32"/>
                        <a:pt x="78" y="32"/>
                      </a:cubicBezTo>
                      <a:cubicBezTo>
                        <a:pt x="76" y="31"/>
                        <a:pt x="73" y="31"/>
                        <a:pt x="72" y="30"/>
                      </a:cubicBezTo>
                      <a:cubicBezTo>
                        <a:pt x="71" y="29"/>
                        <a:pt x="70" y="27"/>
                        <a:pt x="69" y="25"/>
                      </a:cubicBezTo>
                      <a:cubicBezTo>
                        <a:pt x="68" y="24"/>
                        <a:pt x="68" y="22"/>
                        <a:pt x="67" y="21"/>
                      </a:cubicBezTo>
                      <a:cubicBezTo>
                        <a:pt x="66" y="20"/>
                        <a:pt x="66" y="19"/>
                        <a:pt x="65" y="18"/>
                      </a:cubicBezTo>
                      <a:cubicBezTo>
                        <a:pt x="65" y="17"/>
                        <a:pt x="64" y="15"/>
                        <a:pt x="63" y="15"/>
                      </a:cubicBezTo>
                      <a:cubicBezTo>
                        <a:pt x="60" y="14"/>
                        <a:pt x="58" y="16"/>
                        <a:pt x="57" y="18"/>
                      </a:cubicBezTo>
                      <a:cubicBezTo>
                        <a:pt x="56" y="19"/>
                        <a:pt x="56" y="19"/>
                        <a:pt x="56" y="19"/>
                      </a:cubicBezTo>
                      <a:cubicBezTo>
                        <a:pt x="55" y="19"/>
                        <a:pt x="55" y="19"/>
                        <a:pt x="55" y="19"/>
                      </a:cubicBezTo>
                      <a:cubicBezTo>
                        <a:pt x="52" y="17"/>
                        <a:pt x="51" y="14"/>
                        <a:pt x="49" y="12"/>
                      </a:cubicBezTo>
                      <a:cubicBezTo>
                        <a:pt x="48" y="11"/>
                        <a:pt x="47" y="9"/>
                        <a:pt x="45" y="7"/>
                      </a:cubicBezTo>
                      <a:cubicBezTo>
                        <a:pt x="43" y="6"/>
                        <a:pt x="42" y="6"/>
                        <a:pt x="40" y="6"/>
                      </a:cubicBezTo>
                      <a:cubicBezTo>
                        <a:pt x="39" y="6"/>
                        <a:pt x="38" y="6"/>
                        <a:pt x="38" y="6"/>
                      </a:cubicBezTo>
                      <a:cubicBezTo>
                        <a:pt x="38" y="6"/>
                        <a:pt x="38" y="7"/>
                        <a:pt x="38" y="7"/>
                      </a:cubicBezTo>
                      <a:cubicBezTo>
                        <a:pt x="38" y="7"/>
                        <a:pt x="37" y="8"/>
                        <a:pt x="37" y="8"/>
                      </a:cubicBezTo>
                      <a:cubicBezTo>
                        <a:pt x="36" y="8"/>
                        <a:pt x="35" y="8"/>
                        <a:pt x="34" y="8"/>
                      </a:cubicBezTo>
                      <a:cubicBezTo>
                        <a:pt x="33" y="8"/>
                        <a:pt x="33" y="8"/>
                        <a:pt x="33" y="8"/>
                      </a:cubicBezTo>
                      <a:cubicBezTo>
                        <a:pt x="33" y="8"/>
                        <a:pt x="32" y="8"/>
                        <a:pt x="31" y="8"/>
                      </a:cubicBezTo>
                      <a:cubicBezTo>
                        <a:pt x="26" y="8"/>
                        <a:pt x="23" y="7"/>
                        <a:pt x="17" y="4"/>
                      </a:cubicBezTo>
                      <a:cubicBezTo>
                        <a:pt x="14" y="3"/>
                        <a:pt x="12" y="3"/>
                        <a:pt x="10" y="2"/>
                      </a:cubicBezTo>
                      <a:cubicBezTo>
                        <a:pt x="11" y="4"/>
                        <a:pt x="11" y="4"/>
                        <a:pt x="11" y="4"/>
                      </a:cubicBezTo>
                      <a:cubicBezTo>
                        <a:pt x="12" y="4"/>
                        <a:pt x="13" y="5"/>
                        <a:pt x="14" y="5"/>
                      </a:cubicBezTo>
                      <a:cubicBezTo>
                        <a:pt x="16" y="6"/>
                        <a:pt x="18" y="7"/>
                        <a:pt x="19" y="9"/>
                      </a:cubicBezTo>
                      <a:cubicBezTo>
                        <a:pt x="20" y="13"/>
                        <a:pt x="22" y="16"/>
                        <a:pt x="24" y="19"/>
                      </a:cubicBezTo>
                      <a:cubicBezTo>
                        <a:pt x="25" y="20"/>
                        <a:pt x="26" y="21"/>
                        <a:pt x="27" y="22"/>
                      </a:cubicBezTo>
                      <a:cubicBezTo>
                        <a:pt x="28" y="22"/>
                        <a:pt x="29" y="23"/>
                        <a:pt x="29" y="24"/>
                      </a:cubicBezTo>
                      <a:cubicBezTo>
                        <a:pt x="29" y="25"/>
                        <a:pt x="30" y="25"/>
                        <a:pt x="30" y="25"/>
                      </a:cubicBezTo>
                      <a:cubicBezTo>
                        <a:pt x="30" y="25"/>
                        <a:pt x="30" y="26"/>
                        <a:pt x="31" y="26"/>
                      </a:cubicBezTo>
                      <a:cubicBezTo>
                        <a:pt x="33" y="27"/>
                        <a:pt x="35" y="29"/>
                        <a:pt x="34" y="30"/>
                      </a:cubicBezTo>
                      <a:cubicBezTo>
                        <a:pt x="34" y="31"/>
                        <a:pt x="34" y="31"/>
                        <a:pt x="34" y="31"/>
                      </a:cubicBezTo>
                      <a:cubicBezTo>
                        <a:pt x="34" y="31"/>
                        <a:pt x="34" y="31"/>
                        <a:pt x="34" y="31"/>
                      </a:cubicBezTo>
                      <a:cubicBezTo>
                        <a:pt x="35" y="31"/>
                        <a:pt x="35" y="31"/>
                        <a:pt x="35" y="31"/>
                      </a:cubicBezTo>
                      <a:cubicBezTo>
                        <a:pt x="35" y="32"/>
                        <a:pt x="35" y="32"/>
                        <a:pt x="35" y="32"/>
                      </a:cubicBezTo>
                      <a:cubicBezTo>
                        <a:pt x="35" y="33"/>
                        <a:pt x="35" y="33"/>
                        <a:pt x="36" y="33"/>
                      </a:cubicBezTo>
                      <a:cubicBezTo>
                        <a:pt x="38" y="34"/>
                        <a:pt x="39" y="34"/>
                        <a:pt x="39" y="36"/>
                      </a:cubicBezTo>
                      <a:cubicBezTo>
                        <a:pt x="39" y="37"/>
                        <a:pt x="41" y="38"/>
                        <a:pt x="42" y="39"/>
                      </a:cubicBezTo>
                      <a:cubicBezTo>
                        <a:pt x="43" y="40"/>
                        <a:pt x="44" y="40"/>
                        <a:pt x="44" y="41"/>
                      </a:cubicBezTo>
                      <a:cubicBezTo>
                        <a:pt x="45" y="42"/>
                        <a:pt x="45" y="43"/>
                        <a:pt x="46" y="43"/>
                      </a:cubicBezTo>
                      <a:cubicBezTo>
                        <a:pt x="47" y="44"/>
                        <a:pt x="48" y="45"/>
                        <a:pt x="49" y="47"/>
                      </a:cubicBezTo>
                      <a:cubicBezTo>
                        <a:pt x="49" y="48"/>
                        <a:pt x="49" y="49"/>
                        <a:pt x="49" y="51"/>
                      </a:cubicBezTo>
                      <a:cubicBezTo>
                        <a:pt x="49" y="52"/>
                        <a:pt x="50" y="53"/>
                        <a:pt x="50" y="54"/>
                      </a:cubicBezTo>
                      <a:cubicBezTo>
                        <a:pt x="51" y="55"/>
                        <a:pt x="51" y="55"/>
                        <a:pt x="51" y="55"/>
                      </a:cubicBezTo>
                      <a:cubicBezTo>
                        <a:pt x="49" y="55"/>
                        <a:pt x="49" y="55"/>
                        <a:pt x="49" y="55"/>
                      </a:cubicBezTo>
                      <a:cubicBezTo>
                        <a:pt x="49" y="55"/>
                        <a:pt x="49" y="55"/>
                        <a:pt x="49" y="55"/>
                      </a:cubicBezTo>
                      <a:cubicBezTo>
                        <a:pt x="49" y="57"/>
                        <a:pt x="54" y="61"/>
                        <a:pt x="57" y="62"/>
                      </a:cubicBezTo>
                      <a:cubicBezTo>
                        <a:pt x="58" y="63"/>
                        <a:pt x="58" y="63"/>
                        <a:pt x="59" y="63"/>
                      </a:cubicBezTo>
                      <a:cubicBezTo>
                        <a:pt x="61" y="64"/>
                        <a:pt x="62" y="64"/>
                        <a:pt x="64" y="65"/>
                      </a:cubicBezTo>
                      <a:cubicBezTo>
                        <a:pt x="66" y="67"/>
                        <a:pt x="68" y="68"/>
                        <a:pt x="71" y="69"/>
                      </a:cubicBezTo>
                      <a:cubicBezTo>
                        <a:pt x="72" y="69"/>
                        <a:pt x="72" y="69"/>
                        <a:pt x="72" y="69"/>
                      </a:cubicBezTo>
                      <a:cubicBezTo>
                        <a:pt x="74" y="69"/>
                        <a:pt x="75" y="70"/>
                        <a:pt x="77" y="71"/>
                      </a:cubicBezTo>
                      <a:cubicBezTo>
                        <a:pt x="80" y="72"/>
                        <a:pt x="83" y="74"/>
                        <a:pt x="85" y="73"/>
                      </a:cubicBezTo>
                      <a:cubicBezTo>
                        <a:pt x="87" y="72"/>
                        <a:pt x="89" y="71"/>
                        <a:pt x="90" y="71"/>
                      </a:cubicBezTo>
                      <a:close/>
                      <a:moveTo>
                        <a:pt x="28" y="40"/>
                      </a:moveTo>
                      <a:cubicBezTo>
                        <a:pt x="29" y="41"/>
                        <a:pt x="30" y="42"/>
                        <a:pt x="31" y="43"/>
                      </a:cubicBezTo>
                      <a:cubicBezTo>
                        <a:pt x="31" y="43"/>
                        <a:pt x="31" y="43"/>
                        <a:pt x="31" y="43"/>
                      </a:cubicBezTo>
                      <a:cubicBezTo>
                        <a:pt x="31" y="42"/>
                        <a:pt x="30" y="41"/>
                        <a:pt x="28" y="40"/>
                      </a:cubicBezTo>
                      <a:close/>
                      <a:moveTo>
                        <a:pt x="22" y="36"/>
                      </a:moveTo>
                      <a:cubicBezTo>
                        <a:pt x="24" y="36"/>
                        <a:pt x="25" y="36"/>
                        <a:pt x="26" y="37"/>
                      </a:cubicBezTo>
                      <a:cubicBezTo>
                        <a:pt x="25" y="36"/>
                        <a:pt x="25" y="35"/>
                        <a:pt x="25" y="33"/>
                      </a:cubicBezTo>
                      <a:cubicBezTo>
                        <a:pt x="25" y="33"/>
                        <a:pt x="24" y="32"/>
                        <a:pt x="24" y="31"/>
                      </a:cubicBezTo>
                      <a:cubicBezTo>
                        <a:pt x="23" y="29"/>
                        <a:pt x="23" y="29"/>
                        <a:pt x="23" y="29"/>
                      </a:cubicBezTo>
                      <a:cubicBezTo>
                        <a:pt x="20" y="26"/>
                        <a:pt x="17" y="21"/>
                        <a:pt x="15" y="18"/>
                      </a:cubicBezTo>
                      <a:cubicBezTo>
                        <a:pt x="15" y="17"/>
                        <a:pt x="14" y="17"/>
                        <a:pt x="14" y="16"/>
                      </a:cubicBezTo>
                      <a:cubicBezTo>
                        <a:pt x="13" y="15"/>
                        <a:pt x="12" y="14"/>
                        <a:pt x="11" y="12"/>
                      </a:cubicBezTo>
                      <a:cubicBezTo>
                        <a:pt x="9" y="2"/>
                        <a:pt x="9" y="2"/>
                        <a:pt x="9" y="2"/>
                      </a:cubicBezTo>
                      <a:cubicBezTo>
                        <a:pt x="8" y="2"/>
                        <a:pt x="6" y="2"/>
                        <a:pt x="4" y="2"/>
                      </a:cubicBezTo>
                      <a:cubicBezTo>
                        <a:pt x="6" y="5"/>
                        <a:pt x="8" y="10"/>
                        <a:pt x="8" y="12"/>
                      </a:cubicBezTo>
                      <a:cubicBezTo>
                        <a:pt x="9" y="13"/>
                        <a:pt x="10" y="14"/>
                        <a:pt x="11" y="16"/>
                      </a:cubicBezTo>
                      <a:cubicBezTo>
                        <a:pt x="14" y="17"/>
                        <a:pt x="16" y="20"/>
                        <a:pt x="15" y="24"/>
                      </a:cubicBezTo>
                      <a:cubicBezTo>
                        <a:pt x="14" y="25"/>
                        <a:pt x="14" y="25"/>
                        <a:pt x="14" y="25"/>
                      </a:cubicBezTo>
                      <a:cubicBezTo>
                        <a:pt x="13" y="24"/>
                        <a:pt x="13" y="24"/>
                        <a:pt x="13" y="24"/>
                      </a:cubicBezTo>
                      <a:cubicBezTo>
                        <a:pt x="13" y="24"/>
                        <a:pt x="13" y="24"/>
                        <a:pt x="13" y="24"/>
                      </a:cubicBezTo>
                      <a:cubicBezTo>
                        <a:pt x="14" y="25"/>
                        <a:pt x="15" y="26"/>
                        <a:pt x="16" y="26"/>
                      </a:cubicBezTo>
                      <a:cubicBezTo>
                        <a:pt x="17" y="26"/>
                        <a:pt x="17" y="26"/>
                        <a:pt x="17" y="26"/>
                      </a:cubicBezTo>
                      <a:cubicBezTo>
                        <a:pt x="18" y="25"/>
                        <a:pt x="18" y="25"/>
                        <a:pt x="18" y="25"/>
                      </a:cubicBezTo>
                      <a:cubicBezTo>
                        <a:pt x="19" y="26"/>
                        <a:pt x="19" y="26"/>
                        <a:pt x="19" y="26"/>
                      </a:cubicBezTo>
                      <a:cubicBezTo>
                        <a:pt x="19" y="27"/>
                        <a:pt x="19" y="28"/>
                        <a:pt x="20" y="28"/>
                      </a:cubicBezTo>
                      <a:cubicBezTo>
                        <a:pt x="21" y="29"/>
                        <a:pt x="22" y="29"/>
                        <a:pt x="22" y="30"/>
                      </a:cubicBezTo>
                      <a:cubicBezTo>
                        <a:pt x="23" y="32"/>
                        <a:pt x="23" y="34"/>
                        <a:pt x="2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49" name="Freeform 57"/>
                <p:cNvSpPr/>
                <p:nvPr/>
              </p:nvSpPr>
              <p:spPr bwMode="auto">
                <a:xfrm>
                  <a:off x="2070" y="1641"/>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50" name="Freeform 58"/>
                <p:cNvSpPr/>
                <p:nvPr/>
              </p:nvSpPr>
              <p:spPr bwMode="auto">
                <a:xfrm>
                  <a:off x="2068" y="1636"/>
                  <a:ext cx="5" cy="7"/>
                </a:xfrm>
                <a:custGeom>
                  <a:avLst/>
                  <a:gdLst>
                    <a:gd name="T0" fmla="*/ 1 w 3"/>
                    <a:gd name="T1" fmla="*/ 4 h 4"/>
                    <a:gd name="T2" fmla="*/ 1 w 3"/>
                    <a:gd name="T3" fmla="*/ 2 h 4"/>
                    <a:gd name="T4" fmla="*/ 3 w 3"/>
                    <a:gd name="T5" fmla="*/ 0 h 4"/>
                    <a:gd name="T6" fmla="*/ 3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4"/>
                        <a:pt x="0" y="3"/>
                        <a:pt x="1" y="2"/>
                      </a:cubicBezTo>
                      <a:cubicBezTo>
                        <a:pt x="3" y="0"/>
                        <a:pt x="3" y="0"/>
                        <a:pt x="3" y="0"/>
                      </a:cubicBezTo>
                      <a:cubicBezTo>
                        <a:pt x="3" y="4"/>
                        <a:pt x="3" y="4"/>
                        <a:pt x="3" y="4"/>
                      </a:cubicBezTo>
                      <a:lnTo>
                        <a:pt x="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51" name="Freeform 59"/>
                <p:cNvSpPr/>
                <p:nvPr/>
              </p:nvSpPr>
              <p:spPr bwMode="auto">
                <a:xfrm>
                  <a:off x="2049" y="1634"/>
                  <a:ext cx="2" cy="4"/>
                </a:xfrm>
                <a:custGeom>
                  <a:avLst/>
                  <a:gdLst>
                    <a:gd name="T0" fmla="*/ 0 w 1"/>
                    <a:gd name="T1" fmla="*/ 1 h 2"/>
                    <a:gd name="T2" fmla="*/ 0 w 1"/>
                    <a:gd name="T3" fmla="*/ 1 h 2"/>
                  </a:gdLst>
                  <a:ahLst/>
                  <a:cxnLst>
                    <a:cxn ang="0">
                      <a:pos x="T0" y="T1"/>
                    </a:cxn>
                    <a:cxn ang="0">
                      <a:pos x="T2" y="T3"/>
                    </a:cxn>
                  </a:cxnLst>
                  <a:rect l="0" t="0" r="r" b="b"/>
                  <a:pathLst>
                    <a:path w="1" h="2">
                      <a:moveTo>
                        <a:pt x="0" y="1"/>
                      </a:moveTo>
                      <a:cubicBezTo>
                        <a:pt x="0" y="0"/>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52" name="Freeform 60"/>
                <p:cNvSpPr/>
                <p:nvPr/>
              </p:nvSpPr>
              <p:spPr bwMode="auto">
                <a:xfrm>
                  <a:off x="2047" y="1634"/>
                  <a:ext cx="6" cy="4"/>
                </a:xfrm>
                <a:custGeom>
                  <a:avLst/>
                  <a:gdLst>
                    <a:gd name="T0" fmla="*/ 2 w 3"/>
                    <a:gd name="T1" fmla="*/ 2 h 2"/>
                    <a:gd name="T2" fmla="*/ 0 w 3"/>
                    <a:gd name="T3" fmla="*/ 1 h 2"/>
                    <a:gd name="T4" fmla="*/ 1 w 3"/>
                    <a:gd name="T5" fmla="*/ 1 h 2"/>
                    <a:gd name="T6" fmla="*/ 2 w 3"/>
                    <a:gd name="T7" fmla="*/ 0 h 2"/>
                    <a:gd name="T8" fmla="*/ 2 w 3"/>
                    <a:gd name="T9" fmla="*/ 0 h 2"/>
                    <a:gd name="T10" fmla="*/ 2 w 3"/>
                    <a:gd name="T11" fmla="*/ 0 h 2"/>
                    <a:gd name="T12" fmla="*/ 3 w 3"/>
                    <a:gd name="T13" fmla="*/ 1 h 2"/>
                    <a:gd name="T14" fmla="*/ 2 w 3"/>
                    <a:gd name="T15" fmla="*/ 1 h 2"/>
                    <a:gd name="T16" fmla="*/ 2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2"/>
                      </a:moveTo>
                      <a:cubicBezTo>
                        <a:pt x="1" y="2"/>
                        <a:pt x="0" y="1"/>
                        <a:pt x="0" y="1"/>
                      </a:cubicBezTo>
                      <a:cubicBezTo>
                        <a:pt x="1" y="1"/>
                        <a:pt x="1" y="1"/>
                        <a:pt x="1" y="1"/>
                      </a:cubicBezTo>
                      <a:cubicBezTo>
                        <a:pt x="2" y="0"/>
                        <a:pt x="2" y="0"/>
                        <a:pt x="2" y="0"/>
                      </a:cubicBezTo>
                      <a:cubicBezTo>
                        <a:pt x="2" y="0"/>
                        <a:pt x="2" y="0"/>
                        <a:pt x="2" y="0"/>
                      </a:cubicBezTo>
                      <a:cubicBezTo>
                        <a:pt x="2" y="0"/>
                        <a:pt x="2" y="0"/>
                        <a:pt x="2" y="0"/>
                      </a:cubicBezTo>
                      <a:cubicBezTo>
                        <a:pt x="2" y="0"/>
                        <a:pt x="3" y="1"/>
                        <a:pt x="3" y="1"/>
                      </a:cubicBezTo>
                      <a:cubicBezTo>
                        <a:pt x="2" y="1"/>
                        <a:pt x="2" y="1"/>
                        <a:pt x="2" y="1"/>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53" name="Freeform 61"/>
                <p:cNvSpPr/>
                <p:nvPr/>
              </p:nvSpPr>
              <p:spPr bwMode="auto">
                <a:xfrm>
                  <a:off x="2089" y="1634"/>
                  <a:ext cx="2" cy="4"/>
                </a:xfrm>
                <a:custGeom>
                  <a:avLst/>
                  <a:gdLst>
                    <a:gd name="T0" fmla="*/ 0 w 1"/>
                    <a:gd name="T1" fmla="*/ 1 h 2"/>
                    <a:gd name="T2" fmla="*/ 1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1"/>
                        <a:pt x="1" y="0"/>
                        <a:pt x="1" y="0"/>
                      </a:cubicBezTo>
                      <a:cubicBezTo>
                        <a:pt x="1" y="1"/>
                        <a:pt x="1" y="1"/>
                        <a:pt x="1" y="2"/>
                      </a:cubicBezTo>
                      <a:cubicBezTo>
                        <a:pt x="0" y="2"/>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54" name="Freeform 62"/>
                <p:cNvSpPr/>
                <p:nvPr/>
              </p:nvSpPr>
              <p:spPr bwMode="auto">
                <a:xfrm>
                  <a:off x="2087" y="1631"/>
                  <a:ext cx="5" cy="8"/>
                </a:xfrm>
                <a:custGeom>
                  <a:avLst/>
                  <a:gdLst>
                    <a:gd name="T0" fmla="*/ 2 w 3"/>
                    <a:gd name="T1" fmla="*/ 5 h 5"/>
                    <a:gd name="T2" fmla="*/ 1 w 3"/>
                    <a:gd name="T3" fmla="*/ 3 h 5"/>
                    <a:gd name="T4" fmla="*/ 0 w 3"/>
                    <a:gd name="T5" fmla="*/ 3 h 5"/>
                    <a:gd name="T6" fmla="*/ 1 w 3"/>
                    <a:gd name="T7" fmla="*/ 2 h 5"/>
                    <a:gd name="T8" fmla="*/ 1 w 3"/>
                    <a:gd name="T9" fmla="*/ 1 h 5"/>
                    <a:gd name="T10" fmla="*/ 3 w 3"/>
                    <a:gd name="T11" fmla="*/ 0 h 5"/>
                    <a:gd name="T12" fmla="*/ 3 w 3"/>
                    <a:gd name="T13" fmla="*/ 2 h 5"/>
                    <a:gd name="T14" fmla="*/ 3 w 3"/>
                    <a:gd name="T15" fmla="*/ 4 h 5"/>
                    <a:gd name="T16" fmla="*/ 3 w 3"/>
                    <a:gd name="T17" fmla="*/ 5 h 5"/>
                    <a:gd name="T18" fmla="*/ 2 w 3"/>
                    <a:gd name="T19" fmla="*/ 5 h 5"/>
                    <a:gd name="T20" fmla="*/ 2 w 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2" y="5"/>
                      </a:moveTo>
                      <a:cubicBezTo>
                        <a:pt x="2" y="5"/>
                        <a:pt x="1" y="5"/>
                        <a:pt x="1" y="3"/>
                      </a:cubicBezTo>
                      <a:cubicBezTo>
                        <a:pt x="0" y="3"/>
                        <a:pt x="0" y="3"/>
                        <a:pt x="0" y="3"/>
                      </a:cubicBezTo>
                      <a:cubicBezTo>
                        <a:pt x="1" y="2"/>
                        <a:pt x="1" y="2"/>
                        <a:pt x="1" y="2"/>
                      </a:cubicBezTo>
                      <a:cubicBezTo>
                        <a:pt x="1" y="2"/>
                        <a:pt x="1" y="1"/>
                        <a:pt x="1" y="1"/>
                      </a:cubicBezTo>
                      <a:cubicBezTo>
                        <a:pt x="3" y="0"/>
                        <a:pt x="3" y="0"/>
                        <a:pt x="3" y="0"/>
                      </a:cubicBezTo>
                      <a:cubicBezTo>
                        <a:pt x="3" y="2"/>
                        <a:pt x="3" y="2"/>
                        <a:pt x="3" y="2"/>
                      </a:cubicBezTo>
                      <a:cubicBezTo>
                        <a:pt x="3" y="3"/>
                        <a:pt x="3" y="3"/>
                        <a:pt x="3" y="4"/>
                      </a:cubicBezTo>
                      <a:cubicBezTo>
                        <a:pt x="3" y="5"/>
                        <a:pt x="3" y="5"/>
                        <a:pt x="3" y="5"/>
                      </a:cubicBezTo>
                      <a:cubicBezTo>
                        <a:pt x="2" y="5"/>
                        <a:pt x="2" y="5"/>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55" name="Freeform 63"/>
                <p:cNvSpPr/>
                <p:nvPr/>
              </p:nvSpPr>
              <p:spPr bwMode="auto">
                <a:xfrm>
                  <a:off x="2258" y="1737"/>
                  <a:ext cx="29" cy="30"/>
                </a:xfrm>
                <a:custGeom>
                  <a:avLst/>
                  <a:gdLst>
                    <a:gd name="T0" fmla="*/ 15 w 17"/>
                    <a:gd name="T1" fmla="*/ 16 h 17"/>
                    <a:gd name="T2" fmla="*/ 17 w 17"/>
                    <a:gd name="T3" fmla="*/ 0 h 17"/>
                    <a:gd name="T4" fmla="*/ 11 w 17"/>
                    <a:gd name="T5" fmla="*/ 1 h 17"/>
                    <a:gd name="T6" fmla="*/ 7 w 17"/>
                    <a:gd name="T7" fmla="*/ 4 h 17"/>
                    <a:gd name="T8" fmla="*/ 3 w 17"/>
                    <a:gd name="T9" fmla="*/ 6 h 17"/>
                    <a:gd name="T10" fmla="*/ 0 w 17"/>
                    <a:gd name="T11" fmla="*/ 8 h 17"/>
                    <a:gd name="T12" fmla="*/ 7 w 17"/>
                    <a:gd name="T13" fmla="*/ 15 h 17"/>
                    <a:gd name="T14" fmla="*/ 15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5" y="16"/>
                      </a:moveTo>
                      <a:cubicBezTo>
                        <a:pt x="13" y="12"/>
                        <a:pt x="16" y="4"/>
                        <a:pt x="17" y="0"/>
                      </a:cubicBezTo>
                      <a:cubicBezTo>
                        <a:pt x="15" y="1"/>
                        <a:pt x="13" y="2"/>
                        <a:pt x="11" y="1"/>
                      </a:cubicBezTo>
                      <a:cubicBezTo>
                        <a:pt x="11" y="0"/>
                        <a:pt x="8" y="4"/>
                        <a:pt x="7" y="4"/>
                      </a:cubicBezTo>
                      <a:cubicBezTo>
                        <a:pt x="6" y="5"/>
                        <a:pt x="3" y="4"/>
                        <a:pt x="3" y="6"/>
                      </a:cubicBezTo>
                      <a:cubicBezTo>
                        <a:pt x="3" y="7"/>
                        <a:pt x="1" y="8"/>
                        <a:pt x="0" y="8"/>
                      </a:cubicBezTo>
                      <a:cubicBezTo>
                        <a:pt x="1" y="11"/>
                        <a:pt x="5" y="13"/>
                        <a:pt x="7" y="15"/>
                      </a:cubicBezTo>
                      <a:cubicBezTo>
                        <a:pt x="8" y="16"/>
                        <a:pt x="14" y="17"/>
                        <a:pt x="1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56" name="Freeform 64"/>
                <p:cNvSpPr>
                  <a:spLocks noEditPoints="1"/>
                </p:cNvSpPr>
                <p:nvPr/>
              </p:nvSpPr>
              <p:spPr bwMode="auto">
                <a:xfrm>
                  <a:off x="2254" y="1734"/>
                  <a:ext cx="35" cy="33"/>
                </a:xfrm>
                <a:custGeom>
                  <a:avLst/>
                  <a:gdLst>
                    <a:gd name="T0" fmla="*/ 15 w 20"/>
                    <a:gd name="T1" fmla="*/ 19 h 19"/>
                    <a:gd name="T2" fmla="*/ 15 w 20"/>
                    <a:gd name="T3" fmla="*/ 19 h 19"/>
                    <a:gd name="T4" fmla="*/ 8 w 20"/>
                    <a:gd name="T5" fmla="*/ 18 h 19"/>
                    <a:gd name="T6" fmla="*/ 6 w 20"/>
                    <a:gd name="T7" fmla="*/ 16 h 19"/>
                    <a:gd name="T8" fmla="*/ 1 w 20"/>
                    <a:gd name="T9" fmla="*/ 10 h 19"/>
                    <a:gd name="T10" fmla="*/ 0 w 20"/>
                    <a:gd name="T11" fmla="*/ 9 h 19"/>
                    <a:gd name="T12" fmla="*/ 2 w 20"/>
                    <a:gd name="T13" fmla="*/ 9 h 19"/>
                    <a:gd name="T14" fmla="*/ 4 w 20"/>
                    <a:gd name="T15" fmla="*/ 8 h 19"/>
                    <a:gd name="T16" fmla="*/ 8 w 20"/>
                    <a:gd name="T17" fmla="*/ 5 h 19"/>
                    <a:gd name="T18" fmla="*/ 8 w 20"/>
                    <a:gd name="T19" fmla="*/ 5 h 19"/>
                    <a:gd name="T20" fmla="*/ 10 w 20"/>
                    <a:gd name="T21" fmla="*/ 4 h 19"/>
                    <a:gd name="T22" fmla="*/ 13 w 20"/>
                    <a:gd name="T23" fmla="*/ 2 h 19"/>
                    <a:gd name="T24" fmla="*/ 14 w 20"/>
                    <a:gd name="T25" fmla="*/ 2 h 19"/>
                    <a:gd name="T26" fmla="*/ 17 w 20"/>
                    <a:gd name="T27" fmla="*/ 1 h 19"/>
                    <a:gd name="T28" fmla="*/ 18 w 20"/>
                    <a:gd name="T29" fmla="*/ 1 h 19"/>
                    <a:gd name="T30" fmla="*/ 20 w 20"/>
                    <a:gd name="T31" fmla="*/ 0 h 19"/>
                    <a:gd name="T32" fmla="*/ 20 w 20"/>
                    <a:gd name="T33" fmla="*/ 2 h 19"/>
                    <a:gd name="T34" fmla="*/ 19 w 20"/>
                    <a:gd name="T35" fmla="*/ 6 h 19"/>
                    <a:gd name="T36" fmla="*/ 18 w 20"/>
                    <a:gd name="T37" fmla="*/ 18 h 19"/>
                    <a:gd name="T38" fmla="*/ 18 w 20"/>
                    <a:gd name="T39" fmla="*/ 18 h 19"/>
                    <a:gd name="T40" fmla="*/ 18 w 20"/>
                    <a:gd name="T41" fmla="*/ 19 h 19"/>
                    <a:gd name="T42" fmla="*/ 15 w 20"/>
                    <a:gd name="T43" fmla="*/ 19 h 19"/>
                    <a:gd name="T44" fmla="*/ 4 w 20"/>
                    <a:gd name="T45" fmla="*/ 11 h 19"/>
                    <a:gd name="T46" fmla="*/ 7 w 20"/>
                    <a:gd name="T47" fmla="*/ 15 h 19"/>
                    <a:gd name="T48" fmla="*/ 9 w 20"/>
                    <a:gd name="T49" fmla="*/ 17 h 19"/>
                    <a:gd name="T50" fmla="*/ 15 w 20"/>
                    <a:gd name="T51" fmla="*/ 17 h 19"/>
                    <a:gd name="T52" fmla="*/ 15 w 20"/>
                    <a:gd name="T53" fmla="*/ 17 h 19"/>
                    <a:gd name="T54" fmla="*/ 16 w 20"/>
                    <a:gd name="T55" fmla="*/ 17 h 19"/>
                    <a:gd name="T56" fmla="*/ 17 w 20"/>
                    <a:gd name="T57" fmla="*/ 6 h 19"/>
                    <a:gd name="T58" fmla="*/ 17 w 20"/>
                    <a:gd name="T59" fmla="*/ 3 h 19"/>
                    <a:gd name="T60" fmla="*/ 13 w 20"/>
                    <a:gd name="T61" fmla="*/ 4 h 19"/>
                    <a:gd name="T62" fmla="*/ 11 w 20"/>
                    <a:gd name="T63" fmla="*/ 5 h 19"/>
                    <a:gd name="T64" fmla="*/ 9 w 20"/>
                    <a:gd name="T65" fmla="*/ 7 h 19"/>
                    <a:gd name="T66" fmla="*/ 8 w 20"/>
                    <a:gd name="T67" fmla="*/ 7 h 19"/>
                    <a:gd name="T68" fmla="*/ 6 w 20"/>
                    <a:gd name="T69" fmla="*/ 8 h 19"/>
                    <a:gd name="T70" fmla="*/ 4 w 20"/>
                    <a:gd name="T7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19">
                      <a:moveTo>
                        <a:pt x="15" y="19"/>
                      </a:moveTo>
                      <a:cubicBezTo>
                        <a:pt x="15" y="19"/>
                        <a:pt x="15" y="19"/>
                        <a:pt x="15" y="19"/>
                      </a:cubicBezTo>
                      <a:cubicBezTo>
                        <a:pt x="14" y="19"/>
                        <a:pt x="9" y="19"/>
                        <a:pt x="8" y="18"/>
                      </a:cubicBezTo>
                      <a:cubicBezTo>
                        <a:pt x="7" y="17"/>
                        <a:pt x="7" y="17"/>
                        <a:pt x="6" y="16"/>
                      </a:cubicBezTo>
                      <a:cubicBezTo>
                        <a:pt x="4" y="14"/>
                        <a:pt x="2" y="12"/>
                        <a:pt x="1" y="10"/>
                      </a:cubicBezTo>
                      <a:cubicBezTo>
                        <a:pt x="0" y="9"/>
                        <a:pt x="0" y="9"/>
                        <a:pt x="0" y="9"/>
                      </a:cubicBezTo>
                      <a:cubicBezTo>
                        <a:pt x="2" y="9"/>
                        <a:pt x="2" y="9"/>
                        <a:pt x="2" y="9"/>
                      </a:cubicBezTo>
                      <a:cubicBezTo>
                        <a:pt x="3" y="9"/>
                        <a:pt x="4" y="9"/>
                        <a:pt x="4" y="8"/>
                      </a:cubicBezTo>
                      <a:cubicBezTo>
                        <a:pt x="4" y="6"/>
                        <a:pt x="6" y="5"/>
                        <a:pt x="8" y="5"/>
                      </a:cubicBezTo>
                      <a:cubicBezTo>
                        <a:pt x="8" y="5"/>
                        <a:pt x="8" y="5"/>
                        <a:pt x="8" y="5"/>
                      </a:cubicBezTo>
                      <a:cubicBezTo>
                        <a:pt x="9" y="5"/>
                        <a:pt x="9" y="4"/>
                        <a:pt x="10" y="4"/>
                      </a:cubicBezTo>
                      <a:cubicBezTo>
                        <a:pt x="12" y="2"/>
                        <a:pt x="12" y="2"/>
                        <a:pt x="13" y="2"/>
                      </a:cubicBezTo>
                      <a:cubicBezTo>
                        <a:pt x="14" y="2"/>
                        <a:pt x="14" y="2"/>
                        <a:pt x="14" y="2"/>
                      </a:cubicBezTo>
                      <a:cubicBezTo>
                        <a:pt x="15" y="2"/>
                        <a:pt x="16" y="2"/>
                        <a:pt x="17" y="1"/>
                      </a:cubicBezTo>
                      <a:cubicBezTo>
                        <a:pt x="18" y="1"/>
                        <a:pt x="18" y="1"/>
                        <a:pt x="18" y="1"/>
                      </a:cubicBezTo>
                      <a:cubicBezTo>
                        <a:pt x="20" y="0"/>
                        <a:pt x="20" y="0"/>
                        <a:pt x="20" y="0"/>
                      </a:cubicBezTo>
                      <a:cubicBezTo>
                        <a:pt x="20" y="2"/>
                        <a:pt x="20" y="2"/>
                        <a:pt x="20" y="2"/>
                      </a:cubicBezTo>
                      <a:cubicBezTo>
                        <a:pt x="19" y="3"/>
                        <a:pt x="19" y="5"/>
                        <a:pt x="19" y="6"/>
                      </a:cubicBezTo>
                      <a:cubicBezTo>
                        <a:pt x="18" y="10"/>
                        <a:pt x="17" y="15"/>
                        <a:pt x="18" y="18"/>
                      </a:cubicBezTo>
                      <a:cubicBezTo>
                        <a:pt x="18" y="18"/>
                        <a:pt x="18" y="18"/>
                        <a:pt x="18" y="18"/>
                      </a:cubicBezTo>
                      <a:cubicBezTo>
                        <a:pt x="18" y="19"/>
                        <a:pt x="18" y="19"/>
                        <a:pt x="18" y="19"/>
                      </a:cubicBezTo>
                      <a:cubicBezTo>
                        <a:pt x="17" y="19"/>
                        <a:pt x="17" y="19"/>
                        <a:pt x="15" y="19"/>
                      </a:cubicBezTo>
                      <a:close/>
                      <a:moveTo>
                        <a:pt x="4" y="11"/>
                      </a:moveTo>
                      <a:cubicBezTo>
                        <a:pt x="5" y="12"/>
                        <a:pt x="6" y="13"/>
                        <a:pt x="7" y="15"/>
                      </a:cubicBezTo>
                      <a:cubicBezTo>
                        <a:pt x="8" y="15"/>
                        <a:pt x="9" y="16"/>
                        <a:pt x="9" y="17"/>
                      </a:cubicBezTo>
                      <a:cubicBezTo>
                        <a:pt x="10" y="17"/>
                        <a:pt x="13" y="17"/>
                        <a:pt x="15" y="17"/>
                      </a:cubicBezTo>
                      <a:cubicBezTo>
                        <a:pt x="15" y="17"/>
                        <a:pt x="15" y="17"/>
                        <a:pt x="15" y="17"/>
                      </a:cubicBezTo>
                      <a:cubicBezTo>
                        <a:pt x="15" y="17"/>
                        <a:pt x="16" y="17"/>
                        <a:pt x="16" y="17"/>
                      </a:cubicBezTo>
                      <a:cubicBezTo>
                        <a:pt x="15" y="14"/>
                        <a:pt x="16" y="10"/>
                        <a:pt x="17" y="6"/>
                      </a:cubicBezTo>
                      <a:cubicBezTo>
                        <a:pt x="17" y="5"/>
                        <a:pt x="17" y="4"/>
                        <a:pt x="17" y="3"/>
                      </a:cubicBezTo>
                      <a:cubicBezTo>
                        <a:pt x="16" y="4"/>
                        <a:pt x="15" y="4"/>
                        <a:pt x="13" y="4"/>
                      </a:cubicBezTo>
                      <a:cubicBezTo>
                        <a:pt x="13" y="4"/>
                        <a:pt x="12" y="5"/>
                        <a:pt x="11" y="5"/>
                      </a:cubicBezTo>
                      <a:cubicBezTo>
                        <a:pt x="11" y="6"/>
                        <a:pt x="10" y="7"/>
                        <a:pt x="9" y="7"/>
                      </a:cubicBezTo>
                      <a:cubicBezTo>
                        <a:pt x="9" y="7"/>
                        <a:pt x="8" y="7"/>
                        <a:pt x="8" y="7"/>
                      </a:cubicBezTo>
                      <a:cubicBezTo>
                        <a:pt x="7" y="7"/>
                        <a:pt x="6" y="7"/>
                        <a:pt x="6" y="8"/>
                      </a:cubicBezTo>
                      <a:cubicBezTo>
                        <a:pt x="6" y="9"/>
                        <a:pt x="5" y="10"/>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57" name="Freeform 65"/>
                <p:cNvSpPr/>
                <p:nvPr/>
              </p:nvSpPr>
              <p:spPr bwMode="auto">
                <a:xfrm>
                  <a:off x="2296" y="1787"/>
                  <a:ext cx="1" cy="2"/>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58" name="Freeform 66"/>
                <p:cNvSpPr/>
                <p:nvPr/>
              </p:nvSpPr>
              <p:spPr bwMode="auto">
                <a:xfrm>
                  <a:off x="2294" y="1782"/>
                  <a:ext cx="5" cy="11"/>
                </a:xfrm>
                <a:custGeom>
                  <a:avLst/>
                  <a:gdLst>
                    <a:gd name="T0" fmla="*/ 3 w 3"/>
                    <a:gd name="T1" fmla="*/ 6 h 6"/>
                    <a:gd name="T2" fmla="*/ 1 w 3"/>
                    <a:gd name="T3" fmla="*/ 5 h 6"/>
                    <a:gd name="T4" fmla="*/ 1 w 3"/>
                    <a:gd name="T5" fmla="*/ 5 h 6"/>
                    <a:gd name="T6" fmla="*/ 0 w 3"/>
                    <a:gd name="T7" fmla="*/ 4 h 6"/>
                    <a:gd name="T8" fmla="*/ 2 w 3"/>
                    <a:gd name="T9" fmla="*/ 0 h 6"/>
                    <a:gd name="T10" fmla="*/ 3 w 3"/>
                    <a:gd name="T11" fmla="*/ 6 h 6"/>
                  </a:gdLst>
                  <a:ahLst/>
                  <a:cxnLst>
                    <a:cxn ang="0">
                      <a:pos x="T0" y="T1"/>
                    </a:cxn>
                    <a:cxn ang="0">
                      <a:pos x="T2" y="T3"/>
                    </a:cxn>
                    <a:cxn ang="0">
                      <a:pos x="T4" y="T5"/>
                    </a:cxn>
                    <a:cxn ang="0">
                      <a:pos x="T6" y="T7"/>
                    </a:cxn>
                    <a:cxn ang="0">
                      <a:pos x="T8" y="T9"/>
                    </a:cxn>
                    <a:cxn ang="0">
                      <a:pos x="T10" y="T11"/>
                    </a:cxn>
                  </a:cxnLst>
                  <a:rect l="0" t="0" r="r" b="b"/>
                  <a:pathLst>
                    <a:path w="3" h="6">
                      <a:moveTo>
                        <a:pt x="3" y="6"/>
                      </a:moveTo>
                      <a:cubicBezTo>
                        <a:pt x="1" y="5"/>
                        <a:pt x="1" y="5"/>
                        <a:pt x="1" y="5"/>
                      </a:cubicBezTo>
                      <a:cubicBezTo>
                        <a:pt x="1" y="5"/>
                        <a:pt x="1" y="5"/>
                        <a:pt x="1" y="5"/>
                      </a:cubicBezTo>
                      <a:cubicBezTo>
                        <a:pt x="0" y="4"/>
                        <a:pt x="0" y="4"/>
                        <a:pt x="0" y="4"/>
                      </a:cubicBezTo>
                      <a:cubicBezTo>
                        <a:pt x="2" y="0"/>
                        <a:pt x="2" y="0"/>
                        <a:pt x="2" y="0"/>
                      </a:cubicBezTo>
                      <a:lnTo>
                        <a:pt x="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59" name="Freeform 67"/>
                <p:cNvSpPr/>
                <p:nvPr/>
              </p:nvSpPr>
              <p:spPr bwMode="auto">
                <a:xfrm>
                  <a:off x="2287" y="1769"/>
                  <a:ext cx="41" cy="24"/>
                </a:xfrm>
                <a:custGeom>
                  <a:avLst/>
                  <a:gdLst>
                    <a:gd name="T0" fmla="*/ 23 w 24"/>
                    <a:gd name="T1" fmla="*/ 7 h 14"/>
                    <a:gd name="T2" fmla="*/ 21 w 24"/>
                    <a:gd name="T3" fmla="*/ 12 h 14"/>
                    <a:gd name="T4" fmla="*/ 20 w 24"/>
                    <a:gd name="T5" fmla="*/ 8 h 14"/>
                    <a:gd name="T6" fmla="*/ 14 w 24"/>
                    <a:gd name="T7" fmla="*/ 7 h 14"/>
                    <a:gd name="T8" fmla="*/ 12 w 24"/>
                    <a:gd name="T9" fmla="*/ 12 h 14"/>
                    <a:gd name="T10" fmla="*/ 9 w 24"/>
                    <a:gd name="T11" fmla="*/ 11 h 14"/>
                    <a:gd name="T12" fmla="*/ 1 w 24"/>
                    <a:gd name="T13" fmla="*/ 9 h 14"/>
                    <a:gd name="T14" fmla="*/ 3 w 24"/>
                    <a:gd name="T15" fmla="*/ 4 h 14"/>
                    <a:gd name="T16" fmla="*/ 5 w 24"/>
                    <a:gd name="T17" fmla="*/ 6 h 14"/>
                    <a:gd name="T18" fmla="*/ 8 w 24"/>
                    <a:gd name="T19" fmla="*/ 6 h 14"/>
                    <a:gd name="T20" fmla="*/ 13 w 24"/>
                    <a:gd name="T21" fmla="*/ 5 h 14"/>
                    <a:gd name="T22" fmla="*/ 23 w 24"/>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4">
                      <a:moveTo>
                        <a:pt x="23" y="7"/>
                      </a:moveTo>
                      <a:cubicBezTo>
                        <a:pt x="24" y="10"/>
                        <a:pt x="22" y="10"/>
                        <a:pt x="21" y="12"/>
                      </a:cubicBezTo>
                      <a:cubicBezTo>
                        <a:pt x="19" y="11"/>
                        <a:pt x="19" y="10"/>
                        <a:pt x="20" y="8"/>
                      </a:cubicBezTo>
                      <a:cubicBezTo>
                        <a:pt x="18" y="8"/>
                        <a:pt x="17" y="5"/>
                        <a:pt x="14" y="7"/>
                      </a:cubicBezTo>
                      <a:cubicBezTo>
                        <a:pt x="12" y="8"/>
                        <a:pt x="9" y="9"/>
                        <a:pt x="12" y="12"/>
                      </a:cubicBezTo>
                      <a:cubicBezTo>
                        <a:pt x="10" y="13"/>
                        <a:pt x="8" y="14"/>
                        <a:pt x="9" y="11"/>
                      </a:cubicBezTo>
                      <a:cubicBezTo>
                        <a:pt x="6" y="12"/>
                        <a:pt x="4" y="6"/>
                        <a:pt x="1" y="9"/>
                      </a:cubicBezTo>
                      <a:cubicBezTo>
                        <a:pt x="0" y="6"/>
                        <a:pt x="1" y="3"/>
                        <a:pt x="3" y="4"/>
                      </a:cubicBezTo>
                      <a:cubicBezTo>
                        <a:pt x="4" y="4"/>
                        <a:pt x="3" y="6"/>
                        <a:pt x="5" y="6"/>
                      </a:cubicBezTo>
                      <a:cubicBezTo>
                        <a:pt x="6" y="6"/>
                        <a:pt x="7" y="6"/>
                        <a:pt x="8" y="6"/>
                      </a:cubicBezTo>
                      <a:cubicBezTo>
                        <a:pt x="10" y="6"/>
                        <a:pt x="11" y="4"/>
                        <a:pt x="13" y="5"/>
                      </a:cubicBezTo>
                      <a:cubicBezTo>
                        <a:pt x="14" y="0"/>
                        <a:pt x="21" y="5"/>
                        <a:pt x="2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60" name="Freeform 68"/>
                <p:cNvSpPr>
                  <a:spLocks noEditPoints="1"/>
                </p:cNvSpPr>
                <p:nvPr/>
              </p:nvSpPr>
              <p:spPr bwMode="auto">
                <a:xfrm>
                  <a:off x="2285" y="1772"/>
                  <a:ext cx="45" cy="21"/>
                </a:xfrm>
                <a:custGeom>
                  <a:avLst/>
                  <a:gdLst>
                    <a:gd name="T0" fmla="*/ 9 w 26"/>
                    <a:gd name="T1" fmla="*/ 11 h 12"/>
                    <a:gd name="T2" fmla="*/ 6 w 26"/>
                    <a:gd name="T3" fmla="*/ 8 h 12"/>
                    <a:gd name="T4" fmla="*/ 3 w 26"/>
                    <a:gd name="T5" fmla="*/ 8 h 12"/>
                    <a:gd name="T6" fmla="*/ 1 w 26"/>
                    <a:gd name="T7" fmla="*/ 8 h 12"/>
                    <a:gd name="T8" fmla="*/ 5 w 26"/>
                    <a:gd name="T9" fmla="*/ 1 h 12"/>
                    <a:gd name="T10" fmla="*/ 6 w 26"/>
                    <a:gd name="T11" fmla="*/ 3 h 12"/>
                    <a:gd name="T12" fmla="*/ 9 w 26"/>
                    <a:gd name="T13" fmla="*/ 3 h 12"/>
                    <a:gd name="T14" fmla="*/ 13 w 26"/>
                    <a:gd name="T15" fmla="*/ 2 h 12"/>
                    <a:gd name="T16" fmla="*/ 24 w 26"/>
                    <a:gd name="T17" fmla="*/ 4 h 12"/>
                    <a:gd name="T18" fmla="*/ 25 w 26"/>
                    <a:gd name="T19" fmla="*/ 5 h 12"/>
                    <a:gd name="T20" fmla="*/ 23 w 26"/>
                    <a:gd name="T21" fmla="*/ 11 h 12"/>
                    <a:gd name="T22" fmla="*/ 21 w 26"/>
                    <a:gd name="T23" fmla="*/ 11 h 12"/>
                    <a:gd name="T24" fmla="*/ 20 w 26"/>
                    <a:gd name="T25" fmla="*/ 7 h 12"/>
                    <a:gd name="T26" fmla="*/ 16 w 26"/>
                    <a:gd name="T27" fmla="*/ 5 h 12"/>
                    <a:gd name="T28" fmla="*/ 13 w 26"/>
                    <a:gd name="T29" fmla="*/ 8 h 12"/>
                    <a:gd name="T30" fmla="*/ 14 w 26"/>
                    <a:gd name="T31" fmla="*/ 10 h 12"/>
                    <a:gd name="T32" fmla="*/ 11 w 26"/>
                    <a:gd name="T33" fmla="*/ 12 h 12"/>
                    <a:gd name="T34" fmla="*/ 11 w 26"/>
                    <a:gd name="T35" fmla="*/ 9 h 12"/>
                    <a:gd name="T36" fmla="*/ 11 w 26"/>
                    <a:gd name="T37" fmla="*/ 10 h 12"/>
                    <a:gd name="T38" fmla="*/ 11 w 26"/>
                    <a:gd name="T39" fmla="*/ 8 h 12"/>
                    <a:gd name="T40" fmla="*/ 13 w 26"/>
                    <a:gd name="T41" fmla="*/ 4 h 12"/>
                    <a:gd name="T42" fmla="*/ 11 w 26"/>
                    <a:gd name="T43" fmla="*/ 5 h 12"/>
                    <a:gd name="T44" fmla="*/ 6 w 26"/>
                    <a:gd name="T45" fmla="*/ 5 h 12"/>
                    <a:gd name="T46" fmla="*/ 4 w 26"/>
                    <a:gd name="T47" fmla="*/ 3 h 12"/>
                    <a:gd name="T48" fmla="*/ 3 w 26"/>
                    <a:gd name="T49" fmla="*/ 3 h 12"/>
                    <a:gd name="T50" fmla="*/ 7 w 26"/>
                    <a:gd name="T51" fmla="*/ 7 h 12"/>
                    <a:gd name="T52" fmla="*/ 11 w 26"/>
                    <a:gd name="T53" fmla="*/ 7 h 12"/>
                    <a:gd name="T54" fmla="*/ 22 w 26"/>
                    <a:gd name="T55" fmla="*/ 7 h 12"/>
                    <a:gd name="T56" fmla="*/ 22 w 26"/>
                    <a:gd name="T57" fmla="*/ 9 h 12"/>
                    <a:gd name="T58" fmla="*/ 23 w 26"/>
                    <a:gd name="T59" fmla="*/ 6 h 12"/>
                    <a:gd name="T60" fmla="*/ 19 w 26"/>
                    <a:gd name="T61" fmla="*/ 4 h 12"/>
                    <a:gd name="T62" fmla="*/ 22 w 26"/>
                    <a:gd name="T63" fmla="*/ 5 h 12"/>
                    <a:gd name="T64" fmla="*/ 15 w 26"/>
                    <a:gd name="T65" fmla="*/ 4 h 12"/>
                    <a:gd name="T66" fmla="*/ 15 w 26"/>
                    <a:gd name="T6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12">
                      <a:moveTo>
                        <a:pt x="11" y="12"/>
                      </a:moveTo>
                      <a:cubicBezTo>
                        <a:pt x="10" y="12"/>
                        <a:pt x="10" y="12"/>
                        <a:pt x="9" y="11"/>
                      </a:cubicBezTo>
                      <a:cubicBezTo>
                        <a:pt x="9" y="11"/>
                        <a:pt x="9" y="10"/>
                        <a:pt x="9" y="10"/>
                      </a:cubicBezTo>
                      <a:cubicBezTo>
                        <a:pt x="8" y="10"/>
                        <a:pt x="7" y="9"/>
                        <a:pt x="6" y="8"/>
                      </a:cubicBezTo>
                      <a:cubicBezTo>
                        <a:pt x="5" y="8"/>
                        <a:pt x="5" y="7"/>
                        <a:pt x="4" y="7"/>
                      </a:cubicBezTo>
                      <a:cubicBezTo>
                        <a:pt x="4" y="7"/>
                        <a:pt x="3" y="7"/>
                        <a:pt x="3" y="8"/>
                      </a:cubicBezTo>
                      <a:cubicBezTo>
                        <a:pt x="2" y="9"/>
                        <a:pt x="2" y="9"/>
                        <a:pt x="2" y="9"/>
                      </a:cubicBezTo>
                      <a:cubicBezTo>
                        <a:pt x="1" y="8"/>
                        <a:pt x="1" y="8"/>
                        <a:pt x="1" y="8"/>
                      </a:cubicBezTo>
                      <a:cubicBezTo>
                        <a:pt x="0" y="5"/>
                        <a:pt x="1" y="3"/>
                        <a:pt x="1" y="2"/>
                      </a:cubicBezTo>
                      <a:cubicBezTo>
                        <a:pt x="2" y="1"/>
                        <a:pt x="3" y="1"/>
                        <a:pt x="5" y="1"/>
                      </a:cubicBezTo>
                      <a:cubicBezTo>
                        <a:pt x="6" y="1"/>
                        <a:pt x="6" y="2"/>
                        <a:pt x="6" y="3"/>
                      </a:cubicBezTo>
                      <a:cubicBezTo>
                        <a:pt x="6" y="3"/>
                        <a:pt x="6" y="3"/>
                        <a:pt x="6" y="3"/>
                      </a:cubicBezTo>
                      <a:cubicBezTo>
                        <a:pt x="6" y="3"/>
                        <a:pt x="6" y="3"/>
                        <a:pt x="7" y="3"/>
                      </a:cubicBezTo>
                      <a:cubicBezTo>
                        <a:pt x="7" y="3"/>
                        <a:pt x="8" y="3"/>
                        <a:pt x="9" y="3"/>
                      </a:cubicBezTo>
                      <a:cubicBezTo>
                        <a:pt x="9" y="3"/>
                        <a:pt x="10" y="3"/>
                        <a:pt x="10" y="3"/>
                      </a:cubicBezTo>
                      <a:cubicBezTo>
                        <a:pt x="11" y="2"/>
                        <a:pt x="12" y="2"/>
                        <a:pt x="13" y="2"/>
                      </a:cubicBezTo>
                      <a:cubicBezTo>
                        <a:pt x="14" y="1"/>
                        <a:pt x="15" y="0"/>
                        <a:pt x="16" y="0"/>
                      </a:cubicBezTo>
                      <a:cubicBezTo>
                        <a:pt x="19" y="0"/>
                        <a:pt x="23" y="3"/>
                        <a:pt x="24" y="4"/>
                      </a:cubicBezTo>
                      <a:cubicBezTo>
                        <a:pt x="25" y="5"/>
                        <a:pt x="25" y="5"/>
                        <a:pt x="25" y="5"/>
                      </a:cubicBezTo>
                      <a:cubicBezTo>
                        <a:pt x="25" y="5"/>
                        <a:pt x="25" y="5"/>
                        <a:pt x="25" y="5"/>
                      </a:cubicBezTo>
                      <a:cubicBezTo>
                        <a:pt x="26" y="8"/>
                        <a:pt x="25" y="8"/>
                        <a:pt x="24" y="10"/>
                      </a:cubicBezTo>
                      <a:cubicBezTo>
                        <a:pt x="23" y="10"/>
                        <a:pt x="23" y="10"/>
                        <a:pt x="23" y="11"/>
                      </a:cubicBezTo>
                      <a:cubicBezTo>
                        <a:pt x="22" y="12"/>
                        <a:pt x="22" y="12"/>
                        <a:pt x="22" y="12"/>
                      </a:cubicBezTo>
                      <a:cubicBezTo>
                        <a:pt x="21" y="11"/>
                        <a:pt x="21" y="11"/>
                        <a:pt x="21" y="11"/>
                      </a:cubicBezTo>
                      <a:cubicBezTo>
                        <a:pt x="20" y="10"/>
                        <a:pt x="19" y="9"/>
                        <a:pt x="19" y="8"/>
                      </a:cubicBezTo>
                      <a:cubicBezTo>
                        <a:pt x="19" y="8"/>
                        <a:pt x="19" y="7"/>
                        <a:pt x="20" y="7"/>
                      </a:cubicBezTo>
                      <a:cubicBezTo>
                        <a:pt x="19" y="6"/>
                        <a:pt x="19" y="6"/>
                        <a:pt x="18" y="6"/>
                      </a:cubicBezTo>
                      <a:cubicBezTo>
                        <a:pt x="17" y="5"/>
                        <a:pt x="17" y="5"/>
                        <a:pt x="16" y="5"/>
                      </a:cubicBezTo>
                      <a:cubicBezTo>
                        <a:pt x="16" y="6"/>
                        <a:pt x="15" y="6"/>
                        <a:pt x="15" y="6"/>
                      </a:cubicBezTo>
                      <a:cubicBezTo>
                        <a:pt x="14" y="7"/>
                        <a:pt x="13" y="7"/>
                        <a:pt x="13" y="8"/>
                      </a:cubicBezTo>
                      <a:cubicBezTo>
                        <a:pt x="13" y="8"/>
                        <a:pt x="13" y="8"/>
                        <a:pt x="14" y="9"/>
                      </a:cubicBezTo>
                      <a:cubicBezTo>
                        <a:pt x="14" y="10"/>
                        <a:pt x="14" y="10"/>
                        <a:pt x="14" y="10"/>
                      </a:cubicBezTo>
                      <a:cubicBezTo>
                        <a:pt x="14" y="10"/>
                        <a:pt x="14" y="10"/>
                        <a:pt x="14" y="10"/>
                      </a:cubicBezTo>
                      <a:cubicBezTo>
                        <a:pt x="13" y="11"/>
                        <a:pt x="12" y="12"/>
                        <a:pt x="11" y="12"/>
                      </a:cubicBezTo>
                      <a:close/>
                      <a:moveTo>
                        <a:pt x="11" y="7"/>
                      </a:moveTo>
                      <a:cubicBezTo>
                        <a:pt x="11" y="9"/>
                        <a:pt x="11" y="9"/>
                        <a:pt x="11" y="9"/>
                      </a:cubicBezTo>
                      <a:cubicBezTo>
                        <a:pt x="11" y="10"/>
                        <a:pt x="11" y="10"/>
                        <a:pt x="11" y="10"/>
                      </a:cubicBezTo>
                      <a:cubicBezTo>
                        <a:pt x="11" y="10"/>
                        <a:pt x="11" y="10"/>
                        <a:pt x="11" y="10"/>
                      </a:cubicBezTo>
                      <a:cubicBezTo>
                        <a:pt x="11" y="10"/>
                        <a:pt x="11" y="10"/>
                        <a:pt x="12" y="10"/>
                      </a:cubicBezTo>
                      <a:cubicBezTo>
                        <a:pt x="11" y="9"/>
                        <a:pt x="11" y="8"/>
                        <a:pt x="11" y="8"/>
                      </a:cubicBezTo>
                      <a:cubicBezTo>
                        <a:pt x="11" y="6"/>
                        <a:pt x="12" y="5"/>
                        <a:pt x="14" y="4"/>
                      </a:cubicBezTo>
                      <a:cubicBezTo>
                        <a:pt x="13" y="4"/>
                        <a:pt x="13" y="4"/>
                        <a:pt x="13" y="4"/>
                      </a:cubicBezTo>
                      <a:cubicBezTo>
                        <a:pt x="13" y="4"/>
                        <a:pt x="13" y="4"/>
                        <a:pt x="13" y="4"/>
                      </a:cubicBezTo>
                      <a:cubicBezTo>
                        <a:pt x="12" y="4"/>
                        <a:pt x="12" y="4"/>
                        <a:pt x="11" y="5"/>
                      </a:cubicBezTo>
                      <a:cubicBezTo>
                        <a:pt x="11" y="5"/>
                        <a:pt x="10" y="5"/>
                        <a:pt x="9" y="5"/>
                      </a:cubicBezTo>
                      <a:cubicBezTo>
                        <a:pt x="8" y="5"/>
                        <a:pt x="7" y="5"/>
                        <a:pt x="6" y="5"/>
                      </a:cubicBezTo>
                      <a:cubicBezTo>
                        <a:pt x="6" y="5"/>
                        <a:pt x="6" y="5"/>
                        <a:pt x="5" y="5"/>
                      </a:cubicBezTo>
                      <a:cubicBezTo>
                        <a:pt x="4" y="5"/>
                        <a:pt x="4" y="3"/>
                        <a:pt x="4" y="3"/>
                      </a:cubicBezTo>
                      <a:cubicBezTo>
                        <a:pt x="4" y="3"/>
                        <a:pt x="4" y="3"/>
                        <a:pt x="4" y="3"/>
                      </a:cubicBezTo>
                      <a:cubicBezTo>
                        <a:pt x="4" y="3"/>
                        <a:pt x="3" y="3"/>
                        <a:pt x="3" y="3"/>
                      </a:cubicBezTo>
                      <a:cubicBezTo>
                        <a:pt x="3" y="4"/>
                        <a:pt x="3" y="5"/>
                        <a:pt x="3" y="6"/>
                      </a:cubicBezTo>
                      <a:cubicBezTo>
                        <a:pt x="4" y="5"/>
                        <a:pt x="6" y="6"/>
                        <a:pt x="7" y="7"/>
                      </a:cubicBezTo>
                      <a:cubicBezTo>
                        <a:pt x="8" y="7"/>
                        <a:pt x="9" y="8"/>
                        <a:pt x="9" y="8"/>
                      </a:cubicBezTo>
                      <a:lnTo>
                        <a:pt x="11" y="7"/>
                      </a:lnTo>
                      <a:close/>
                      <a:moveTo>
                        <a:pt x="23" y="6"/>
                      </a:moveTo>
                      <a:cubicBezTo>
                        <a:pt x="22" y="7"/>
                        <a:pt x="22" y="7"/>
                        <a:pt x="22" y="7"/>
                      </a:cubicBezTo>
                      <a:cubicBezTo>
                        <a:pt x="21" y="7"/>
                        <a:pt x="21" y="8"/>
                        <a:pt x="21" y="8"/>
                      </a:cubicBezTo>
                      <a:cubicBezTo>
                        <a:pt x="21" y="8"/>
                        <a:pt x="21" y="9"/>
                        <a:pt x="22" y="9"/>
                      </a:cubicBezTo>
                      <a:cubicBezTo>
                        <a:pt x="22" y="9"/>
                        <a:pt x="22" y="8"/>
                        <a:pt x="22" y="8"/>
                      </a:cubicBezTo>
                      <a:cubicBezTo>
                        <a:pt x="23" y="8"/>
                        <a:pt x="23" y="7"/>
                        <a:pt x="23" y="6"/>
                      </a:cubicBezTo>
                      <a:close/>
                      <a:moveTo>
                        <a:pt x="17" y="3"/>
                      </a:moveTo>
                      <a:cubicBezTo>
                        <a:pt x="18" y="3"/>
                        <a:pt x="18" y="4"/>
                        <a:pt x="19" y="4"/>
                      </a:cubicBezTo>
                      <a:cubicBezTo>
                        <a:pt x="20" y="5"/>
                        <a:pt x="21" y="5"/>
                        <a:pt x="21" y="5"/>
                      </a:cubicBezTo>
                      <a:cubicBezTo>
                        <a:pt x="22" y="5"/>
                        <a:pt x="22" y="5"/>
                        <a:pt x="22" y="5"/>
                      </a:cubicBezTo>
                      <a:cubicBezTo>
                        <a:pt x="21" y="4"/>
                        <a:pt x="18" y="2"/>
                        <a:pt x="16" y="2"/>
                      </a:cubicBezTo>
                      <a:cubicBezTo>
                        <a:pt x="16" y="2"/>
                        <a:pt x="15" y="2"/>
                        <a:pt x="15" y="4"/>
                      </a:cubicBezTo>
                      <a:cubicBezTo>
                        <a:pt x="15" y="4"/>
                        <a:pt x="15" y="4"/>
                        <a:pt x="15" y="4"/>
                      </a:cubicBezTo>
                      <a:cubicBezTo>
                        <a:pt x="15" y="4"/>
                        <a:pt x="15" y="4"/>
                        <a:pt x="15" y="4"/>
                      </a:cubicBezTo>
                      <a:cubicBezTo>
                        <a:pt x="15" y="3"/>
                        <a:pt x="16" y="3"/>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61" name="Freeform 69"/>
                <p:cNvSpPr/>
                <p:nvPr/>
              </p:nvSpPr>
              <p:spPr bwMode="auto">
                <a:xfrm>
                  <a:off x="2316" y="1651"/>
                  <a:ext cx="7" cy="2"/>
                </a:xfrm>
                <a:custGeom>
                  <a:avLst/>
                  <a:gdLst>
                    <a:gd name="T0" fmla="*/ 3 w 4"/>
                    <a:gd name="T1" fmla="*/ 0 h 1"/>
                    <a:gd name="T2" fmla="*/ 4 w 4"/>
                    <a:gd name="T3" fmla="*/ 1 h 1"/>
                    <a:gd name="T4" fmla="*/ 0 w 4"/>
                    <a:gd name="T5" fmla="*/ 1 h 1"/>
                    <a:gd name="T6" fmla="*/ 3 w 4"/>
                    <a:gd name="T7" fmla="*/ 0 h 1"/>
                  </a:gdLst>
                  <a:ahLst/>
                  <a:cxnLst>
                    <a:cxn ang="0">
                      <a:pos x="T0" y="T1"/>
                    </a:cxn>
                    <a:cxn ang="0">
                      <a:pos x="T2" y="T3"/>
                    </a:cxn>
                    <a:cxn ang="0">
                      <a:pos x="T4" y="T5"/>
                    </a:cxn>
                    <a:cxn ang="0">
                      <a:pos x="T6" y="T7"/>
                    </a:cxn>
                  </a:cxnLst>
                  <a:rect l="0" t="0" r="r" b="b"/>
                  <a:pathLst>
                    <a:path w="4" h="1">
                      <a:moveTo>
                        <a:pt x="3" y="0"/>
                      </a:moveTo>
                      <a:cubicBezTo>
                        <a:pt x="3" y="1"/>
                        <a:pt x="4" y="1"/>
                        <a:pt x="4" y="1"/>
                      </a:cubicBezTo>
                      <a:cubicBezTo>
                        <a:pt x="2" y="1"/>
                        <a:pt x="1" y="1"/>
                        <a:pt x="0" y="1"/>
                      </a:cubicBezTo>
                      <a:cubicBezTo>
                        <a:pt x="1"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62" name="Freeform 70"/>
                <p:cNvSpPr/>
                <p:nvPr/>
              </p:nvSpPr>
              <p:spPr bwMode="auto">
                <a:xfrm>
                  <a:off x="2302" y="1650"/>
                  <a:ext cx="25" cy="6"/>
                </a:xfrm>
                <a:custGeom>
                  <a:avLst/>
                  <a:gdLst>
                    <a:gd name="T0" fmla="*/ 14 w 14"/>
                    <a:gd name="T1" fmla="*/ 4 h 4"/>
                    <a:gd name="T2" fmla="*/ 0 w 14"/>
                    <a:gd name="T3" fmla="*/ 2 h 4"/>
                    <a:gd name="T4" fmla="*/ 9 w 14"/>
                    <a:gd name="T5" fmla="*/ 1 h 4"/>
                    <a:gd name="T6" fmla="*/ 11 w 14"/>
                    <a:gd name="T7" fmla="*/ 0 h 4"/>
                    <a:gd name="T8" fmla="*/ 12 w 14"/>
                    <a:gd name="T9" fmla="*/ 0 h 4"/>
                    <a:gd name="T10" fmla="*/ 14 w 14"/>
                    <a:gd name="T11" fmla="*/ 4 h 4"/>
                  </a:gdLst>
                  <a:ahLst/>
                  <a:cxnLst>
                    <a:cxn ang="0">
                      <a:pos x="T0" y="T1"/>
                    </a:cxn>
                    <a:cxn ang="0">
                      <a:pos x="T2" y="T3"/>
                    </a:cxn>
                    <a:cxn ang="0">
                      <a:pos x="T4" y="T5"/>
                    </a:cxn>
                    <a:cxn ang="0">
                      <a:pos x="T6" y="T7"/>
                    </a:cxn>
                    <a:cxn ang="0">
                      <a:pos x="T8" y="T9"/>
                    </a:cxn>
                    <a:cxn ang="0">
                      <a:pos x="T10" y="T11"/>
                    </a:cxn>
                  </a:cxnLst>
                  <a:rect l="0" t="0" r="r" b="b"/>
                  <a:pathLst>
                    <a:path w="14" h="4">
                      <a:moveTo>
                        <a:pt x="14" y="4"/>
                      </a:moveTo>
                      <a:cubicBezTo>
                        <a:pt x="0" y="2"/>
                        <a:pt x="0" y="2"/>
                        <a:pt x="0" y="2"/>
                      </a:cubicBezTo>
                      <a:cubicBezTo>
                        <a:pt x="9" y="1"/>
                        <a:pt x="9" y="1"/>
                        <a:pt x="9" y="1"/>
                      </a:cubicBezTo>
                      <a:cubicBezTo>
                        <a:pt x="9" y="1"/>
                        <a:pt x="10" y="0"/>
                        <a:pt x="11" y="0"/>
                      </a:cubicBezTo>
                      <a:cubicBezTo>
                        <a:pt x="12" y="0"/>
                        <a:pt x="12" y="0"/>
                        <a:pt x="12" y="0"/>
                      </a:cubicBez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63" name="Freeform 71"/>
                <p:cNvSpPr/>
                <p:nvPr/>
              </p:nvSpPr>
              <p:spPr bwMode="auto">
                <a:xfrm>
                  <a:off x="2351" y="1691"/>
                  <a:ext cx="5" cy="3"/>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3" y="2"/>
                        <a:pt x="2" y="2"/>
                        <a:pt x="0" y="2"/>
                      </a:cubicBezTo>
                      <a:cubicBezTo>
                        <a:pt x="1"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64" name="Freeform 72"/>
                <p:cNvSpPr/>
                <p:nvPr/>
              </p:nvSpPr>
              <p:spPr bwMode="auto">
                <a:xfrm>
                  <a:off x="2349" y="1689"/>
                  <a:ext cx="9" cy="7"/>
                </a:xfrm>
                <a:custGeom>
                  <a:avLst/>
                  <a:gdLst>
                    <a:gd name="T0" fmla="*/ 2 w 5"/>
                    <a:gd name="T1" fmla="*/ 4 h 4"/>
                    <a:gd name="T2" fmla="*/ 0 w 5"/>
                    <a:gd name="T3" fmla="*/ 4 h 4"/>
                    <a:gd name="T4" fmla="*/ 1 w 5"/>
                    <a:gd name="T5" fmla="*/ 3 h 4"/>
                    <a:gd name="T6" fmla="*/ 3 w 5"/>
                    <a:gd name="T7" fmla="*/ 1 h 4"/>
                    <a:gd name="T8" fmla="*/ 5 w 5"/>
                    <a:gd name="T9" fmla="*/ 0 h 4"/>
                    <a:gd name="T10" fmla="*/ 5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0" y="4"/>
                        <a:pt x="0" y="4"/>
                        <a:pt x="0" y="4"/>
                      </a:cubicBezTo>
                      <a:cubicBezTo>
                        <a:pt x="1" y="3"/>
                        <a:pt x="1" y="3"/>
                        <a:pt x="1" y="3"/>
                      </a:cubicBezTo>
                      <a:cubicBezTo>
                        <a:pt x="1" y="1"/>
                        <a:pt x="2" y="1"/>
                        <a:pt x="3" y="1"/>
                      </a:cubicBezTo>
                      <a:cubicBezTo>
                        <a:pt x="5" y="0"/>
                        <a:pt x="5" y="0"/>
                        <a:pt x="5" y="0"/>
                      </a:cubicBezTo>
                      <a:cubicBezTo>
                        <a:pt x="5" y="2"/>
                        <a:pt x="5" y="2"/>
                        <a:pt x="5" y="2"/>
                      </a:cubicBezTo>
                      <a:cubicBezTo>
                        <a:pt x="5" y="3"/>
                        <a:pt x="4"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65" name="Freeform 73"/>
                <p:cNvSpPr/>
                <p:nvPr/>
              </p:nvSpPr>
              <p:spPr bwMode="auto">
                <a:xfrm>
                  <a:off x="2337" y="1667"/>
                  <a:ext cx="3" cy="7"/>
                </a:xfrm>
                <a:custGeom>
                  <a:avLst/>
                  <a:gdLst>
                    <a:gd name="T0" fmla="*/ 2 w 2"/>
                    <a:gd name="T1" fmla="*/ 2 h 4"/>
                    <a:gd name="T2" fmla="*/ 0 w 2"/>
                    <a:gd name="T3" fmla="*/ 0 h 4"/>
                    <a:gd name="T4" fmla="*/ 2 w 2"/>
                    <a:gd name="T5" fmla="*/ 2 h 4"/>
                  </a:gdLst>
                  <a:ahLst/>
                  <a:cxnLst>
                    <a:cxn ang="0">
                      <a:pos x="T0" y="T1"/>
                    </a:cxn>
                    <a:cxn ang="0">
                      <a:pos x="T2" y="T3"/>
                    </a:cxn>
                    <a:cxn ang="0">
                      <a:pos x="T4" y="T5"/>
                    </a:cxn>
                  </a:cxnLst>
                  <a:rect l="0" t="0" r="r" b="b"/>
                  <a:pathLst>
                    <a:path w="2" h="4">
                      <a:moveTo>
                        <a:pt x="2" y="2"/>
                      </a:moveTo>
                      <a:cubicBezTo>
                        <a:pt x="2" y="4"/>
                        <a:pt x="0" y="1"/>
                        <a:pt x="0" y="0"/>
                      </a:cubicBezTo>
                      <a:cubicBezTo>
                        <a:pt x="0"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66" name="Freeform 74"/>
                <p:cNvSpPr/>
                <p:nvPr/>
              </p:nvSpPr>
              <p:spPr bwMode="auto">
                <a:xfrm>
                  <a:off x="2328" y="1655"/>
                  <a:ext cx="14" cy="19"/>
                </a:xfrm>
                <a:custGeom>
                  <a:avLst/>
                  <a:gdLst>
                    <a:gd name="T0" fmla="*/ 6 w 8"/>
                    <a:gd name="T1" fmla="*/ 11 h 11"/>
                    <a:gd name="T2" fmla="*/ 4 w 8"/>
                    <a:gd name="T3" fmla="*/ 8 h 11"/>
                    <a:gd name="T4" fmla="*/ 0 w 8"/>
                    <a:gd name="T5" fmla="*/ 0 h 11"/>
                    <a:gd name="T6" fmla="*/ 6 w 8"/>
                    <a:gd name="T7" fmla="*/ 7 h 11"/>
                    <a:gd name="T8" fmla="*/ 7 w 8"/>
                    <a:gd name="T9" fmla="*/ 8 h 11"/>
                    <a:gd name="T10" fmla="*/ 7 w 8"/>
                    <a:gd name="T11" fmla="*/ 9 h 11"/>
                    <a:gd name="T12" fmla="*/ 8 w 8"/>
                    <a:gd name="T13" fmla="*/ 9 h 11"/>
                    <a:gd name="T14" fmla="*/ 7 w 8"/>
                    <a:gd name="T15" fmla="*/ 10 h 11"/>
                    <a:gd name="T16" fmla="*/ 7 w 8"/>
                    <a:gd name="T17" fmla="*/ 11 h 11"/>
                    <a:gd name="T18" fmla="*/ 6 w 8"/>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6" y="11"/>
                      </a:moveTo>
                      <a:cubicBezTo>
                        <a:pt x="6" y="11"/>
                        <a:pt x="5" y="10"/>
                        <a:pt x="4" y="8"/>
                      </a:cubicBezTo>
                      <a:cubicBezTo>
                        <a:pt x="0" y="0"/>
                        <a:pt x="0" y="0"/>
                        <a:pt x="0" y="0"/>
                      </a:cubicBezTo>
                      <a:cubicBezTo>
                        <a:pt x="6" y="7"/>
                        <a:pt x="6" y="7"/>
                        <a:pt x="6" y="7"/>
                      </a:cubicBezTo>
                      <a:cubicBezTo>
                        <a:pt x="7" y="8"/>
                        <a:pt x="7" y="8"/>
                        <a:pt x="7" y="8"/>
                      </a:cubicBezTo>
                      <a:cubicBezTo>
                        <a:pt x="7" y="9"/>
                        <a:pt x="7" y="9"/>
                        <a:pt x="7" y="9"/>
                      </a:cubicBezTo>
                      <a:cubicBezTo>
                        <a:pt x="8" y="9"/>
                        <a:pt x="8" y="9"/>
                        <a:pt x="8" y="9"/>
                      </a:cubicBezTo>
                      <a:cubicBezTo>
                        <a:pt x="8" y="9"/>
                        <a:pt x="8" y="10"/>
                        <a:pt x="7" y="10"/>
                      </a:cubicBezTo>
                      <a:cubicBezTo>
                        <a:pt x="7" y="11"/>
                        <a:pt x="7" y="11"/>
                        <a:pt x="7" y="11"/>
                      </a:cubicBezTo>
                      <a:lnTo>
                        <a:pt x="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67" name="Freeform 75"/>
                <p:cNvSpPr/>
                <p:nvPr/>
              </p:nvSpPr>
              <p:spPr bwMode="auto">
                <a:xfrm>
                  <a:off x="2332" y="1663"/>
                  <a:ext cx="3" cy="4"/>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1"/>
                        <a:pt x="1" y="2"/>
                        <a:pt x="2" y="2"/>
                      </a:cubicBezTo>
                      <a:cubicBezTo>
                        <a:pt x="0"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68" name="Freeform 76"/>
                <p:cNvSpPr/>
                <p:nvPr/>
              </p:nvSpPr>
              <p:spPr bwMode="auto">
                <a:xfrm>
                  <a:off x="2332" y="1663"/>
                  <a:ext cx="5" cy="9"/>
                </a:xfrm>
                <a:custGeom>
                  <a:avLst/>
                  <a:gdLst>
                    <a:gd name="T0" fmla="*/ 3 w 3"/>
                    <a:gd name="T1" fmla="*/ 5 h 5"/>
                    <a:gd name="T2" fmla="*/ 1 w 3"/>
                    <a:gd name="T3" fmla="*/ 3 h 5"/>
                    <a:gd name="T4" fmla="*/ 0 w 3"/>
                    <a:gd name="T5" fmla="*/ 1 h 5"/>
                    <a:gd name="T6" fmla="*/ 0 w 3"/>
                    <a:gd name="T7" fmla="*/ 0 h 5"/>
                    <a:gd name="T8" fmla="*/ 2 w 3"/>
                    <a:gd name="T9" fmla="*/ 0 h 5"/>
                    <a:gd name="T10" fmla="*/ 2 w 3"/>
                    <a:gd name="T11" fmla="*/ 2 h 5"/>
                    <a:gd name="T12" fmla="*/ 3 w 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5"/>
                      </a:moveTo>
                      <a:cubicBezTo>
                        <a:pt x="1" y="3"/>
                        <a:pt x="1" y="3"/>
                        <a:pt x="1" y="3"/>
                      </a:cubicBezTo>
                      <a:cubicBezTo>
                        <a:pt x="0" y="2"/>
                        <a:pt x="0" y="1"/>
                        <a:pt x="0" y="1"/>
                      </a:cubicBezTo>
                      <a:cubicBezTo>
                        <a:pt x="0" y="1"/>
                        <a:pt x="0" y="0"/>
                        <a:pt x="0" y="0"/>
                      </a:cubicBezTo>
                      <a:cubicBezTo>
                        <a:pt x="2" y="0"/>
                        <a:pt x="2" y="0"/>
                        <a:pt x="2" y="0"/>
                      </a:cubicBezTo>
                      <a:cubicBezTo>
                        <a:pt x="2" y="1"/>
                        <a:pt x="2" y="1"/>
                        <a:pt x="2" y="2"/>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69" name="Freeform 77"/>
                <p:cNvSpPr/>
                <p:nvPr/>
              </p:nvSpPr>
              <p:spPr bwMode="auto">
                <a:xfrm>
                  <a:off x="2323" y="1670"/>
                  <a:ext cx="2" cy="4"/>
                </a:xfrm>
                <a:custGeom>
                  <a:avLst/>
                  <a:gdLst>
                    <a:gd name="T0" fmla="*/ 0 w 1"/>
                    <a:gd name="T1" fmla="*/ 1 h 2"/>
                    <a:gd name="T2" fmla="*/ 1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1" y="1"/>
                        <a:pt x="1" y="0"/>
                      </a:cubicBezTo>
                      <a:cubicBezTo>
                        <a:pt x="1" y="1"/>
                        <a:pt x="1" y="2"/>
                        <a:pt x="1" y="2"/>
                      </a:cubicBezTo>
                      <a:cubicBezTo>
                        <a:pt x="1" y="2"/>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70" name="Freeform 78"/>
                <p:cNvSpPr/>
                <p:nvPr/>
              </p:nvSpPr>
              <p:spPr bwMode="auto">
                <a:xfrm>
                  <a:off x="2321" y="1667"/>
                  <a:ext cx="6" cy="12"/>
                </a:xfrm>
                <a:custGeom>
                  <a:avLst/>
                  <a:gdLst>
                    <a:gd name="T0" fmla="*/ 6 w 6"/>
                    <a:gd name="T1" fmla="*/ 12 h 12"/>
                    <a:gd name="T2" fmla="*/ 0 w 6"/>
                    <a:gd name="T3" fmla="*/ 5 h 12"/>
                    <a:gd name="T4" fmla="*/ 6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0" y="5"/>
                      </a:lnTo>
                      <a:lnTo>
                        <a:pt x="6" y="0"/>
                      </a:lnTo>
                      <a:lnTo>
                        <a:pt x="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71" name="Freeform 79"/>
                <p:cNvSpPr/>
                <p:nvPr/>
              </p:nvSpPr>
              <p:spPr bwMode="auto">
                <a:xfrm>
                  <a:off x="2318" y="1665"/>
                  <a:ext cx="5" cy="5"/>
                </a:xfrm>
                <a:custGeom>
                  <a:avLst/>
                  <a:gdLst>
                    <a:gd name="T0" fmla="*/ 2 w 3"/>
                    <a:gd name="T1" fmla="*/ 0 h 3"/>
                    <a:gd name="T2" fmla="*/ 3 w 3"/>
                    <a:gd name="T3" fmla="*/ 3 h 3"/>
                    <a:gd name="T4" fmla="*/ 2 w 3"/>
                    <a:gd name="T5" fmla="*/ 0 h 3"/>
                  </a:gdLst>
                  <a:ahLst/>
                  <a:cxnLst>
                    <a:cxn ang="0">
                      <a:pos x="T0" y="T1"/>
                    </a:cxn>
                    <a:cxn ang="0">
                      <a:pos x="T2" y="T3"/>
                    </a:cxn>
                    <a:cxn ang="0">
                      <a:pos x="T4" y="T5"/>
                    </a:cxn>
                  </a:cxnLst>
                  <a:rect l="0" t="0" r="r" b="b"/>
                  <a:pathLst>
                    <a:path w="3" h="3">
                      <a:moveTo>
                        <a:pt x="2" y="0"/>
                      </a:moveTo>
                      <a:cubicBezTo>
                        <a:pt x="3" y="1"/>
                        <a:pt x="3" y="1"/>
                        <a:pt x="3" y="3"/>
                      </a:cubicBezTo>
                      <a:cubicBezTo>
                        <a:pt x="0" y="2"/>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72" name="Freeform 80"/>
                <p:cNvSpPr/>
                <p:nvPr/>
              </p:nvSpPr>
              <p:spPr bwMode="auto">
                <a:xfrm>
                  <a:off x="2318" y="1663"/>
                  <a:ext cx="7" cy="9"/>
                </a:xfrm>
                <a:custGeom>
                  <a:avLst/>
                  <a:gdLst>
                    <a:gd name="T0" fmla="*/ 3 w 4"/>
                    <a:gd name="T1" fmla="*/ 5 h 5"/>
                    <a:gd name="T2" fmla="*/ 2 w 4"/>
                    <a:gd name="T3" fmla="*/ 5 h 5"/>
                    <a:gd name="T4" fmla="*/ 0 w 4"/>
                    <a:gd name="T5" fmla="*/ 2 h 5"/>
                    <a:gd name="T6" fmla="*/ 2 w 4"/>
                    <a:gd name="T7" fmla="*/ 0 h 5"/>
                    <a:gd name="T8" fmla="*/ 2 w 4"/>
                    <a:gd name="T9" fmla="*/ 0 h 5"/>
                    <a:gd name="T10" fmla="*/ 3 w 4"/>
                    <a:gd name="T11" fmla="*/ 0 h 5"/>
                    <a:gd name="T12" fmla="*/ 3 w 4"/>
                    <a:gd name="T13" fmla="*/ 4 h 5"/>
                    <a:gd name="T14" fmla="*/ 3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5"/>
                      </a:moveTo>
                      <a:cubicBezTo>
                        <a:pt x="2" y="5"/>
                        <a:pt x="2" y="5"/>
                        <a:pt x="2" y="5"/>
                      </a:cubicBezTo>
                      <a:cubicBezTo>
                        <a:pt x="0" y="4"/>
                        <a:pt x="0" y="3"/>
                        <a:pt x="0" y="2"/>
                      </a:cubicBezTo>
                      <a:cubicBezTo>
                        <a:pt x="0" y="1"/>
                        <a:pt x="1" y="0"/>
                        <a:pt x="2" y="0"/>
                      </a:cubicBezTo>
                      <a:cubicBezTo>
                        <a:pt x="2" y="0"/>
                        <a:pt x="2" y="0"/>
                        <a:pt x="2" y="0"/>
                      </a:cubicBezTo>
                      <a:cubicBezTo>
                        <a:pt x="3" y="0"/>
                        <a:pt x="3" y="0"/>
                        <a:pt x="3" y="0"/>
                      </a:cubicBezTo>
                      <a:cubicBezTo>
                        <a:pt x="4" y="1"/>
                        <a:pt x="4" y="2"/>
                        <a:pt x="3" y="4"/>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73" name="Freeform 81"/>
                <p:cNvSpPr/>
                <p:nvPr/>
              </p:nvSpPr>
              <p:spPr bwMode="auto">
                <a:xfrm>
                  <a:off x="2327" y="1653"/>
                  <a:ext cx="1" cy="5"/>
                </a:xfrm>
                <a:custGeom>
                  <a:avLst/>
                  <a:gdLst>
                    <a:gd name="T0" fmla="*/ 1 w 1"/>
                    <a:gd name="T1" fmla="*/ 1 h 3"/>
                    <a:gd name="T2" fmla="*/ 1 w 1"/>
                    <a:gd name="T3" fmla="*/ 3 h 3"/>
                    <a:gd name="T4" fmla="*/ 1 w 1"/>
                    <a:gd name="T5" fmla="*/ 0 h 3"/>
                    <a:gd name="T6" fmla="*/ 1 w 1"/>
                    <a:gd name="T7" fmla="*/ 1 h 3"/>
                  </a:gdLst>
                  <a:ahLst/>
                  <a:cxnLst>
                    <a:cxn ang="0">
                      <a:pos x="T0" y="T1"/>
                    </a:cxn>
                    <a:cxn ang="0">
                      <a:pos x="T2" y="T3"/>
                    </a:cxn>
                    <a:cxn ang="0">
                      <a:pos x="T4" y="T5"/>
                    </a:cxn>
                    <a:cxn ang="0">
                      <a:pos x="T6" y="T7"/>
                    </a:cxn>
                  </a:cxnLst>
                  <a:rect l="0" t="0" r="r" b="b"/>
                  <a:pathLst>
                    <a:path w="1" h="3">
                      <a:moveTo>
                        <a:pt x="1" y="1"/>
                      </a:moveTo>
                      <a:cubicBezTo>
                        <a:pt x="1" y="2"/>
                        <a:pt x="1" y="3"/>
                        <a:pt x="1" y="3"/>
                      </a:cubicBezTo>
                      <a:cubicBezTo>
                        <a:pt x="0" y="2"/>
                        <a:pt x="0" y="2"/>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74" name="Freeform 82"/>
                <p:cNvSpPr/>
                <p:nvPr/>
              </p:nvSpPr>
              <p:spPr bwMode="auto">
                <a:xfrm>
                  <a:off x="2325" y="1646"/>
                  <a:ext cx="5" cy="23"/>
                </a:xfrm>
                <a:custGeom>
                  <a:avLst/>
                  <a:gdLst>
                    <a:gd name="T0" fmla="*/ 2 w 3"/>
                    <a:gd name="T1" fmla="*/ 13 h 13"/>
                    <a:gd name="T2" fmla="*/ 1 w 3"/>
                    <a:gd name="T3" fmla="*/ 8 h 13"/>
                    <a:gd name="T4" fmla="*/ 1 w 3"/>
                    <a:gd name="T5" fmla="*/ 4 h 13"/>
                    <a:gd name="T6" fmla="*/ 2 w 3"/>
                    <a:gd name="T7" fmla="*/ 0 h 13"/>
                    <a:gd name="T8" fmla="*/ 3 w 3"/>
                    <a:gd name="T9" fmla="*/ 4 h 13"/>
                    <a:gd name="T10" fmla="*/ 3 w 3"/>
                    <a:gd name="T11" fmla="*/ 5 h 13"/>
                    <a:gd name="T12" fmla="*/ 3 w 3"/>
                    <a:gd name="T13" fmla="*/ 5 h 13"/>
                    <a:gd name="T14" fmla="*/ 3 w 3"/>
                    <a:gd name="T15" fmla="*/ 5 h 13"/>
                    <a:gd name="T16" fmla="*/ 3 w 3"/>
                    <a:gd name="T17" fmla="*/ 7 h 13"/>
                    <a:gd name="T18" fmla="*/ 2 w 3"/>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3">
                      <a:moveTo>
                        <a:pt x="2" y="13"/>
                      </a:moveTo>
                      <a:cubicBezTo>
                        <a:pt x="1" y="8"/>
                        <a:pt x="1" y="8"/>
                        <a:pt x="1" y="8"/>
                      </a:cubicBezTo>
                      <a:cubicBezTo>
                        <a:pt x="0" y="6"/>
                        <a:pt x="0" y="6"/>
                        <a:pt x="1" y="4"/>
                      </a:cubicBezTo>
                      <a:cubicBezTo>
                        <a:pt x="2" y="0"/>
                        <a:pt x="2" y="0"/>
                        <a:pt x="2" y="0"/>
                      </a:cubicBezTo>
                      <a:cubicBezTo>
                        <a:pt x="3" y="4"/>
                        <a:pt x="3" y="4"/>
                        <a:pt x="3" y="4"/>
                      </a:cubicBezTo>
                      <a:cubicBezTo>
                        <a:pt x="3" y="4"/>
                        <a:pt x="3" y="5"/>
                        <a:pt x="3" y="5"/>
                      </a:cubicBezTo>
                      <a:cubicBezTo>
                        <a:pt x="3" y="5"/>
                        <a:pt x="3" y="5"/>
                        <a:pt x="3" y="5"/>
                      </a:cubicBezTo>
                      <a:cubicBezTo>
                        <a:pt x="3" y="5"/>
                        <a:pt x="3" y="5"/>
                        <a:pt x="3" y="5"/>
                      </a:cubicBezTo>
                      <a:cubicBezTo>
                        <a:pt x="3" y="6"/>
                        <a:pt x="3" y="7"/>
                        <a:pt x="3" y="7"/>
                      </a:cubicBez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75" name="Freeform 83"/>
                <p:cNvSpPr/>
                <p:nvPr/>
              </p:nvSpPr>
              <p:spPr bwMode="auto">
                <a:xfrm>
                  <a:off x="2347" y="1681"/>
                  <a:ext cx="4" cy="5"/>
                </a:xfrm>
                <a:custGeom>
                  <a:avLst/>
                  <a:gdLst>
                    <a:gd name="T0" fmla="*/ 1 w 2"/>
                    <a:gd name="T1" fmla="*/ 1 h 3"/>
                    <a:gd name="T2" fmla="*/ 1 w 2"/>
                    <a:gd name="T3" fmla="*/ 3 h 3"/>
                    <a:gd name="T4" fmla="*/ 2 w 2"/>
                    <a:gd name="T5" fmla="*/ 1 h 3"/>
                    <a:gd name="T6" fmla="*/ 0 w 2"/>
                    <a:gd name="T7" fmla="*/ 0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2"/>
                        <a:pt x="1" y="2"/>
                        <a:pt x="1" y="3"/>
                      </a:cubicBezTo>
                      <a:cubicBezTo>
                        <a:pt x="1" y="2"/>
                        <a:pt x="1" y="1"/>
                        <a:pt x="2" y="1"/>
                      </a:cubicBezTo>
                      <a:cubicBezTo>
                        <a:pt x="1" y="1"/>
                        <a:pt x="0"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76" name="Freeform 84"/>
                <p:cNvSpPr/>
                <p:nvPr/>
              </p:nvSpPr>
              <p:spPr bwMode="auto">
                <a:xfrm>
                  <a:off x="2340" y="1679"/>
                  <a:ext cx="12" cy="14"/>
                </a:xfrm>
                <a:custGeom>
                  <a:avLst/>
                  <a:gdLst>
                    <a:gd name="T0" fmla="*/ 4 w 7"/>
                    <a:gd name="T1" fmla="*/ 8 h 8"/>
                    <a:gd name="T2" fmla="*/ 4 w 7"/>
                    <a:gd name="T3" fmla="*/ 3 h 8"/>
                    <a:gd name="T4" fmla="*/ 3 w 7"/>
                    <a:gd name="T5" fmla="*/ 2 h 8"/>
                    <a:gd name="T6" fmla="*/ 0 w 7"/>
                    <a:gd name="T7" fmla="*/ 0 h 8"/>
                    <a:gd name="T8" fmla="*/ 4 w 7"/>
                    <a:gd name="T9" fmla="*/ 0 h 8"/>
                    <a:gd name="T10" fmla="*/ 6 w 7"/>
                    <a:gd name="T11" fmla="*/ 1 h 8"/>
                    <a:gd name="T12" fmla="*/ 7 w 7"/>
                    <a:gd name="T13" fmla="*/ 1 h 8"/>
                    <a:gd name="T14" fmla="*/ 6 w 7"/>
                    <a:gd name="T15" fmla="*/ 2 h 8"/>
                    <a:gd name="T16" fmla="*/ 6 w 7"/>
                    <a:gd name="T17" fmla="*/ 4 h 8"/>
                    <a:gd name="T18" fmla="*/ 4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4" y="8"/>
                      </a:moveTo>
                      <a:cubicBezTo>
                        <a:pt x="4" y="3"/>
                        <a:pt x="4" y="3"/>
                        <a:pt x="4" y="3"/>
                      </a:cubicBezTo>
                      <a:cubicBezTo>
                        <a:pt x="3" y="3"/>
                        <a:pt x="3" y="2"/>
                        <a:pt x="3" y="2"/>
                      </a:cubicBezTo>
                      <a:cubicBezTo>
                        <a:pt x="0" y="0"/>
                        <a:pt x="0" y="0"/>
                        <a:pt x="0" y="0"/>
                      </a:cubicBezTo>
                      <a:cubicBezTo>
                        <a:pt x="4" y="0"/>
                        <a:pt x="4" y="0"/>
                        <a:pt x="4" y="0"/>
                      </a:cubicBezTo>
                      <a:cubicBezTo>
                        <a:pt x="4" y="1"/>
                        <a:pt x="5" y="1"/>
                        <a:pt x="6" y="1"/>
                      </a:cubicBezTo>
                      <a:cubicBezTo>
                        <a:pt x="7" y="1"/>
                        <a:pt x="7" y="1"/>
                        <a:pt x="7" y="1"/>
                      </a:cubicBezTo>
                      <a:cubicBezTo>
                        <a:pt x="6" y="2"/>
                        <a:pt x="6" y="2"/>
                        <a:pt x="6" y="2"/>
                      </a:cubicBezTo>
                      <a:cubicBezTo>
                        <a:pt x="6" y="3"/>
                        <a:pt x="6" y="3"/>
                        <a:pt x="6" y="4"/>
                      </a:cubicBezTo>
                      <a:lnTo>
                        <a:pt x="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77" name="Freeform 85"/>
                <p:cNvSpPr/>
                <p:nvPr/>
              </p:nvSpPr>
              <p:spPr bwMode="auto">
                <a:xfrm>
                  <a:off x="2354" y="1984"/>
                  <a:ext cx="135" cy="270"/>
                </a:xfrm>
                <a:custGeom>
                  <a:avLst/>
                  <a:gdLst>
                    <a:gd name="T0" fmla="*/ 74 w 78"/>
                    <a:gd name="T1" fmla="*/ 19 h 157"/>
                    <a:gd name="T2" fmla="*/ 75 w 78"/>
                    <a:gd name="T3" fmla="*/ 27 h 157"/>
                    <a:gd name="T4" fmla="*/ 66 w 78"/>
                    <a:gd name="T5" fmla="*/ 35 h 157"/>
                    <a:gd name="T6" fmla="*/ 60 w 78"/>
                    <a:gd name="T7" fmla="*/ 43 h 157"/>
                    <a:gd name="T8" fmla="*/ 58 w 78"/>
                    <a:gd name="T9" fmla="*/ 57 h 157"/>
                    <a:gd name="T10" fmla="*/ 62 w 78"/>
                    <a:gd name="T11" fmla="*/ 65 h 157"/>
                    <a:gd name="T12" fmla="*/ 65 w 78"/>
                    <a:gd name="T13" fmla="*/ 68 h 157"/>
                    <a:gd name="T14" fmla="*/ 63 w 78"/>
                    <a:gd name="T15" fmla="*/ 74 h 157"/>
                    <a:gd name="T16" fmla="*/ 55 w 78"/>
                    <a:gd name="T17" fmla="*/ 80 h 157"/>
                    <a:gd name="T18" fmla="*/ 43 w 78"/>
                    <a:gd name="T19" fmla="*/ 81 h 157"/>
                    <a:gd name="T20" fmla="*/ 44 w 78"/>
                    <a:gd name="T21" fmla="*/ 84 h 157"/>
                    <a:gd name="T22" fmla="*/ 43 w 78"/>
                    <a:gd name="T23" fmla="*/ 88 h 157"/>
                    <a:gd name="T24" fmla="*/ 38 w 78"/>
                    <a:gd name="T25" fmla="*/ 93 h 157"/>
                    <a:gd name="T26" fmla="*/ 32 w 78"/>
                    <a:gd name="T27" fmla="*/ 92 h 157"/>
                    <a:gd name="T28" fmla="*/ 36 w 78"/>
                    <a:gd name="T29" fmla="*/ 99 h 157"/>
                    <a:gd name="T30" fmla="*/ 35 w 78"/>
                    <a:gd name="T31" fmla="*/ 98 h 157"/>
                    <a:gd name="T32" fmla="*/ 38 w 78"/>
                    <a:gd name="T33" fmla="*/ 100 h 157"/>
                    <a:gd name="T34" fmla="*/ 33 w 78"/>
                    <a:gd name="T35" fmla="*/ 101 h 157"/>
                    <a:gd name="T36" fmla="*/ 35 w 78"/>
                    <a:gd name="T37" fmla="*/ 103 h 157"/>
                    <a:gd name="T38" fmla="*/ 32 w 78"/>
                    <a:gd name="T39" fmla="*/ 107 h 157"/>
                    <a:gd name="T40" fmla="*/ 30 w 78"/>
                    <a:gd name="T41" fmla="*/ 114 h 157"/>
                    <a:gd name="T42" fmla="*/ 22 w 78"/>
                    <a:gd name="T43" fmla="*/ 120 h 157"/>
                    <a:gd name="T44" fmla="*/ 30 w 78"/>
                    <a:gd name="T45" fmla="*/ 127 h 157"/>
                    <a:gd name="T46" fmla="*/ 23 w 78"/>
                    <a:gd name="T47" fmla="*/ 136 h 157"/>
                    <a:gd name="T48" fmla="*/ 18 w 78"/>
                    <a:gd name="T49" fmla="*/ 141 h 157"/>
                    <a:gd name="T50" fmla="*/ 15 w 78"/>
                    <a:gd name="T51" fmla="*/ 149 h 157"/>
                    <a:gd name="T52" fmla="*/ 16 w 78"/>
                    <a:gd name="T53" fmla="*/ 149 h 157"/>
                    <a:gd name="T54" fmla="*/ 15 w 78"/>
                    <a:gd name="T55" fmla="*/ 152 h 157"/>
                    <a:gd name="T56" fmla="*/ 19 w 78"/>
                    <a:gd name="T57" fmla="*/ 157 h 157"/>
                    <a:gd name="T58" fmla="*/ 7 w 78"/>
                    <a:gd name="T59" fmla="*/ 155 h 157"/>
                    <a:gd name="T60" fmla="*/ 4 w 78"/>
                    <a:gd name="T61" fmla="*/ 147 h 157"/>
                    <a:gd name="T62" fmla="*/ 0 w 78"/>
                    <a:gd name="T63" fmla="*/ 147 h 157"/>
                    <a:gd name="T64" fmla="*/ 1 w 78"/>
                    <a:gd name="T65" fmla="*/ 138 h 157"/>
                    <a:gd name="T66" fmla="*/ 3 w 78"/>
                    <a:gd name="T67" fmla="*/ 129 h 157"/>
                    <a:gd name="T68" fmla="*/ 5 w 78"/>
                    <a:gd name="T69" fmla="*/ 112 h 157"/>
                    <a:gd name="T70" fmla="*/ 8 w 78"/>
                    <a:gd name="T71" fmla="*/ 111 h 157"/>
                    <a:gd name="T72" fmla="*/ 5 w 78"/>
                    <a:gd name="T73" fmla="*/ 99 h 157"/>
                    <a:gd name="T74" fmla="*/ 7 w 78"/>
                    <a:gd name="T75" fmla="*/ 85 h 157"/>
                    <a:gd name="T76" fmla="*/ 8 w 78"/>
                    <a:gd name="T77" fmla="*/ 78 h 157"/>
                    <a:gd name="T78" fmla="*/ 8 w 78"/>
                    <a:gd name="T79" fmla="*/ 70 h 157"/>
                    <a:gd name="T80" fmla="*/ 11 w 78"/>
                    <a:gd name="T81" fmla="*/ 67 h 157"/>
                    <a:gd name="T82" fmla="*/ 11 w 78"/>
                    <a:gd name="T83" fmla="*/ 63 h 157"/>
                    <a:gd name="T84" fmla="*/ 13 w 78"/>
                    <a:gd name="T85" fmla="*/ 55 h 157"/>
                    <a:gd name="T86" fmla="*/ 11 w 78"/>
                    <a:gd name="T87" fmla="*/ 47 h 157"/>
                    <a:gd name="T88" fmla="*/ 13 w 78"/>
                    <a:gd name="T89" fmla="*/ 40 h 157"/>
                    <a:gd name="T90" fmla="*/ 14 w 78"/>
                    <a:gd name="T91" fmla="*/ 33 h 157"/>
                    <a:gd name="T92" fmla="*/ 17 w 78"/>
                    <a:gd name="T93" fmla="*/ 27 h 157"/>
                    <a:gd name="T94" fmla="*/ 19 w 78"/>
                    <a:gd name="T95" fmla="*/ 25 h 157"/>
                    <a:gd name="T96" fmla="*/ 19 w 78"/>
                    <a:gd name="T97" fmla="*/ 21 h 157"/>
                    <a:gd name="T98" fmla="*/ 19 w 78"/>
                    <a:gd name="T99" fmla="*/ 15 h 157"/>
                    <a:gd name="T100" fmla="*/ 24 w 78"/>
                    <a:gd name="T101" fmla="*/ 10 h 157"/>
                    <a:gd name="T102" fmla="*/ 24 w 78"/>
                    <a:gd name="T103" fmla="*/ 7 h 157"/>
                    <a:gd name="T104" fmla="*/ 28 w 78"/>
                    <a:gd name="T105" fmla="*/ 3 h 157"/>
                    <a:gd name="T106" fmla="*/ 35 w 78"/>
                    <a:gd name="T107" fmla="*/ 7 h 157"/>
                    <a:gd name="T108" fmla="*/ 46 w 78"/>
                    <a:gd name="T109" fmla="*/ 10 h 157"/>
                    <a:gd name="T110" fmla="*/ 53 w 78"/>
                    <a:gd name="T111" fmla="*/ 13 h 157"/>
                    <a:gd name="T112" fmla="*/ 60 w 78"/>
                    <a:gd name="T113" fmla="*/ 18 h 157"/>
                    <a:gd name="T114" fmla="*/ 59 w 78"/>
                    <a:gd name="T115" fmla="*/ 24 h 157"/>
                    <a:gd name="T116" fmla="*/ 63 w 78"/>
                    <a:gd name="T117" fmla="*/ 27 h 157"/>
                    <a:gd name="T118" fmla="*/ 74 w 78"/>
                    <a:gd name="T119"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157">
                      <a:moveTo>
                        <a:pt x="74" y="19"/>
                      </a:moveTo>
                      <a:cubicBezTo>
                        <a:pt x="78" y="19"/>
                        <a:pt x="78" y="25"/>
                        <a:pt x="75" y="27"/>
                      </a:cubicBezTo>
                      <a:cubicBezTo>
                        <a:pt x="71" y="29"/>
                        <a:pt x="68" y="32"/>
                        <a:pt x="66" y="35"/>
                      </a:cubicBezTo>
                      <a:cubicBezTo>
                        <a:pt x="63" y="38"/>
                        <a:pt x="61" y="40"/>
                        <a:pt x="60" y="43"/>
                      </a:cubicBezTo>
                      <a:cubicBezTo>
                        <a:pt x="60" y="48"/>
                        <a:pt x="59" y="52"/>
                        <a:pt x="58" y="57"/>
                      </a:cubicBezTo>
                      <a:cubicBezTo>
                        <a:pt x="57" y="62"/>
                        <a:pt x="64" y="61"/>
                        <a:pt x="62" y="65"/>
                      </a:cubicBezTo>
                      <a:cubicBezTo>
                        <a:pt x="62" y="68"/>
                        <a:pt x="65" y="68"/>
                        <a:pt x="65" y="68"/>
                      </a:cubicBezTo>
                      <a:cubicBezTo>
                        <a:pt x="66" y="70"/>
                        <a:pt x="64" y="73"/>
                        <a:pt x="63" y="74"/>
                      </a:cubicBezTo>
                      <a:cubicBezTo>
                        <a:pt x="60" y="78"/>
                        <a:pt x="60" y="79"/>
                        <a:pt x="55" y="80"/>
                      </a:cubicBezTo>
                      <a:cubicBezTo>
                        <a:pt x="52" y="81"/>
                        <a:pt x="46" y="83"/>
                        <a:pt x="43" y="81"/>
                      </a:cubicBezTo>
                      <a:cubicBezTo>
                        <a:pt x="43" y="82"/>
                        <a:pt x="44" y="83"/>
                        <a:pt x="44" y="84"/>
                      </a:cubicBezTo>
                      <a:cubicBezTo>
                        <a:pt x="44" y="85"/>
                        <a:pt x="43" y="86"/>
                        <a:pt x="43" y="88"/>
                      </a:cubicBezTo>
                      <a:cubicBezTo>
                        <a:pt x="43" y="91"/>
                        <a:pt x="42" y="93"/>
                        <a:pt x="38" y="93"/>
                      </a:cubicBezTo>
                      <a:cubicBezTo>
                        <a:pt x="37" y="93"/>
                        <a:pt x="31" y="89"/>
                        <a:pt x="32" y="92"/>
                      </a:cubicBezTo>
                      <a:cubicBezTo>
                        <a:pt x="32" y="94"/>
                        <a:pt x="32" y="100"/>
                        <a:pt x="36" y="99"/>
                      </a:cubicBezTo>
                      <a:cubicBezTo>
                        <a:pt x="36" y="99"/>
                        <a:pt x="36" y="99"/>
                        <a:pt x="35" y="98"/>
                      </a:cubicBezTo>
                      <a:cubicBezTo>
                        <a:pt x="37" y="97"/>
                        <a:pt x="39" y="98"/>
                        <a:pt x="38" y="100"/>
                      </a:cubicBezTo>
                      <a:cubicBezTo>
                        <a:pt x="37" y="104"/>
                        <a:pt x="35" y="99"/>
                        <a:pt x="33" y="101"/>
                      </a:cubicBezTo>
                      <a:cubicBezTo>
                        <a:pt x="34" y="101"/>
                        <a:pt x="34" y="102"/>
                        <a:pt x="35" y="103"/>
                      </a:cubicBezTo>
                      <a:cubicBezTo>
                        <a:pt x="33" y="103"/>
                        <a:pt x="32" y="105"/>
                        <a:pt x="32" y="107"/>
                      </a:cubicBezTo>
                      <a:cubicBezTo>
                        <a:pt x="32" y="110"/>
                        <a:pt x="30" y="111"/>
                        <a:pt x="30" y="114"/>
                      </a:cubicBezTo>
                      <a:cubicBezTo>
                        <a:pt x="27" y="113"/>
                        <a:pt x="23" y="116"/>
                        <a:pt x="22" y="120"/>
                      </a:cubicBezTo>
                      <a:cubicBezTo>
                        <a:pt x="22" y="125"/>
                        <a:pt x="29" y="124"/>
                        <a:pt x="30" y="127"/>
                      </a:cubicBezTo>
                      <a:cubicBezTo>
                        <a:pt x="30" y="131"/>
                        <a:pt x="26" y="134"/>
                        <a:pt x="23" y="136"/>
                      </a:cubicBezTo>
                      <a:cubicBezTo>
                        <a:pt x="23" y="137"/>
                        <a:pt x="20" y="148"/>
                        <a:pt x="18" y="141"/>
                      </a:cubicBezTo>
                      <a:cubicBezTo>
                        <a:pt x="20" y="143"/>
                        <a:pt x="16" y="146"/>
                        <a:pt x="15" y="149"/>
                      </a:cubicBezTo>
                      <a:cubicBezTo>
                        <a:pt x="16" y="149"/>
                        <a:pt x="16" y="149"/>
                        <a:pt x="16" y="149"/>
                      </a:cubicBezTo>
                      <a:cubicBezTo>
                        <a:pt x="17" y="151"/>
                        <a:pt x="17" y="152"/>
                        <a:pt x="15" y="152"/>
                      </a:cubicBezTo>
                      <a:cubicBezTo>
                        <a:pt x="17" y="153"/>
                        <a:pt x="18" y="155"/>
                        <a:pt x="19" y="157"/>
                      </a:cubicBezTo>
                      <a:cubicBezTo>
                        <a:pt x="15" y="156"/>
                        <a:pt x="12" y="155"/>
                        <a:pt x="7" y="155"/>
                      </a:cubicBezTo>
                      <a:cubicBezTo>
                        <a:pt x="3" y="155"/>
                        <a:pt x="4" y="151"/>
                        <a:pt x="4" y="147"/>
                      </a:cubicBezTo>
                      <a:cubicBezTo>
                        <a:pt x="2" y="147"/>
                        <a:pt x="1" y="147"/>
                        <a:pt x="0" y="147"/>
                      </a:cubicBezTo>
                      <a:cubicBezTo>
                        <a:pt x="0" y="144"/>
                        <a:pt x="0" y="141"/>
                        <a:pt x="1" y="138"/>
                      </a:cubicBezTo>
                      <a:cubicBezTo>
                        <a:pt x="3" y="135"/>
                        <a:pt x="3" y="133"/>
                        <a:pt x="3" y="129"/>
                      </a:cubicBezTo>
                      <a:cubicBezTo>
                        <a:pt x="4" y="125"/>
                        <a:pt x="10" y="115"/>
                        <a:pt x="5" y="112"/>
                      </a:cubicBezTo>
                      <a:cubicBezTo>
                        <a:pt x="6" y="112"/>
                        <a:pt x="7" y="111"/>
                        <a:pt x="8" y="111"/>
                      </a:cubicBezTo>
                      <a:cubicBezTo>
                        <a:pt x="6" y="110"/>
                        <a:pt x="4" y="102"/>
                        <a:pt x="5" y="99"/>
                      </a:cubicBezTo>
                      <a:cubicBezTo>
                        <a:pt x="7" y="95"/>
                        <a:pt x="5" y="90"/>
                        <a:pt x="7" y="85"/>
                      </a:cubicBezTo>
                      <a:cubicBezTo>
                        <a:pt x="7" y="82"/>
                        <a:pt x="9" y="80"/>
                        <a:pt x="8" y="78"/>
                      </a:cubicBezTo>
                      <a:cubicBezTo>
                        <a:pt x="8" y="76"/>
                        <a:pt x="8" y="72"/>
                        <a:pt x="8" y="70"/>
                      </a:cubicBezTo>
                      <a:cubicBezTo>
                        <a:pt x="9" y="69"/>
                        <a:pt x="10" y="69"/>
                        <a:pt x="11" y="67"/>
                      </a:cubicBezTo>
                      <a:cubicBezTo>
                        <a:pt x="11" y="66"/>
                        <a:pt x="10" y="65"/>
                        <a:pt x="11" y="63"/>
                      </a:cubicBezTo>
                      <a:cubicBezTo>
                        <a:pt x="11" y="60"/>
                        <a:pt x="14" y="59"/>
                        <a:pt x="13" y="55"/>
                      </a:cubicBezTo>
                      <a:cubicBezTo>
                        <a:pt x="13" y="52"/>
                        <a:pt x="11" y="50"/>
                        <a:pt x="11" y="47"/>
                      </a:cubicBezTo>
                      <a:cubicBezTo>
                        <a:pt x="10" y="45"/>
                        <a:pt x="12" y="42"/>
                        <a:pt x="13" y="40"/>
                      </a:cubicBezTo>
                      <a:cubicBezTo>
                        <a:pt x="13" y="38"/>
                        <a:pt x="13" y="36"/>
                        <a:pt x="14" y="33"/>
                      </a:cubicBezTo>
                      <a:cubicBezTo>
                        <a:pt x="15" y="31"/>
                        <a:pt x="16" y="29"/>
                        <a:pt x="17" y="27"/>
                      </a:cubicBezTo>
                      <a:cubicBezTo>
                        <a:pt x="17" y="26"/>
                        <a:pt x="19" y="26"/>
                        <a:pt x="19" y="25"/>
                      </a:cubicBezTo>
                      <a:cubicBezTo>
                        <a:pt x="20" y="24"/>
                        <a:pt x="19" y="22"/>
                        <a:pt x="19" y="21"/>
                      </a:cubicBezTo>
                      <a:cubicBezTo>
                        <a:pt x="18" y="19"/>
                        <a:pt x="18" y="15"/>
                        <a:pt x="19" y="15"/>
                      </a:cubicBezTo>
                      <a:cubicBezTo>
                        <a:pt x="22" y="13"/>
                        <a:pt x="23" y="13"/>
                        <a:pt x="24" y="10"/>
                      </a:cubicBezTo>
                      <a:cubicBezTo>
                        <a:pt x="24" y="9"/>
                        <a:pt x="23" y="8"/>
                        <a:pt x="24" y="7"/>
                      </a:cubicBezTo>
                      <a:cubicBezTo>
                        <a:pt x="25" y="6"/>
                        <a:pt x="27" y="5"/>
                        <a:pt x="28" y="3"/>
                      </a:cubicBezTo>
                      <a:cubicBezTo>
                        <a:pt x="30" y="6"/>
                        <a:pt x="33" y="4"/>
                        <a:pt x="35" y="7"/>
                      </a:cubicBezTo>
                      <a:cubicBezTo>
                        <a:pt x="36" y="0"/>
                        <a:pt x="44" y="8"/>
                        <a:pt x="46" y="10"/>
                      </a:cubicBezTo>
                      <a:cubicBezTo>
                        <a:pt x="49" y="12"/>
                        <a:pt x="49" y="13"/>
                        <a:pt x="53" y="13"/>
                      </a:cubicBezTo>
                      <a:cubicBezTo>
                        <a:pt x="55" y="14"/>
                        <a:pt x="58" y="17"/>
                        <a:pt x="60" y="18"/>
                      </a:cubicBezTo>
                      <a:cubicBezTo>
                        <a:pt x="62" y="19"/>
                        <a:pt x="59" y="23"/>
                        <a:pt x="59" y="24"/>
                      </a:cubicBezTo>
                      <a:cubicBezTo>
                        <a:pt x="57" y="27"/>
                        <a:pt x="61" y="26"/>
                        <a:pt x="63" y="27"/>
                      </a:cubicBezTo>
                      <a:cubicBezTo>
                        <a:pt x="69" y="30"/>
                        <a:pt x="73" y="25"/>
                        <a:pt x="7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78" name="Freeform 86"/>
                <p:cNvSpPr>
                  <a:spLocks noEditPoints="1"/>
                </p:cNvSpPr>
                <p:nvPr/>
              </p:nvSpPr>
              <p:spPr bwMode="auto">
                <a:xfrm>
                  <a:off x="2352" y="1987"/>
                  <a:ext cx="137" cy="269"/>
                </a:xfrm>
                <a:custGeom>
                  <a:avLst/>
                  <a:gdLst>
                    <a:gd name="T0" fmla="*/ 4 w 79"/>
                    <a:gd name="T1" fmla="*/ 147 h 156"/>
                    <a:gd name="T2" fmla="*/ 1 w 79"/>
                    <a:gd name="T3" fmla="*/ 136 h 156"/>
                    <a:gd name="T4" fmla="*/ 6 w 79"/>
                    <a:gd name="T5" fmla="*/ 111 h 156"/>
                    <a:gd name="T6" fmla="*/ 5 w 79"/>
                    <a:gd name="T7" fmla="*/ 97 h 156"/>
                    <a:gd name="T8" fmla="*/ 8 w 79"/>
                    <a:gd name="T9" fmla="*/ 76 h 156"/>
                    <a:gd name="T10" fmla="*/ 11 w 79"/>
                    <a:gd name="T11" fmla="*/ 65 h 156"/>
                    <a:gd name="T12" fmla="*/ 13 w 79"/>
                    <a:gd name="T13" fmla="*/ 53 h 156"/>
                    <a:gd name="T14" fmla="*/ 13 w 79"/>
                    <a:gd name="T15" fmla="*/ 38 h 156"/>
                    <a:gd name="T16" fmla="*/ 17 w 79"/>
                    <a:gd name="T17" fmla="*/ 25 h 156"/>
                    <a:gd name="T18" fmla="*/ 19 w 79"/>
                    <a:gd name="T19" fmla="*/ 19 h 156"/>
                    <a:gd name="T20" fmla="*/ 24 w 79"/>
                    <a:gd name="T21" fmla="*/ 7 h 156"/>
                    <a:gd name="T22" fmla="*/ 33 w 79"/>
                    <a:gd name="T23" fmla="*/ 2 h 156"/>
                    <a:gd name="T24" fmla="*/ 54 w 79"/>
                    <a:gd name="T25" fmla="*/ 10 h 156"/>
                    <a:gd name="T26" fmla="*/ 60 w 79"/>
                    <a:gd name="T27" fmla="*/ 23 h 156"/>
                    <a:gd name="T28" fmla="*/ 67 w 79"/>
                    <a:gd name="T29" fmla="*/ 25 h 156"/>
                    <a:gd name="T30" fmla="*/ 79 w 79"/>
                    <a:gd name="T31" fmla="*/ 19 h 156"/>
                    <a:gd name="T32" fmla="*/ 66 w 79"/>
                    <a:gd name="T33" fmla="*/ 36 h 156"/>
                    <a:gd name="T34" fmla="*/ 64 w 79"/>
                    <a:gd name="T35" fmla="*/ 64 h 156"/>
                    <a:gd name="T36" fmla="*/ 64 w 79"/>
                    <a:gd name="T37" fmla="*/ 74 h 156"/>
                    <a:gd name="T38" fmla="*/ 45 w 79"/>
                    <a:gd name="T39" fmla="*/ 80 h 156"/>
                    <a:gd name="T40" fmla="*/ 44 w 79"/>
                    <a:gd name="T41" fmla="*/ 90 h 156"/>
                    <a:gd name="T42" fmla="*/ 34 w 79"/>
                    <a:gd name="T43" fmla="*/ 90 h 156"/>
                    <a:gd name="T44" fmla="*/ 40 w 79"/>
                    <a:gd name="T45" fmla="*/ 96 h 156"/>
                    <a:gd name="T46" fmla="*/ 37 w 79"/>
                    <a:gd name="T47" fmla="*/ 102 h 156"/>
                    <a:gd name="T48" fmla="*/ 33 w 79"/>
                    <a:gd name="T49" fmla="*/ 113 h 156"/>
                    <a:gd name="T50" fmla="*/ 32 w 79"/>
                    <a:gd name="T51" fmla="*/ 125 h 156"/>
                    <a:gd name="T52" fmla="*/ 21 w 79"/>
                    <a:gd name="T53" fmla="*/ 142 h 156"/>
                    <a:gd name="T54" fmla="*/ 18 w 79"/>
                    <a:gd name="T55" fmla="*/ 146 h 156"/>
                    <a:gd name="T56" fmla="*/ 21 w 79"/>
                    <a:gd name="T57" fmla="*/ 153 h 156"/>
                    <a:gd name="T58" fmla="*/ 6 w 79"/>
                    <a:gd name="T59" fmla="*/ 145 h 156"/>
                    <a:gd name="T60" fmla="*/ 16 w 79"/>
                    <a:gd name="T61" fmla="*/ 151 h 156"/>
                    <a:gd name="T62" fmla="*/ 17 w 79"/>
                    <a:gd name="T63" fmla="*/ 148 h 156"/>
                    <a:gd name="T64" fmla="*/ 19 w 79"/>
                    <a:gd name="T65" fmla="*/ 140 h 156"/>
                    <a:gd name="T66" fmla="*/ 20 w 79"/>
                    <a:gd name="T67" fmla="*/ 140 h 156"/>
                    <a:gd name="T68" fmla="*/ 25 w 79"/>
                    <a:gd name="T69" fmla="*/ 132 h 156"/>
                    <a:gd name="T70" fmla="*/ 30 w 79"/>
                    <a:gd name="T71" fmla="*/ 111 h 156"/>
                    <a:gd name="T72" fmla="*/ 33 w 79"/>
                    <a:gd name="T73" fmla="*/ 100 h 156"/>
                    <a:gd name="T74" fmla="*/ 32 w 79"/>
                    <a:gd name="T75" fmla="*/ 91 h 156"/>
                    <a:gd name="T76" fmla="*/ 37 w 79"/>
                    <a:gd name="T77" fmla="*/ 89 h 156"/>
                    <a:gd name="T78" fmla="*/ 44 w 79"/>
                    <a:gd name="T79" fmla="*/ 83 h 156"/>
                    <a:gd name="T80" fmla="*/ 43 w 79"/>
                    <a:gd name="T81" fmla="*/ 77 h 156"/>
                    <a:gd name="T82" fmla="*/ 56 w 79"/>
                    <a:gd name="T83" fmla="*/ 77 h 156"/>
                    <a:gd name="T84" fmla="*/ 65 w 79"/>
                    <a:gd name="T85" fmla="*/ 67 h 156"/>
                    <a:gd name="T86" fmla="*/ 60 w 79"/>
                    <a:gd name="T87" fmla="*/ 41 h 156"/>
                    <a:gd name="T88" fmla="*/ 75 w 79"/>
                    <a:gd name="T89" fmla="*/ 24 h 156"/>
                    <a:gd name="T90" fmla="*/ 67 w 79"/>
                    <a:gd name="T91" fmla="*/ 27 h 156"/>
                    <a:gd name="T92" fmla="*/ 59 w 79"/>
                    <a:gd name="T93" fmla="*/ 22 h 156"/>
                    <a:gd name="T94" fmla="*/ 54 w 79"/>
                    <a:gd name="T95" fmla="*/ 12 h 156"/>
                    <a:gd name="T96" fmla="*/ 37 w 79"/>
                    <a:gd name="T97" fmla="*/ 8 h 156"/>
                    <a:gd name="T98" fmla="*/ 26 w 79"/>
                    <a:gd name="T99" fmla="*/ 6 h 156"/>
                    <a:gd name="T100" fmla="*/ 21 w 79"/>
                    <a:gd name="T101" fmla="*/ 14 h 156"/>
                    <a:gd name="T102" fmla="*/ 20 w 79"/>
                    <a:gd name="T103" fmla="*/ 25 h 156"/>
                    <a:gd name="T104" fmla="*/ 15 w 79"/>
                    <a:gd name="T105" fmla="*/ 35 h 156"/>
                    <a:gd name="T106" fmla="*/ 13 w 79"/>
                    <a:gd name="T107" fmla="*/ 47 h 156"/>
                    <a:gd name="T108" fmla="*/ 13 w 79"/>
                    <a:gd name="T109" fmla="*/ 63 h 156"/>
                    <a:gd name="T110" fmla="*/ 10 w 79"/>
                    <a:gd name="T111" fmla="*/ 75 h 156"/>
                    <a:gd name="T112" fmla="*/ 8 w 79"/>
                    <a:gd name="T113" fmla="*/ 90 h 156"/>
                    <a:gd name="T114" fmla="*/ 9 w 79"/>
                    <a:gd name="T115" fmla="*/ 110 h 156"/>
                    <a:gd name="T116" fmla="*/ 5 w 79"/>
                    <a:gd name="T117" fmla="*/ 1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56">
                      <a:moveTo>
                        <a:pt x="23" y="156"/>
                      </a:moveTo>
                      <a:cubicBezTo>
                        <a:pt x="20" y="156"/>
                        <a:pt x="20" y="156"/>
                        <a:pt x="20" y="156"/>
                      </a:cubicBezTo>
                      <a:cubicBezTo>
                        <a:pt x="16" y="154"/>
                        <a:pt x="12" y="154"/>
                        <a:pt x="8" y="154"/>
                      </a:cubicBezTo>
                      <a:cubicBezTo>
                        <a:pt x="3" y="154"/>
                        <a:pt x="4" y="150"/>
                        <a:pt x="4" y="147"/>
                      </a:cubicBezTo>
                      <a:cubicBezTo>
                        <a:pt x="4" y="147"/>
                        <a:pt x="4" y="146"/>
                        <a:pt x="4" y="146"/>
                      </a:cubicBezTo>
                      <a:cubicBezTo>
                        <a:pt x="0" y="147"/>
                        <a:pt x="0" y="147"/>
                        <a:pt x="0" y="147"/>
                      </a:cubicBezTo>
                      <a:cubicBezTo>
                        <a:pt x="0" y="145"/>
                        <a:pt x="0" y="145"/>
                        <a:pt x="0" y="145"/>
                      </a:cubicBezTo>
                      <a:cubicBezTo>
                        <a:pt x="0" y="142"/>
                        <a:pt x="0" y="139"/>
                        <a:pt x="1" y="136"/>
                      </a:cubicBezTo>
                      <a:cubicBezTo>
                        <a:pt x="3" y="133"/>
                        <a:pt x="3" y="132"/>
                        <a:pt x="3" y="130"/>
                      </a:cubicBezTo>
                      <a:cubicBezTo>
                        <a:pt x="3" y="129"/>
                        <a:pt x="3" y="128"/>
                        <a:pt x="4" y="127"/>
                      </a:cubicBezTo>
                      <a:cubicBezTo>
                        <a:pt x="4" y="125"/>
                        <a:pt x="4" y="124"/>
                        <a:pt x="5" y="122"/>
                      </a:cubicBezTo>
                      <a:cubicBezTo>
                        <a:pt x="7" y="118"/>
                        <a:pt x="9" y="113"/>
                        <a:pt x="6" y="111"/>
                      </a:cubicBezTo>
                      <a:cubicBezTo>
                        <a:pt x="3" y="110"/>
                        <a:pt x="3" y="110"/>
                        <a:pt x="3" y="110"/>
                      </a:cubicBezTo>
                      <a:cubicBezTo>
                        <a:pt x="6" y="109"/>
                        <a:pt x="6" y="109"/>
                        <a:pt x="6" y="109"/>
                      </a:cubicBezTo>
                      <a:cubicBezTo>
                        <a:pt x="6" y="109"/>
                        <a:pt x="7" y="109"/>
                        <a:pt x="7" y="109"/>
                      </a:cubicBezTo>
                      <a:cubicBezTo>
                        <a:pt x="5" y="106"/>
                        <a:pt x="4" y="100"/>
                        <a:pt x="5" y="97"/>
                      </a:cubicBezTo>
                      <a:cubicBezTo>
                        <a:pt x="6" y="95"/>
                        <a:pt x="6" y="92"/>
                        <a:pt x="6" y="90"/>
                      </a:cubicBezTo>
                      <a:cubicBezTo>
                        <a:pt x="6" y="87"/>
                        <a:pt x="6" y="85"/>
                        <a:pt x="7" y="82"/>
                      </a:cubicBezTo>
                      <a:cubicBezTo>
                        <a:pt x="7" y="81"/>
                        <a:pt x="7" y="81"/>
                        <a:pt x="8" y="80"/>
                      </a:cubicBezTo>
                      <a:cubicBezTo>
                        <a:pt x="8" y="78"/>
                        <a:pt x="9" y="77"/>
                        <a:pt x="8" y="76"/>
                      </a:cubicBezTo>
                      <a:cubicBezTo>
                        <a:pt x="8" y="75"/>
                        <a:pt x="8" y="75"/>
                        <a:pt x="8" y="75"/>
                      </a:cubicBezTo>
                      <a:cubicBezTo>
                        <a:pt x="8" y="73"/>
                        <a:pt x="8" y="70"/>
                        <a:pt x="9" y="68"/>
                      </a:cubicBezTo>
                      <a:cubicBezTo>
                        <a:pt x="9" y="67"/>
                        <a:pt x="9" y="67"/>
                        <a:pt x="10" y="66"/>
                      </a:cubicBezTo>
                      <a:cubicBezTo>
                        <a:pt x="10" y="66"/>
                        <a:pt x="11" y="65"/>
                        <a:pt x="11" y="65"/>
                      </a:cubicBezTo>
                      <a:cubicBezTo>
                        <a:pt x="11" y="65"/>
                        <a:pt x="11" y="64"/>
                        <a:pt x="11" y="63"/>
                      </a:cubicBezTo>
                      <a:cubicBezTo>
                        <a:pt x="11" y="63"/>
                        <a:pt x="11" y="62"/>
                        <a:pt x="11" y="61"/>
                      </a:cubicBezTo>
                      <a:cubicBezTo>
                        <a:pt x="11" y="60"/>
                        <a:pt x="12" y="58"/>
                        <a:pt x="12" y="58"/>
                      </a:cubicBezTo>
                      <a:cubicBezTo>
                        <a:pt x="13" y="56"/>
                        <a:pt x="13" y="55"/>
                        <a:pt x="13" y="53"/>
                      </a:cubicBezTo>
                      <a:cubicBezTo>
                        <a:pt x="13" y="51"/>
                        <a:pt x="12" y="50"/>
                        <a:pt x="12" y="48"/>
                      </a:cubicBezTo>
                      <a:cubicBezTo>
                        <a:pt x="11" y="47"/>
                        <a:pt x="11" y="46"/>
                        <a:pt x="11" y="45"/>
                      </a:cubicBezTo>
                      <a:cubicBezTo>
                        <a:pt x="10" y="43"/>
                        <a:pt x="11" y="42"/>
                        <a:pt x="12" y="40"/>
                      </a:cubicBezTo>
                      <a:cubicBezTo>
                        <a:pt x="12" y="39"/>
                        <a:pt x="13" y="39"/>
                        <a:pt x="13" y="38"/>
                      </a:cubicBezTo>
                      <a:cubicBezTo>
                        <a:pt x="13" y="37"/>
                        <a:pt x="13" y="36"/>
                        <a:pt x="13" y="35"/>
                      </a:cubicBezTo>
                      <a:cubicBezTo>
                        <a:pt x="14" y="33"/>
                        <a:pt x="14" y="32"/>
                        <a:pt x="14" y="31"/>
                      </a:cubicBezTo>
                      <a:cubicBezTo>
                        <a:pt x="14" y="29"/>
                        <a:pt x="15" y="28"/>
                        <a:pt x="16" y="27"/>
                      </a:cubicBezTo>
                      <a:cubicBezTo>
                        <a:pt x="16" y="26"/>
                        <a:pt x="17" y="26"/>
                        <a:pt x="17" y="25"/>
                      </a:cubicBezTo>
                      <a:cubicBezTo>
                        <a:pt x="17" y="24"/>
                        <a:pt x="18" y="23"/>
                        <a:pt x="19" y="23"/>
                      </a:cubicBezTo>
                      <a:cubicBezTo>
                        <a:pt x="19" y="23"/>
                        <a:pt x="19" y="23"/>
                        <a:pt x="20" y="23"/>
                      </a:cubicBezTo>
                      <a:cubicBezTo>
                        <a:pt x="20" y="22"/>
                        <a:pt x="19" y="21"/>
                        <a:pt x="19" y="20"/>
                      </a:cubicBezTo>
                      <a:cubicBezTo>
                        <a:pt x="19" y="20"/>
                        <a:pt x="19" y="19"/>
                        <a:pt x="19" y="19"/>
                      </a:cubicBezTo>
                      <a:cubicBezTo>
                        <a:pt x="18" y="17"/>
                        <a:pt x="18" y="13"/>
                        <a:pt x="20" y="12"/>
                      </a:cubicBezTo>
                      <a:cubicBezTo>
                        <a:pt x="20" y="12"/>
                        <a:pt x="21" y="11"/>
                        <a:pt x="21" y="11"/>
                      </a:cubicBezTo>
                      <a:cubicBezTo>
                        <a:pt x="23" y="10"/>
                        <a:pt x="24" y="10"/>
                        <a:pt x="24" y="8"/>
                      </a:cubicBezTo>
                      <a:cubicBezTo>
                        <a:pt x="24" y="8"/>
                        <a:pt x="24" y="7"/>
                        <a:pt x="24" y="7"/>
                      </a:cubicBezTo>
                      <a:cubicBezTo>
                        <a:pt x="24" y="6"/>
                        <a:pt x="24" y="5"/>
                        <a:pt x="24" y="5"/>
                      </a:cubicBezTo>
                      <a:cubicBezTo>
                        <a:pt x="29" y="0"/>
                        <a:pt x="29" y="0"/>
                        <a:pt x="29" y="0"/>
                      </a:cubicBezTo>
                      <a:cubicBezTo>
                        <a:pt x="30" y="1"/>
                        <a:pt x="30" y="1"/>
                        <a:pt x="30" y="1"/>
                      </a:cubicBezTo>
                      <a:cubicBezTo>
                        <a:pt x="30" y="2"/>
                        <a:pt x="31" y="2"/>
                        <a:pt x="33" y="2"/>
                      </a:cubicBezTo>
                      <a:cubicBezTo>
                        <a:pt x="33" y="2"/>
                        <a:pt x="35" y="2"/>
                        <a:pt x="36" y="3"/>
                      </a:cubicBezTo>
                      <a:cubicBezTo>
                        <a:pt x="36" y="1"/>
                        <a:pt x="38" y="1"/>
                        <a:pt x="38" y="1"/>
                      </a:cubicBezTo>
                      <a:cubicBezTo>
                        <a:pt x="42" y="1"/>
                        <a:pt x="47" y="6"/>
                        <a:pt x="48" y="7"/>
                      </a:cubicBezTo>
                      <a:cubicBezTo>
                        <a:pt x="50" y="10"/>
                        <a:pt x="51" y="10"/>
                        <a:pt x="54" y="10"/>
                      </a:cubicBezTo>
                      <a:cubicBezTo>
                        <a:pt x="56" y="11"/>
                        <a:pt x="58" y="12"/>
                        <a:pt x="60" y="14"/>
                      </a:cubicBezTo>
                      <a:cubicBezTo>
                        <a:pt x="61" y="14"/>
                        <a:pt x="61" y="15"/>
                        <a:pt x="62" y="15"/>
                      </a:cubicBezTo>
                      <a:cubicBezTo>
                        <a:pt x="64" y="17"/>
                        <a:pt x="62" y="20"/>
                        <a:pt x="61" y="22"/>
                      </a:cubicBezTo>
                      <a:cubicBezTo>
                        <a:pt x="61" y="22"/>
                        <a:pt x="61" y="22"/>
                        <a:pt x="60" y="23"/>
                      </a:cubicBezTo>
                      <a:cubicBezTo>
                        <a:pt x="60" y="23"/>
                        <a:pt x="60" y="23"/>
                        <a:pt x="60" y="23"/>
                      </a:cubicBezTo>
                      <a:cubicBezTo>
                        <a:pt x="60" y="23"/>
                        <a:pt x="61" y="23"/>
                        <a:pt x="62" y="23"/>
                      </a:cubicBezTo>
                      <a:cubicBezTo>
                        <a:pt x="63" y="24"/>
                        <a:pt x="64" y="24"/>
                        <a:pt x="64" y="24"/>
                      </a:cubicBezTo>
                      <a:cubicBezTo>
                        <a:pt x="65" y="24"/>
                        <a:pt x="66" y="25"/>
                        <a:pt x="67" y="25"/>
                      </a:cubicBezTo>
                      <a:cubicBezTo>
                        <a:pt x="71" y="25"/>
                        <a:pt x="73" y="21"/>
                        <a:pt x="74" y="17"/>
                      </a:cubicBezTo>
                      <a:cubicBezTo>
                        <a:pt x="74" y="16"/>
                        <a:pt x="74" y="16"/>
                        <a:pt x="74" y="16"/>
                      </a:cubicBezTo>
                      <a:cubicBezTo>
                        <a:pt x="74" y="16"/>
                        <a:pt x="74" y="16"/>
                        <a:pt x="74" y="16"/>
                      </a:cubicBezTo>
                      <a:cubicBezTo>
                        <a:pt x="77" y="16"/>
                        <a:pt x="78" y="17"/>
                        <a:pt x="79" y="19"/>
                      </a:cubicBezTo>
                      <a:cubicBezTo>
                        <a:pt x="79" y="22"/>
                        <a:pt x="79" y="25"/>
                        <a:pt x="76" y="26"/>
                      </a:cubicBezTo>
                      <a:cubicBezTo>
                        <a:pt x="74" y="27"/>
                        <a:pt x="72" y="29"/>
                        <a:pt x="70" y="32"/>
                      </a:cubicBezTo>
                      <a:cubicBezTo>
                        <a:pt x="69" y="33"/>
                        <a:pt x="68" y="33"/>
                        <a:pt x="67" y="34"/>
                      </a:cubicBezTo>
                      <a:cubicBezTo>
                        <a:pt x="67" y="35"/>
                        <a:pt x="66" y="35"/>
                        <a:pt x="66" y="36"/>
                      </a:cubicBezTo>
                      <a:cubicBezTo>
                        <a:pt x="64" y="37"/>
                        <a:pt x="62" y="39"/>
                        <a:pt x="62" y="41"/>
                      </a:cubicBezTo>
                      <a:cubicBezTo>
                        <a:pt x="62" y="46"/>
                        <a:pt x="61" y="50"/>
                        <a:pt x="60" y="55"/>
                      </a:cubicBezTo>
                      <a:cubicBezTo>
                        <a:pt x="60" y="57"/>
                        <a:pt x="61" y="58"/>
                        <a:pt x="62" y="59"/>
                      </a:cubicBezTo>
                      <a:cubicBezTo>
                        <a:pt x="63" y="60"/>
                        <a:pt x="65" y="61"/>
                        <a:pt x="64" y="64"/>
                      </a:cubicBezTo>
                      <a:cubicBezTo>
                        <a:pt x="64" y="64"/>
                        <a:pt x="64" y="65"/>
                        <a:pt x="65" y="65"/>
                      </a:cubicBezTo>
                      <a:cubicBezTo>
                        <a:pt x="66" y="65"/>
                        <a:pt x="67" y="65"/>
                        <a:pt x="67" y="66"/>
                      </a:cubicBezTo>
                      <a:cubicBezTo>
                        <a:pt x="68" y="69"/>
                        <a:pt x="66" y="72"/>
                        <a:pt x="65" y="73"/>
                      </a:cubicBezTo>
                      <a:cubicBezTo>
                        <a:pt x="64" y="74"/>
                        <a:pt x="64" y="74"/>
                        <a:pt x="64" y="74"/>
                      </a:cubicBezTo>
                      <a:cubicBezTo>
                        <a:pt x="62" y="77"/>
                        <a:pt x="61" y="78"/>
                        <a:pt x="57" y="79"/>
                      </a:cubicBezTo>
                      <a:cubicBezTo>
                        <a:pt x="56" y="79"/>
                        <a:pt x="55" y="79"/>
                        <a:pt x="54" y="79"/>
                      </a:cubicBezTo>
                      <a:cubicBezTo>
                        <a:pt x="52" y="80"/>
                        <a:pt x="48" y="81"/>
                        <a:pt x="45" y="80"/>
                      </a:cubicBezTo>
                      <a:cubicBezTo>
                        <a:pt x="45" y="80"/>
                        <a:pt x="45" y="80"/>
                        <a:pt x="45" y="80"/>
                      </a:cubicBezTo>
                      <a:cubicBezTo>
                        <a:pt x="46" y="81"/>
                        <a:pt x="46" y="81"/>
                        <a:pt x="46" y="82"/>
                      </a:cubicBezTo>
                      <a:cubicBezTo>
                        <a:pt x="46" y="83"/>
                        <a:pt x="46" y="84"/>
                        <a:pt x="45" y="84"/>
                      </a:cubicBezTo>
                      <a:cubicBezTo>
                        <a:pt x="45" y="85"/>
                        <a:pt x="45" y="85"/>
                        <a:pt x="45" y="86"/>
                      </a:cubicBezTo>
                      <a:cubicBezTo>
                        <a:pt x="45" y="88"/>
                        <a:pt x="45" y="89"/>
                        <a:pt x="44" y="90"/>
                      </a:cubicBezTo>
                      <a:cubicBezTo>
                        <a:pt x="43" y="91"/>
                        <a:pt x="41" y="92"/>
                        <a:pt x="39" y="92"/>
                      </a:cubicBezTo>
                      <a:cubicBezTo>
                        <a:pt x="38" y="92"/>
                        <a:pt x="38" y="91"/>
                        <a:pt x="36" y="91"/>
                      </a:cubicBezTo>
                      <a:cubicBezTo>
                        <a:pt x="36" y="90"/>
                        <a:pt x="34" y="90"/>
                        <a:pt x="34" y="90"/>
                      </a:cubicBezTo>
                      <a:cubicBezTo>
                        <a:pt x="34" y="90"/>
                        <a:pt x="34" y="90"/>
                        <a:pt x="34" y="90"/>
                      </a:cubicBezTo>
                      <a:cubicBezTo>
                        <a:pt x="34" y="90"/>
                        <a:pt x="34" y="90"/>
                        <a:pt x="34" y="91"/>
                      </a:cubicBezTo>
                      <a:cubicBezTo>
                        <a:pt x="34" y="93"/>
                        <a:pt x="34" y="95"/>
                        <a:pt x="35" y="96"/>
                      </a:cubicBezTo>
                      <a:cubicBezTo>
                        <a:pt x="36" y="95"/>
                        <a:pt x="36" y="95"/>
                        <a:pt x="36" y="95"/>
                      </a:cubicBezTo>
                      <a:cubicBezTo>
                        <a:pt x="37" y="94"/>
                        <a:pt x="39" y="95"/>
                        <a:pt x="40" y="96"/>
                      </a:cubicBezTo>
                      <a:cubicBezTo>
                        <a:pt x="40" y="96"/>
                        <a:pt x="41" y="97"/>
                        <a:pt x="40" y="99"/>
                      </a:cubicBezTo>
                      <a:cubicBezTo>
                        <a:pt x="40" y="100"/>
                        <a:pt x="39" y="100"/>
                        <a:pt x="38" y="100"/>
                      </a:cubicBezTo>
                      <a:cubicBezTo>
                        <a:pt x="40" y="101"/>
                        <a:pt x="40" y="101"/>
                        <a:pt x="40" y="101"/>
                      </a:cubicBezTo>
                      <a:cubicBezTo>
                        <a:pt x="37" y="102"/>
                        <a:pt x="37" y="102"/>
                        <a:pt x="37" y="102"/>
                      </a:cubicBezTo>
                      <a:cubicBezTo>
                        <a:pt x="35" y="102"/>
                        <a:pt x="34" y="103"/>
                        <a:pt x="34" y="105"/>
                      </a:cubicBezTo>
                      <a:cubicBezTo>
                        <a:pt x="34" y="106"/>
                        <a:pt x="33" y="108"/>
                        <a:pt x="33" y="109"/>
                      </a:cubicBezTo>
                      <a:cubicBezTo>
                        <a:pt x="32" y="110"/>
                        <a:pt x="32" y="111"/>
                        <a:pt x="32" y="111"/>
                      </a:cubicBezTo>
                      <a:cubicBezTo>
                        <a:pt x="33" y="113"/>
                        <a:pt x="33" y="113"/>
                        <a:pt x="33" y="113"/>
                      </a:cubicBezTo>
                      <a:cubicBezTo>
                        <a:pt x="31" y="113"/>
                        <a:pt x="31" y="113"/>
                        <a:pt x="31" y="113"/>
                      </a:cubicBezTo>
                      <a:cubicBezTo>
                        <a:pt x="28" y="112"/>
                        <a:pt x="25" y="115"/>
                        <a:pt x="24" y="118"/>
                      </a:cubicBezTo>
                      <a:cubicBezTo>
                        <a:pt x="24" y="120"/>
                        <a:pt x="26" y="121"/>
                        <a:pt x="28" y="122"/>
                      </a:cubicBezTo>
                      <a:cubicBezTo>
                        <a:pt x="30" y="122"/>
                        <a:pt x="31" y="123"/>
                        <a:pt x="32" y="125"/>
                      </a:cubicBezTo>
                      <a:cubicBezTo>
                        <a:pt x="32" y="129"/>
                        <a:pt x="29" y="132"/>
                        <a:pt x="26" y="134"/>
                      </a:cubicBezTo>
                      <a:cubicBezTo>
                        <a:pt x="26" y="134"/>
                        <a:pt x="25" y="135"/>
                        <a:pt x="25" y="135"/>
                      </a:cubicBezTo>
                      <a:cubicBezTo>
                        <a:pt x="25" y="135"/>
                        <a:pt x="24" y="136"/>
                        <a:pt x="24" y="136"/>
                      </a:cubicBezTo>
                      <a:cubicBezTo>
                        <a:pt x="23" y="140"/>
                        <a:pt x="22" y="142"/>
                        <a:pt x="21" y="142"/>
                      </a:cubicBezTo>
                      <a:cubicBezTo>
                        <a:pt x="21" y="142"/>
                        <a:pt x="21" y="142"/>
                        <a:pt x="21" y="142"/>
                      </a:cubicBezTo>
                      <a:cubicBezTo>
                        <a:pt x="20" y="142"/>
                        <a:pt x="20" y="142"/>
                        <a:pt x="20" y="142"/>
                      </a:cubicBezTo>
                      <a:cubicBezTo>
                        <a:pt x="20" y="143"/>
                        <a:pt x="19" y="144"/>
                        <a:pt x="19" y="145"/>
                      </a:cubicBezTo>
                      <a:cubicBezTo>
                        <a:pt x="18" y="145"/>
                        <a:pt x="18" y="146"/>
                        <a:pt x="18" y="146"/>
                      </a:cubicBezTo>
                      <a:cubicBezTo>
                        <a:pt x="18" y="146"/>
                        <a:pt x="18" y="146"/>
                        <a:pt x="18" y="146"/>
                      </a:cubicBezTo>
                      <a:cubicBezTo>
                        <a:pt x="19" y="147"/>
                        <a:pt x="19" y="149"/>
                        <a:pt x="19" y="150"/>
                      </a:cubicBezTo>
                      <a:cubicBezTo>
                        <a:pt x="19" y="150"/>
                        <a:pt x="18" y="150"/>
                        <a:pt x="18" y="150"/>
                      </a:cubicBezTo>
                      <a:cubicBezTo>
                        <a:pt x="19" y="151"/>
                        <a:pt x="20" y="152"/>
                        <a:pt x="21" y="153"/>
                      </a:cubicBezTo>
                      <a:cubicBezTo>
                        <a:pt x="21" y="153"/>
                        <a:pt x="21" y="154"/>
                        <a:pt x="21" y="154"/>
                      </a:cubicBezTo>
                      <a:lnTo>
                        <a:pt x="23" y="156"/>
                      </a:lnTo>
                      <a:close/>
                      <a:moveTo>
                        <a:pt x="6" y="144"/>
                      </a:moveTo>
                      <a:cubicBezTo>
                        <a:pt x="6" y="145"/>
                        <a:pt x="6" y="145"/>
                        <a:pt x="6" y="145"/>
                      </a:cubicBezTo>
                      <a:cubicBezTo>
                        <a:pt x="6" y="146"/>
                        <a:pt x="6" y="146"/>
                        <a:pt x="6" y="147"/>
                      </a:cubicBezTo>
                      <a:cubicBezTo>
                        <a:pt x="6" y="151"/>
                        <a:pt x="6" y="152"/>
                        <a:pt x="8" y="152"/>
                      </a:cubicBezTo>
                      <a:cubicBezTo>
                        <a:pt x="12" y="152"/>
                        <a:pt x="15" y="152"/>
                        <a:pt x="18" y="153"/>
                      </a:cubicBezTo>
                      <a:cubicBezTo>
                        <a:pt x="18" y="152"/>
                        <a:pt x="17" y="152"/>
                        <a:pt x="16" y="151"/>
                      </a:cubicBezTo>
                      <a:cubicBezTo>
                        <a:pt x="13" y="150"/>
                        <a:pt x="13" y="150"/>
                        <a:pt x="13" y="150"/>
                      </a:cubicBezTo>
                      <a:cubicBezTo>
                        <a:pt x="16" y="149"/>
                        <a:pt x="16" y="149"/>
                        <a:pt x="16" y="149"/>
                      </a:cubicBezTo>
                      <a:cubicBezTo>
                        <a:pt x="17" y="149"/>
                        <a:pt x="17" y="149"/>
                        <a:pt x="17" y="149"/>
                      </a:cubicBezTo>
                      <a:cubicBezTo>
                        <a:pt x="17" y="149"/>
                        <a:pt x="17" y="149"/>
                        <a:pt x="17" y="148"/>
                      </a:cubicBezTo>
                      <a:cubicBezTo>
                        <a:pt x="15" y="148"/>
                        <a:pt x="15" y="148"/>
                        <a:pt x="15" y="148"/>
                      </a:cubicBezTo>
                      <a:cubicBezTo>
                        <a:pt x="15" y="147"/>
                        <a:pt x="15" y="147"/>
                        <a:pt x="15" y="147"/>
                      </a:cubicBezTo>
                      <a:cubicBezTo>
                        <a:pt x="16" y="146"/>
                        <a:pt x="16" y="145"/>
                        <a:pt x="17" y="144"/>
                      </a:cubicBezTo>
                      <a:cubicBezTo>
                        <a:pt x="18" y="143"/>
                        <a:pt x="19" y="141"/>
                        <a:pt x="19" y="140"/>
                      </a:cubicBezTo>
                      <a:cubicBezTo>
                        <a:pt x="18" y="140"/>
                        <a:pt x="18" y="140"/>
                        <a:pt x="18" y="139"/>
                      </a:cubicBezTo>
                      <a:cubicBezTo>
                        <a:pt x="16" y="132"/>
                        <a:pt x="16" y="132"/>
                        <a:pt x="16" y="132"/>
                      </a:cubicBezTo>
                      <a:cubicBezTo>
                        <a:pt x="20" y="139"/>
                        <a:pt x="20" y="139"/>
                        <a:pt x="20" y="139"/>
                      </a:cubicBezTo>
                      <a:cubicBezTo>
                        <a:pt x="20" y="139"/>
                        <a:pt x="20" y="139"/>
                        <a:pt x="20" y="140"/>
                      </a:cubicBezTo>
                      <a:cubicBezTo>
                        <a:pt x="21" y="140"/>
                        <a:pt x="21" y="140"/>
                        <a:pt x="21" y="140"/>
                      </a:cubicBezTo>
                      <a:cubicBezTo>
                        <a:pt x="21" y="140"/>
                        <a:pt x="22" y="138"/>
                        <a:pt x="22" y="135"/>
                      </a:cubicBezTo>
                      <a:cubicBezTo>
                        <a:pt x="23" y="134"/>
                        <a:pt x="23" y="134"/>
                        <a:pt x="23" y="134"/>
                      </a:cubicBezTo>
                      <a:cubicBezTo>
                        <a:pt x="24" y="133"/>
                        <a:pt x="24" y="133"/>
                        <a:pt x="25" y="132"/>
                      </a:cubicBezTo>
                      <a:cubicBezTo>
                        <a:pt x="27" y="130"/>
                        <a:pt x="30" y="128"/>
                        <a:pt x="30" y="125"/>
                      </a:cubicBezTo>
                      <a:cubicBezTo>
                        <a:pt x="30" y="125"/>
                        <a:pt x="28" y="124"/>
                        <a:pt x="27" y="123"/>
                      </a:cubicBezTo>
                      <a:cubicBezTo>
                        <a:pt x="25" y="122"/>
                        <a:pt x="22" y="121"/>
                        <a:pt x="23" y="117"/>
                      </a:cubicBezTo>
                      <a:cubicBezTo>
                        <a:pt x="23" y="114"/>
                        <a:pt x="27" y="111"/>
                        <a:pt x="30" y="111"/>
                      </a:cubicBezTo>
                      <a:cubicBezTo>
                        <a:pt x="30" y="110"/>
                        <a:pt x="31" y="109"/>
                        <a:pt x="31" y="108"/>
                      </a:cubicBezTo>
                      <a:cubicBezTo>
                        <a:pt x="31" y="107"/>
                        <a:pt x="32" y="106"/>
                        <a:pt x="32" y="105"/>
                      </a:cubicBezTo>
                      <a:cubicBezTo>
                        <a:pt x="32" y="103"/>
                        <a:pt x="33" y="102"/>
                        <a:pt x="34" y="101"/>
                      </a:cubicBezTo>
                      <a:cubicBezTo>
                        <a:pt x="34" y="100"/>
                        <a:pt x="33" y="100"/>
                        <a:pt x="33" y="100"/>
                      </a:cubicBezTo>
                      <a:cubicBezTo>
                        <a:pt x="32" y="99"/>
                        <a:pt x="32" y="99"/>
                        <a:pt x="32" y="99"/>
                      </a:cubicBezTo>
                      <a:cubicBezTo>
                        <a:pt x="33" y="98"/>
                        <a:pt x="33" y="98"/>
                        <a:pt x="33" y="98"/>
                      </a:cubicBezTo>
                      <a:cubicBezTo>
                        <a:pt x="33" y="98"/>
                        <a:pt x="34" y="98"/>
                        <a:pt x="34" y="98"/>
                      </a:cubicBezTo>
                      <a:cubicBezTo>
                        <a:pt x="32" y="96"/>
                        <a:pt x="32" y="93"/>
                        <a:pt x="32" y="91"/>
                      </a:cubicBezTo>
                      <a:cubicBezTo>
                        <a:pt x="32" y="91"/>
                        <a:pt x="32" y="90"/>
                        <a:pt x="32" y="90"/>
                      </a:cubicBezTo>
                      <a:cubicBezTo>
                        <a:pt x="32" y="89"/>
                        <a:pt x="32" y="89"/>
                        <a:pt x="32" y="88"/>
                      </a:cubicBezTo>
                      <a:cubicBezTo>
                        <a:pt x="32" y="88"/>
                        <a:pt x="33" y="88"/>
                        <a:pt x="34" y="88"/>
                      </a:cubicBezTo>
                      <a:cubicBezTo>
                        <a:pt x="35" y="88"/>
                        <a:pt x="36" y="88"/>
                        <a:pt x="37" y="89"/>
                      </a:cubicBezTo>
                      <a:cubicBezTo>
                        <a:pt x="38" y="89"/>
                        <a:pt x="39" y="90"/>
                        <a:pt x="39" y="90"/>
                      </a:cubicBezTo>
                      <a:cubicBezTo>
                        <a:pt x="41" y="90"/>
                        <a:pt x="42" y="90"/>
                        <a:pt x="42" y="89"/>
                      </a:cubicBezTo>
                      <a:cubicBezTo>
                        <a:pt x="43" y="88"/>
                        <a:pt x="43" y="87"/>
                        <a:pt x="43" y="86"/>
                      </a:cubicBezTo>
                      <a:cubicBezTo>
                        <a:pt x="43" y="85"/>
                        <a:pt x="43" y="84"/>
                        <a:pt x="44" y="83"/>
                      </a:cubicBezTo>
                      <a:cubicBezTo>
                        <a:pt x="44" y="83"/>
                        <a:pt x="44" y="82"/>
                        <a:pt x="44" y="82"/>
                      </a:cubicBezTo>
                      <a:cubicBezTo>
                        <a:pt x="44" y="82"/>
                        <a:pt x="44" y="82"/>
                        <a:pt x="44" y="81"/>
                      </a:cubicBezTo>
                      <a:cubicBezTo>
                        <a:pt x="43" y="81"/>
                        <a:pt x="43" y="80"/>
                        <a:pt x="43" y="78"/>
                      </a:cubicBezTo>
                      <a:cubicBezTo>
                        <a:pt x="43" y="77"/>
                        <a:pt x="43" y="77"/>
                        <a:pt x="43" y="77"/>
                      </a:cubicBezTo>
                      <a:cubicBezTo>
                        <a:pt x="45" y="78"/>
                        <a:pt x="45" y="78"/>
                        <a:pt x="45" y="78"/>
                      </a:cubicBezTo>
                      <a:cubicBezTo>
                        <a:pt x="45" y="78"/>
                        <a:pt x="47" y="79"/>
                        <a:pt x="48" y="79"/>
                      </a:cubicBezTo>
                      <a:cubicBezTo>
                        <a:pt x="50" y="79"/>
                        <a:pt x="52" y="78"/>
                        <a:pt x="54" y="77"/>
                      </a:cubicBezTo>
                      <a:cubicBezTo>
                        <a:pt x="55" y="77"/>
                        <a:pt x="55" y="77"/>
                        <a:pt x="56" y="77"/>
                      </a:cubicBezTo>
                      <a:cubicBezTo>
                        <a:pt x="60" y="76"/>
                        <a:pt x="60" y="76"/>
                        <a:pt x="63" y="73"/>
                      </a:cubicBezTo>
                      <a:cubicBezTo>
                        <a:pt x="63" y="72"/>
                        <a:pt x="63" y="72"/>
                        <a:pt x="63" y="72"/>
                      </a:cubicBezTo>
                      <a:cubicBezTo>
                        <a:pt x="64" y="71"/>
                        <a:pt x="66" y="69"/>
                        <a:pt x="65" y="67"/>
                      </a:cubicBezTo>
                      <a:cubicBezTo>
                        <a:pt x="65" y="67"/>
                        <a:pt x="65" y="67"/>
                        <a:pt x="65" y="67"/>
                      </a:cubicBezTo>
                      <a:cubicBezTo>
                        <a:pt x="64" y="66"/>
                        <a:pt x="62" y="66"/>
                        <a:pt x="62" y="63"/>
                      </a:cubicBezTo>
                      <a:cubicBezTo>
                        <a:pt x="63" y="62"/>
                        <a:pt x="62" y="61"/>
                        <a:pt x="61" y="60"/>
                      </a:cubicBezTo>
                      <a:cubicBezTo>
                        <a:pt x="60" y="59"/>
                        <a:pt x="58" y="58"/>
                        <a:pt x="58" y="55"/>
                      </a:cubicBezTo>
                      <a:cubicBezTo>
                        <a:pt x="59" y="50"/>
                        <a:pt x="60" y="45"/>
                        <a:pt x="60" y="41"/>
                      </a:cubicBezTo>
                      <a:cubicBezTo>
                        <a:pt x="61" y="38"/>
                        <a:pt x="63" y="36"/>
                        <a:pt x="65" y="34"/>
                      </a:cubicBezTo>
                      <a:cubicBezTo>
                        <a:pt x="65" y="34"/>
                        <a:pt x="66" y="33"/>
                        <a:pt x="66" y="33"/>
                      </a:cubicBezTo>
                      <a:cubicBezTo>
                        <a:pt x="67" y="32"/>
                        <a:pt x="67" y="31"/>
                        <a:pt x="68" y="30"/>
                      </a:cubicBezTo>
                      <a:cubicBezTo>
                        <a:pt x="70" y="28"/>
                        <a:pt x="72" y="25"/>
                        <a:pt x="75" y="24"/>
                      </a:cubicBezTo>
                      <a:cubicBezTo>
                        <a:pt x="77" y="23"/>
                        <a:pt x="77" y="21"/>
                        <a:pt x="77" y="20"/>
                      </a:cubicBezTo>
                      <a:cubicBezTo>
                        <a:pt x="77" y="19"/>
                        <a:pt x="76" y="18"/>
                        <a:pt x="75" y="18"/>
                      </a:cubicBezTo>
                      <a:cubicBezTo>
                        <a:pt x="75" y="23"/>
                        <a:pt x="72" y="27"/>
                        <a:pt x="67" y="27"/>
                      </a:cubicBezTo>
                      <a:cubicBezTo>
                        <a:pt x="67" y="27"/>
                        <a:pt x="67" y="27"/>
                        <a:pt x="67" y="27"/>
                      </a:cubicBezTo>
                      <a:cubicBezTo>
                        <a:pt x="66" y="27"/>
                        <a:pt x="65" y="26"/>
                        <a:pt x="63" y="26"/>
                      </a:cubicBezTo>
                      <a:cubicBezTo>
                        <a:pt x="63" y="26"/>
                        <a:pt x="62" y="25"/>
                        <a:pt x="62" y="25"/>
                      </a:cubicBezTo>
                      <a:cubicBezTo>
                        <a:pt x="61" y="25"/>
                        <a:pt x="59" y="25"/>
                        <a:pt x="58" y="24"/>
                      </a:cubicBezTo>
                      <a:cubicBezTo>
                        <a:pt x="58" y="23"/>
                        <a:pt x="58" y="22"/>
                        <a:pt x="59" y="22"/>
                      </a:cubicBezTo>
                      <a:cubicBezTo>
                        <a:pt x="59" y="21"/>
                        <a:pt x="59" y="21"/>
                        <a:pt x="59" y="21"/>
                      </a:cubicBezTo>
                      <a:cubicBezTo>
                        <a:pt x="60" y="20"/>
                        <a:pt x="61" y="18"/>
                        <a:pt x="61" y="17"/>
                      </a:cubicBezTo>
                      <a:cubicBezTo>
                        <a:pt x="60" y="17"/>
                        <a:pt x="59" y="16"/>
                        <a:pt x="59" y="15"/>
                      </a:cubicBezTo>
                      <a:cubicBezTo>
                        <a:pt x="57" y="14"/>
                        <a:pt x="55" y="13"/>
                        <a:pt x="54" y="12"/>
                      </a:cubicBezTo>
                      <a:cubicBezTo>
                        <a:pt x="50" y="11"/>
                        <a:pt x="49" y="11"/>
                        <a:pt x="46" y="8"/>
                      </a:cubicBezTo>
                      <a:cubicBezTo>
                        <a:pt x="45" y="7"/>
                        <a:pt x="41" y="3"/>
                        <a:pt x="38" y="3"/>
                      </a:cubicBezTo>
                      <a:cubicBezTo>
                        <a:pt x="38" y="3"/>
                        <a:pt x="37" y="3"/>
                        <a:pt x="37" y="5"/>
                      </a:cubicBezTo>
                      <a:cubicBezTo>
                        <a:pt x="37" y="8"/>
                        <a:pt x="37" y="8"/>
                        <a:pt x="37" y="8"/>
                      </a:cubicBezTo>
                      <a:cubicBezTo>
                        <a:pt x="35" y="5"/>
                        <a:pt x="35" y="5"/>
                        <a:pt x="35" y="5"/>
                      </a:cubicBezTo>
                      <a:cubicBezTo>
                        <a:pt x="35" y="4"/>
                        <a:pt x="34" y="4"/>
                        <a:pt x="32" y="4"/>
                      </a:cubicBezTo>
                      <a:cubicBezTo>
                        <a:pt x="31" y="4"/>
                        <a:pt x="30" y="4"/>
                        <a:pt x="29" y="3"/>
                      </a:cubicBezTo>
                      <a:cubicBezTo>
                        <a:pt x="26" y="6"/>
                        <a:pt x="26" y="6"/>
                        <a:pt x="26" y="6"/>
                      </a:cubicBezTo>
                      <a:cubicBezTo>
                        <a:pt x="26" y="6"/>
                        <a:pt x="26" y="6"/>
                        <a:pt x="26" y="6"/>
                      </a:cubicBezTo>
                      <a:cubicBezTo>
                        <a:pt x="26" y="7"/>
                        <a:pt x="26" y="7"/>
                        <a:pt x="26" y="8"/>
                      </a:cubicBezTo>
                      <a:cubicBezTo>
                        <a:pt x="25" y="11"/>
                        <a:pt x="24" y="12"/>
                        <a:pt x="22" y="13"/>
                      </a:cubicBezTo>
                      <a:cubicBezTo>
                        <a:pt x="21" y="13"/>
                        <a:pt x="21" y="13"/>
                        <a:pt x="21" y="14"/>
                      </a:cubicBezTo>
                      <a:cubicBezTo>
                        <a:pt x="20" y="14"/>
                        <a:pt x="20" y="16"/>
                        <a:pt x="21" y="19"/>
                      </a:cubicBezTo>
                      <a:cubicBezTo>
                        <a:pt x="21" y="19"/>
                        <a:pt x="21" y="19"/>
                        <a:pt x="21" y="20"/>
                      </a:cubicBezTo>
                      <a:cubicBezTo>
                        <a:pt x="21" y="21"/>
                        <a:pt x="22" y="22"/>
                        <a:pt x="21" y="23"/>
                      </a:cubicBezTo>
                      <a:cubicBezTo>
                        <a:pt x="21" y="24"/>
                        <a:pt x="20" y="25"/>
                        <a:pt x="20" y="25"/>
                      </a:cubicBezTo>
                      <a:cubicBezTo>
                        <a:pt x="19" y="25"/>
                        <a:pt x="19" y="25"/>
                        <a:pt x="19" y="25"/>
                      </a:cubicBezTo>
                      <a:cubicBezTo>
                        <a:pt x="18" y="27"/>
                        <a:pt x="18" y="27"/>
                        <a:pt x="17" y="28"/>
                      </a:cubicBezTo>
                      <a:cubicBezTo>
                        <a:pt x="17" y="29"/>
                        <a:pt x="16" y="30"/>
                        <a:pt x="16" y="31"/>
                      </a:cubicBezTo>
                      <a:cubicBezTo>
                        <a:pt x="16" y="33"/>
                        <a:pt x="15" y="34"/>
                        <a:pt x="15" y="35"/>
                      </a:cubicBezTo>
                      <a:cubicBezTo>
                        <a:pt x="15" y="36"/>
                        <a:pt x="15" y="37"/>
                        <a:pt x="15" y="39"/>
                      </a:cubicBezTo>
                      <a:cubicBezTo>
                        <a:pt x="15" y="39"/>
                        <a:pt x="14" y="40"/>
                        <a:pt x="14" y="41"/>
                      </a:cubicBezTo>
                      <a:cubicBezTo>
                        <a:pt x="13" y="42"/>
                        <a:pt x="12" y="44"/>
                        <a:pt x="13" y="45"/>
                      </a:cubicBezTo>
                      <a:cubicBezTo>
                        <a:pt x="13" y="46"/>
                        <a:pt x="13" y="46"/>
                        <a:pt x="13" y="47"/>
                      </a:cubicBezTo>
                      <a:cubicBezTo>
                        <a:pt x="14" y="49"/>
                        <a:pt x="15" y="51"/>
                        <a:pt x="15" y="53"/>
                      </a:cubicBezTo>
                      <a:cubicBezTo>
                        <a:pt x="15" y="56"/>
                        <a:pt x="15" y="57"/>
                        <a:pt x="14" y="58"/>
                      </a:cubicBezTo>
                      <a:cubicBezTo>
                        <a:pt x="13" y="59"/>
                        <a:pt x="13" y="60"/>
                        <a:pt x="13" y="62"/>
                      </a:cubicBezTo>
                      <a:cubicBezTo>
                        <a:pt x="13" y="62"/>
                        <a:pt x="13" y="63"/>
                        <a:pt x="13" y="63"/>
                      </a:cubicBezTo>
                      <a:cubicBezTo>
                        <a:pt x="13" y="64"/>
                        <a:pt x="13" y="65"/>
                        <a:pt x="13" y="66"/>
                      </a:cubicBezTo>
                      <a:cubicBezTo>
                        <a:pt x="13" y="67"/>
                        <a:pt x="12" y="67"/>
                        <a:pt x="11" y="68"/>
                      </a:cubicBezTo>
                      <a:cubicBezTo>
                        <a:pt x="11" y="68"/>
                        <a:pt x="11" y="68"/>
                        <a:pt x="10" y="69"/>
                      </a:cubicBezTo>
                      <a:cubicBezTo>
                        <a:pt x="10" y="70"/>
                        <a:pt x="10" y="73"/>
                        <a:pt x="10" y="75"/>
                      </a:cubicBezTo>
                      <a:cubicBezTo>
                        <a:pt x="10" y="76"/>
                        <a:pt x="10" y="76"/>
                        <a:pt x="10" y="76"/>
                      </a:cubicBezTo>
                      <a:cubicBezTo>
                        <a:pt x="11" y="77"/>
                        <a:pt x="10" y="79"/>
                        <a:pt x="9" y="81"/>
                      </a:cubicBezTo>
                      <a:cubicBezTo>
                        <a:pt x="9" y="81"/>
                        <a:pt x="9" y="82"/>
                        <a:pt x="9" y="83"/>
                      </a:cubicBezTo>
                      <a:cubicBezTo>
                        <a:pt x="8" y="85"/>
                        <a:pt x="8" y="87"/>
                        <a:pt x="8" y="90"/>
                      </a:cubicBezTo>
                      <a:cubicBezTo>
                        <a:pt x="8" y="92"/>
                        <a:pt x="8" y="95"/>
                        <a:pt x="7" y="98"/>
                      </a:cubicBezTo>
                      <a:cubicBezTo>
                        <a:pt x="6" y="101"/>
                        <a:pt x="8" y="108"/>
                        <a:pt x="9" y="109"/>
                      </a:cubicBezTo>
                      <a:cubicBezTo>
                        <a:pt x="12" y="110"/>
                        <a:pt x="12" y="110"/>
                        <a:pt x="12" y="110"/>
                      </a:cubicBezTo>
                      <a:cubicBezTo>
                        <a:pt x="9" y="110"/>
                        <a:pt x="9" y="110"/>
                        <a:pt x="9" y="110"/>
                      </a:cubicBezTo>
                      <a:cubicBezTo>
                        <a:pt x="9" y="110"/>
                        <a:pt x="8" y="110"/>
                        <a:pt x="8" y="111"/>
                      </a:cubicBezTo>
                      <a:cubicBezTo>
                        <a:pt x="11" y="113"/>
                        <a:pt x="8" y="119"/>
                        <a:pt x="7" y="123"/>
                      </a:cubicBezTo>
                      <a:cubicBezTo>
                        <a:pt x="6" y="125"/>
                        <a:pt x="6" y="126"/>
                        <a:pt x="5" y="127"/>
                      </a:cubicBezTo>
                      <a:cubicBezTo>
                        <a:pt x="5" y="128"/>
                        <a:pt x="5" y="129"/>
                        <a:pt x="5" y="130"/>
                      </a:cubicBezTo>
                      <a:cubicBezTo>
                        <a:pt x="5" y="132"/>
                        <a:pt x="5" y="134"/>
                        <a:pt x="3" y="137"/>
                      </a:cubicBezTo>
                      <a:cubicBezTo>
                        <a:pt x="2" y="139"/>
                        <a:pt x="2" y="142"/>
                        <a:pt x="2" y="144"/>
                      </a:cubicBezTo>
                      <a:lnTo>
                        <a:pt x="6"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79" name="Freeform 87"/>
                <p:cNvSpPr/>
                <p:nvPr/>
              </p:nvSpPr>
              <p:spPr bwMode="auto">
                <a:xfrm>
                  <a:off x="2413" y="2282"/>
                  <a:ext cx="7" cy="2"/>
                </a:xfrm>
                <a:custGeom>
                  <a:avLst/>
                  <a:gdLst>
                    <a:gd name="T0" fmla="*/ 1 w 4"/>
                    <a:gd name="T1" fmla="*/ 0 h 1"/>
                    <a:gd name="T2" fmla="*/ 4 w 4"/>
                    <a:gd name="T3" fmla="*/ 0 h 1"/>
                    <a:gd name="T4" fmla="*/ 0 w 4"/>
                    <a:gd name="T5" fmla="*/ 1 h 1"/>
                    <a:gd name="T6" fmla="*/ 1 w 4"/>
                    <a:gd name="T7" fmla="*/ 0 h 1"/>
                  </a:gdLst>
                  <a:ahLst/>
                  <a:cxnLst>
                    <a:cxn ang="0">
                      <a:pos x="T0" y="T1"/>
                    </a:cxn>
                    <a:cxn ang="0">
                      <a:pos x="T2" y="T3"/>
                    </a:cxn>
                    <a:cxn ang="0">
                      <a:pos x="T4" y="T5"/>
                    </a:cxn>
                    <a:cxn ang="0">
                      <a:pos x="T6" y="T7"/>
                    </a:cxn>
                  </a:cxnLst>
                  <a:rect l="0" t="0" r="r" b="b"/>
                  <a:pathLst>
                    <a:path w="4" h="1">
                      <a:moveTo>
                        <a:pt x="1" y="0"/>
                      </a:moveTo>
                      <a:cubicBezTo>
                        <a:pt x="2" y="0"/>
                        <a:pt x="3" y="0"/>
                        <a:pt x="4" y="0"/>
                      </a:cubicBezTo>
                      <a:cubicBezTo>
                        <a:pt x="3" y="0"/>
                        <a:pt x="1"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80" name="Freeform 88"/>
                <p:cNvSpPr/>
                <p:nvPr/>
              </p:nvSpPr>
              <p:spPr bwMode="auto">
                <a:xfrm>
                  <a:off x="2409" y="2280"/>
                  <a:ext cx="19" cy="5"/>
                </a:xfrm>
                <a:custGeom>
                  <a:avLst/>
                  <a:gdLst>
                    <a:gd name="T0" fmla="*/ 0 w 11"/>
                    <a:gd name="T1" fmla="*/ 3 h 3"/>
                    <a:gd name="T2" fmla="*/ 1 w 11"/>
                    <a:gd name="T3" fmla="*/ 1 h 3"/>
                    <a:gd name="T4" fmla="*/ 2 w 11"/>
                    <a:gd name="T5" fmla="*/ 1 h 3"/>
                    <a:gd name="T6" fmla="*/ 2 w 11"/>
                    <a:gd name="T7" fmla="*/ 0 h 3"/>
                    <a:gd name="T8" fmla="*/ 3 w 11"/>
                    <a:gd name="T9" fmla="*/ 0 h 3"/>
                    <a:gd name="T10" fmla="*/ 5 w 11"/>
                    <a:gd name="T11" fmla="*/ 0 h 3"/>
                    <a:gd name="T12" fmla="*/ 6 w 11"/>
                    <a:gd name="T13" fmla="*/ 0 h 3"/>
                    <a:gd name="T14" fmla="*/ 11 w 11"/>
                    <a:gd name="T15" fmla="*/ 0 h 3"/>
                    <a:gd name="T16" fmla="*/ 6 w 11"/>
                    <a:gd name="T17" fmla="*/ 2 h 3"/>
                    <a:gd name="T18" fmla="*/ 2 w 11"/>
                    <a:gd name="T19" fmla="*/ 3 h 3"/>
                    <a:gd name="T20" fmla="*/ 0 w 11"/>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
                      <a:moveTo>
                        <a:pt x="0" y="3"/>
                      </a:moveTo>
                      <a:cubicBezTo>
                        <a:pt x="1" y="1"/>
                        <a:pt x="1" y="1"/>
                        <a:pt x="1" y="1"/>
                      </a:cubicBezTo>
                      <a:cubicBezTo>
                        <a:pt x="2" y="1"/>
                        <a:pt x="2" y="1"/>
                        <a:pt x="2" y="1"/>
                      </a:cubicBezTo>
                      <a:cubicBezTo>
                        <a:pt x="2" y="0"/>
                        <a:pt x="2" y="0"/>
                        <a:pt x="2" y="0"/>
                      </a:cubicBezTo>
                      <a:cubicBezTo>
                        <a:pt x="3" y="0"/>
                        <a:pt x="3" y="0"/>
                        <a:pt x="3" y="0"/>
                      </a:cubicBezTo>
                      <a:cubicBezTo>
                        <a:pt x="3" y="0"/>
                        <a:pt x="4" y="0"/>
                        <a:pt x="5" y="0"/>
                      </a:cubicBezTo>
                      <a:cubicBezTo>
                        <a:pt x="5" y="0"/>
                        <a:pt x="5" y="0"/>
                        <a:pt x="6" y="0"/>
                      </a:cubicBezTo>
                      <a:cubicBezTo>
                        <a:pt x="11" y="0"/>
                        <a:pt x="11" y="0"/>
                        <a:pt x="11" y="0"/>
                      </a:cubicBezTo>
                      <a:cubicBezTo>
                        <a:pt x="6" y="2"/>
                        <a:pt x="6" y="2"/>
                        <a:pt x="6" y="2"/>
                      </a:cubicBezTo>
                      <a:cubicBezTo>
                        <a:pt x="5" y="2"/>
                        <a:pt x="4" y="3"/>
                        <a:pt x="2" y="3"/>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81" name="Freeform 89"/>
                <p:cNvSpPr/>
                <p:nvPr/>
              </p:nvSpPr>
              <p:spPr bwMode="auto">
                <a:xfrm>
                  <a:off x="2385" y="2258"/>
                  <a:ext cx="24" cy="33"/>
                </a:xfrm>
                <a:custGeom>
                  <a:avLst/>
                  <a:gdLst>
                    <a:gd name="T0" fmla="*/ 0 w 14"/>
                    <a:gd name="T1" fmla="*/ 0 h 19"/>
                    <a:gd name="T2" fmla="*/ 0 w 14"/>
                    <a:gd name="T3" fmla="*/ 15 h 19"/>
                    <a:gd name="T4" fmla="*/ 14 w 14"/>
                    <a:gd name="T5" fmla="*/ 14 h 19"/>
                    <a:gd name="T6" fmla="*/ 1 w 14"/>
                    <a:gd name="T7" fmla="*/ 3 h 19"/>
                    <a:gd name="T8" fmla="*/ 2 w 14"/>
                    <a:gd name="T9" fmla="*/ 3 h 19"/>
                    <a:gd name="T10" fmla="*/ 0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0" y="0"/>
                      </a:moveTo>
                      <a:cubicBezTo>
                        <a:pt x="0" y="5"/>
                        <a:pt x="0" y="10"/>
                        <a:pt x="0" y="15"/>
                      </a:cubicBezTo>
                      <a:cubicBezTo>
                        <a:pt x="5" y="13"/>
                        <a:pt x="11" y="19"/>
                        <a:pt x="14" y="14"/>
                      </a:cubicBezTo>
                      <a:cubicBezTo>
                        <a:pt x="8" y="12"/>
                        <a:pt x="4" y="8"/>
                        <a:pt x="1" y="3"/>
                      </a:cubicBezTo>
                      <a:cubicBezTo>
                        <a:pt x="1" y="3"/>
                        <a:pt x="2" y="3"/>
                        <a:pt x="2"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82" name="Freeform 90"/>
                <p:cNvSpPr>
                  <a:spLocks noEditPoints="1"/>
                </p:cNvSpPr>
                <p:nvPr/>
              </p:nvSpPr>
              <p:spPr bwMode="auto">
                <a:xfrm>
                  <a:off x="2383" y="2254"/>
                  <a:ext cx="30" cy="33"/>
                </a:xfrm>
                <a:custGeom>
                  <a:avLst/>
                  <a:gdLst>
                    <a:gd name="T0" fmla="*/ 11 w 17"/>
                    <a:gd name="T1" fmla="*/ 19 h 19"/>
                    <a:gd name="T2" fmla="*/ 11 w 17"/>
                    <a:gd name="T3" fmla="*/ 19 h 19"/>
                    <a:gd name="T4" fmla="*/ 7 w 17"/>
                    <a:gd name="T5" fmla="*/ 18 h 19"/>
                    <a:gd name="T6" fmla="*/ 2 w 17"/>
                    <a:gd name="T7" fmla="*/ 18 h 19"/>
                    <a:gd name="T8" fmla="*/ 0 w 17"/>
                    <a:gd name="T9" fmla="*/ 19 h 19"/>
                    <a:gd name="T10" fmla="*/ 0 w 17"/>
                    <a:gd name="T11" fmla="*/ 17 h 19"/>
                    <a:gd name="T12" fmla="*/ 0 w 17"/>
                    <a:gd name="T13" fmla="*/ 5 h 19"/>
                    <a:gd name="T14" fmla="*/ 0 w 17"/>
                    <a:gd name="T15" fmla="*/ 5 h 19"/>
                    <a:gd name="T16" fmla="*/ 0 w 17"/>
                    <a:gd name="T17" fmla="*/ 5 h 19"/>
                    <a:gd name="T18" fmla="*/ 0 w 17"/>
                    <a:gd name="T19" fmla="*/ 2 h 19"/>
                    <a:gd name="T20" fmla="*/ 0 w 17"/>
                    <a:gd name="T21" fmla="*/ 0 h 19"/>
                    <a:gd name="T22" fmla="*/ 2 w 17"/>
                    <a:gd name="T23" fmla="*/ 1 h 19"/>
                    <a:gd name="T24" fmla="*/ 3 w 17"/>
                    <a:gd name="T25" fmla="*/ 3 h 19"/>
                    <a:gd name="T26" fmla="*/ 4 w 17"/>
                    <a:gd name="T27" fmla="*/ 4 h 19"/>
                    <a:gd name="T28" fmla="*/ 5 w 17"/>
                    <a:gd name="T29" fmla="*/ 6 h 19"/>
                    <a:gd name="T30" fmla="*/ 3 w 17"/>
                    <a:gd name="T31" fmla="*/ 6 h 19"/>
                    <a:gd name="T32" fmla="*/ 3 w 17"/>
                    <a:gd name="T33" fmla="*/ 6 h 19"/>
                    <a:gd name="T34" fmla="*/ 15 w 17"/>
                    <a:gd name="T35" fmla="*/ 15 h 19"/>
                    <a:gd name="T36" fmla="*/ 17 w 17"/>
                    <a:gd name="T37" fmla="*/ 15 h 19"/>
                    <a:gd name="T38" fmla="*/ 16 w 17"/>
                    <a:gd name="T39" fmla="*/ 16 h 19"/>
                    <a:gd name="T40" fmla="*/ 11 w 17"/>
                    <a:gd name="T41" fmla="*/ 19 h 19"/>
                    <a:gd name="T42" fmla="*/ 4 w 17"/>
                    <a:gd name="T43" fmla="*/ 15 h 19"/>
                    <a:gd name="T44" fmla="*/ 8 w 17"/>
                    <a:gd name="T45" fmla="*/ 16 h 19"/>
                    <a:gd name="T46" fmla="*/ 11 w 17"/>
                    <a:gd name="T47" fmla="*/ 17 h 19"/>
                    <a:gd name="T48" fmla="*/ 11 w 17"/>
                    <a:gd name="T49" fmla="*/ 17 h 19"/>
                    <a:gd name="T50" fmla="*/ 13 w 17"/>
                    <a:gd name="T51" fmla="*/ 16 h 19"/>
                    <a:gd name="T52" fmla="*/ 2 w 17"/>
                    <a:gd name="T53" fmla="*/ 8 h 19"/>
                    <a:gd name="T54" fmla="*/ 2 w 17"/>
                    <a:gd name="T55" fmla="*/ 15 h 19"/>
                    <a:gd name="T56" fmla="*/ 4 w 17"/>
                    <a:gd name="T5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9">
                      <a:moveTo>
                        <a:pt x="11" y="19"/>
                      </a:moveTo>
                      <a:cubicBezTo>
                        <a:pt x="11" y="19"/>
                        <a:pt x="11" y="19"/>
                        <a:pt x="11" y="19"/>
                      </a:cubicBezTo>
                      <a:cubicBezTo>
                        <a:pt x="10" y="19"/>
                        <a:pt x="9" y="18"/>
                        <a:pt x="7" y="18"/>
                      </a:cubicBezTo>
                      <a:cubicBezTo>
                        <a:pt x="5" y="17"/>
                        <a:pt x="3" y="17"/>
                        <a:pt x="2" y="18"/>
                      </a:cubicBezTo>
                      <a:cubicBezTo>
                        <a:pt x="0" y="19"/>
                        <a:pt x="0" y="19"/>
                        <a:pt x="0" y="19"/>
                      </a:cubicBezTo>
                      <a:cubicBezTo>
                        <a:pt x="0" y="17"/>
                        <a:pt x="0" y="17"/>
                        <a:pt x="0" y="17"/>
                      </a:cubicBezTo>
                      <a:cubicBezTo>
                        <a:pt x="0" y="13"/>
                        <a:pt x="0" y="9"/>
                        <a:pt x="0" y="5"/>
                      </a:cubicBezTo>
                      <a:cubicBezTo>
                        <a:pt x="0" y="5"/>
                        <a:pt x="0" y="5"/>
                        <a:pt x="0" y="5"/>
                      </a:cubicBezTo>
                      <a:cubicBezTo>
                        <a:pt x="0" y="5"/>
                        <a:pt x="0" y="5"/>
                        <a:pt x="0" y="5"/>
                      </a:cubicBezTo>
                      <a:cubicBezTo>
                        <a:pt x="0" y="4"/>
                        <a:pt x="0" y="3"/>
                        <a:pt x="0" y="2"/>
                      </a:cubicBezTo>
                      <a:cubicBezTo>
                        <a:pt x="0" y="0"/>
                        <a:pt x="0" y="0"/>
                        <a:pt x="0" y="0"/>
                      </a:cubicBezTo>
                      <a:cubicBezTo>
                        <a:pt x="2" y="1"/>
                        <a:pt x="2" y="1"/>
                        <a:pt x="2" y="1"/>
                      </a:cubicBezTo>
                      <a:cubicBezTo>
                        <a:pt x="3" y="2"/>
                        <a:pt x="3" y="3"/>
                        <a:pt x="3" y="3"/>
                      </a:cubicBezTo>
                      <a:cubicBezTo>
                        <a:pt x="4" y="4"/>
                        <a:pt x="4" y="4"/>
                        <a:pt x="4" y="4"/>
                      </a:cubicBezTo>
                      <a:cubicBezTo>
                        <a:pt x="5" y="6"/>
                        <a:pt x="5" y="6"/>
                        <a:pt x="5" y="6"/>
                      </a:cubicBezTo>
                      <a:cubicBezTo>
                        <a:pt x="3" y="6"/>
                        <a:pt x="3" y="6"/>
                        <a:pt x="3" y="6"/>
                      </a:cubicBezTo>
                      <a:cubicBezTo>
                        <a:pt x="3" y="6"/>
                        <a:pt x="3" y="6"/>
                        <a:pt x="3" y="6"/>
                      </a:cubicBezTo>
                      <a:cubicBezTo>
                        <a:pt x="7" y="11"/>
                        <a:pt x="11" y="14"/>
                        <a:pt x="15" y="15"/>
                      </a:cubicBezTo>
                      <a:cubicBezTo>
                        <a:pt x="17" y="15"/>
                        <a:pt x="17" y="15"/>
                        <a:pt x="17" y="15"/>
                      </a:cubicBezTo>
                      <a:cubicBezTo>
                        <a:pt x="16" y="16"/>
                        <a:pt x="16" y="16"/>
                        <a:pt x="16" y="16"/>
                      </a:cubicBezTo>
                      <a:cubicBezTo>
                        <a:pt x="15" y="18"/>
                        <a:pt x="13" y="19"/>
                        <a:pt x="11" y="19"/>
                      </a:cubicBezTo>
                      <a:close/>
                      <a:moveTo>
                        <a:pt x="4" y="15"/>
                      </a:moveTo>
                      <a:cubicBezTo>
                        <a:pt x="5" y="15"/>
                        <a:pt x="6" y="16"/>
                        <a:pt x="8" y="16"/>
                      </a:cubicBezTo>
                      <a:cubicBezTo>
                        <a:pt x="9" y="17"/>
                        <a:pt x="10" y="17"/>
                        <a:pt x="11" y="17"/>
                      </a:cubicBezTo>
                      <a:cubicBezTo>
                        <a:pt x="11" y="17"/>
                        <a:pt x="11" y="17"/>
                        <a:pt x="11" y="17"/>
                      </a:cubicBezTo>
                      <a:cubicBezTo>
                        <a:pt x="12" y="17"/>
                        <a:pt x="13" y="17"/>
                        <a:pt x="13" y="16"/>
                      </a:cubicBezTo>
                      <a:cubicBezTo>
                        <a:pt x="9" y="15"/>
                        <a:pt x="5" y="12"/>
                        <a:pt x="2" y="8"/>
                      </a:cubicBezTo>
                      <a:cubicBezTo>
                        <a:pt x="2" y="10"/>
                        <a:pt x="2" y="13"/>
                        <a:pt x="2" y="15"/>
                      </a:cubicBezTo>
                      <a:cubicBezTo>
                        <a:pt x="3" y="15"/>
                        <a:pt x="3" y="15"/>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83" name="Freeform 91"/>
                <p:cNvSpPr/>
                <p:nvPr/>
              </p:nvSpPr>
              <p:spPr bwMode="auto">
                <a:xfrm>
                  <a:off x="2378" y="1903"/>
                  <a:ext cx="83" cy="100"/>
                </a:xfrm>
                <a:custGeom>
                  <a:avLst/>
                  <a:gdLst>
                    <a:gd name="T0" fmla="*/ 0 w 48"/>
                    <a:gd name="T1" fmla="*/ 33 h 58"/>
                    <a:gd name="T2" fmla="*/ 4 w 48"/>
                    <a:gd name="T3" fmla="*/ 39 h 58"/>
                    <a:gd name="T4" fmla="*/ 4 w 48"/>
                    <a:gd name="T5" fmla="*/ 45 h 58"/>
                    <a:gd name="T6" fmla="*/ 7 w 48"/>
                    <a:gd name="T7" fmla="*/ 54 h 58"/>
                    <a:gd name="T8" fmla="*/ 14 w 48"/>
                    <a:gd name="T9" fmla="*/ 50 h 58"/>
                    <a:gd name="T10" fmla="*/ 21 w 48"/>
                    <a:gd name="T11" fmla="*/ 54 h 58"/>
                    <a:gd name="T12" fmla="*/ 28 w 48"/>
                    <a:gd name="T13" fmla="*/ 52 h 58"/>
                    <a:gd name="T14" fmla="*/ 33 w 48"/>
                    <a:gd name="T15" fmla="*/ 41 h 58"/>
                    <a:gd name="T16" fmla="*/ 40 w 48"/>
                    <a:gd name="T17" fmla="*/ 40 h 58"/>
                    <a:gd name="T18" fmla="*/ 46 w 48"/>
                    <a:gd name="T19" fmla="*/ 43 h 58"/>
                    <a:gd name="T20" fmla="*/ 45 w 48"/>
                    <a:gd name="T21" fmla="*/ 32 h 58"/>
                    <a:gd name="T22" fmla="*/ 42 w 48"/>
                    <a:gd name="T23" fmla="*/ 28 h 58"/>
                    <a:gd name="T24" fmla="*/ 36 w 48"/>
                    <a:gd name="T25" fmla="*/ 24 h 58"/>
                    <a:gd name="T26" fmla="*/ 36 w 48"/>
                    <a:gd name="T27" fmla="*/ 18 h 58"/>
                    <a:gd name="T28" fmla="*/ 31 w 48"/>
                    <a:gd name="T29" fmla="*/ 16 h 58"/>
                    <a:gd name="T30" fmla="*/ 18 w 48"/>
                    <a:gd name="T31" fmla="*/ 10 h 58"/>
                    <a:gd name="T32" fmla="*/ 13 w 48"/>
                    <a:gd name="T33" fmla="*/ 1 h 58"/>
                    <a:gd name="T34" fmla="*/ 8 w 48"/>
                    <a:gd name="T35" fmla="*/ 5 h 58"/>
                    <a:gd name="T36" fmla="*/ 0 w 48"/>
                    <a:gd name="T37" fmla="*/ 6 h 58"/>
                    <a:gd name="T38" fmla="*/ 3 w 48"/>
                    <a:gd name="T39" fmla="*/ 13 h 58"/>
                    <a:gd name="T40" fmla="*/ 2 w 48"/>
                    <a:gd name="T41" fmla="*/ 20 h 58"/>
                    <a:gd name="T42" fmla="*/ 1 w 48"/>
                    <a:gd name="T43" fmla="*/ 26 h 58"/>
                    <a:gd name="T44" fmla="*/ 2 w 48"/>
                    <a:gd name="T45" fmla="*/ 29 h 58"/>
                    <a:gd name="T46" fmla="*/ 0 w 48"/>
                    <a:gd name="T4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8">
                      <a:moveTo>
                        <a:pt x="0" y="33"/>
                      </a:moveTo>
                      <a:cubicBezTo>
                        <a:pt x="3" y="34"/>
                        <a:pt x="2" y="37"/>
                        <a:pt x="4" y="39"/>
                      </a:cubicBezTo>
                      <a:cubicBezTo>
                        <a:pt x="6" y="41"/>
                        <a:pt x="3" y="43"/>
                        <a:pt x="4" y="45"/>
                      </a:cubicBezTo>
                      <a:cubicBezTo>
                        <a:pt x="6" y="48"/>
                        <a:pt x="6" y="51"/>
                        <a:pt x="7" y="54"/>
                      </a:cubicBezTo>
                      <a:cubicBezTo>
                        <a:pt x="7" y="58"/>
                        <a:pt x="13" y="51"/>
                        <a:pt x="14" y="50"/>
                      </a:cubicBezTo>
                      <a:cubicBezTo>
                        <a:pt x="16" y="53"/>
                        <a:pt x="19" y="51"/>
                        <a:pt x="21" y="54"/>
                      </a:cubicBezTo>
                      <a:cubicBezTo>
                        <a:pt x="21" y="50"/>
                        <a:pt x="25" y="51"/>
                        <a:pt x="28" y="52"/>
                      </a:cubicBezTo>
                      <a:cubicBezTo>
                        <a:pt x="29" y="48"/>
                        <a:pt x="28" y="42"/>
                        <a:pt x="33" y="41"/>
                      </a:cubicBezTo>
                      <a:cubicBezTo>
                        <a:pt x="35" y="40"/>
                        <a:pt x="38" y="40"/>
                        <a:pt x="40" y="40"/>
                      </a:cubicBezTo>
                      <a:cubicBezTo>
                        <a:pt x="42" y="40"/>
                        <a:pt x="45" y="43"/>
                        <a:pt x="46" y="43"/>
                      </a:cubicBezTo>
                      <a:cubicBezTo>
                        <a:pt x="48" y="43"/>
                        <a:pt x="48" y="33"/>
                        <a:pt x="45" y="32"/>
                      </a:cubicBezTo>
                      <a:cubicBezTo>
                        <a:pt x="42" y="31"/>
                        <a:pt x="47" y="28"/>
                        <a:pt x="42" y="28"/>
                      </a:cubicBezTo>
                      <a:cubicBezTo>
                        <a:pt x="38" y="27"/>
                        <a:pt x="38" y="28"/>
                        <a:pt x="36" y="24"/>
                      </a:cubicBezTo>
                      <a:cubicBezTo>
                        <a:pt x="36" y="22"/>
                        <a:pt x="37" y="21"/>
                        <a:pt x="36" y="18"/>
                      </a:cubicBezTo>
                      <a:cubicBezTo>
                        <a:pt x="34" y="15"/>
                        <a:pt x="32" y="17"/>
                        <a:pt x="31" y="16"/>
                      </a:cubicBezTo>
                      <a:cubicBezTo>
                        <a:pt x="27" y="12"/>
                        <a:pt x="22" y="13"/>
                        <a:pt x="18" y="10"/>
                      </a:cubicBezTo>
                      <a:cubicBezTo>
                        <a:pt x="14" y="7"/>
                        <a:pt x="21" y="0"/>
                        <a:pt x="13" y="1"/>
                      </a:cubicBezTo>
                      <a:cubicBezTo>
                        <a:pt x="11" y="2"/>
                        <a:pt x="10" y="4"/>
                        <a:pt x="8" y="5"/>
                      </a:cubicBezTo>
                      <a:cubicBezTo>
                        <a:pt x="5" y="7"/>
                        <a:pt x="4" y="6"/>
                        <a:pt x="0" y="6"/>
                      </a:cubicBezTo>
                      <a:cubicBezTo>
                        <a:pt x="1" y="8"/>
                        <a:pt x="4" y="11"/>
                        <a:pt x="3" y="13"/>
                      </a:cubicBezTo>
                      <a:cubicBezTo>
                        <a:pt x="2" y="15"/>
                        <a:pt x="4" y="19"/>
                        <a:pt x="2" y="20"/>
                      </a:cubicBezTo>
                      <a:cubicBezTo>
                        <a:pt x="2" y="21"/>
                        <a:pt x="1" y="25"/>
                        <a:pt x="1" y="26"/>
                      </a:cubicBezTo>
                      <a:cubicBezTo>
                        <a:pt x="1" y="27"/>
                        <a:pt x="3" y="28"/>
                        <a:pt x="2" y="29"/>
                      </a:cubicBezTo>
                      <a:cubicBezTo>
                        <a:pt x="1" y="30"/>
                        <a:pt x="0" y="31"/>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84" name="Freeform 92"/>
                <p:cNvSpPr>
                  <a:spLocks noEditPoints="1"/>
                </p:cNvSpPr>
                <p:nvPr/>
              </p:nvSpPr>
              <p:spPr bwMode="auto">
                <a:xfrm>
                  <a:off x="2375" y="1903"/>
                  <a:ext cx="88" cy="98"/>
                </a:xfrm>
                <a:custGeom>
                  <a:avLst/>
                  <a:gdLst>
                    <a:gd name="T0" fmla="*/ 22 w 51"/>
                    <a:gd name="T1" fmla="*/ 54 h 57"/>
                    <a:gd name="T2" fmla="*/ 16 w 51"/>
                    <a:gd name="T3" fmla="*/ 52 h 57"/>
                    <a:gd name="T4" fmla="*/ 10 w 51"/>
                    <a:gd name="T5" fmla="*/ 56 h 57"/>
                    <a:gd name="T6" fmla="*/ 7 w 51"/>
                    <a:gd name="T7" fmla="*/ 52 h 57"/>
                    <a:gd name="T8" fmla="*/ 5 w 51"/>
                    <a:gd name="T9" fmla="*/ 42 h 57"/>
                    <a:gd name="T10" fmla="*/ 3 w 51"/>
                    <a:gd name="T11" fmla="*/ 36 h 57"/>
                    <a:gd name="T12" fmla="*/ 1 w 51"/>
                    <a:gd name="T13" fmla="*/ 33 h 57"/>
                    <a:gd name="T14" fmla="*/ 3 w 51"/>
                    <a:gd name="T15" fmla="*/ 29 h 57"/>
                    <a:gd name="T16" fmla="*/ 3 w 51"/>
                    <a:gd name="T17" fmla="*/ 28 h 57"/>
                    <a:gd name="T18" fmla="*/ 3 w 51"/>
                    <a:gd name="T19" fmla="*/ 20 h 57"/>
                    <a:gd name="T20" fmla="*/ 4 w 51"/>
                    <a:gd name="T21" fmla="*/ 12 h 57"/>
                    <a:gd name="T22" fmla="*/ 1 w 51"/>
                    <a:gd name="T23" fmla="*/ 6 h 57"/>
                    <a:gd name="T24" fmla="*/ 3 w 51"/>
                    <a:gd name="T25" fmla="*/ 5 h 57"/>
                    <a:gd name="T26" fmla="*/ 11 w 51"/>
                    <a:gd name="T27" fmla="*/ 3 h 57"/>
                    <a:gd name="T28" fmla="*/ 20 w 51"/>
                    <a:gd name="T29" fmla="*/ 1 h 57"/>
                    <a:gd name="T30" fmla="*/ 21 w 51"/>
                    <a:gd name="T31" fmla="*/ 9 h 57"/>
                    <a:gd name="T32" fmla="*/ 33 w 51"/>
                    <a:gd name="T33" fmla="*/ 15 h 57"/>
                    <a:gd name="T34" fmla="*/ 39 w 51"/>
                    <a:gd name="T35" fmla="*/ 18 h 57"/>
                    <a:gd name="T36" fmla="*/ 39 w 51"/>
                    <a:gd name="T37" fmla="*/ 23 h 57"/>
                    <a:gd name="T38" fmla="*/ 44 w 51"/>
                    <a:gd name="T39" fmla="*/ 27 h 57"/>
                    <a:gd name="T40" fmla="*/ 47 w 51"/>
                    <a:gd name="T41" fmla="*/ 30 h 57"/>
                    <a:gd name="T42" fmla="*/ 50 w 51"/>
                    <a:gd name="T43" fmla="*/ 40 h 57"/>
                    <a:gd name="T44" fmla="*/ 46 w 51"/>
                    <a:gd name="T45" fmla="*/ 43 h 57"/>
                    <a:gd name="T46" fmla="*/ 37 w 51"/>
                    <a:gd name="T47" fmla="*/ 42 h 57"/>
                    <a:gd name="T48" fmla="*/ 31 w 51"/>
                    <a:gd name="T49" fmla="*/ 49 h 57"/>
                    <a:gd name="T50" fmla="*/ 30 w 51"/>
                    <a:gd name="T51" fmla="*/ 54 h 57"/>
                    <a:gd name="T52" fmla="*/ 26 w 51"/>
                    <a:gd name="T53" fmla="*/ 52 h 57"/>
                    <a:gd name="T54" fmla="*/ 24 w 51"/>
                    <a:gd name="T55" fmla="*/ 57 h 57"/>
                    <a:gd name="T56" fmla="*/ 5 w 51"/>
                    <a:gd name="T57" fmla="*/ 36 h 57"/>
                    <a:gd name="T58" fmla="*/ 7 w 51"/>
                    <a:gd name="T59" fmla="*/ 42 h 57"/>
                    <a:gd name="T60" fmla="*/ 9 w 51"/>
                    <a:gd name="T61" fmla="*/ 52 h 57"/>
                    <a:gd name="T62" fmla="*/ 10 w 51"/>
                    <a:gd name="T63" fmla="*/ 54 h 57"/>
                    <a:gd name="T64" fmla="*/ 16 w 51"/>
                    <a:gd name="T65" fmla="*/ 49 h 57"/>
                    <a:gd name="T66" fmla="*/ 20 w 51"/>
                    <a:gd name="T67" fmla="*/ 51 h 57"/>
                    <a:gd name="T68" fmla="*/ 26 w 51"/>
                    <a:gd name="T69" fmla="*/ 50 h 57"/>
                    <a:gd name="T70" fmla="*/ 29 w 51"/>
                    <a:gd name="T71" fmla="*/ 49 h 57"/>
                    <a:gd name="T72" fmla="*/ 36 w 51"/>
                    <a:gd name="T73" fmla="*/ 40 h 57"/>
                    <a:gd name="T74" fmla="*/ 47 w 51"/>
                    <a:gd name="T75" fmla="*/ 42 h 57"/>
                    <a:gd name="T76" fmla="*/ 48 w 51"/>
                    <a:gd name="T77" fmla="*/ 36 h 57"/>
                    <a:gd name="T78" fmla="*/ 45 w 51"/>
                    <a:gd name="T79" fmla="*/ 29 h 57"/>
                    <a:gd name="T80" fmla="*/ 45 w 51"/>
                    <a:gd name="T81" fmla="*/ 29 h 57"/>
                    <a:gd name="T82" fmla="*/ 43 w 51"/>
                    <a:gd name="T83" fmla="*/ 29 h 57"/>
                    <a:gd name="T84" fmla="*/ 37 w 51"/>
                    <a:gd name="T85" fmla="*/ 21 h 57"/>
                    <a:gd name="T86" fmla="*/ 35 w 51"/>
                    <a:gd name="T87" fmla="*/ 17 h 57"/>
                    <a:gd name="T88" fmla="*/ 26 w 51"/>
                    <a:gd name="T89" fmla="*/ 14 h 57"/>
                    <a:gd name="T90" fmla="*/ 18 w 51"/>
                    <a:gd name="T91" fmla="*/ 5 h 57"/>
                    <a:gd name="T92" fmla="*/ 17 w 51"/>
                    <a:gd name="T93" fmla="*/ 2 h 57"/>
                    <a:gd name="T94" fmla="*/ 13 w 51"/>
                    <a:gd name="T95" fmla="*/ 4 h 57"/>
                    <a:gd name="T96" fmla="*/ 4 w 51"/>
                    <a:gd name="T97" fmla="*/ 7 h 57"/>
                    <a:gd name="T98" fmla="*/ 6 w 51"/>
                    <a:gd name="T99" fmla="*/ 16 h 57"/>
                    <a:gd name="T100" fmla="*/ 4 w 51"/>
                    <a:gd name="T101" fmla="*/ 26 h 57"/>
                    <a:gd name="T102" fmla="*/ 5 w 51"/>
                    <a:gd name="T103" fmla="*/ 29 h 57"/>
                    <a:gd name="T104" fmla="*/ 3 w 51"/>
                    <a:gd name="T10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 h="57">
                      <a:moveTo>
                        <a:pt x="24" y="57"/>
                      </a:moveTo>
                      <a:cubicBezTo>
                        <a:pt x="22" y="54"/>
                        <a:pt x="22" y="54"/>
                        <a:pt x="22" y="54"/>
                      </a:cubicBezTo>
                      <a:cubicBezTo>
                        <a:pt x="22" y="53"/>
                        <a:pt x="21" y="53"/>
                        <a:pt x="19" y="53"/>
                      </a:cubicBezTo>
                      <a:cubicBezTo>
                        <a:pt x="18" y="53"/>
                        <a:pt x="17" y="53"/>
                        <a:pt x="16" y="52"/>
                      </a:cubicBezTo>
                      <a:cubicBezTo>
                        <a:pt x="12" y="56"/>
                        <a:pt x="10" y="56"/>
                        <a:pt x="10" y="56"/>
                      </a:cubicBezTo>
                      <a:cubicBezTo>
                        <a:pt x="10" y="56"/>
                        <a:pt x="10" y="56"/>
                        <a:pt x="10" y="56"/>
                      </a:cubicBezTo>
                      <a:cubicBezTo>
                        <a:pt x="9" y="56"/>
                        <a:pt x="8" y="55"/>
                        <a:pt x="8" y="54"/>
                      </a:cubicBezTo>
                      <a:cubicBezTo>
                        <a:pt x="8" y="54"/>
                        <a:pt x="8" y="53"/>
                        <a:pt x="7" y="52"/>
                      </a:cubicBezTo>
                      <a:cubicBezTo>
                        <a:pt x="7" y="50"/>
                        <a:pt x="7" y="48"/>
                        <a:pt x="6" y="46"/>
                      </a:cubicBezTo>
                      <a:cubicBezTo>
                        <a:pt x="5" y="44"/>
                        <a:pt x="5" y="43"/>
                        <a:pt x="5" y="42"/>
                      </a:cubicBezTo>
                      <a:cubicBezTo>
                        <a:pt x="6" y="41"/>
                        <a:pt x="6" y="40"/>
                        <a:pt x="5" y="40"/>
                      </a:cubicBezTo>
                      <a:cubicBezTo>
                        <a:pt x="4" y="39"/>
                        <a:pt x="4" y="38"/>
                        <a:pt x="3" y="36"/>
                      </a:cubicBezTo>
                      <a:cubicBezTo>
                        <a:pt x="3" y="35"/>
                        <a:pt x="3" y="34"/>
                        <a:pt x="2" y="34"/>
                      </a:cubicBezTo>
                      <a:cubicBezTo>
                        <a:pt x="1" y="33"/>
                        <a:pt x="1" y="33"/>
                        <a:pt x="1" y="33"/>
                      </a:cubicBezTo>
                      <a:cubicBezTo>
                        <a:pt x="1" y="33"/>
                        <a:pt x="1" y="33"/>
                        <a:pt x="1" y="33"/>
                      </a:cubicBezTo>
                      <a:cubicBezTo>
                        <a:pt x="1" y="31"/>
                        <a:pt x="2" y="30"/>
                        <a:pt x="3" y="29"/>
                      </a:cubicBezTo>
                      <a:cubicBezTo>
                        <a:pt x="3" y="29"/>
                        <a:pt x="3" y="29"/>
                        <a:pt x="3" y="28"/>
                      </a:cubicBezTo>
                      <a:cubicBezTo>
                        <a:pt x="3" y="28"/>
                        <a:pt x="3" y="28"/>
                        <a:pt x="3" y="28"/>
                      </a:cubicBezTo>
                      <a:cubicBezTo>
                        <a:pt x="3" y="27"/>
                        <a:pt x="2" y="27"/>
                        <a:pt x="2" y="26"/>
                      </a:cubicBezTo>
                      <a:cubicBezTo>
                        <a:pt x="3" y="20"/>
                        <a:pt x="3" y="20"/>
                        <a:pt x="3" y="20"/>
                      </a:cubicBezTo>
                      <a:cubicBezTo>
                        <a:pt x="4" y="19"/>
                        <a:pt x="4" y="18"/>
                        <a:pt x="4" y="17"/>
                      </a:cubicBezTo>
                      <a:cubicBezTo>
                        <a:pt x="4" y="15"/>
                        <a:pt x="4" y="13"/>
                        <a:pt x="4" y="12"/>
                      </a:cubicBezTo>
                      <a:cubicBezTo>
                        <a:pt x="5" y="11"/>
                        <a:pt x="3" y="9"/>
                        <a:pt x="2" y="8"/>
                      </a:cubicBezTo>
                      <a:cubicBezTo>
                        <a:pt x="2" y="7"/>
                        <a:pt x="2" y="7"/>
                        <a:pt x="1" y="6"/>
                      </a:cubicBezTo>
                      <a:cubicBezTo>
                        <a:pt x="0" y="5"/>
                        <a:pt x="0" y="5"/>
                        <a:pt x="0" y="5"/>
                      </a:cubicBezTo>
                      <a:cubicBezTo>
                        <a:pt x="3" y="5"/>
                        <a:pt x="3" y="5"/>
                        <a:pt x="3" y="5"/>
                      </a:cubicBezTo>
                      <a:cubicBezTo>
                        <a:pt x="6" y="5"/>
                        <a:pt x="7" y="6"/>
                        <a:pt x="9" y="4"/>
                      </a:cubicBezTo>
                      <a:cubicBezTo>
                        <a:pt x="10" y="4"/>
                        <a:pt x="11" y="3"/>
                        <a:pt x="11" y="3"/>
                      </a:cubicBezTo>
                      <a:cubicBezTo>
                        <a:pt x="12" y="2"/>
                        <a:pt x="13" y="1"/>
                        <a:pt x="15" y="0"/>
                      </a:cubicBezTo>
                      <a:cubicBezTo>
                        <a:pt x="18" y="0"/>
                        <a:pt x="19" y="0"/>
                        <a:pt x="20" y="1"/>
                      </a:cubicBezTo>
                      <a:cubicBezTo>
                        <a:pt x="20" y="2"/>
                        <a:pt x="20" y="4"/>
                        <a:pt x="20" y="5"/>
                      </a:cubicBezTo>
                      <a:cubicBezTo>
                        <a:pt x="20" y="7"/>
                        <a:pt x="19" y="8"/>
                        <a:pt x="21" y="9"/>
                      </a:cubicBezTo>
                      <a:cubicBezTo>
                        <a:pt x="22" y="10"/>
                        <a:pt x="24" y="11"/>
                        <a:pt x="26" y="12"/>
                      </a:cubicBezTo>
                      <a:cubicBezTo>
                        <a:pt x="29" y="12"/>
                        <a:pt x="31" y="13"/>
                        <a:pt x="33" y="15"/>
                      </a:cubicBezTo>
                      <a:cubicBezTo>
                        <a:pt x="34" y="15"/>
                        <a:pt x="34" y="15"/>
                        <a:pt x="35" y="15"/>
                      </a:cubicBezTo>
                      <a:cubicBezTo>
                        <a:pt x="36" y="16"/>
                        <a:pt x="38" y="16"/>
                        <a:pt x="39" y="18"/>
                      </a:cubicBezTo>
                      <a:cubicBezTo>
                        <a:pt x="39" y="19"/>
                        <a:pt x="39" y="21"/>
                        <a:pt x="39" y="22"/>
                      </a:cubicBezTo>
                      <a:cubicBezTo>
                        <a:pt x="39" y="22"/>
                        <a:pt x="39" y="23"/>
                        <a:pt x="39" y="23"/>
                      </a:cubicBezTo>
                      <a:cubicBezTo>
                        <a:pt x="40" y="26"/>
                        <a:pt x="40" y="26"/>
                        <a:pt x="43" y="27"/>
                      </a:cubicBezTo>
                      <a:cubicBezTo>
                        <a:pt x="44" y="27"/>
                        <a:pt x="44" y="27"/>
                        <a:pt x="44" y="27"/>
                      </a:cubicBezTo>
                      <a:cubicBezTo>
                        <a:pt x="45" y="27"/>
                        <a:pt x="46" y="27"/>
                        <a:pt x="47" y="28"/>
                      </a:cubicBezTo>
                      <a:cubicBezTo>
                        <a:pt x="47" y="28"/>
                        <a:pt x="47" y="29"/>
                        <a:pt x="47" y="30"/>
                      </a:cubicBezTo>
                      <a:cubicBezTo>
                        <a:pt x="47" y="30"/>
                        <a:pt x="47" y="31"/>
                        <a:pt x="48" y="31"/>
                      </a:cubicBezTo>
                      <a:cubicBezTo>
                        <a:pt x="50" y="32"/>
                        <a:pt x="51" y="37"/>
                        <a:pt x="50" y="40"/>
                      </a:cubicBezTo>
                      <a:cubicBezTo>
                        <a:pt x="50" y="42"/>
                        <a:pt x="49" y="44"/>
                        <a:pt x="48" y="44"/>
                      </a:cubicBezTo>
                      <a:cubicBezTo>
                        <a:pt x="47" y="44"/>
                        <a:pt x="47" y="44"/>
                        <a:pt x="46" y="43"/>
                      </a:cubicBezTo>
                      <a:cubicBezTo>
                        <a:pt x="45" y="42"/>
                        <a:pt x="43" y="41"/>
                        <a:pt x="42" y="41"/>
                      </a:cubicBezTo>
                      <a:cubicBezTo>
                        <a:pt x="40" y="41"/>
                        <a:pt x="39" y="41"/>
                        <a:pt x="37" y="42"/>
                      </a:cubicBezTo>
                      <a:cubicBezTo>
                        <a:pt x="35" y="42"/>
                        <a:pt x="35" y="42"/>
                        <a:pt x="35" y="42"/>
                      </a:cubicBezTo>
                      <a:cubicBezTo>
                        <a:pt x="32" y="43"/>
                        <a:pt x="32" y="46"/>
                        <a:pt x="31" y="49"/>
                      </a:cubicBezTo>
                      <a:cubicBezTo>
                        <a:pt x="31" y="50"/>
                        <a:pt x="31" y="52"/>
                        <a:pt x="30" y="53"/>
                      </a:cubicBezTo>
                      <a:cubicBezTo>
                        <a:pt x="30" y="54"/>
                        <a:pt x="30" y="54"/>
                        <a:pt x="30" y="54"/>
                      </a:cubicBezTo>
                      <a:cubicBezTo>
                        <a:pt x="29" y="53"/>
                        <a:pt x="29" y="53"/>
                        <a:pt x="29" y="53"/>
                      </a:cubicBezTo>
                      <a:cubicBezTo>
                        <a:pt x="28" y="53"/>
                        <a:pt x="27" y="52"/>
                        <a:pt x="26" y="52"/>
                      </a:cubicBezTo>
                      <a:cubicBezTo>
                        <a:pt x="25" y="52"/>
                        <a:pt x="24" y="53"/>
                        <a:pt x="24" y="54"/>
                      </a:cubicBezTo>
                      <a:lnTo>
                        <a:pt x="24" y="57"/>
                      </a:lnTo>
                      <a:close/>
                      <a:moveTo>
                        <a:pt x="3" y="32"/>
                      </a:moveTo>
                      <a:cubicBezTo>
                        <a:pt x="5" y="33"/>
                        <a:pt x="5" y="35"/>
                        <a:pt x="5" y="36"/>
                      </a:cubicBezTo>
                      <a:cubicBezTo>
                        <a:pt x="6" y="37"/>
                        <a:pt x="6" y="38"/>
                        <a:pt x="7" y="39"/>
                      </a:cubicBezTo>
                      <a:cubicBezTo>
                        <a:pt x="8" y="40"/>
                        <a:pt x="7" y="41"/>
                        <a:pt x="7" y="42"/>
                      </a:cubicBezTo>
                      <a:cubicBezTo>
                        <a:pt x="7" y="43"/>
                        <a:pt x="7" y="44"/>
                        <a:pt x="7" y="45"/>
                      </a:cubicBezTo>
                      <a:cubicBezTo>
                        <a:pt x="9" y="47"/>
                        <a:pt x="9" y="49"/>
                        <a:pt x="9" y="52"/>
                      </a:cubicBezTo>
                      <a:cubicBezTo>
                        <a:pt x="9" y="53"/>
                        <a:pt x="10" y="53"/>
                        <a:pt x="10" y="54"/>
                      </a:cubicBezTo>
                      <a:cubicBezTo>
                        <a:pt x="10" y="54"/>
                        <a:pt x="10" y="54"/>
                        <a:pt x="10" y="54"/>
                      </a:cubicBezTo>
                      <a:cubicBezTo>
                        <a:pt x="10" y="54"/>
                        <a:pt x="12" y="53"/>
                        <a:pt x="15" y="50"/>
                      </a:cubicBezTo>
                      <a:cubicBezTo>
                        <a:pt x="16" y="49"/>
                        <a:pt x="16" y="49"/>
                        <a:pt x="16" y="49"/>
                      </a:cubicBezTo>
                      <a:cubicBezTo>
                        <a:pt x="17" y="50"/>
                        <a:pt x="17" y="50"/>
                        <a:pt x="17" y="50"/>
                      </a:cubicBezTo>
                      <a:cubicBezTo>
                        <a:pt x="17" y="51"/>
                        <a:pt x="18" y="51"/>
                        <a:pt x="20" y="51"/>
                      </a:cubicBezTo>
                      <a:cubicBezTo>
                        <a:pt x="21" y="51"/>
                        <a:pt x="22" y="51"/>
                        <a:pt x="23" y="52"/>
                      </a:cubicBezTo>
                      <a:cubicBezTo>
                        <a:pt x="23" y="51"/>
                        <a:pt x="24" y="50"/>
                        <a:pt x="26" y="50"/>
                      </a:cubicBezTo>
                      <a:cubicBezTo>
                        <a:pt x="27" y="50"/>
                        <a:pt x="28" y="50"/>
                        <a:pt x="29" y="51"/>
                      </a:cubicBezTo>
                      <a:cubicBezTo>
                        <a:pt x="29" y="50"/>
                        <a:pt x="29" y="49"/>
                        <a:pt x="29" y="49"/>
                      </a:cubicBezTo>
                      <a:cubicBezTo>
                        <a:pt x="30" y="45"/>
                        <a:pt x="31" y="41"/>
                        <a:pt x="35" y="40"/>
                      </a:cubicBezTo>
                      <a:cubicBezTo>
                        <a:pt x="36" y="40"/>
                        <a:pt x="36" y="40"/>
                        <a:pt x="36" y="40"/>
                      </a:cubicBezTo>
                      <a:cubicBezTo>
                        <a:pt x="38" y="39"/>
                        <a:pt x="40" y="39"/>
                        <a:pt x="42" y="39"/>
                      </a:cubicBezTo>
                      <a:cubicBezTo>
                        <a:pt x="44" y="39"/>
                        <a:pt x="45" y="40"/>
                        <a:pt x="47" y="42"/>
                      </a:cubicBezTo>
                      <a:cubicBezTo>
                        <a:pt x="47" y="42"/>
                        <a:pt x="48" y="42"/>
                        <a:pt x="48" y="42"/>
                      </a:cubicBezTo>
                      <a:cubicBezTo>
                        <a:pt x="48" y="42"/>
                        <a:pt x="49" y="39"/>
                        <a:pt x="48" y="36"/>
                      </a:cubicBezTo>
                      <a:cubicBezTo>
                        <a:pt x="48" y="34"/>
                        <a:pt x="47" y="33"/>
                        <a:pt x="47" y="33"/>
                      </a:cubicBezTo>
                      <a:cubicBezTo>
                        <a:pt x="45" y="32"/>
                        <a:pt x="45" y="30"/>
                        <a:pt x="45" y="29"/>
                      </a:cubicBezTo>
                      <a:cubicBezTo>
                        <a:pt x="45" y="29"/>
                        <a:pt x="45" y="29"/>
                        <a:pt x="45" y="29"/>
                      </a:cubicBezTo>
                      <a:cubicBezTo>
                        <a:pt x="45" y="29"/>
                        <a:pt x="45" y="29"/>
                        <a:pt x="45" y="29"/>
                      </a:cubicBezTo>
                      <a:cubicBezTo>
                        <a:pt x="45" y="29"/>
                        <a:pt x="45" y="29"/>
                        <a:pt x="44" y="29"/>
                      </a:cubicBezTo>
                      <a:cubicBezTo>
                        <a:pt x="43" y="29"/>
                        <a:pt x="43" y="29"/>
                        <a:pt x="43" y="29"/>
                      </a:cubicBezTo>
                      <a:cubicBezTo>
                        <a:pt x="39" y="28"/>
                        <a:pt x="39" y="28"/>
                        <a:pt x="37" y="24"/>
                      </a:cubicBezTo>
                      <a:cubicBezTo>
                        <a:pt x="37" y="23"/>
                        <a:pt x="37" y="22"/>
                        <a:pt x="37" y="21"/>
                      </a:cubicBezTo>
                      <a:cubicBezTo>
                        <a:pt x="37" y="21"/>
                        <a:pt x="37" y="20"/>
                        <a:pt x="37" y="19"/>
                      </a:cubicBezTo>
                      <a:cubicBezTo>
                        <a:pt x="36" y="18"/>
                        <a:pt x="36" y="17"/>
                        <a:pt x="35" y="17"/>
                      </a:cubicBezTo>
                      <a:cubicBezTo>
                        <a:pt x="34" y="17"/>
                        <a:pt x="33" y="17"/>
                        <a:pt x="32" y="16"/>
                      </a:cubicBezTo>
                      <a:cubicBezTo>
                        <a:pt x="30" y="15"/>
                        <a:pt x="28" y="14"/>
                        <a:pt x="26" y="14"/>
                      </a:cubicBezTo>
                      <a:cubicBezTo>
                        <a:pt x="24" y="13"/>
                        <a:pt x="22" y="12"/>
                        <a:pt x="20" y="11"/>
                      </a:cubicBezTo>
                      <a:cubicBezTo>
                        <a:pt x="17" y="9"/>
                        <a:pt x="18" y="7"/>
                        <a:pt x="18" y="5"/>
                      </a:cubicBezTo>
                      <a:cubicBezTo>
                        <a:pt x="18" y="4"/>
                        <a:pt x="18" y="3"/>
                        <a:pt x="18" y="2"/>
                      </a:cubicBezTo>
                      <a:cubicBezTo>
                        <a:pt x="18" y="2"/>
                        <a:pt x="18" y="2"/>
                        <a:pt x="17" y="2"/>
                      </a:cubicBezTo>
                      <a:cubicBezTo>
                        <a:pt x="16" y="2"/>
                        <a:pt x="16" y="2"/>
                        <a:pt x="16" y="2"/>
                      </a:cubicBezTo>
                      <a:cubicBezTo>
                        <a:pt x="14" y="2"/>
                        <a:pt x="14" y="3"/>
                        <a:pt x="13" y="4"/>
                      </a:cubicBezTo>
                      <a:cubicBezTo>
                        <a:pt x="12" y="5"/>
                        <a:pt x="11" y="5"/>
                        <a:pt x="10" y="6"/>
                      </a:cubicBezTo>
                      <a:cubicBezTo>
                        <a:pt x="8" y="7"/>
                        <a:pt x="6" y="7"/>
                        <a:pt x="4" y="7"/>
                      </a:cubicBezTo>
                      <a:cubicBezTo>
                        <a:pt x="6" y="9"/>
                        <a:pt x="7" y="11"/>
                        <a:pt x="6" y="13"/>
                      </a:cubicBezTo>
                      <a:cubicBezTo>
                        <a:pt x="6" y="14"/>
                        <a:pt x="6" y="15"/>
                        <a:pt x="6" y="16"/>
                      </a:cubicBezTo>
                      <a:cubicBezTo>
                        <a:pt x="6" y="18"/>
                        <a:pt x="6" y="20"/>
                        <a:pt x="5" y="21"/>
                      </a:cubicBezTo>
                      <a:cubicBezTo>
                        <a:pt x="5" y="22"/>
                        <a:pt x="4" y="23"/>
                        <a:pt x="4" y="26"/>
                      </a:cubicBezTo>
                      <a:cubicBezTo>
                        <a:pt x="4" y="26"/>
                        <a:pt x="4" y="26"/>
                        <a:pt x="5" y="27"/>
                      </a:cubicBezTo>
                      <a:cubicBezTo>
                        <a:pt x="5" y="27"/>
                        <a:pt x="6" y="28"/>
                        <a:pt x="5" y="29"/>
                      </a:cubicBezTo>
                      <a:cubicBezTo>
                        <a:pt x="5" y="30"/>
                        <a:pt x="5" y="30"/>
                        <a:pt x="4" y="30"/>
                      </a:cubicBezTo>
                      <a:cubicBezTo>
                        <a:pt x="4" y="31"/>
                        <a:pt x="3" y="32"/>
                        <a:pt x="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85" name="Freeform 93"/>
                <p:cNvSpPr/>
                <p:nvPr/>
              </p:nvSpPr>
              <p:spPr bwMode="auto">
                <a:xfrm>
                  <a:off x="2506" y="1839"/>
                  <a:ext cx="17" cy="16"/>
                </a:xfrm>
                <a:custGeom>
                  <a:avLst/>
                  <a:gdLst>
                    <a:gd name="T0" fmla="*/ 10 w 10"/>
                    <a:gd name="T1" fmla="*/ 1 h 9"/>
                    <a:gd name="T2" fmla="*/ 1 w 10"/>
                    <a:gd name="T3" fmla="*/ 6 h 9"/>
                    <a:gd name="T4" fmla="*/ 3 w 10"/>
                    <a:gd name="T5" fmla="*/ 1 h 9"/>
                    <a:gd name="T6" fmla="*/ 10 w 10"/>
                    <a:gd name="T7" fmla="*/ 1 h 9"/>
                  </a:gdLst>
                  <a:ahLst/>
                  <a:cxnLst>
                    <a:cxn ang="0">
                      <a:pos x="T0" y="T1"/>
                    </a:cxn>
                    <a:cxn ang="0">
                      <a:pos x="T2" y="T3"/>
                    </a:cxn>
                    <a:cxn ang="0">
                      <a:pos x="T4" y="T5"/>
                    </a:cxn>
                    <a:cxn ang="0">
                      <a:pos x="T6" y="T7"/>
                    </a:cxn>
                  </a:cxnLst>
                  <a:rect l="0" t="0" r="r" b="b"/>
                  <a:pathLst>
                    <a:path w="10" h="9">
                      <a:moveTo>
                        <a:pt x="10" y="1"/>
                      </a:moveTo>
                      <a:cubicBezTo>
                        <a:pt x="10" y="5"/>
                        <a:pt x="2" y="9"/>
                        <a:pt x="1" y="6"/>
                      </a:cubicBezTo>
                      <a:cubicBezTo>
                        <a:pt x="1" y="4"/>
                        <a:pt x="0" y="1"/>
                        <a:pt x="3" y="1"/>
                      </a:cubicBezTo>
                      <a:cubicBezTo>
                        <a:pt x="5" y="1"/>
                        <a:pt x="8"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86" name="Freeform 94"/>
                <p:cNvSpPr>
                  <a:spLocks noEditPoints="1"/>
                </p:cNvSpPr>
                <p:nvPr/>
              </p:nvSpPr>
              <p:spPr bwMode="auto">
                <a:xfrm>
                  <a:off x="2506" y="1839"/>
                  <a:ext cx="19" cy="14"/>
                </a:xfrm>
                <a:custGeom>
                  <a:avLst/>
                  <a:gdLst>
                    <a:gd name="T0" fmla="*/ 3 w 11"/>
                    <a:gd name="T1" fmla="*/ 8 h 8"/>
                    <a:gd name="T2" fmla="*/ 0 w 11"/>
                    <a:gd name="T3" fmla="*/ 6 h 8"/>
                    <a:gd name="T4" fmla="*/ 0 w 11"/>
                    <a:gd name="T5" fmla="*/ 5 h 8"/>
                    <a:gd name="T6" fmla="*/ 1 w 11"/>
                    <a:gd name="T7" fmla="*/ 1 h 8"/>
                    <a:gd name="T8" fmla="*/ 3 w 11"/>
                    <a:gd name="T9" fmla="*/ 0 h 8"/>
                    <a:gd name="T10" fmla="*/ 4 w 11"/>
                    <a:gd name="T11" fmla="*/ 0 h 8"/>
                    <a:gd name="T12" fmla="*/ 10 w 11"/>
                    <a:gd name="T13" fmla="*/ 0 h 8"/>
                    <a:gd name="T14" fmla="*/ 11 w 11"/>
                    <a:gd name="T15" fmla="*/ 1 h 8"/>
                    <a:gd name="T16" fmla="*/ 11 w 11"/>
                    <a:gd name="T17" fmla="*/ 1 h 8"/>
                    <a:gd name="T18" fmla="*/ 3 w 11"/>
                    <a:gd name="T19" fmla="*/ 8 h 8"/>
                    <a:gd name="T20" fmla="*/ 7 w 11"/>
                    <a:gd name="T21" fmla="*/ 2 h 8"/>
                    <a:gd name="T22" fmla="*/ 4 w 11"/>
                    <a:gd name="T23" fmla="*/ 2 h 8"/>
                    <a:gd name="T24" fmla="*/ 3 w 11"/>
                    <a:gd name="T25" fmla="*/ 2 h 8"/>
                    <a:gd name="T26" fmla="*/ 2 w 11"/>
                    <a:gd name="T27" fmla="*/ 2 h 8"/>
                    <a:gd name="T28" fmla="*/ 2 w 11"/>
                    <a:gd name="T29" fmla="*/ 5 h 8"/>
                    <a:gd name="T30" fmla="*/ 2 w 11"/>
                    <a:gd name="T31" fmla="*/ 6 h 8"/>
                    <a:gd name="T32" fmla="*/ 3 w 11"/>
                    <a:gd name="T33" fmla="*/ 6 h 8"/>
                    <a:gd name="T34" fmla="*/ 9 w 11"/>
                    <a:gd name="T35" fmla="*/ 2 h 8"/>
                    <a:gd name="T36" fmla="*/ 7 w 11"/>
                    <a:gd name="T3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8">
                      <a:moveTo>
                        <a:pt x="3" y="8"/>
                      </a:moveTo>
                      <a:cubicBezTo>
                        <a:pt x="1" y="8"/>
                        <a:pt x="1" y="7"/>
                        <a:pt x="0" y="6"/>
                      </a:cubicBezTo>
                      <a:cubicBezTo>
                        <a:pt x="0" y="6"/>
                        <a:pt x="0" y="5"/>
                        <a:pt x="0" y="5"/>
                      </a:cubicBezTo>
                      <a:cubicBezTo>
                        <a:pt x="0" y="4"/>
                        <a:pt x="0" y="2"/>
                        <a:pt x="1" y="1"/>
                      </a:cubicBezTo>
                      <a:cubicBezTo>
                        <a:pt x="1" y="0"/>
                        <a:pt x="2" y="0"/>
                        <a:pt x="3" y="0"/>
                      </a:cubicBezTo>
                      <a:cubicBezTo>
                        <a:pt x="3" y="0"/>
                        <a:pt x="4" y="0"/>
                        <a:pt x="4" y="0"/>
                      </a:cubicBezTo>
                      <a:cubicBezTo>
                        <a:pt x="6" y="0"/>
                        <a:pt x="9" y="0"/>
                        <a:pt x="10" y="0"/>
                      </a:cubicBezTo>
                      <a:cubicBezTo>
                        <a:pt x="11" y="1"/>
                        <a:pt x="11" y="1"/>
                        <a:pt x="11" y="1"/>
                      </a:cubicBezTo>
                      <a:cubicBezTo>
                        <a:pt x="11" y="1"/>
                        <a:pt x="11" y="1"/>
                        <a:pt x="11" y="1"/>
                      </a:cubicBezTo>
                      <a:cubicBezTo>
                        <a:pt x="11" y="5"/>
                        <a:pt x="6" y="8"/>
                        <a:pt x="3" y="8"/>
                      </a:cubicBezTo>
                      <a:close/>
                      <a:moveTo>
                        <a:pt x="7" y="2"/>
                      </a:moveTo>
                      <a:cubicBezTo>
                        <a:pt x="6" y="2"/>
                        <a:pt x="5" y="2"/>
                        <a:pt x="4" y="2"/>
                      </a:cubicBezTo>
                      <a:cubicBezTo>
                        <a:pt x="4" y="2"/>
                        <a:pt x="3" y="2"/>
                        <a:pt x="3" y="2"/>
                      </a:cubicBezTo>
                      <a:cubicBezTo>
                        <a:pt x="3" y="2"/>
                        <a:pt x="3" y="2"/>
                        <a:pt x="2" y="2"/>
                      </a:cubicBezTo>
                      <a:cubicBezTo>
                        <a:pt x="2" y="3"/>
                        <a:pt x="2" y="4"/>
                        <a:pt x="2" y="5"/>
                      </a:cubicBezTo>
                      <a:cubicBezTo>
                        <a:pt x="2" y="5"/>
                        <a:pt x="2" y="5"/>
                        <a:pt x="2" y="6"/>
                      </a:cubicBezTo>
                      <a:cubicBezTo>
                        <a:pt x="2" y="6"/>
                        <a:pt x="2" y="6"/>
                        <a:pt x="3" y="6"/>
                      </a:cubicBezTo>
                      <a:cubicBezTo>
                        <a:pt x="5" y="6"/>
                        <a:pt x="8" y="4"/>
                        <a:pt x="9" y="2"/>
                      </a:cubicBezTo>
                      <a:cubicBezTo>
                        <a:pt x="8" y="2"/>
                        <a:pt x="8"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87" name="Freeform 95"/>
                <p:cNvSpPr/>
                <p:nvPr/>
              </p:nvSpPr>
              <p:spPr bwMode="auto">
                <a:xfrm>
                  <a:off x="2349" y="1803"/>
                  <a:ext cx="265" cy="277"/>
                </a:xfrm>
                <a:custGeom>
                  <a:avLst/>
                  <a:gdLst>
                    <a:gd name="T0" fmla="*/ 80 w 154"/>
                    <a:gd name="T1" fmla="*/ 128 h 161"/>
                    <a:gd name="T2" fmla="*/ 64 w 154"/>
                    <a:gd name="T3" fmla="*/ 145 h 161"/>
                    <a:gd name="T4" fmla="*/ 82 w 154"/>
                    <a:gd name="T5" fmla="*/ 156 h 161"/>
                    <a:gd name="T6" fmla="*/ 88 w 154"/>
                    <a:gd name="T7" fmla="*/ 153 h 161"/>
                    <a:gd name="T8" fmla="*/ 100 w 154"/>
                    <a:gd name="T9" fmla="*/ 134 h 161"/>
                    <a:gd name="T10" fmla="*/ 120 w 154"/>
                    <a:gd name="T11" fmla="*/ 113 h 161"/>
                    <a:gd name="T12" fmla="*/ 135 w 154"/>
                    <a:gd name="T13" fmla="*/ 97 h 161"/>
                    <a:gd name="T14" fmla="*/ 138 w 154"/>
                    <a:gd name="T15" fmla="*/ 74 h 161"/>
                    <a:gd name="T16" fmla="*/ 144 w 154"/>
                    <a:gd name="T17" fmla="*/ 65 h 161"/>
                    <a:gd name="T18" fmla="*/ 153 w 154"/>
                    <a:gd name="T19" fmla="*/ 45 h 161"/>
                    <a:gd name="T20" fmla="*/ 134 w 154"/>
                    <a:gd name="T21" fmla="*/ 33 h 161"/>
                    <a:gd name="T22" fmla="*/ 116 w 154"/>
                    <a:gd name="T23" fmla="*/ 32 h 161"/>
                    <a:gd name="T24" fmla="*/ 115 w 154"/>
                    <a:gd name="T25" fmla="*/ 30 h 161"/>
                    <a:gd name="T26" fmla="*/ 103 w 154"/>
                    <a:gd name="T27" fmla="*/ 24 h 161"/>
                    <a:gd name="T28" fmla="*/ 89 w 154"/>
                    <a:gd name="T29" fmla="*/ 29 h 161"/>
                    <a:gd name="T30" fmla="*/ 92 w 154"/>
                    <a:gd name="T31" fmla="*/ 24 h 161"/>
                    <a:gd name="T32" fmla="*/ 95 w 154"/>
                    <a:gd name="T33" fmla="*/ 15 h 161"/>
                    <a:gd name="T34" fmla="*/ 92 w 154"/>
                    <a:gd name="T35" fmla="*/ 11 h 161"/>
                    <a:gd name="T36" fmla="*/ 80 w 154"/>
                    <a:gd name="T37" fmla="*/ 13 h 161"/>
                    <a:gd name="T38" fmla="*/ 71 w 154"/>
                    <a:gd name="T39" fmla="*/ 14 h 161"/>
                    <a:gd name="T40" fmla="*/ 59 w 154"/>
                    <a:gd name="T41" fmla="*/ 15 h 161"/>
                    <a:gd name="T42" fmla="*/ 55 w 154"/>
                    <a:gd name="T43" fmla="*/ 1 h 161"/>
                    <a:gd name="T44" fmla="*/ 37 w 154"/>
                    <a:gd name="T45" fmla="*/ 4 h 161"/>
                    <a:gd name="T46" fmla="*/ 42 w 154"/>
                    <a:gd name="T47" fmla="*/ 12 h 161"/>
                    <a:gd name="T48" fmla="*/ 31 w 154"/>
                    <a:gd name="T49" fmla="*/ 18 h 161"/>
                    <a:gd name="T50" fmla="*/ 23 w 154"/>
                    <a:gd name="T51" fmla="*/ 13 h 161"/>
                    <a:gd name="T52" fmla="*/ 19 w 154"/>
                    <a:gd name="T53" fmla="*/ 19 h 161"/>
                    <a:gd name="T54" fmla="*/ 16 w 154"/>
                    <a:gd name="T55" fmla="*/ 35 h 161"/>
                    <a:gd name="T56" fmla="*/ 6 w 154"/>
                    <a:gd name="T57" fmla="*/ 41 h 161"/>
                    <a:gd name="T58" fmla="*/ 1 w 154"/>
                    <a:gd name="T59" fmla="*/ 51 h 161"/>
                    <a:gd name="T60" fmla="*/ 8 w 154"/>
                    <a:gd name="T61" fmla="*/ 60 h 161"/>
                    <a:gd name="T62" fmla="*/ 14 w 154"/>
                    <a:gd name="T63" fmla="*/ 64 h 161"/>
                    <a:gd name="T64" fmla="*/ 34 w 154"/>
                    <a:gd name="T65" fmla="*/ 61 h 161"/>
                    <a:gd name="T66" fmla="*/ 39 w 154"/>
                    <a:gd name="T67" fmla="*/ 70 h 161"/>
                    <a:gd name="T68" fmla="*/ 54 w 154"/>
                    <a:gd name="T69" fmla="*/ 80 h 161"/>
                    <a:gd name="T70" fmla="*/ 61 w 154"/>
                    <a:gd name="T71" fmla="*/ 86 h 161"/>
                    <a:gd name="T72" fmla="*/ 64 w 154"/>
                    <a:gd name="T73" fmla="*/ 91 h 161"/>
                    <a:gd name="T74" fmla="*/ 63 w 154"/>
                    <a:gd name="T75" fmla="*/ 103 h 161"/>
                    <a:gd name="T76" fmla="*/ 72 w 154"/>
                    <a:gd name="T77" fmla="*/ 112 h 161"/>
                    <a:gd name="T78" fmla="*/ 77 w 154"/>
                    <a:gd name="T79" fmla="*/ 12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161">
                      <a:moveTo>
                        <a:pt x="77" y="124"/>
                      </a:moveTo>
                      <a:cubicBezTo>
                        <a:pt x="79" y="124"/>
                        <a:pt x="80" y="126"/>
                        <a:pt x="80" y="128"/>
                      </a:cubicBezTo>
                      <a:cubicBezTo>
                        <a:pt x="79" y="132"/>
                        <a:pt x="78" y="130"/>
                        <a:pt x="76" y="133"/>
                      </a:cubicBezTo>
                      <a:cubicBezTo>
                        <a:pt x="72" y="137"/>
                        <a:pt x="68" y="141"/>
                        <a:pt x="64" y="145"/>
                      </a:cubicBezTo>
                      <a:cubicBezTo>
                        <a:pt x="67" y="144"/>
                        <a:pt x="70" y="145"/>
                        <a:pt x="71" y="148"/>
                      </a:cubicBezTo>
                      <a:cubicBezTo>
                        <a:pt x="74" y="146"/>
                        <a:pt x="79" y="155"/>
                        <a:pt x="82" y="156"/>
                      </a:cubicBezTo>
                      <a:cubicBezTo>
                        <a:pt x="81" y="158"/>
                        <a:pt x="80" y="159"/>
                        <a:pt x="81" y="161"/>
                      </a:cubicBezTo>
                      <a:cubicBezTo>
                        <a:pt x="84" y="158"/>
                        <a:pt x="85" y="155"/>
                        <a:pt x="88" y="153"/>
                      </a:cubicBezTo>
                      <a:cubicBezTo>
                        <a:pt x="91" y="150"/>
                        <a:pt x="93" y="147"/>
                        <a:pt x="95" y="143"/>
                      </a:cubicBezTo>
                      <a:cubicBezTo>
                        <a:pt x="96" y="139"/>
                        <a:pt x="99" y="138"/>
                        <a:pt x="100" y="134"/>
                      </a:cubicBezTo>
                      <a:cubicBezTo>
                        <a:pt x="100" y="130"/>
                        <a:pt x="99" y="128"/>
                        <a:pt x="101" y="124"/>
                      </a:cubicBezTo>
                      <a:cubicBezTo>
                        <a:pt x="104" y="119"/>
                        <a:pt x="114" y="113"/>
                        <a:pt x="120" y="113"/>
                      </a:cubicBezTo>
                      <a:cubicBezTo>
                        <a:pt x="123" y="113"/>
                        <a:pt x="128" y="112"/>
                        <a:pt x="129" y="108"/>
                      </a:cubicBezTo>
                      <a:cubicBezTo>
                        <a:pt x="130" y="104"/>
                        <a:pt x="134" y="101"/>
                        <a:pt x="135" y="97"/>
                      </a:cubicBezTo>
                      <a:cubicBezTo>
                        <a:pt x="135" y="93"/>
                        <a:pt x="137" y="90"/>
                        <a:pt x="137" y="86"/>
                      </a:cubicBezTo>
                      <a:cubicBezTo>
                        <a:pt x="138" y="82"/>
                        <a:pt x="137" y="78"/>
                        <a:pt x="138" y="74"/>
                      </a:cubicBezTo>
                      <a:cubicBezTo>
                        <a:pt x="138" y="72"/>
                        <a:pt x="140" y="72"/>
                        <a:pt x="141" y="71"/>
                      </a:cubicBezTo>
                      <a:cubicBezTo>
                        <a:pt x="142" y="69"/>
                        <a:pt x="143" y="67"/>
                        <a:pt x="144" y="65"/>
                      </a:cubicBezTo>
                      <a:cubicBezTo>
                        <a:pt x="147" y="62"/>
                        <a:pt x="150" y="60"/>
                        <a:pt x="152" y="56"/>
                      </a:cubicBezTo>
                      <a:cubicBezTo>
                        <a:pt x="154" y="53"/>
                        <a:pt x="154" y="49"/>
                        <a:pt x="153" y="45"/>
                      </a:cubicBezTo>
                      <a:cubicBezTo>
                        <a:pt x="152" y="40"/>
                        <a:pt x="148" y="43"/>
                        <a:pt x="145" y="40"/>
                      </a:cubicBezTo>
                      <a:cubicBezTo>
                        <a:pt x="141" y="38"/>
                        <a:pt x="138" y="34"/>
                        <a:pt x="134" y="33"/>
                      </a:cubicBezTo>
                      <a:cubicBezTo>
                        <a:pt x="130" y="31"/>
                        <a:pt x="126" y="32"/>
                        <a:pt x="121" y="31"/>
                      </a:cubicBezTo>
                      <a:cubicBezTo>
                        <a:pt x="119" y="30"/>
                        <a:pt x="118" y="31"/>
                        <a:pt x="116" y="32"/>
                      </a:cubicBezTo>
                      <a:cubicBezTo>
                        <a:pt x="117" y="31"/>
                        <a:pt x="117" y="31"/>
                        <a:pt x="117" y="30"/>
                      </a:cubicBezTo>
                      <a:cubicBezTo>
                        <a:pt x="116" y="30"/>
                        <a:pt x="116" y="30"/>
                        <a:pt x="115" y="30"/>
                      </a:cubicBezTo>
                      <a:cubicBezTo>
                        <a:pt x="116" y="28"/>
                        <a:pt x="115" y="26"/>
                        <a:pt x="113" y="28"/>
                      </a:cubicBezTo>
                      <a:cubicBezTo>
                        <a:pt x="112" y="24"/>
                        <a:pt x="106" y="24"/>
                        <a:pt x="103" y="24"/>
                      </a:cubicBezTo>
                      <a:cubicBezTo>
                        <a:pt x="102" y="24"/>
                        <a:pt x="98" y="30"/>
                        <a:pt x="97" y="31"/>
                      </a:cubicBezTo>
                      <a:cubicBezTo>
                        <a:pt x="98" y="27"/>
                        <a:pt x="91" y="28"/>
                        <a:pt x="89" y="29"/>
                      </a:cubicBezTo>
                      <a:cubicBezTo>
                        <a:pt x="89" y="27"/>
                        <a:pt x="91" y="29"/>
                        <a:pt x="92" y="28"/>
                      </a:cubicBezTo>
                      <a:cubicBezTo>
                        <a:pt x="93" y="26"/>
                        <a:pt x="91" y="26"/>
                        <a:pt x="92" y="24"/>
                      </a:cubicBezTo>
                      <a:cubicBezTo>
                        <a:pt x="91" y="25"/>
                        <a:pt x="90" y="25"/>
                        <a:pt x="90" y="26"/>
                      </a:cubicBezTo>
                      <a:cubicBezTo>
                        <a:pt x="87" y="21"/>
                        <a:pt x="96" y="20"/>
                        <a:pt x="95" y="15"/>
                      </a:cubicBezTo>
                      <a:cubicBezTo>
                        <a:pt x="95" y="14"/>
                        <a:pt x="93" y="14"/>
                        <a:pt x="93" y="14"/>
                      </a:cubicBezTo>
                      <a:cubicBezTo>
                        <a:pt x="93" y="13"/>
                        <a:pt x="92" y="12"/>
                        <a:pt x="92" y="11"/>
                      </a:cubicBezTo>
                      <a:cubicBezTo>
                        <a:pt x="92" y="10"/>
                        <a:pt x="90" y="4"/>
                        <a:pt x="89" y="5"/>
                      </a:cubicBezTo>
                      <a:cubicBezTo>
                        <a:pt x="85" y="9"/>
                        <a:pt x="85" y="13"/>
                        <a:pt x="80" y="13"/>
                      </a:cubicBezTo>
                      <a:cubicBezTo>
                        <a:pt x="78" y="13"/>
                        <a:pt x="77" y="11"/>
                        <a:pt x="75" y="11"/>
                      </a:cubicBezTo>
                      <a:cubicBezTo>
                        <a:pt x="72" y="11"/>
                        <a:pt x="72" y="14"/>
                        <a:pt x="71" y="14"/>
                      </a:cubicBezTo>
                      <a:cubicBezTo>
                        <a:pt x="69" y="14"/>
                        <a:pt x="67" y="13"/>
                        <a:pt x="65" y="14"/>
                      </a:cubicBezTo>
                      <a:cubicBezTo>
                        <a:pt x="63" y="15"/>
                        <a:pt x="61" y="16"/>
                        <a:pt x="59" y="15"/>
                      </a:cubicBezTo>
                      <a:cubicBezTo>
                        <a:pt x="53" y="14"/>
                        <a:pt x="58" y="8"/>
                        <a:pt x="57" y="5"/>
                      </a:cubicBezTo>
                      <a:cubicBezTo>
                        <a:pt x="57" y="5"/>
                        <a:pt x="55" y="1"/>
                        <a:pt x="55" y="1"/>
                      </a:cubicBezTo>
                      <a:cubicBezTo>
                        <a:pt x="52" y="0"/>
                        <a:pt x="53" y="3"/>
                        <a:pt x="51" y="3"/>
                      </a:cubicBezTo>
                      <a:cubicBezTo>
                        <a:pt x="45" y="6"/>
                        <a:pt x="43" y="6"/>
                        <a:pt x="37" y="4"/>
                      </a:cubicBezTo>
                      <a:cubicBezTo>
                        <a:pt x="37" y="6"/>
                        <a:pt x="39" y="6"/>
                        <a:pt x="38" y="9"/>
                      </a:cubicBezTo>
                      <a:cubicBezTo>
                        <a:pt x="38" y="11"/>
                        <a:pt x="39" y="12"/>
                        <a:pt x="42" y="12"/>
                      </a:cubicBezTo>
                      <a:cubicBezTo>
                        <a:pt x="41" y="13"/>
                        <a:pt x="38" y="15"/>
                        <a:pt x="36" y="17"/>
                      </a:cubicBezTo>
                      <a:cubicBezTo>
                        <a:pt x="34" y="18"/>
                        <a:pt x="33" y="18"/>
                        <a:pt x="31" y="18"/>
                      </a:cubicBezTo>
                      <a:cubicBezTo>
                        <a:pt x="29" y="18"/>
                        <a:pt x="29" y="16"/>
                        <a:pt x="27" y="17"/>
                      </a:cubicBezTo>
                      <a:cubicBezTo>
                        <a:pt x="26" y="13"/>
                        <a:pt x="25" y="14"/>
                        <a:pt x="23" y="13"/>
                      </a:cubicBezTo>
                      <a:cubicBezTo>
                        <a:pt x="22" y="15"/>
                        <a:pt x="18" y="14"/>
                        <a:pt x="16" y="14"/>
                      </a:cubicBezTo>
                      <a:cubicBezTo>
                        <a:pt x="16" y="18"/>
                        <a:pt x="19" y="16"/>
                        <a:pt x="19" y="19"/>
                      </a:cubicBezTo>
                      <a:cubicBezTo>
                        <a:pt x="11" y="17"/>
                        <a:pt x="19" y="24"/>
                        <a:pt x="18" y="26"/>
                      </a:cubicBezTo>
                      <a:cubicBezTo>
                        <a:pt x="18" y="29"/>
                        <a:pt x="17" y="32"/>
                        <a:pt x="16" y="35"/>
                      </a:cubicBezTo>
                      <a:cubicBezTo>
                        <a:pt x="16" y="38"/>
                        <a:pt x="15" y="37"/>
                        <a:pt x="12" y="38"/>
                      </a:cubicBezTo>
                      <a:cubicBezTo>
                        <a:pt x="10" y="39"/>
                        <a:pt x="8" y="39"/>
                        <a:pt x="6" y="41"/>
                      </a:cubicBezTo>
                      <a:cubicBezTo>
                        <a:pt x="4" y="43"/>
                        <a:pt x="5" y="45"/>
                        <a:pt x="4" y="47"/>
                      </a:cubicBezTo>
                      <a:cubicBezTo>
                        <a:pt x="3" y="48"/>
                        <a:pt x="0" y="49"/>
                        <a:pt x="1" y="51"/>
                      </a:cubicBezTo>
                      <a:cubicBezTo>
                        <a:pt x="2" y="54"/>
                        <a:pt x="5" y="55"/>
                        <a:pt x="4" y="58"/>
                      </a:cubicBezTo>
                      <a:cubicBezTo>
                        <a:pt x="7" y="57"/>
                        <a:pt x="6" y="60"/>
                        <a:pt x="8" y="60"/>
                      </a:cubicBezTo>
                      <a:cubicBezTo>
                        <a:pt x="10" y="60"/>
                        <a:pt x="12" y="58"/>
                        <a:pt x="14" y="57"/>
                      </a:cubicBezTo>
                      <a:cubicBezTo>
                        <a:pt x="14" y="59"/>
                        <a:pt x="13" y="63"/>
                        <a:pt x="14" y="64"/>
                      </a:cubicBezTo>
                      <a:cubicBezTo>
                        <a:pt x="14" y="64"/>
                        <a:pt x="22" y="65"/>
                        <a:pt x="22" y="64"/>
                      </a:cubicBezTo>
                      <a:cubicBezTo>
                        <a:pt x="24" y="64"/>
                        <a:pt x="35" y="54"/>
                        <a:pt x="34" y="61"/>
                      </a:cubicBezTo>
                      <a:cubicBezTo>
                        <a:pt x="34" y="64"/>
                        <a:pt x="33" y="67"/>
                        <a:pt x="36" y="69"/>
                      </a:cubicBezTo>
                      <a:cubicBezTo>
                        <a:pt x="37" y="70"/>
                        <a:pt x="38" y="70"/>
                        <a:pt x="39" y="70"/>
                      </a:cubicBezTo>
                      <a:cubicBezTo>
                        <a:pt x="41" y="70"/>
                        <a:pt x="41" y="71"/>
                        <a:pt x="43" y="72"/>
                      </a:cubicBezTo>
                      <a:cubicBezTo>
                        <a:pt x="46" y="73"/>
                        <a:pt x="56" y="74"/>
                        <a:pt x="54" y="80"/>
                      </a:cubicBezTo>
                      <a:cubicBezTo>
                        <a:pt x="53" y="82"/>
                        <a:pt x="53" y="85"/>
                        <a:pt x="56" y="85"/>
                      </a:cubicBezTo>
                      <a:cubicBezTo>
                        <a:pt x="58" y="86"/>
                        <a:pt x="59" y="86"/>
                        <a:pt x="61" y="86"/>
                      </a:cubicBezTo>
                      <a:cubicBezTo>
                        <a:pt x="62" y="86"/>
                        <a:pt x="61" y="89"/>
                        <a:pt x="61" y="89"/>
                      </a:cubicBezTo>
                      <a:cubicBezTo>
                        <a:pt x="62" y="90"/>
                        <a:pt x="63" y="90"/>
                        <a:pt x="64" y="91"/>
                      </a:cubicBezTo>
                      <a:cubicBezTo>
                        <a:pt x="64" y="93"/>
                        <a:pt x="64" y="94"/>
                        <a:pt x="64" y="95"/>
                      </a:cubicBezTo>
                      <a:cubicBezTo>
                        <a:pt x="64" y="98"/>
                        <a:pt x="63" y="101"/>
                        <a:pt x="63" y="103"/>
                      </a:cubicBezTo>
                      <a:cubicBezTo>
                        <a:pt x="63" y="107"/>
                        <a:pt x="62" y="109"/>
                        <a:pt x="66" y="110"/>
                      </a:cubicBezTo>
                      <a:cubicBezTo>
                        <a:pt x="68" y="111"/>
                        <a:pt x="71" y="108"/>
                        <a:pt x="72" y="112"/>
                      </a:cubicBezTo>
                      <a:cubicBezTo>
                        <a:pt x="73" y="116"/>
                        <a:pt x="72" y="117"/>
                        <a:pt x="77" y="117"/>
                      </a:cubicBezTo>
                      <a:cubicBezTo>
                        <a:pt x="78" y="117"/>
                        <a:pt x="77" y="124"/>
                        <a:pt x="7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88" name="Freeform 96"/>
                <p:cNvSpPr>
                  <a:spLocks noEditPoints="1"/>
                </p:cNvSpPr>
                <p:nvPr/>
              </p:nvSpPr>
              <p:spPr bwMode="auto">
                <a:xfrm>
                  <a:off x="2347" y="1801"/>
                  <a:ext cx="269" cy="283"/>
                </a:xfrm>
                <a:custGeom>
                  <a:avLst/>
                  <a:gdLst>
                    <a:gd name="T0" fmla="*/ 71 w 156"/>
                    <a:gd name="T1" fmla="*/ 151 h 164"/>
                    <a:gd name="T2" fmla="*/ 76 w 156"/>
                    <a:gd name="T3" fmla="*/ 133 h 164"/>
                    <a:gd name="T4" fmla="*/ 77 w 156"/>
                    <a:gd name="T5" fmla="*/ 125 h 164"/>
                    <a:gd name="T6" fmla="*/ 70 w 156"/>
                    <a:gd name="T7" fmla="*/ 112 h 164"/>
                    <a:gd name="T8" fmla="*/ 64 w 156"/>
                    <a:gd name="T9" fmla="*/ 96 h 164"/>
                    <a:gd name="T10" fmla="*/ 57 w 156"/>
                    <a:gd name="T11" fmla="*/ 87 h 164"/>
                    <a:gd name="T12" fmla="*/ 42 w 156"/>
                    <a:gd name="T13" fmla="*/ 73 h 164"/>
                    <a:gd name="T14" fmla="*/ 34 w 156"/>
                    <a:gd name="T15" fmla="*/ 61 h 164"/>
                    <a:gd name="T16" fmla="*/ 9 w 156"/>
                    <a:gd name="T17" fmla="*/ 62 h 164"/>
                    <a:gd name="T18" fmla="*/ 1 w 156"/>
                    <a:gd name="T19" fmla="*/ 53 h 164"/>
                    <a:gd name="T20" fmla="*/ 14 w 156"/>
                    <a:gd name="T21" fmla="*/ 38 h 164"/>
                    <a:gd name="T22" fmla="*/ 16 w 156"/>
                    <a:gd name="T23" fmla="*/ 15 h 164"/>
                    <a:gd name="T24" fmla="*/ 23 w 156"/>
                    <a:gd name="T25" fmla="*/ 13 h 164"/>
                    <a:gd name="T26" fmla="*/ 36 w 156"/>
                    <a:gd name="T27" fmla="*/ 17 h 164"/>
                    <a:gd name="T28" fmla="*/ 36 w 156"/>
                    <a:gd name="T29" fmla="*/ 4 h 164"/>
                    <a:gd name="T30" fmla="*/ 57 w 156"/>
                    <a:gd name="T31" fmla="*/ 2 h 164"/>
                    <a:gd name="T32" fmla="*/ 66 w 156"/>
                    <a:gd name="T33" fmla="*/ 14 h 164"/>
                    <a:gd name="T34" fmla="*/ 80 w 156"/>
                    <a:gd name="T35" fmla="*/ 13 h 164"/>
                    <a:gd name="T36" fmla="*/ 95 w 156"/>
                    <a:gd name="T37" fmla="*/ 14 h 164"/>
                    <a:gd name="T38" fmla="*/ 96 w 156"/>
                    <a:gd name="T39" fmla="*/ 21 h 164"/>
                    <a:gd name="T40" fmla="*/ 105 w 156"/>
                    <a:gd name="T41" fmla="*/ 24 h 164"/>
                    <a:gd name="T42" fmla="*/ 123 w 156"/>
                    <a:gd name="T43" fmla="*/ 31 h 164"/>
                    <a:gd name="T44" fmla="*/ 155 w 156"/>
                    <a:gd name="T45" fmla="*/ 46 h 164"/>
                    <a:gd name="T46" fmla="*/ 141 w 156"/>
                    <a:gd name="T47" fmla="*/ 74 h 164"/>
                    <a:gd name="T48" fmla="*/ 134 w 156"/>
                    <a:gd name="T49" fmla="*/ 105 h 164"/>
                    <a:gd name="T50" fmla="*/ 99 w 156"/>
                    <a:gd name="T51" fmla="*/ 141 h 164"/>
                    <a:gd name="T52" fmla="*/ 73 w 156"/>
                    <a:gd name="T53" fmla="*/ 148 h 164"/>
                    <a:gd name="T54" fmla="*/ 97 w 156"/>
                    <a:gd name="T55" fmla="*/ 139 h 164"/>
                    <a:gd name="T56" fmla="*/ 132 w 156"/>
                    <a:gd name="T57" fmla="*/ 103 h 164"/>
                    <a:gd name="T58" fmla="*/ 140 w 156"/>
                    <a:gd name="T59" fmla="*/ 72 h 164"/>
                    <a:gd name="T60" fmla="*/ 153 w 156"/>
                    <a:gd name="T61" fmla="*/ 46 h 164"/>
                    <a:gd name="T62" fmla="*/ 122 w 156"/>
                    <a:gd name="T63" fmla="*/ 33 h 164"/>
                    <a:gd name="T64" fmla="*/ 115 w 156"/>
                    <a:gd name="T65" fmla="*/ 31 h 164"/>
                    <a:gd name="T66" fmla="*/ 105 w 156"/>
                    <a:gd name="T67" fmla="*/ 26 h 164"/>
                    <a:gd name="T68" fmla="*/ 92 w 156"/>
                    <a:gd name="T69" fmla="*/ 30 h 164"/>
                    <a:gd name="T70" fmla="*/ 92 w 156"/>
                    <a:gd name="T71" fmla="*/ 20 h 164"/>
                    <a:gd name="T72" fmla="*/ 92 w 156"/>
                    <a:gd name="T73" fmla="*/ 11 h 164"/>
                    <a:gd name="T74" fmla="*/ 76 w 156"/>
                    <a:gd name="T75" fmla="*/ 13 h 164"/>
                    <a:gd name="T76" fmla="*/ 59 w 156"/>
                    <a:gd name="T77" fmla="*/ 17 h 164"/>
                    <a:gd name="T78" fmla="*/ 53 w 156"/>
                    <a:gd name="T79" fmla="*/ 5 h 164"/>
                    <a:gd name="T80" fmla="*/ 43 w 156"/>
                    <a:gd name="T81" fmla="*/ 12 h 164"/>
                    <a:gd name="T82" fmla="*/ 29 w 156"/>
                    <a:gd name="T83" fmla="*/ 18 h 164"/>
                    <a:gd name="T84" fmla="*/ 21 w 156"/>
                    <a:gd name="T85" fmla="*/ 16 h 164"/>
                    <a:gd name="T86" fmla="*/ 20 w 156"/>
                    <a:gd name="T87" fmla="*/ 21 h 164"/>
                    <a:gd name="T88" fmla="*/ 15 w 156"/>
                    <a:gd name="T89" fmla="*/ 40 h 164"/>
                    <a:gd name="T90" fmla="*/ 3 w 156"/>
                    <a:gd name="T91" fmla="*/ 52 h 164"/>
                    <a:gd name="T92" fmla="*/ 14 w 156"/>
                    <a:gd name="T93" fmla="*/ 58 h 164"/>
                    <a:gd name="T94" fmla="*/ 23 w 156"/>
                    <a:gd name="T95" fmla="*/ 64 h 164"/>
                    <a:gd name="T96" fmla="*/ 38 w 156"/>
                    <a:gd name="T97" fmla="*/ 69 h 164"/>
                    <a:gd name="T98" fmla="*/ 56 w 156"/>
                    <a:gd name="T99" fmla="*/ 81 h 164"/>
                    <a:gd name="T100" fmla="*/ 63 w 156"/>
                    <a:gd name="T101" fmla="*/ 90 h 164"/>
                    <a:gd name="T102" fmla="*/ 65 w 156"/>
                    <a:gd name="T103" fmla="*/ 100 h 164"/>
                    <a:gd name="T104" fmla="*/ 74 w 156"/>
                    <a:gd name="T105" fmla="*/ 112 h 164"/>
                    <a:gd name="T106" fmla="*/ 82 w 156"/>
                    <a:gd name="T107" fmla="*/ 129 h 164"/>
                    <a:gd name="T108" fmla="*/ 73 w 156"/>
                    <a:gd name="T109" fmla="*/ 148 h 164"/>
                    <a:gd name="T110" fmla="*/ 92 w 156"/>
                    <a:gd name="T111"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 h="164">
                      <a:moveTo>
                        <a:pt x="82" y="164"/>
                      </a:moveTo>
                      <a:cubicBezTo>
                        <a:pt x="81" y="163"/>
                        <a:pt x="81" y="163"/>
                        <a:pt x="81" y="163"/>
                      </a:cubicBezTo>
                      <a:cubicBezTo>
                        <a:pt x="80" y="161"/>
                        <a:pt x="80" y="159"/>
                        <a:pt x="82" y="158"/>
                      </a:cubicBezTo>
                      <a:cubicBezTo>
                        <a:pt x="81" y="157"/>
                        <a:pt x="80" y="156"/>
                        <a:pt x="79" y="155"/>
                      </a:cubicBezTo>
                      <a:cubicBezTo>
                        <a:pt x="77" y="152"/>
                        <a:pt x="74" y="149"/>
                        <a:pt x="72" y="150"/>
                      </a:cubicBezTo>
                      <a:cubicBezTo>
                        <a:pt x="71" y="151"/>
                        <a:pt x="71" y="151"/>
                        <a:pt x="71" y="151"/>
                      </a:cubicBezTo>
                      <a:cubicBezTo>
                        <a:pt x="71" y="150"/>
                        <a:pt x="71" y="150"/>
                        <a:pt x="71" y="150"/>
                      </a:cubicBezTo>
                      <a:cubicBezTo>
                        <a:pt x="70" y="147"/>
                        <a:pt x="68" y="146"/>
                        <a:pt x="66" y="147"/>
                      </a:cubicBezTo>
                      <a:cubicBezTo>
                        <a:pt x="62" y="149"/>
                        <a:pt x="62" y="149"/>
                        <a:pt x="62" y="149"/>
                      </a:cubicBezTo>
                      <a:cubicBezTo>
                        <a:pt x="65" y="145"/>
                        <a:pt x="65" y="145"/>
                        <a:pt x="65" y="145"/>
                      </a:cubicBezTo>
                      <a:cubicBezTo>
                        <a:pt x="68" y="142"/>
                        <a:pt x="70" y="139"/>
                        <a:pt x="73" y="136"/>
                      </a:cubicBezTo>
                      <a:cubicBezTo>
                        <a:pt x="76" y="133"/>
                        <a:pt x="76" y="133"/>
                        <a:pt x="76" y="133"/>
                      </a:cubicBezTo>
                      <a:cubicBezTo>
                        <a:pt x="77" y="132"/>
                        <a:pt x="78" y="132"/>
                        <a:pt x="79" y="131"/>
                      </a:cubicBezTo>
                      <a:cubicBezTo>
                        <a:pt x="79" y="131"/>
                        <a:pt x="80" y="131"/>
                        <a:pt x="80" y="129"/>
                      </a:cubicBezTo>
                      <a:cubicBezTo>
                        <a:pt x="80" y="128"/>
                        <a:pt x="80" y="128"/>
                        <a:pt x="80" y="127"/>
                      </a:cubicBezTo>
                      <a:cubicBezTo>
                        <a:pt x="79" y="127"/>
                        <a:pt x="79" y="126"/>
                        <a:pt x="78" y="126"/>
                      </a:cubicBezTo>
                      <a:cubicBezTo>
                        <a:pt x="76" y="127"/>
                        <a:pt x="76" y="127"/>
                        <a:pt x="76" y="127"/>
                      </a:cubicBezTo>
                      <a:cubicBezTo>
                        <a:pt x="77" y="125"/>
                        <a:pt x="77" y="125"/>
                        <a:pt x="77" y="125"/>
                      </a:cubicBezTo>
                      <a:cubicBezTo>
                        <a:pt x="77" y="125"/>
                        <a:pt x="77" y="125"/>
                        <a:pt x="77" y="124"/>
                      </a:cubicBezTo>
                      <a:cubicBezTo>
                        <a:pt x="77" y="121"/>
                        <a:pt x="77" y="119"/>
                        <a:pt x="77" y="119"/>
                      </a:cubicBezTo>
                      <a:cubicBezTo>
                        <a:pt x="73" y="119"/>
                        <a:pt x="73" y="118"/>
                        <a:pt x="72" y="115"/>
                      </a:cubicBezTo>
                      <a:cubicBezTo>
                        <a:pt x="72" y="114"/>
                        <a:pt x="72" y="114"/>
                        <a:pt x="72" y="113"/>
                      </a:cubicBezTo>
                      <a:cubicBezTo>
                        <a:pt x="72" y="112"/>
                        <a:pt x="71" y="112"/>
                        <a:pt x="71" y="112"/>
                      </a:cubicBezTo>
                      <a:cubicBezTo>
                        <a:pt x="71" y="112"/>
                        <a:pt x="70" y="112"/>
                        <a:pt x="70" y="112"/>
                      </a:cubicBezTo>
                      <a:cubicBezTo>
                        <a:pt x="69" y="112"/>
                        <a:pt x="68" y="112"/>
                        <a:pt x="67" y="112"/>
                      </a:cubicBezTo>
                      <a:cubicBezTo>
                        <a:pt x="63" y="111"/>
                        <a:pt x="63" y="109"/>
                        <a:pt x="63" y="106"/>
                      </a:cubicBezTo>
                      <a:cubicBezTo>
                        <a:pt x="63" y="105"/>
                        <a:pt x="63" y="104"/>
                        <a:pt x="63" y="104"/>
                      </a:cubicBezTo>
                      <a:cubicBezTo>
                        <a:pt x="63" y="102"/>
                        <a:pt x="63" y="101"/>
                        <a:pt x="63" y="99"/>
                      </a:cubicBezTo>
                      <a:cubicBezTo>
                        <a:pt x="64" y="98"/>
                        <a:pt x="64" y="97"/>
                        <a:pt x="64" y="96"/>
                      </a:cubicBezTo>
                      <a:cubicBezTo>
                        <a:pt x="64" y="96"/>
                        <a:pt x="64" y="96"/>
                        <a:pt x="64" y="96"/>
                      </a:cubicBezTo>
                      <a:cubicBezTo>
                        <a:pt x="64" y="95"/>
                        <a:pt x="64" y="94"/>
                        <a:pt x="64" y="93"/>
                      </a:cubicBezTo>
                      <a:cubicBezTo>
                        <a:pt x="64" y="92"/>
                        <a:pt x="63" y="92"/>
                        <a:pt x="63" y="92"/>
                      </a:cubicBezTo>
                      <a:cubicBezTo>
                        <a:pt x="62" y="92"/>
                        <a:pt x="62" y="91"/>
                        <a:pt x="62" y="91"/>
                      </a:cubicBezTo>
                      <a:cubicBezTo>
                        <a:pt x="61" y="90"/>
                        <a:pt x="61" y="89"/>
                        <a:pt x="61" y="89"/>
                      </a:cubicBezTo>
                      <a:cubicBezTo>
                        <a:pt x="61" y="88"/>
                        <a:pt x="62" y="88"/>
                        <a:pt x="62" y="88"/>
                      </a:cubicBezTo>
                      <a:cubicBezTo>
                        <a:pt x="57" y="87"/>
                        <a:pt x="57" y="87"/>
                        <a:pt x="57" y="87"/>
                      </a:cubicBezTo>
                      <a:cubicBezTo>
                        <a:pt x="56" y="87"/>
                        <a:pt x="55" y="87"/>
                        <a:pt x="54" y="86"/>
                      </a:cubicBezTo>
                      <a:cubicBezTo>
                        <a:pt x="53" y="84"/>
                        <a:pt x="53" y="82"/>
                        <a:pt x="54" y="80"/>
                      </a:cubicBezTo>
                      <a:cubicBezTo>
                        <a:pt x="54" y="80"/>
                        <a:pt x="54" y="79"/>
                        <a:pt x="54" y="78"/>
                      </a:cubicBezTo>
                      <a:cubicBezTo>
                        <a:pt x="53" y="76"/>
                        <a:pt x="49" y="75"/>
                        <a:pt x="46" y="75"/>
                      </a:cubicBezTo>
                      <a:cubicBezTo>
                        <a:pt x="45" y="74"/>
                        <a:pt x="44" y="74"/>
                        <a:pt x="44" y="74"/>
                      </a:cubicBezTo>
                      <a:cubicBezTo>
                        <a:pt x="43" y="73"/>
                        <a:pt x="43" y="73"/>
                        <a:pt x="42" y="73"/>
                      </a:cubicBezTo>
                      <a:cubicBezTo>
                        <a:pt x="42" y="72"/>
                        <a:pt x="41" y="72"/>
                        <a:pt x="40" y="72"/>
                      </a:cubicBezTo>
                      <a:cubicBezTo>
                        <a:pt x="38" y="72"/>
                        <a:pt x="38" y="71"/>
                        <a:pt x="36" y="71"/>
                      </a:cubicBezTo>
                      <a:cubicBezTo>
                        <a:pt x="33" y="68"/>
                        <a:pt x="34" y="66"/>
                        <a:pt x="34" y="63"/>
                      </a:cubicBezTo>
                      <a:cubicBezTo>
                        <a:pt x="34" y="62"/>
                        <a:pt x="34" y="62"/>
                        <a:pt x="34" y="62"/>
                      </a:cubicBezTo>
                      <a:cubicBezTo>
                        <a:pt x="34" y="61"/>
                        <a:pt x="34" y="61"/>
                        <a:pt x="34" y="61"/>
                      </a:cubicBezTo>
                      <a:cubicBezTo>
                        <a:pt x="34" y="61"/>
                        <a:pt x="34" y="61"/>
                        <a:pt x="34" y="61"/>
                      </a:cubicBezTo>
                      <a:cubicBezTo>
                        <a:pt x="32" y="61"/>
                        <a:pt x="29" y="63"/>
                        <a:pt x="27" y="65"/>
                      </a:cubicBezTo>
                      <a:cubicBezTo>
                        <a:pt x="25" y="66"/>
                        <a:pt x="24" y="66"/>
                        <a:pt x="23" y="66"/>
                      </a:cubicBezTo>
                      <a:cubicBezTo>
                        <a:pt x="23" y="66"/>
                        <a:pt x="23" y="66"/>
                        <a:pt x="23" y="66"/>
                      </a:cubicBezTo>
                      <a:cubicBezTo>
                        <a:pt x="20" y="66"/>
                        <a:pt x="15" y="66"/>
                        <a:pt x="14" y="66"/>
                      </a:cubicBezTo>
                      <a:cubicBezTo>
                        <a:pt x="13" y="65"/>
                        <a:pt x="14" y="63"/>
                        <a:pt x="14" y="60"/>
                      </a:cubicBezTo>
                      <a:cubicBezTo>
                        <a:pt x="12" y="61"/>
                        <a:pt x="11" y="62"/>
                        <a:pt x="9" y="62"/>
                      </a:cubicBezTo>
                      <a:cubicBezTo>
                        <a:pt x="8" y="62"/>
                        <a:pt x="7" y="61"/>
                        <a:pt x="7" y="61"/>
                      </a:cubicBezTo>
                      <a:cubicBezTo>
                        <a:pt x="7" y="60"/>
                        <a:pt x="6" y="60"/>
                        <a:pt x="5" y="60"/>
                      </a:cubicBezTo>
                      <a:cubicBezTo>
                        <a:pt x="4" y="60"/>
                        <a:pt x="4" y="60"/>
                        <a:pt x="4" y="60"/>
                      </a:cubicBezTo>
                      <a:cubicBezTo>
                        <a:pt x="4" y="59"/>
                        <a:pt x="4" y="59"/>
                        <a:pt x="4" y="59"/>
                      </a:cubicBezTo>
                      <a:cubicBezTo>
                        <a:pt x="5" y="58"/>
                        <a:pt x="4" y="57"/>
                        <a:pt x="3" y="56"/>
                      </a:cubicBezTo>
                      <a:cubicBezTo>
                        <a:pt x="2" y="55"/>
                        <a:pt x="2" y="54"/>
                        <a:pt x="1" y="53"/>
                      </a:cubicBezTo>
                      <a:cubicBezTo>
                        <a:pt x="0" y="51"/>
                        <a:pt x="2" y="49"/>
                        <a:pt x="3" y="48"/>
                      </a:cubicBezTo>
                      <a:cubicBezTo>
                        <a:pt x="3" y="48"/>
                        <a:pt x="4" y="48"/>
                        <a:pt x="4" y="47"/>
                      </a:cubicBezTo>
                      <a:cubicBezTo>
                        <a:pt x="4" y="47"/>
                        <a:pt x="4" y="46"/>
                        <a:pt x="4" y="45"/>
                      </a:cubicBezTo>
                      <a:cubicBezTo>
                        <a:pt x="5" y="44"/>
                        <a:pt x="5" y="43"/>
                        <a:pt x="7" y="41"/>
                      </a:cubicBezTo>
                      <a:cubicBezTo>
                        <a:pt x="8" y="40"/>
                        <a:pt x="10" y="39"/>
                        <a:pt x="13" y="38"/>
                      </a:cubicBezTo>
                      <a:cubicBezTo>
                        <a:pt x="13" y="38"/>
                        <a:pt x="14" y="38"/>
                        <a:pt x="14" y="38"/>
                      </a:cubicBezTo>
                      <a:cubicBezTo>
                        <a:pt x="16" y="38"/>
                        <a:pt x="16" y="38"/>
                        <a:pt x="16" y="36"/>
                      </a:cubicBezTo>
                      <a:cubicBezTo>
                        <a:pt x="18" y="27"/>
                        <a:pt x="18" y="27"/>
                        <a:pt x="18" y="27"/>
                      </a:cubicBezTo>
                      <a:cubicBezTo>
                        <a:pt x="18" y="26"/>
                        <a:pt x="18" y="25"/>
                        <a:pt x="17" y="24"/>
                      </a:cubicBezTo>
                      <a:cubicBezTo>
                        <a:pt x="16" y="22"/>
                        <a:pt x="15" y="21"/>
                        <a:pt x="16" y="20"/>
                      </a:cubicBezTo>
                      <a:cubicBezTo>
                        <a:pt x="16" y="19"/>
                        <a:pt x="17" y="19"/>
                        <a:pt x="18" y="19"/>
                      </a:cubicBezTo>
                      <a:cubicBezTo>
                        <a:pt x="17" y="18"/>
                        <a:pt x="16" y="17"/>
                        <a:pt x="16" y="15"/>
                      </a:cubicBezTo>
                      <a:cubicBezTo>
                        <a:pt x="17" y="14"/>
                        <a:pt x="17" y="14"/>
                        <a:pt x="17" y="14"/>
                      </a:cubicBezTo>
                      <a:cubicBezTo>
                        <a:pt x="17" y="14"/>
                        <a:pt x="17" y="14"/>
                        <a:pt x="17" y="14"/>
                      </a:cubicBezTo>
                      <a:cubicBezTo>
                        <a:pt x="18" y="14"/>
                        <a:pt x="19" y="14"/>
                        <a:pt x="19" y="14"/>
                      </a:cubicBezTo>
                      <a:cubicBezTo>
                        <a:pt x="20" y="14"/>
                        <a:pt x="20" y="14"/>
                        <a:pt x="21" y="14"/>
                      </a:cubicBezTo>
                      <a:cubicBezTo>
                        <a:pt x="23" y="14"/>
                        <a:pt x="23" y="14"/>
                        <a:pt x="23" y="14"/>
                      </a:cubicBezTo>
                      <a:cubicBezTo>
                        <a:pt x="23" y="13"/>
                        <a:pt x="23" y="13"/>
                        <a:pt x="23" y="13"/>
                      </a:cubicBezTo>
                      <a:cubicBezTo>
                        <a:pt x="24" y="13"/>
                        <a:pt x="24" y="13"/>
                        <a:pt x="24" y="13"/>
                      </a:cubicBezTo>
                      <a:cubicBezTo>
                        <a:pt x="25" y="14"/>
                        <a:pt x="25" y="14"/>
                        <a:pt x="26" y="14"/>
                      </a:cubicBezTo>
                      <a:cubicBezTo>
                        <a:pt x="27" y="14"/>
                        <a:pt x="28" y="14"/>
                        <a:pt x="29" y="16"/>
                      </a:cubicBezTo>
                      <a:cubicBezTo>
                        <a:pt x="30" y="16"/>
                        <a:pt x="31" y="17"/>
                        <a:pt x="31" y="17"/>
                      </a:cubicBezTo>
                      <a:cubicBezTo>
                        <a:pt x="31" y="18"/>
                        <a:pt x="32" y="18"/>
                        <a:pt x="32" y="18"/>
                      </a:cubicBezTo>
                      <a:cubicBezTo>
                        <a:pt x="34" y="18"/>
                        <a:pt x="34" y="18"/>
                        <a:pt x="36" y="17"/>
                      </a:cubicBezTo>
                      <a:cubicBezTo>
                        <a:pt x="38" y="16"/>
                        <a:pt x="39" y="15"/>
                        <a:pt x="41" y="14"/>
                      </a:cubicBezTo>
                      <a:cubicBezTo>
                        <a:pt x="40" y="14"/>
                        <a:pt x="40" y="13"/>
                        <a:pt x="39" y="13"/>
                      </a:cubicBezTo>
                      <a:cubicBezTo>
                        <a:pt x="39" y="12"/>
                        <a:pt x="38" y="11"/>
                        <a:pt x="38" y="9"/>
                      </a:cubicBezTo>
                      <a:cubicBezTo>
                        <a:pt x="38" y="9"/>
                        <a:pt x="38" y="8"/>
                        <a:pt x="38" y="8"/>
                      </a:cubicBezTo>
                      <a:cubicBezTo>
                        <a:pt x="37" y="7"/>
                        <a:pt x="37" y="7"/>
                        <a:pt x="37" y="6"/>
                      </a:cubicBezTo>
                      <a:cubicBezTo>
                        <a:pt x="36" y="4"/>
                        <a:pt x="36" y="4"/>
                        <a:pt x="36" y="4"/>
                      </a:cubicBezTo>
                      <a:cubicBezTo>
                        <a:pt x="38" y="4"/>
                        <a:pt x="38" y="4"/>
                        <a:pt x="38" y="4"/>
                      </a:cubicBezTo>
                      <a:cubicBezTo>
                        <a:pt x="44" y="6"/>
                        <a:pt x="45" y="6"/>
                        <a:pt x="52" y="3"/>
                      </a:cubicBezTo>
                      <a:cubicBezTo>
                        <a:pt x="52" y="3"/>
                        <a:pt x="52" y="3"/>
                        <a:pt x="53" y="2"/>
                      </a:cubicBezTo>
                      <a:cubicBezTo>
                        <a:pt x="53" y="2"/>
                        <a:pt x="54" y="0"/>
                        <a:pt x="56" y="1"/>
                      </a:cubicBezTo>
                      <a:cubicBezTo>
                        <a:pt x="56" y="2"/>
                        <a:pt x="56" y="2"/>
                        <a:pt x="56" y="2"/>
                      </a:cubicBezTo>
                      <a:cubicBezTo>
                        <a:pt x="57" y="2"/>
                        <a:pt x="57" y="2"/>
                        <a:pt x="57" y="2"/>
                      </a:cubicBezTo>
                      <a:cubicBezTo>
                        <a:pt x="57" y="2"/>
                        <a:pt x="58" y="4"/>
                        <a:pt x="58" y="5"/>
                      </a:cubicBezTo>
                      <a:cubicBezTo>
                        <a:pt x="59" y="6"/>
                        <a:pt x="59" y="6"/>
                        <a:pt x="59" y="6"/>
                      </a:cubicBezTo>
                      <a:cubicBezTo>
                        <a:pt x="59" y="7"/>
                        <a:pt x="59" y="9"/>
                        <a:pt x="59" y="10"/>
                      </a:cubicBezTo>
                      <a:cubicBezTo>
                        <a:pt x="58" y="13"/>
                        <a:pt x="58" y="15"/>
                        <a:pt x="60" y="16"/>
                      </a:cubicBezTo>
                      <a:cubicBezTo>
                        <a:pt x="62" y="16"/>
                        <a:pt x="63" y="16"/>
                        <a:pt x="64" y="15"/>
                      </a:cubicBezTo>
                      <a:cubicBezTo>
                        <a:pt x="65" y="14"/>
                        <a:pt x="65" y="14"/>
                        <a:pt x="66" y="14"/>
                      </a:cubicBezTo>
                      <a:cubicBezTo>
                        <a:pt x="67" y="13"/>
                        <a:pt x="69" y="13"/>
                        <a:pt x="71" y="14"/>
                      </a:cubicBezTo>
                      <a:cubicBezTo>
                        <a:pt x="71" y="14"/>
                        <a:pt x="71" y="14"/>
                        <a:pt x="72" y="14"/>
                      </a:cubicBezTo>
                      <a:cubicBezTo>
                        <a:pt x="72" y="14"/>
                        <a:pt x="72" y="14"/>
                        <a:pt x="72" y="13"/>
                      </a:cubicBezTo>
                      <a:cubicBezTo>
                        <a:pt x="73" y="13"/>
                        <a:pt x="74" y="11"/>
                        <a:pt x="76" y="11"/>
                      </a:cubicBezTo>
                      <a:cubicBezTo>
                        <a:pt x="77" y="11"/>
                        <a:pt x="78" y="12"/>
                        <a:pt x="79" y="12"/>
                      </a:cubicBezTo>
                      <a:cubicBezTo>
                        <a:pt x="79" y="13"/>
                        <a:pt x="80" y="13"/>
                        <a:pt x="80" y="13"/>
                      </a:cubicBezTo>
                      <a:cubicBezTo>
                        <a:pt x="84" y="13"/>
                        <a:pt x="85" y="11"/>
                        <a:pt x="86" y="9"/>
                      </a:cubicBezTo>
                      <a:cubicBezTo>
                        <a:pt x="87" y="8"/>
                        <a:pt x="88" y="7"/>
                        <a:pt x="89" y="5"/>
                      </a:cubicBezTo>
                      <a:cubicBezTo>
                        <a:pt x="89" y="5"/>
                        <a:pt x="90" y="5"/>
                        <a:pt x="90" y="5"/>
                      </a:cubicBezTo>
                      <a:cubicBezTo>
                        <a:pt x="92" y="5"/>
                        <a:pt x="92" y="6"/>
                        <a:pt x="94" y="11"/>
                      </a:cubicBezTo>
                      <a:cubicBezTo>
                        <a:pt x="94" y="12"/>
                        <a:pt x="94" y="12"/>
                        <a:pt x="94" y="12"/>
                      </a:cubicBezTo>
                      <a:cubicBezTo>
                        <a:pt x="94" y="13"/>
                        <a:pt x="95" y="14"/>
                        <a:pt x="95" y="14"/>
                      </a:cubicBezTo>
                      <a:cubicBezTo>
                        <a:pt x="95" y="14"/>
                        <a:pt x="95" y="14"/>
                        <a:pt x="95" y="15"/>
                      </a:cubicBezTo>
                      <a:cubicBezTo>
                        <a:pt x="96" y="15"/>
                        <a:pt x="97" y="15"/>
                        <a:pt x="97" y="16"/>
                      </a:cubicBezTo>
                      <a:cubicBezTo>
                        <a:pt x="97" y="18"/>
                        <a:pt x="95" y="20"/>
                        <a:pt x="94" y="22"/>
                      </a:cubicBezTo>
                      <a:cubicBezTo>
                        <a:pt x="92" y="23"/>
                        <a:pt x="91" y="24"/>
                        <a:pt x="91" y="25"/>
                      </a:cubicBezTo>
                      <a:cubicBezTo>
                        <a:pt x="92" y="25"/>
                        <a:pt x="92" y="25"/>
                        <a:pt x="92" y="25"/>
                      </a:cubicBezTo>
                      <a:cubicBezTo>
                        <a:pt x="96" y="21"/>
                        <a:pt x="96" y="21"/>
                        <a:pt x="96" y="21"/>
                      </a:cubicBezTo>
                      <a:cubicBezTo>
                        <a:pt x="94" y="26"/>
                        <a:pt x="94" y="26"/>
                        <a:pt x="94" y="26"/>
                      </a:cubicBezTo>
                      <a:cubicBezTo>
                        <a:pt x="94" y="26"/>
                        <a:pt x="94" y="26"/>
                        <a:pt x="94" y="27"/>
                      </a:cubicBezTo>
                      <a:cubicBezTo>
                        <a:pt x="94" y="27"/>
                        <a:pt x="94" y="27"/>
                        <a:pt x="94" y="28"/>
                      </a:cubicBezTo>
                      <a:cubicBezTo>
                        <a:pt x="96" y="28"/>
                        <a:pt x="98" y="28"/>
                        <a:pt x="99" y="29"/>
                      </a:cubicBezTo>
                      <a:cubicBezTo>
                        <a:pt x="100" y="27"/>
                        <a:pt x="103" y="24"/>
                        <a:pt x="104" y="24"/>
                      </a:cubicBezTo>
                      <a:cubicBezTo>
                        <a:pt x="104" y="24"/>
                        <a:pt x="105" y="24"/>
                        <a:pt x="105" y="24"/>
                      </a:cubicBezTo>
                      <a:cubicBezTo>
                        <a:pt x="107" y="24"/>
                        <a:pt x="113" y="24"/>
                        <a:pt x="115" y="27"/>
                      </a:cubicBezTo>
                      <a:cubicBezTo>
                        <a:pt x="116" y="27"/>
                        <a:pt x="117" y="27"/>
                        <a:pt x="117" y="28"/>
                      </a:cubicBezTo>
                      <a:cubicBezTo>
                        <a:pt x="118" y="29"/>
                        <a:pt x="118" y="29"/>
                        <a:pt x="118" y="30"/>
                      </a:cubicBezTo>
                      <a:cubicBezTo>
                        <a:pt x="119" y="30"/>
                        <a:pt x="119" y="30"/>
                        <a:pt x="119" y="30"/>
                      </a:cubicBezTo>
                      <a:cubicBezTo>
                        <a:pt x="119" y="31"/>
                        <a:pt x="119" y="31"/>
                        <a:pt x="119" y="31"/>
                      </a:cubicBezTo>
                      <a:cubicBezTo>
                        <a:pt x="120" y="30"/>
                        <a:pt x="121" y="30"/>
                        <a:pt x="123" y="31"/>
                      </a:cubicBezTo>
                      <a:cubicBezTo>
                        <a:pt x="125" y="32"/>
                        <a:pt x="127" y="32"/>
                        <a:pt x="130" y="32"/>
                      </a:cubicBezTo>
                      <a:cubicBezTo>
                        <a:pt x="131" y="32"/>
                        <a:pt x="133" y="32"/>
                        <a:pt x="135" y="33"/>
                      </a:cubicBezTo>
                      <a:cubicBezTo>
                        <a:pt x="138" y="33"/>
                        <a:pt x="141" y="36"/>
                        <a:pt x="144" y="38"/>
                      </a:cubicBezTo>
                      <a:cubicBezTo>
                        <a:pt x="145" y="39"/>
                        <a:pt x="145" y="40"/>
                        <a:pt x="146" y="40"/>
                      </a:cubicBezTo>
                      <a:cubicBezTo>
                        <a:pt x="147" y="41"/>
                        <a:pt x="148" y="41"/>
                        <a:pt x="150" y="41"/>
                      </a:cubicBezTo>
                      <a:cubicBezTo>
                        <a:pt x="152" y="42"/>
                        <a:pt x="154" y="42"/>
                        <a:pt x="155" y="46"/>
                      </a:cubicBezTo>
                      <a:cubicBezTo>
                        <a:pt x="156" y="51"/>
                        <a:pt x="156" y="55"/>
                        <a:pt x="154" y="58"/>
                      </a:cubicBezTo>
                      <a:cubicBezTo>
                        <a:pt x="153" y="60"/>
                        <a:pt x="151" y="62"/>
                        <a:pt x="149" y="64"/>
                      </a:cubicBezTo>
                      <a:cubicBezTo>
                        <a:pt x="148" y="65"/>
                        <a:pt x="147" y="66"/>
                        <a:pt x="146" y="67"/>
                      </a:cubicBezTo>
                      <a:cubicBezTo>
                        <a:pt x="145" y="68"/>
                        <a:pt x="144" y="69"/>
                        <a:pt x="144" y="71"/>
                      </a:cubicBezTo>
                      <a:cubicBezTo>
                        <a:pt x="144" y="71"/>
                        <a:pt x="143" y="72"/>
                        <a:pt x="143" y="73"/>
                      </a:cubicBezTo>
                      <a:cubicBezTo>
                        <a:pt x="142" y="73"/>
                        <a:pt x="142" y="74"/>
                        <a:pt x="141" y="74"/>
                      </a:cubicBezTo>
                      <a:cubicBezTo>
                        <a:pt x="140" y="74"/>
                        <a:pt x="140" y="74"/>
                        <a:pt x="140" y="75"/>
                      </a:cubicBezTo>
                      <a:cubicBezTo>
                        <a:pt x="139" y="77"/>
                        <a:pt x="139" y="79"/>
                        <a:pt x="140" y="81"/>
                      </a:cubicBezTo>
                      <a:cubicBezTo>
                        <a:pt x="140" y="83"/>
                        <a:pt x="140" y="85"/>
                        <a:pt x="139" y="87"/>
                      </a:cubicBezTo>
                      <a:cubicBezTo>
                        <a:pt x="139" y="89"/>
                        <a:pt x="138" y="91"/>
                        <a:pt x="138" y="93"/>
                      </a:cubicBezTo>
                      <a:cubicBezTo>
                        <a:pt x="137" y="95"/>
                        <a:pt x="137" y="96"/>
                        <a:pt x="136" y="98"/>
                      </a:cubicBezTo>
                      <a:cubicBezTo>
                        <a:pt x="136" y="101"/>
                        <a:pt x="135" y="103"/>
                        <a:pt x="134" y="105"/>
                      </a:cubicBezTo>
                      <a:cubicBezTo>
                        <a:pt x="133" y="106"/>
                        <a:pt x="132" y="108"/>
                        <a:pt x="131" y="109"/>
                      </a:cubicBezTo>
                      <a:cubicBezTo>
                        <a:pt x="130" y="114"/>
                        <a:pt x="123" y="115"/>
                        <a:pt x="121" y="115"/>
                      </a:cubicBezTo>
                      <a:cubicBezTo>
                        <a:pt x="116" y="115"/>
                        <a:pt x="105" y="121"/>
                        <a:pt x="103" y="126"/>
                      </a:cubicBezTo>
                      <a:cubicBezTo>
                        <a:pt x="102" y="128"/>
                        <a:pt x="102" y="129"/>
                        <a:pt x="102" y="131"/>
                      </a:cubicBezTo>
                      <a:cubicBezTo>
                        <a:pt x="102" y="132"/>
                        <a:pt x="102" y="133"/>
                        <a:pt x="102" y="135"/>
                      </a:cubicBezTo>
                      <a:cubicBezTo>
                        <a:pt x="101" y="137"/>
                        <a:pt x="100" y="139"/>
                        <a:pt x="99" y="141"/>
                      </a:cubicBezTo>
                      <a:cubicBezTo>
                        <a:pt x="98" y="142"/>
                        <a:pt x="97" y="143"/>
                        <a:pt x="96" y="144"/>
                      </a:cubicBezTo>
                      <a:cubicBezTo>
                        <a:pt x="95" y="148"/>
                        <a:pt x="93" y="151"/>
                        <a:pt x="89" y="154"/>
                      </a:cubicBezTo>
                      <a:cubicBezTo>
                        <a:pt x="88" y="156"/>
                        <a:pt x="87" y="157"/>
                        <a:pt x="86" y="159"/>
                      </a:cubicBezTo>
                      <a:cubicBezTo>
                        <a:pt x="85" y="160"/>
                        <a:pt x="84" y="162"/>
                        <a:pt x="83" y="163"/>
                      </a:cubicBezTo>
                      <a:lnTo>
                        <a:pt x="82" y="164"/>
                      </a:lnTo>
                      <a:close/>
                      <a:moveTo>
                        <a:pt x="73" y="148"/>
                      </a:moveTo>
                      <a:cubicBezTo>
                        <a:pt x="75" y="148"/>
                        <a:pt x="78" y="151"/>
                        <a:pt x="80" y="154"/>
                      </a:cubicBezTo>
                      <a:cubicBezTo>
                        <a:pt x="82" y="155"/>
                        <a:pt x="83" y="156"/>
                        <a:pt x="84" y="157"/>
                      </a:cubicBezTo>
                      <a:cubicBezTo>
                        <a:pt x="84" y="157"/>
                        <a:pt x="84" y="157"/>
                        <a:pt x="84" y="157"/>
                      </a:cubicBezTo>
                      <a:cubicBezTo>
                        <a:pt x="85" y="156"/>
                        <a:pt x="87" y="154"/>
                        <a:pt x="88" y="153"/>
                      </a:cubicBezTo>
                      <a:cubicBezTo>
                        <a:pt x="91" y="150"/>
                        <a:pt x="93" y="147"/>
                        <a:pt x="95" y="143"/>
                      </a:cubicBezTo>
                      <a:cubicBezTo>
                        <a:pt x="95" y="142"/>
                        <a:pt x="96" y="140"/>
                        <a:pt x="97" y="139"/>
                      </a:cubicBezTo>
                      <a:cubicBezTo>
                        <a:pt x="99" y="138"/>
                        <a:pt x="100" y="137"/>
                        <a:pt x="100" y="135"/>
                      </a:cubicBezTo>
                      <a:cubicBezTo>
                        <a:pt x="100" y="133"/>
                        <a:pt x="100" y="132"/>
                        <a:pt x="100" y="131"/>
                      </a:cubicBezTo>
                      <a:cubicBezTo>
                        <a:pt x="100" y="129"/>
                        <a:pt x="100" y="127"/>
                        <a:pt x="101" y="125"/>
                      </a:cubicBezTo>
                      <a:cubicBezTo>
                        <a:pt x="104" y="119"/>
                        <a:pt x="115" y="113"/>
                        <a:pt x="121" y="113"/>
                      </a:cubicBezTo>
                      <a:cubicBezTo>
                        <a:pt x="124" y="113"/>
                        <a:pt x="128" y="112"/>
                        <a:pt x="129" y="109"/>
                      </a:cubicBezTo>
                      <a:cubicBezTo>
                        <a:pt x="130" y="107"/>
                        <a:pt x="131" y="105"/>
                        <a:pt x="132" y="103"/>
                      </a:cubicBezTo>
                      <a:cubicBezTo>
                        <a:pt x="133" y="102"/>
                        <a:pt x="134" y="100"/>
                        <a:pt x="135" y="98"/>
                      </a:cubicBezTo>
                      <a:cubicBezTo>
                        <a:pt x="135" y="96"/>
                        <a:pt x="135" y="94"/>
                        <a:pt x="136" y="92"/>
                      </a:cubicBezTo>
                      <a:cubicBezTo>
                        <a:pt x="137" y="91"/>
                        <a:pt x="137" y="89"/>
                        <a:pt x="137" y="87"/>
                      </a:cubicBezTo>
                      <a:cubicBezTo>
                        <a:pt x="138" y="85"/>
                        <a:pt x="138" y="83"/>
                        <a:pt x="138" y="81"/>
                      </a:cubicBezTo>
                      <a:cubicBezTo>
                        <a:pt x="138" y="79"/>
                        <a:pt x="137" y="77"/>
                        <a:pt x="138" y="74"/>
                      </a:cubicBezTo>
                      <a:cubicBezTo>
                        <a:pt x="138" y="73"/>
                        <a:pt x="139" y="73"/>
                        <a:pt x="140" y="72"/>
                      </a:cubicBezTo>
                      <a:cubicBezTo>
                        <a:pt x="141" y="72"/>
                        <a:pt x="141" y="72"/>
                        <a:pt x="141" y="72"/>
                      </a:cubicBezTo>
                      <a:cubicBezTo>
                        <a:pt x="141" y="71"/>
                        <a:pt x="142" y="70"/>
                        <a:pt x="142" y="70"/>
                      </a:cubicBezTo>
                      <a:cubicBezTo>
                        <a:pt x="143" y="68"/>
                        <a:pt x="143" y="67"/>
                        <a:pt x="144" y="66"/>
                      </a:cubicBezTo>
                      <a:cubicBezTo>
                        <a:pt x="145" y="65"/>
                        <a:pt x="147" y="63"/>
                        <a:pt x="148" y="62"/>
                      </a:cubicBezTo>
                      <a:cubicBezTo>
                        <a:pt x="150" y="61"/>
                        <a:pt x="151" y="59"/>
                        <a:pt x="152" y="57"/>
                      </a:cubicBezTo>
                      <a:cubicBezTo>
                        <a:pt x="154" y="54"/>
                        <a:pt x="154" y="50"/>
                        <a:pt x="153" y="46"/>
                      </a:cubicBezTo>
                      <a:cubicBezTo>
                        <a:pt x="153" y="44"/>
                        <a:pt x="152" y="44"/>
                        <a:pt x="150" y="43"/>
                      </a:cubicBezTo>
                      <a:cubicBezTo>
                        <a:pt x="148" y="43"/>
                        <a:pt x="146" y="43"/>
                        <a:pt x="145" y="42"/>
                      </a:cubicBezTo>
                      <a:cubicBezTo>
                        <a:pt x="144" y="41"/>
                        <a:pt x="143" y="40"/>
                        <a:pt x="142" y="40"/>
                      </a:cubicBezTo>
                      <a:cubicBezTo>
                        <a:pt x="140" y="37"/>
                        <a:pt x="138" y="35"/>
                        <a:pt x="135" y="35"/>
                      </a:cubicBezTo>
                      <a:cubicBezTo>
                        <a:pt x="133" y="34"/>
                        <a:pt x="131" y="34"/>
                        <a:pt x="129" y="34"/>
                      </a:cubicBezTo>
                      <a:cubicBezTo>
                        <a:pt x="127" y="34"/>
                        <a:pt x="125" y="34"/>
                        <a:pt x="122" y="33"/>
                      </a:cubicBezTo>
                      <a:cubicBezTo>
                        <a:pt x="121" y="32"/>
                        <a:pt x="120" y="33"/>
                        <a:pt x="119" y="33"/>
                      </a:cubicBezTo>
                      <a:cubicBezTo>
                        <a:pt x="119" y="33"/>
                        <a:pt x="118" y="34"/>
                        <a:pt x="118" y="34"/>
                      </a:cubicBezTo>
                      <a:cubicBezTo>
                        <a:pt x="116" y="35"/>
                        <a:pt x="116" y="35"/>
                        <a:pt x="116" y="35"/>
                      </a:cubicBezTo>
                      <a:cubicBezTo>
                        <a:pt x="116" y="32"/>
                        <a:pt x="116" y="32"/>
                        <a:pt x="116" y="32"/>
                      </a:cubicBezTo>
                      <a:cubicBezTo>
                        <a:pt x="117" y="32"/>
                        <a:pt x="117" y="32"/>
                        <a:pt x="117" y="32"/>
                      </a:cubicBezTo>
                      <a:cubicBezTo>
                        <a:pt x="115" y="31"/>
                        <a:pt x="115" y="31"/>
                        <a:pt x="115" y="31"/>
                      </a:cubicBezTo>
                      <a:cubicBezTo>
                        <a:pt x="115" y="30"/>
                        <a:pt x="115" y="30"/>
                        <a:pt x="115" y="30"/>
                      </a:cubicBezTo>
                      <a:cubicBezTo>
                        <a:pt x="116" y="30"/>
                        <a:pt x="116" y="29"/>
                        <a:pt x="116" y="29"/>
                      </a:cubicBezTo>
                      <a:cubicBezTo>
                        <a:pt x="115" y="29"/>
                        <a:pt x="115" y="29"/>
                        <a:pt x="115" y="30"/>
                      </a:cubicBezTo>
                      <a:cubicBezTo>
                        <a:pt x="113" y="31"/>
                        <a:pt x="113" y="31"/>
                        <a:pt x="113" y="31"/>
                      </a:cubicBezTo>
                      <a:cubicBezTo>
                        <a:pt x="113" y="29"/>
                        <a:pt x="113" y="29"/>
                        <a:pt x="113" y="29"/>
                      </a:cubicBezTo>
                      <a:cubicBezTo>
                        <a:pt x="113" y="27"/>
                        <a:pt x="108" y="26"/>
                        <a:pt x="105" y="26"/>
                      </a:cubicBezTo>
                      <a:cubicBezTo>
                        <a:pt x="105" y="26"/>
                        <a:pt x="104" y="26"/>
                        <a:pt x="104" y="26"/>
                      </a:cubicBezTo>
                      <a:cubicBezTo>
                        <a:pt x="103" y="26"/>
                        <a:pt x="100" y="31"/>
                        <a:pt x="99" y="32"/>
                      </a:cubicBezTo>
                      <a:cubicBezTo>
                        <a:pt x="97" y="32"/>
                        <a:pt x="97" y="32"/>
                        <a:pt x="97" y="32"/>
                      </a:cubicBezTo>
                      <a:cubicBezTo>
                        <a:pt x="97" y="31"/>
                        <a:pt x="97" y="31"/>
                        <a:pt x="97" y="30"/>
                      </a:cubicBezTo>
                      <a:cubicBezTo>
                        <a:pt x="97" y="30"/>
                        <a:pt x="95" y="30"/>
                        <a:pt x="94" y="30"/>
                      </a:cubicBezTo>
                      <a:cubicBezTo>
                        <a:pt x="93" y="30"/>
                        <a:pt x="93" y="30"/>
                        <a:pt x="92" y="30"/>
                      </a:cubicBezTo>
                      <a:cubicBezTo>
                        <a:pt x="91" y="31"/>
                        <a:pt x="91" y="31"/>
                        <a:pt x="90" y="31"/>
                      </a:cubicBezTo>
                      <a:cubicBezTo>
                        <a:pt x="89" y="32"/>
                        <a:pt x="89" y="32"/>
                        <a:pt x="89" y="32"/>
                      </a:cubicBezTo>
                      <a:cubicBezTo>
                        <a:pt x="89" y="30"/>
                        <a:pt x="89" y="30"/>
                        <a:pt x="89" y="30"/>
                      </a:cubicBezTo>
                      <a:cubicBezTo>
                        <a:pt x="89" y="29"/>
                        <a:pt x="90" y="28"/>
                        <a:pt x="90" y="28"/>
                      </a:cubicBezTo>
                      <a:cubicBezTo>
                        <a:pt x="90" y="27"/>
                        <a:pt x="90" y="27"/>
                        <a:pt x="90" y="27"/>
                      </a:cubicBezTo>
                      <a:cubicBezTo>
                        <a:pt x="88" y="24"/>
                        <a:pt x="90" y="22"/>
                        <a:pt x="92" y="20"/>
                      </a:cubicBezTo>
                      <a:cubicBezTo>
                        <a:pt x="94" y="19"/>
                        <a:pt x="95" y="18"/>
                        <a:pt x="95" y="16"/>
                      </a:cubicBezTo>
                      <a:cubicBezTo>
                        <a:pt x="95" y="16"/>
                        <a:pt x="95" y="16"/>
                        <a:pt x="95" y="16"/>
                      </a:cubicBezTo>
                      <a:cubicBezTo>
                        <a:pt x="94" y="16"/>
                        <a:pt x="93" y="16"/>
                        <a:pt x="93" y="15"/>
                      </a:cubicBezTo>
                      <a:cubicBezTo>
                        <a:pt x="93" y="15"/>
                        <a:pt x="93" y="14"/>
                        <a:pt x="92" y="13"/>
                      </a:cubicBezTo>
                      <a:cubicBezTo>
                        <a:pt x="92" y="12"/>
                        <a:pt x="92" y="12"/>
                        <a:pt x="92" y="12"/>
                      </a:cubicBezTo>
                      <a:cubicBezTo>
                        <a:pt x="92" y="12"/>
                        <a:pt x="92" y="12"/>
                        <a:pt x="92" y="11"/>
                      </a:cubicBezTo>
                      <a:cubicBezTo>
                        <a:pt x="91" y="9"/>
                        <a:pt x="90" y="7"/>
                        <a:pt x="90" y="7"/>
                      </a:cubicBezTo>
                      <a:cubicBezTo>
                        <a:pt x="89" y="8"/>
                        <a:pt x="89" y="9"/>
                        <a:pt x="88" y="10"/>
                      </a:cubicBezTo>
                      <a:cubicBezTo>
                        <a:pt x="86" y="13"/>
                        <a:pt x="85" y="15"/>
                        <a:pt x="81" y="15"/>
                      </a:cubicBezTo>
                      <a:cubicBezTo>
                        <a:pt x="80" y="15"/>
                        <a:pt x="80" y="15"/>
                        <a:pt x="80" y="15"/>
                      </a:cubicBezTo>
                      <a:cubicBezTo>
                        <a:pt x="79" y="15"/>
                        <a:pt x="78" y="15"/>
                        <a:pt x="78" y="14"/>
                      </a:cubicBezTo>
                      <a:cubicBezTo>
                        <a:pt x="77" y="14"/>
                        <a:pt x="77" y="13"/>
                        <a:pt x="76" y="13"/>
                      </a:cubicBezTo>
                      <a:cubicBezTo>
                        <a:pt x="75" y="13"/>
                        <a:pt x="74" y="14"/>
                        <a:pt x="74" y="15"/>
                      </a:cubicBezTo>
                      <a:cubicBezTo>
                        <a:pt x="73" y="15"/>
                        <a:pt x="73" y="16"/>
                        <a:pt x="72" y="16"/>
                      </a:cubicBezTo>
                      <a:cubicBezTo>
                        <a:pt x="71" y="16"/>
                        <a:pt x="71" y="16"/>
                        <a:pt x="70" y="16"/>
                      </a:cubicBezTo>
                      <a:cubicBezTo>
                        <a:pt x="69" y="15"/>
                        <a:pt x="68" y="15"/>
                        <a:pt x="67" y="16"/>
                      </a:cubicBezTo>
                      <a:cubicBezTo>
                        <a:pt x="66" y="16"/>
                        <a:pt x="66" y="16"/>
                        <a:pt x="65" y="16"/>
                      </a:cubicBezTo>
                      <a:cubicBezTo>
                        <a:pt x="64" y="17"/>
                        <a:pt x="62" y="18"/>
                        <a:pt x="59" y="17"/>
                      </a:cubicBezTo>
                      <a:cubicBezTo>
                        <a:pt x="55" y="16"/>
                        <a:pt x="56" y="12"/>
                        <a:pt x="57" y="9"/>
                      </a:cubicBezTo>
                      <a:cubicBezTo>
                        <a:pt x="57" y="8"/>
                        <a:pt x="57" y="7"/>
                        <a:pt x="57" y="7"/>
                      </a:cubicBezTo>
                      <a:cubicBezTo>
                        <a:pt x="57" y="7"/>
                        <a:pt x="57" y="6"/>
                        <a:pt x="57" y="6"/>
                      </a:cubicBezTo>
                      <a:cubicBezTo>
                        <a:pt x="56" y="4"/>
                        <a:pt x="55" y="3"/>
                        <a:pt x="55" y="3"/>
                      </a:cubicBezTo>
                      <a:cubicBezTo>
                        <a:pt x="55" y="3"/>
                        <a:pt x="55" y="3"/>
                        <a:pt x="54" y="3"/>
                      </a:cubicBezTo>
                      <a:cubicBezTo>
                        <a:pt x="54" y="4"/>
                        <a:pt x="54" y="5"/>
                        <a:pt x="53" y="5"/>
                      </a:cubicBezTo>
                      <a:cubicBezTo>
                        <a:pt x="49" y="6"/>
                        <a:pt x="46" y="7"/>
                        <a:pt x="44" y="7"/>
                      </a:cubicBezTo>
                      <a:cubicBezTo>
                        <a:pt x="43" y="7"/>
                        <a:pt x="41" y="7"/>
                        <a:pt x="40" y="7"/>
                      </a:cubicBezTo>
                      <a:cubicBezTo>
                        <a:pt x="40" y="7"/>
                        <a:pt x="40" y="8"/>
                        <a:pt x="40" y="10"/>
                      </a:cubicBezTo>
                      <a:cubicBezTo>
                        <a:pt x="40" y="11"/>
                        <a:pt x="40" y="11"/>
                        <a:pt x="41" y="12"/>
                      </a:cubicBezTo>
                      <a:cubicBezTo>
                        <a:pt x="41" y="12"/>
                        <a:pt x="41" y="12"/>
                        <a:pt x="42" y="12"/>
                      </a:cubicBezTo>
                      <a:cubicBezTo>
                        <a:pt x="42" y="12"/>
                        <a:pt x="43" y="12"/>
                        <a:pt x="43" y="12"/>
                      </a:cubicBezTo>
                      <a:cubicBezTo>
                        <a:pt x="45" y="12"/>
                        <a:pt x="45" y="12"/>
                        <a:pt x="45" y="12"/>
                      </a:cubicBezTo>
                      <a:cubicBezTo>
                        <a:pt x="44" y="13"/>
                        <a:pt x="44" y="13"/>
                        <a:pt x="44" y="13"/>
                      </a:cubicBezTo>
                      <a:cubicBezTo>
                        <a:pt x="43" y="15"/>
                        <a:pt x="40" y="17"/>
                        <a:pt x="37" y="19"/>
                      </a:cubicBezTo>
                      <a:cubicBezTo>
                        <a:pt x="35" y="20"/>
                        <a:pt x="34" y="20"/>
                        <a:pt x="32" y="20"/>
                      </a:cubicBezTo>
                      <a:cubicBezTo>
                        <a:pt x="31" y="20"/>
                        <a:pt x="30" y="19"/>
                        <a:pt x="29" y="19"/>
                      </a:cubicBezTo>
                      <a:cubicBezTo>
                        <a:pt x="29" y="19"/>
                        <a:pt x="29" y="18"/>
                        <a:pt x="29" y="18"/>
                      </a:cubicBezTo>
                      <a:cubicBezTo>
                        <a:pt x="29" y="18"/>
                        <a:pt x="29" y="18"/>
                        <a:pt x="29" y="18"/>
                      </a:cubicBezTo>
                      <a:cubicBezTo>
                        <a:pt x="28" y="19"/>
                        <a:pt x="28" y="19"/>
                        <a:pt x="28" y="19"/>
                      </a:cubicBezTo>
                      <a:cubicBezTo>
                        <a:pt x="27" y="18"/>
                        <a:pt x="27" y="18"/>
                        <a:pt x="27" y="18"/>
                      </a:cubicBezTo>
                      <a:cubicBezTo>
                        <a:pt x="27" y="16"/>
                        <a:pt x="27" y="16"/>
                        <a:pt x="26" y="16"/>
                      </a:cubicBezTo>
                      <a:cubicBezTo>
                        <a:pt x="25" y="16"/>
                        <a:pt x="25" y="16"/>
                        <a:pt x="24" y="15"/>
                      </a:cubicBezTo>
                      <a:cubicBezTo>
                        <a:pt x="23" y="16"/>
                        <a:pt x="22" y="16"/>
                        <a:pt x="21" y="16"/>
                      </a:cubicBezTo>
                      <a:cubicBezTo>
                        <a:pt x="20" y="16"/>
                        <a:pt x="20" y="16"/>
                        <a:pt x="19" y="16"/>
                      </a:cubicBezTo>
                      <a:cubicBezTo>
                        <a:pt x="19" y="16"/>
                        <a:pt x="18" y="16"/>
                        <a:pt x="18" y="16"/>
                      </a:cubicBezTo>
                      <a:cubicBezTo>
                        <a:pt x="18" y="17"/>
                        <a:pt x="19" y="17"/>
                        <a:pt x="19" y="17"/>
                      </a:cubicBezTo>
                      <a:cubicBezTo>
                        <a:pt x="20" y="17"/>
                        <a:pt x="21" y="18"/>
                        <a:pt x="21" y="20"/>
                      </a:cubicBezTo>
                      <a:cubicBezTo>
                        <a:pt x="21" y="21"/>
                        <a:pt x="21" y="21"/>
                        <a:pt x="21" y="21"/>
                      </a:cubicBezTo>
                      <a:cubicBezTo>
                        <a:pt x="20" y="21"/>
                        <a:pt x="20" y="21"/>
                        <a:pt x="20" y="21"/>
                      </a:cubicBezTo>
                      <a:cubicBezTo>
                        <a:pt x="19" y="21"/>
                        <a:pt x="19" y="21"/>
                        <a:pt x="18" y="21"/>
                      </a:cubicBezTo>
                      <a:cubicBezTo>
                        <a:pt x="18" y="21"/>
                        <a:pt x="18" y="21"/>
                        <a:pt x="18" y="21"/>
                      </a:cubicBezTo>
                      <a:cubicBezTo>
                        <a:pt x="18" y="21"/>
                        <a:pt x="18" y="22"/>
                        <a:pt x="19" y="23"/>
                      </a:cubicBezTo>
                      <a:cubicBezTo>
                        <a:pt x="20" y="25"/>
                        <a:pt x="20" y="26"/>
                        <a:pt x="20" y="27"/>
                      </a:cubicBezTo>
                      <a:cubicBezTo>
                        <a:pt x="18" y="36"/>
                        <a:pt x="18" y="36"/>
                        <a:pt x="18" y="36"/>
                      </a:cubicBezTo>
                      <a:cubicBezTo>
                        <a:pt x="18" y="39"/>
                        <a:pt x="17" y="39"/>
                        <a:pt x="15" y="40"/>
                      </a:cubicBezTo>
                      <a:cubicBezTo>
                        <a:pt x="14" y="40"/>
                        <a:pt x="14" y="40"/>
                        <a:pt x="13" y="40"/>
                      </a:cubicBezTo>
                      <a:cubicBezTo>
                        <a:pt x="11" y="41"/>
                        <a:pt x="9" y="41"/>
                        <a:pt x="8" y="43"/>
                      </a:cubicBezTo>
                      <a:cubicBezTo>
                        <a:pt x="7" y="44"/>
                        <a:pt x="7" y="45"/>
                        <a:pt x="6" y="46"/>
                      </a:cubicBezTo>
                      <a:cubicBezTo>
                        <a:pt x="6" y="46"/>
                        <a:pt x="6" y="47"/>
                        <a:pt x="6" y="48"/>
                      </a:cubicBezTo>
                      <a:cubicBezTo>
                        <a:pt x="5" y="49"/>
                        <a:pt x="5" y="49"/>
                        <a:pt x="4" y="50"/>
                      </a:cubicBezTo>
                      <a:cubicBezTo>
                        <a:pt x="3" y="51"/>
                        <a:pt x="3" y="51"/>
                        <a:pt x="3" y="52"/>
                      </a:cubicBezTo>
                      <a:cubicBezTo>
                        <a:pt x="3" y="53"/>
                        <a:pt x="4" y="54"/>
                        <a:pt x="5" y="54"/>
                      </a:cubicBezTo>
                      <a:cubicBezTo>
                        <a:pt x="5" y="55"/>
                        <a:pt x="6" y="56"/>
                        <a:pt x="6" y="58"/>
                      </a:cubicBezTo>
                      <a:cubicBezTo>
                        <a:pt x="8" y="58"/>
                        <a:pt x="8" y="59"/>
                        <a:pt x="9" y="59"/>
                      </a:cubicBezTo>
                      <a:cubicBezTo>
                        <a:pt x="9" y="60"/>
                        <a:pt x="9" y="60"/>
                        <a:pt x="10" y="60"/>
                      </a:cubicBezTo>
                      <a:cubicBezTo>
                        <a:pt x="11" y="60"/>
                        <a:pt x="12" y="59"/>
                        <a:pt x="13" y="58"/>
                      </a:cubicBezTo>
                      <a:cubicBezTo>
                        <a:pt x="14" y="58"/>
                        <a:pt x="14" y="58"/>
                        <a:pt x="14" y="58"/>
                      </a:cubicBezTo>
                      <a:cubicBezTo>
                        <a:pt x="16" y="57"/>
                        <a:pt x="16" y="57"/>
                        <a:pt x="16" y="57"/>
                      </a:cubicBezTo>
                      <a:cubicBezTo>
                        <a:pt x="16" y="58"/>
                        <a:pt x="16" y="58"/>
                        <a:pt x="16" y="58"/>
                      </a:cubicBezTo>
                      <a:cubicBezTo>
                        <a:pt x="16" y="59"/>
                        <a:pt x="16" y="59"/>
                        <a:pt x="16" y="60"/>
                      </a:cubicBezTo>
                      <a:cubicBezTo>
                        <a:pt x="16" y="61"/>
                        <a:pt x="15" y="63"/>
                        <a:pt x="16" y="64"/>
                      </a:cubicBezTo>
                      <a:cubicBezTo>
                        <a:pt x="17" y="64"/>
                        <a:pt x="21" y="64"/>
                        <a:pt x="23" y="64"/>
                      </a:cubicBezTo>
                      <a:cubicBezTo>
                        <a:pt x="23" y="64"/>
                        <a:pt x="23" y="64"/>
                        <a:pt x="23" y="64"/>
                      </a:cubicBezTo>
                      <a:cubicBezTo>
                        <a:pt x="23" y="64"/>
                        <a:pt x="24" y="64"/>
                        <a:pt x="25" y="63"/>
                      </a:cubicBezTo>
                      <a:cubicBezTo>
                        <a:pt x="29" y="61"/>
                        <a:pt x="32" y="59"/>
                        <a:pt x="34" y="59"/>
                      </a:cubicBezTo>
                      <a:cubicBezTo>
                        <a:pt x="35" y="59"/>
                        <a:pt x="35" y="59"/>
                        <a:pt x="36" y="60"/>
                      </a:cubicBezTo>
                      <a:cubicBezTo>
                        <a:pt x="36" y="60"/>
                        <a:pt x="36" y="61"/>
                        <a:pt x="36" y="62"/>
                      </a:cubicBezTo>
                      <a:cubicBezTo>
                        <a:pt x="36" y="63"/>
                        <a:pt x="36" y="63"/>
                        <a:pt x="36" y="63"/>
                      </a:cubicBezTo>
                      <a:cubicBezTo>
                        <a:pt x="36" y="66"/>
                        <a:pt x="36" y="68"/>
                        <a:pt x="38" y="69"/>
                      </a:cubicBezTo>
                      <a:cubicBezTo>
                        <a:pt x="39" y="70"/>
                        <a:pt x="39" y="70"/>
                        <a:pt x="40" y="70"/>
                      </a:cubicBezTo>
                      <a:cubicBezTo>
                        <a:pt x="42" y="70"/>
                        <a:pt x="43" y="71"/>
                        <a:pt x="43" y="71"/>
                      </a:cubicBezTo>
                      <a:cubicBezTo>
                        <a:pt x="44" y="71"/>
                        <a:pt x="44" y="72"/>
                        <a:pt x="44" y="72"/>
                      </a:cubicBezTo>
                      <a:cubicBezTo>
                        <a:pt x="45" y="72"/>
                        <a:pt x="46" y="72"/>
                        <a:pt x="47" y="73"/>
                      </a:cubicBezTo>
                      <a:cubicBezTo>
                        <a:pt x="50" y="73"/>
                        <a:pt x="54" y="75"/>
                        <a:pt x="56" y="77"/>
                      </a:cubicBezTo>
                      <a:cubicBezTo>
                        <a:pt x="56" y="78"/>
                        <a:pt x="56" y="80"/>
                        <a:pt x="56" y="81"/>
                      </a:cubicBezTo>
                      <a:cubicBezTo>
                        <a:pt x="55" y="82"/>
                        <a:pt x="55" y="84"/>
                        <a:pt x="56" y="85"/>
                      </a:cubicBezTo>
                      <a:cubicBezTo>
                        <a:pt x="56" y="85"/>
                        <a:pt x="57" y="85"/>
                        <a:pt x="57" y="85"/>
                      </a:cubicBezTo>
                      <a:cubicBezTo>
                        <a:pt x="62" y="86"/>
                        <a:pt x="62" y="86"/>
                        <a:pt x="62" y="86"/>
                      </a:cubicBezTo>
                      <a:cubicBezTo>
                        <a:pt x="62" y="86"/>
                        <a:pt x="63" y="86"/>
                        <a:pt x="63" y="86"/>
                      </a:cubicBezTo>
                      <a:cubicBezTo>
                        <a:pt x="64" y="87"/>
                        <a:pt x="64" y="88"/>
                        <a:pt x="63" y="89"/>
                      </a:cubicBezTo>
                      <a:cubicBezTo>
                        <a:pt x="63" y="89"/>
                        <a:pt x="63" y="90"/>
                        <a:pt x="63" y="90"/>
                      </a:cubicBezTo>
                      <a:cubicBezTo>
                        <a:pt x="63" y="90"/>
                        <a:pt x="63" y="90"/>
                        <a:pt x="63" y="90"/>
                      </a:cubicBezTo>
                      <a:cubicBezTo>
                        <a:pt x="63" y="90"/>
                        <a:pt x="64" y="90"/>
                        <a:pt x="64" y="90"/>
                      </a:cubicBezTo>
                      <a:cubicBezTo>
                        <a:pt x="64" y="91"/>
                        <a:pt x="65" y="91"/>
                        <a:pt x="66" y="92"/>
                      </a:cubicBezTo>
                      <a:cubicBezTo>
                        <a:pt x="66" y="94"/>
                        <a:pt x="66" y="95"/>
                        <a:pt x="66" y="96"/>
                      </a:cubicBezTo>
                      <a:cubicBezTo>
                        <a:pt x="66" y="97"/>
                        <a:pt x="66" y="97"/>
                        <a:pt x="66" y="97"/>
                      </a:cubicBezTo>
                      <a:cubicBezTo>
                        <a:pt x="66" y="98"/>
                        <a:pt x="66" y="99"/>
                        <a:pt x="65" y="100"/>
                      </a:cubicBezTo>
                      <a:cubicBezTo>
                        <a:pt x="65" y="101"/>
                        <a:pt x="65" y="103"/>
                        <a:pt x="65" y="103"/>
                      </a:cubicBezTo>
                      <a:cubicBezTo>
                        <a:pt x="65" y="104"/>
                        <a:pt x="65" y="105"/>
                        <a:pt x="65" y="106"/>
                      </a:cubicBezTo>
                      <a:cubicBezTo>
                        <a:pt x="65" y="108"/>
                        <a:pt x="65" y="109"/>
                        <a:pt x="67" y="110"/>
                      </a:cubicBezTo>
                      <a:cubicBezTo>
                        <a:pt x="68" y="110"/>
                        <a:pt x="69" y="110"/>
                        <a:pt x="69" y="110"/>
                      </a:cubicBezTo>
                      <a:cubicBezTo>
                        <a:pt x="70" y="110"/>
                        <a:pt x="70" y="110"/>
                        <a:pt x="71" y="110"/>
                      </a:cubicBezTo>
                      <a:cubicBezTo>
                        <a:pt x="72" y="110"/>
                        <a:pt x="73" y="111"/>
                        <a:pt x="74" y="112"/>
                      </a:cubicBezTo>
                      <a:cubicBezTo>
                        <a:pt x="74" y="113"/>
                        <a:pt x="74" y="114"/>
                        <a:pt x="74" y="114"/>
                      </a:cubicBezTo>
                      <a:cubicBezTo>
                        <a:pt x="75" y="117"/>
                        <a:pt x="75" y="117"/>
                        <a:pt x="78" y="117"/>
                      </a:cubicBezTo>
                      <a:cubicBezTo>
                        <a:pt x="78" y="117"/>
                        <a:pt x="79" y="117"/>
                        <a:pt x="79" y="118"/>
                      </a:cubicBezTo>
                      <a:cubicBezTo>
                        <a:pt x="80" y="119"/>
                        <a:pt x="79" y="121"/>
                        <a:pt x="79" y="124"/>
                      </a:cubicBezTo>
                      <a:cubicBezTo>
                        <a:pt x="80" y="125"/>
                        <a:pt x="81" y="125"/>
                        <a:pt x="81" y="126"/>
                      </a:cubicBezTo>
                      <a:cubicBezTo>
                        <a:pt x="82" y="127"/>
                        <a:pt x="82" y="128"/>
                        <a:pt x="82" y="129"/>
                      </a:cubicBezTo>
                      <a:cubicBezTo>
                        <a:pt x="82" y="132"/>
                        <a:pt x="81" y="133"/>
                        <a:pt x="80" y="133"/>
                      </a:cubicBezTo>
                      <a:cubicBezTo>
                        <a:pt x="79" y="133"/>
                        <a:pt x="78" y="134"/>
                        <a:pt x="78" y="135"/>
                      </a:cubicBezTo>
                      <a:cubicBezTo>
                        <a:pt x="75" y="137"/>
                        <a:pt x="75" y="137"/>
                        <a:pt x="75" y="137"/>
                      </a:cubicBezTo>
                      <a:cubicBezTo>
                        <a:pt x="73" y="140"/>
                        <a:pt x="70" y="142"/>
                        <a:pt x="68" y="145"/>
                      </a:cubicBezTo>
                      <a:cubicBezTo>
                        <a:pt x="70" y="145"/>
                        <a:pt x="72" y="146"/>
                        <a:pt x="72" y="148"/>
                      </a:cubicBezTo>
                      <a:cubicBezTo>
                        <a:pt x="72" y="148"/>
                        <a:pt x="73" y="148"/>
                        <a:pt x="73" y="148"/>
                      </a:cubicBezTo>
                      <a:close/>
                      <a:moveTo>
                        <a:pt x="91" y="28"/>
                      </a:moveTo>
                      <a:cubicBezTo>
                        <a:pt x="91" y="28"/>
                        <a:pt x="92" y="28"/>
                        <a:pt x="92" y="28"/>
                      </a:cubicBezTo>
                      <a:cubicBezTo>
                        <a:pt x="92" y="28"/>
                        <a:pt x="92" y="28"/>
                        <a:pt x="92" y="28"/>
                      </a:cubicBezTo>
                      <a:cubicBezTo>
                        <a:pt x="92" y="28"/>
                        <a:pt x="92" y="28"/>
                        <a:pt x="92" y="27"/>
                      </a:cubicBezTo>
                      <a:cubicBezTo>
                        <a:pt x="92" y="27"/>
                        <a:pt x="92" y="27"/>
                        <a:pt x="92" y="27"/>
                      </a:cubicBezTo>
                      <a:cubicBezTo>
                        <a:pt x="92" y="27"/>
                        <a:pt x="92" y="27"/>
                        <a:pt x="92" y="27"/>
                      </a:cubicBezTo>
                      <a:cubicBezTo>
                        <a:pt x="92" y="27"/>
                        <a:pt x="91" y="27"/>
                        <a:pt x="91" y="28"/>
                      </a:cubicBezTo>
                      <a:cubicBezTo>
                        <a:pt x="90" y="28"/>
                        <a:pt x="90" y="28"/>
                        <a:pt x="90" y="28"/>
                      </a:cubicBezTo>
                      <a:cubicBezTo>
                        <a:pt x="91" y="28"/>
                        <a:pt x="91" y="28"/>
                        <a:pt x="9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89" name="Freeform 97"/>
                <p:cNvSpPr/>
                <p:nvPr/>
              </p:nvSpPr>
              <p:spPr bwMode="auto">
                <a:xfrm>
                  <a:off x="2504" y="1839"/>
                  <a:ext cx="4" cy="5"/>
                </a:xfrm>
                <a:custGeom>
                  <a:avLst/>
                  <a:gdLst>
                    <a:gd name="T0" fmla="*/ 2 w 2"/>
                    <a:gd name="T1" fmla="*/ 1 h 3"/>
                    <a:gd name="T2" fmla="*/ 1 w 2"/>
                    <a:gd name="T3" fmla="*/ 3 h 3"/>
                    <a:gd name="T4" fmla="*/ 2 w 2"/>
                    <a:gd name="T5" fmla="*/ 0 h 3"/>
                    <a:gd name="T6" fmla="*/ 2 w 2"/>
                    <a:gd name="T7" fmla="*/ 1 h 3"/>
                  </a:gdLst>
                  <a:ahLst/>
                  <a:cxnLst>
                    <a:cxn ang="0">
                      <a:pos x="T0" y="T1"/>
                    </a:cxn>
                    <a:cxn ang="0">
                      <a:pos x="T2" y="T3"/>
                    </a:cxn>
                    <a:cxn ang="0">
                      <a:pos x="T4" y="T5"/>
                    </a:cxn>
                    <a:cxn ang="0">
                      <a:pos x="T6" y="T7"/>
                    </a:cxn>
                  </a:cxnLst>
                  <a:rect l="0" t="0" r="r" b="b"/>
                  <a:pathLst>
                    <a:path w="2" h="3">
                      <a:moveTo>
                        <a:pt x="2" y="1"/>
                      </a:moveTo>
                      <a:cubicBezTo>
                        <a:pt x="2" y="2"/>
                        <a:pt x="1" y="2"/>
                        <a:pt x="1" y="3"/>
                      </a:cubicBezTo>
                      <a:cubicBezTo>
                        <a:pt x="0" y="2"/>
                        <a:pt x="1" y="1"/>
                        <a:pt x="2" y="0"/>
                      </a:cubicBezTo>
                      <a:cubicBezTo>
                        <a:pt x="1"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90" name="Freeform 98"/>
                <p:cNvSpPr/>
                <p:nvPr/>
              </p:nvSpPr>
              <p:spPr bwMode="auto">
                <a:xfrm>
                  <a:off x="2502" y="1834"/>
                  <a:ext cx="18" cy="14"/>
                </a:xfrm>
                <a:custGeom>
                  <a:avLst/>
                  <a:gdLst>
                    <a:gd name="T0" fmla="*/ 1 w 10"/>
                    <a:gd name="T1" fmla="*/ 8 h 8"/>
                    <a:gd name="T2" fmla="*/ 1 w 10"/>
                    <a:gd name="T3" fmla="*/ 6 h 8"/>
                    <a:gd name="T4" fmla="*/ 1 w 10"/>
                    <a:gd name="T5" fmla="*/ 4 h 8"/>
                    <a:gd name="T6" fmla="*/ 3 w 10"/>
                    <a:gd name="T7" fmla="*/ 2 h 8"/>
                    <a:gd name="T8" fmla="*/ 10 w 10"/>
                    <a:gd name="T9" fmla="*/ 0 h 8"/>
                    <a:gd name="T10" fmla="*/ 4 w 10"/>
                    <a:gd name="T11" fmla="*/ 4 h 8"/>
                    <a:gd name="T12" fmla="*/ 4 w 10"/>
                    <a:gd name="T13" fmla="*/ 4 h 8"/>
                    <a:gd name="T14" fmla="*/ 4 w 10"/>
                    <a:gd name="T15" fmla="*/ 5 h 8"/>
                    <a:gd name="T16" fmla="*/ 4 w 10"/>
                    <a:gd name="T17" fmla="*/ 5 h 8"/>
                    <a:gd name="T18" fmla="*/ 3 w 10"/>
                    <a:gd name="T19" fmla="*/ 6 h 8"/>
                    <a:gd name="T20" fmla="*/ 2 w 10"/>
                    <a:gd name="T21" fmla="*/ 7 h 8"/>
                    <a:gd name="T22" fmla="*/ 1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8"/>
                      </a:moveTo>
                      <a:cubicBezTo>
                        <a:pt x="1" y="6"/>
                        <a:pt x="1" y="6"/>
                        <a:pt x="1" y="6"/>
                      </a:cubicBezTo>
                      <a:cubicBezTo>
                        <a:pt x="0" y="5"/>
                        <a:pt x="0" y="5"/>
                        <a:pt x="1" y="4"/>
                      </a:cubicBezTo>
                      <a:cubicBezTo>
                        <a:pt x="1" y="3"/>
                        <a:pt x="2" y="3"/>
                        <a:pt x="3" y="2"/>
                      </a:cubicBezTo>
                      <a:cubicBezTo>
                        <a:pt x="10" y="0"/>
                        <a:pt x="10" y="0"/>
                        <a:pt x="10" y="0"/>
                      </a:cubicBezTo>
                      <a:cubicBezTo>
                        <a:pt x="4" y="4"/>
                        <a:pt x="4" y="4"/>
                        <a:pt x="4" y="4"/>
                      </a:cubicBezTo>
                      <a:cubicBezTo>
                        <a:pt x="4" y="4"/>
                        <a:pt x="4" y="4"/>
                        <a:pt x="4" y="4"/>
                      </a:cubicBezTo>
                      <a:cubicBezTo>
                        <a:pt x="4" y="5"/>
                        <a:pt x="4" y="5"/>
                        <a:pt x="4" y="5"/>
                      </a:cubicBezTo>
                      <a:cubicBezTo>
                        <a:pt x="4" y="5"/>
                        <a:pt x="4" y="5"/>
                        <a:pt x="4" y="5"/>
                      </a:cubicBezTo>
                      <a:cubicBezTo>
                        <a:pt x="4" y="5"/>
                        <a:pt x="3" y="6"/>
                        <a:pt x="3" y="6"/>
                      </a:cubicBezTo>
                      <a:cubicBezTo>
                        <a:pt x="3" y="6"/>
                        <a:pt x="2" y="7"/>
                        <a:pt x="2" y="7"/>
                      </a:cubicBezTo>
                      <a:lnTo>
                        <a:pt x="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91" name="Freeform 99"/>
                <p:cNvSpPr/>
                <p:nvPr/>
              </p:nvSpPr>
              <p:spPr bwMode="auto">
                <a:xfrm>
                  <a:off x="2514" y="1837"/>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1"/>
                        <a:pt x="0" y="1"/>
                        <a:pt x="0" y="2"/>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92" name="Freeform 100"/>
                <p:cNvSpPr/>
                <p:nvPr/>
              </p:nvSpPr>
              <p:spPr bwMode="auto">
                <a:xfrm>
                  <a:off x="2511" y="1837"/>
                  <a:ext cx="12" cy="6"/>
                </a:xfrm>
                <a:custGeom>
                  <a:avLst/>
                  <a:gdLst>
                    <a:gd name="T0" fmla="*/ 0 w 7"/>
                    <a:gd name="T1" fmla="*/ 3 h 3"/>
                    <a:gd name="T2" fmla="*/ 1 w 7"/>
                    <a:gd name="T3" fmla="*/ 1 h 3"/>
                    <a:gd name="T4" fmla="*/ 2 w 7"/>
                    <a:gd name="T5" fmla="*/ 0 h 3"/>
                    <a:gd name="T6" fmla="*/ 3 w 7"/>
                    <a:gd name="T7" fmla="*/ 0 h 3"/>
                    <a:gd name="T8" fmla="*/ 7 w 7"/>
                    <a:gd name="T9" fmla="*/ 1 h 3"/>
                    <a:gd name="T10" fmla="*/ 3 w 7"/>
                    <a:gd name="T11" fmla="*/ 2 h 3"/>
                    <a:gd name="T12" fmla="*/ 3 w 7"/>
                    <a:gd name="T13" fmla="*/ 2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cubicBezTo>
                        <a:pt x="1" y="1"/>
                        <a:pt x="1" y="1"/>
                        <a:pt x="1" y="1"/>
                      </a:cubicBezTo>
                      <a:cubicBezTo>
                        <a:pt x="1" y="1"/>
                        <a:pt x="1" y="0"/>
                        <a:pt x="2" y="0"/>
                      </a:cubicBezTo>
                      <a:cubicBezTo>
                        <a:pt x="3" y="0"/>
                        <a:pt x="3" y="0"/>
                        <a:pt x="3" y="0"/>
                      </a:cubicBezTo>
                      <a:cubicBezTo>
                        <a:pt x="7" y="1"/>
                        <a:pt x="7" y="1"/>
                        <a:pt x="7" y="1"/>
                      </a:cubicBezTo>
                      <a:cubicBezTo>
                        <a:pt x="3" y="2"/>
                        <a:pt x="3" y="2"/>
                        <a:pt x="3" y="2"/>
                      </a:cubicBezTo>
                      <a:cubicBezTo>
                        <a:pt x="3" y="2"/>
                        <a:pt x="3" y="2"/>
                        <a:pt x="3" y="2"/>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93" name="Freeform 101"/>
                <p:cNvSpPr/>
                <p:nvPr/>
              </p:nvSpPr>
              <p:spPr bwMode="auto">
                <a:xfrm>
                  <a:off x="2509" y="1836"/>
                  <a:ext cx="4" cy="3"/>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0" y="2"/>
                        <a:pt x="1" y="2"/>
                        <a:pt x="2" y="2"/>
                      </a:cubicBezTo>
                      <a:cubicBezTo>
                        <a:pt x="2"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94" name="Freeform 102"/>
                <p:cNvSpPr/>
                <p:nvPr/>
              </p:nvSpPr>
              <p:spPr bwMode="auto">
                <a:xfrm>
                  <a:off x="2508" y="1834"/>
                  <a:ext cx="8" cy="7"/>
                </a:xfrm>
                <a:custGeom>
                  <a:avLst/>
                  <a:gdLst>
                    <a:gd name="T0" fmla="*/ 5 w 5"/>
                    <a:gd name="T1" fmla="*/ 4 h 4"/>
                    <a:gd name="T2" fmla="*/ 3 w 5"/>
                    <a:gd name="T3" fmla="*/ 4 h 4"/>
                    <a:gd name="T4" fmla="*/ 0 w 5"/>
                    <a:gd name="T5" fmla="*/ 3 h 4"/>
                    <a:gd name="T6" fmla="*/ 1 w 5"/>
                    <a:gd name="T7" fmla="*/ 1 h 4"/>
                    <a:gd name="T8" fmla="*/ 2 w 5"/>
                    <a:gd name="T9" fmla="*/ 0 h 4"/>
                    <a:gd name="T10" fmla="*/ 3 w 5"/>
                    <a:gd name="T11" fmla="*/ 1 h 4"/>
                    <a:gd name="T12" fmla="*/ 4 w 5"/>
                    <a:gd name="T13" fmla="*/ 2 h 4"/>
                    <a:gd name="T14" fmla="*/ 4 w 5"/>
                    <a:gd name="T15" fmla="*/ 2 h 4"/>
                    <a:gd name="T16" fmla="*/ 5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4"/>
                      </a:moveTo>
                      <a:cubicBezTo>
                        <a:pt x="3" y="4"/>
                        <a:pt x="3" y="4"/>
                        <a:pt x="3" y="4"/>
                      </a:cubicBezTo>
                      <a:cubicBezTo>
                        <a:pt x="2" y="4"/>
                        <a:pt x="1" y="4"/>
                        <a:pt x="0" y="3"/>
                      </a:cubicBezTo>
                      <a:cubicBezTo>
                        <a:pt x="0" y="2"/>
                        <a:pt x="0" y="1"/>
                        <a:pt x="1" y="1"/>
                      </a:cubicBezTo>
                      <a:cubicBezTo>
                        <a:pt x="2" y="0"/>
                        <a:pt x="2" y="0"/>
                        <a:pt x="2" y="0"/>
                      </a:cubicBezTo>
                      <a:cubicBezTo>
                        <a:pt x="3" y="1"/>
                        <a:pt x="3" y="1"/>
                        <a:pt x="3" y="1"/>
                      </a:cubicBezTo>
                      <a:cubicBezTo>
                        <a:pt x="3" y="1"/>
                        <a:pt x="3" y="1"/>
                        <a:pt x="4" y="2"/>
                      </a:cubicBezTo>
                      <a:cubicBezTo>
                        <a:pt x="4" y="2"/>
                        <a:pt x="4" y="2"/>
                        <a:pt x="4" y="2"/>
                      </a:cubicBez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95" name="Freeform 103"/>
                <p:cNvSpPr/>
                <p:nvPr/>
              </p:nvSpPr>
              <p:spPr bwMode="auto">
                <a:xfrm>
                  <a:off x="2335" y="1960"/>
                  <a:ext cx="64" cy="310"/>
                </a:xfrm>
                <a:custGeom>
                  <a:avLst/>
                  <a:gdLst>
                    <a:gd name="T0" fmla="*/ 22 w 37"/>
                    <a:gd name="T1" fmla="*/ 23 h 180"/>
                    <a:gd name="T2" fmla="*/ 19 w 37"/>
                    <a:gd name="T3" fmla="*/ 43 h 180"/>
                    <a:gd name="T4" fmla="*/ 18 w 37"/>
                    <a:gd name="T5" fmla="*/ 53 h 180"/>
                    <a:gd name="T6" fmla="*/ 11 w 37"/>
                    <a:gd name="T7" fmla="*/ 84 h 180"/>
                    <a:gd name="T8" fmla="*/ 10 w 37"/>
                    <a:gd name="T9" fmla="*/ 92 h 180"/>
                    <a:gd name="T10" fmla="*/ 9 w 37"/>
                    <a:gd name="T11" fmla="*/ 108 h 180"/>
                    <a:gd name="T12" fmla="*/ 13 w 37"/>
                    <a:gd name="T13" fmla="*/ 111 h 180"/>
                    <a:gd name="T14" fmla="*/ 14 w 37"/>
                    <a:gd name="T15" fmla="*/ 113 h 180"/>
                    <a:gd name="T16" fmla="*/ 12 w 37"/>
                    <a:gd name="T17" fmla="*/ 122 h 180"/>
                    <a:gd name="T18" fmla="*/ 12 w 37"/>
                    <a:gd name="T19" fmla="*/ 130 h 180"/>
                    <a:gd name="T20" fmla="*/ 11 w 37"/>
                    <a:gd name="T21" fmla="*/ 130 h 180"/>
                    <a:gd name="T22" fmla="*/ 11 w 37"/>
                    <a:gd name="T23" fmla="*/ 132 h 180"/>
                    <a:gd name="T24" fmla="*/ 11 w 37"/>
                    <a:gd name="T25" fmla="*/ 133 h 180"/>
                    <a:gd name="T26" fmla="*/ 9 w 37"/>
                    <a:gd name="T27" fmla="*/ 134 h 180"/>
                    <a:gd name="T28" fmla="*/ 8 w 37"/>
                    <a:gd name="T29" fmla="*/ 135 h 180"/>
                    <a:gd name="T30" fmla="*/ 3 w 37"/>
                    <a:gd name="T31" fmla="*/ 138 h 180"/>
                    <a:gd name="T32" fmla="*/ 7 w 37"/>
                    <a:gd name="T33" fmla="*/ 141 h 180"/>
                    <a:gd name="T34" fmla="*/ 11 w 37"/>
                    <a:gd name="T35" fmla="*/ 145 h 180"/>
                    <a:gd name="T36" fmla="*/ 8 w 37"/>
                    <a:gd name="T37" fmla="*/ 146 h 180"/>
                    <a:gd name="T38" fmla="*/ 9 w 37"/>
                    <a:gd name="T39" fmla="*/ 148 h 180"/>
                    <a:gd name="T40" fmla="*/ 7 w 37"/>
                    <a:gd name="T41" fmla="*/ 153 h 180"/>
                    <a:gd name="T42" fmla="*/ 9 w 37"/>
                    <a:gd name="T43" fmla="*/ 154 h 180"/>
                    <a:gd name="T44" fmla="*/ 9 w 37"/>
                    <a:gd name="T45" fmla="*/ 161 h 180"/>
                    <a:gd name="T46" fmla="*/ 11 w 37"/>
                    <a:gd name="T47" fmla="*/ 169 h 180"/>
                    <a:gd name="T48" fmla="*/ 12 w 37"/>
                    <a:gd name="T49" fmla="*/ 169 h 180"/>
                    <a:gd name="T50" fmla="*/ 13 w 37"/>
                    <a:gd name="T51" fmla="*/ 167 h 180"/>
                    <a:gd name="T52" fmla="*/ 13 w 37"/>
                    <a:gd name="T53" fmla="*/ 173 h 180"/>
                    <a:gd name="T54" fmla="*/ 15 w 37"/>
                    <a:gd name="T55" fmla="*/ 177 h 180"/>
                    <a:gd name="T56" fmla="*/ 18 w 37"/>
                    <a:gd name="T57" fmla="*/ 180 h 180"/>
                    <a:gd name="T58" fmla="*/ 30 w 37"/>
                    <a:gd name="T59" fmla="*/ 171 h 180"/>
                    <a:gd name="T60" fmla="*/ 15 w 37"/>
                    <a:gd name="T61" fmla="*/ 161 h 180"/>
                    <a:gd name="T62" fmla="*/ 12 w 37"/>
                    <a:gd name="T63" fmla="*/ 152 h 180"/>
                    <a:gd name="T64" fmla="*/ 16 w 37"/>
                    <a:gd name="T65" fmla="*/ 126 h 180"/>
                    <a:gd name="T66" fmla="*/ 17 w 37"/>
                    <a:gd name="T67" fmla="*/ 120 h 180"/>
                    <a:gd name="T68" fmla="*/ 17 w 37"/>
                    <a:gd name="T69" fmla="*/ 110 h 180"/>
                    <a:gd name="T70" fmla="*/ 17 w 37"/>
                    <a:gd name="T71" fmla="*/ 101 h 180"/>
                    <a:gd name="T72" fmla="*/ 19 w 37"/>
                    <a:gd name="T73" fmla="*/ 84 h 180"/>
                    <a:gd name="T74" fmla="*/ 22 w 37"/>
                    <a:gd name="T75" fmla="*/ 76 h 180"/>
                    <a:gd name="T76" fmla="*/ 23 w 37"/>
                    <a:gd name="T77" fmla="*/ 57 h 180"/>
                    <a:gd name="T78" fmla="*/ 28 w 37"/>
                    <a:gd name="T79" fmla="*/ 41 h 180"/>
                    <a:gd name="T80" fmla="*/ 29 w 37"/>
                    <a:gd name="T81" fmla="*/ 33 h 180"/>
                    <a:gd name="T82" fmla="*/ 33 w 37"/>
                    <a:gd name="T83" fmla="*/ 21 h 180"/>
                    <a:gd name="T84" fmla="*/ 29 w 37"/>
                    <a:gd name="T85" fmla="*/ 7 h 180"/>
                    <a:gd name="T86" fmla="*/ 25 w 37"/>
                    <a:gd name="T8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 h="180">
                      <a:moveTo>
                        <a:pt x="22" y="2"/>
                      </a:moveTo>
                      <a:cubicBezTo>
                        <a:pt x="23" y="8"/>
                        <a:pt x="25" y="18"/>
                        <a:pt x="22" y="23"/>
                      </a:cubicBezTo>
                      <a:cubicBezTo>
                        <a:pt x="20" y="26"/>
                        <a:pt x="23" y="30"/>
                        <a:pt x="22" y="33"/>
                      </a:cubicBezTo>
                      <a:cubicBezTo>
                        <a:pt x="20" y="36"/>
                        <a:pt x="21" y="40"/>
                        <a:pt x="19" y="43"/>
                      </a:cubicBezTo>
                      <a:cubicBezTo>
                        <a:pt x="19" y="45"/>
                        <a:pt x="18" y="46"/>
                        <a:pt x="18" y="48"/>
                      </a:cubicBezTo>
                      <a:cubicBezTo>
                        <a:pt x="18" y="49"/>
                        <a:pt x="19" y="52"/>
                        <a:pt x="18" y="53"/>
                      </a:cubicBezTo>
                      <a:cubicBezTo>
                        <a:pt x="16" y="56"/>
                        <a:pt x="17" y="60"/>
                        <a:pt x="18" y="64"/>
                      </a:cubicBezTo>
                      <a:cubicBezTo>
                        <a:pt x="18" y="68"/>
                        <a:pt x="15" y="83"/>
                        <a:pt x="11" y="84"/>
                      </a:cubicBezTo>
                      <a:cubicBezTo>
                        <a:pt x="12" y="85"/>
                        <a:pt x="12" y="86"/>
                        <a:pt x="11" y="87"/>
                      </a:cubicBezTo>
                      <a:cubicBezTo>
                        <a:pt x="9" y="88"/>
                        <a:pt x="10" y="90"/>
                        <a:pt x="10" y="92"/>
                      </a:cubicBezTo>
                      <a:cubicBezTo>
                        <a:pt x="10" y="95"/>
                        <a:pt x="11" y="97"/>
                        <a:pt x="10" y="100"/>
                      </a:cubicBezTo>
                      <a:cubicBezTo>
                        <a:pt x="9" y="101"/>
                        <a:pt x="8" y="107"/>
                        <a:pt x="9" y="108"/>
                      </a:cubicBezTo>
                      <a:cubicBezTo>
                        <a:pt x="10" y="112"/>
                        <a:pt x="12" y="108"/>
                        <a:pt x="15" y="109"/>
                      </a:cubicBezTo>
                      <a:cubicBezTo>
                        <a:pt x="14" y="110"/>
                        <a:pt x="14" y="111"/>
                        <a:pt x="13" y="111"/>
                      </a:cubicBezTo>
                      <a:cubicBezTo>
                        <a:pt x="14" y="111"/>
                        <a:pt x="15" y="112"/>
                        <a:pt x="14" y="114"/>
                      </a:cubicBezTo>
                      <a:cubicBezTo>
                        <a:pt x="14" y="113"/>
                        <a:pt x="14" y="113"/>
                        <a:pt x="14" y="113"/>
                      </a:cubicBezTo>
                      <a:cubicBezTo>
                        <a:pt x="14" y="113"/>
                        <a:pt x="13" y="113"/>
                        <a:pt x="13" y="113"/>
                      </a:cubicBezTo>
                      <a:cubicBezTo>
                        <a:pt x="13" y="115"/>
                        <a:pt x="13" y="120"/>
                        <a:pt x="12" y="122"/>
                      </a:cubicBezTo>
                      <a:cubicBezTo>
                        <a:pt x="11" y="123"/>
                        <a:pt x="14" y="124"/>
                        <a:pt x="13" y="126"/>
                      </a:cubicBezTo>
                      <a:cubicBezTo>
                        <a:pt x="13" y="128"/>
                        <a:pt x="9" y="127"/>
                        <a:pt x="12" y="130"/>
                      </a:cubicBezTo>
                      <a:cubicBezTo>
                        <a:pt x="11" y="130"/>
                        <a:pt x="10" y="131"/>
                        <a:pt x="10" y="131"/>
                      </a:cubicBezTo>
                      <a:cubicBezTo>
                        <a:pt x="10" y="131"/>
                        <a:pt x="11" y="131"/>
                        <a:pt x="11" y="130"/>
                      </a:cubicBezTo>
                      <a:cubicBezTo>
                        <a:pt x="11" y="131"/>
                        <a:pt x="11" y="131"/>
                        <a:pt x="10" y="131"/>
                      </a:cubicBezTo>
                      <a:cubicBezTo>
                        <a:pt x="11" y="131"/>
                        <a:pt x="11" y="131"/>
                        <a:pt x="11" y="132"/>
                      </a:cubicBezTo>
                      <a:cubicBezTo>
                        <a:pt x="10" y="133"/>
                        <a:pt x="10" y="132"/>
                        <a:pt x="10" y="134"/>
                      </a:cubicBezTo>
                      <a:cubicBezTo>
                        <a:pt x="10" y="134"/>
                        <a:pt x="10" y="133"/>
                        <a:pt x="11" y="133"/>
                      </a:cubicBezTo>
                      <a:cubicBezTo>
                        <a:pt x="10" y="134"/>
                        <a:pt x="10" y="135"/>
                        <a:pt x="9" y="136"/>
                      </a:cubicBezTo>
                      <a:cubicBezTo>
                        <a:pt x="9" y="135"/>
                        <a:pt x="9" y="135"/>
                        <a:pt x="9" y="134"/>
                      </a:cubicBezTo>
                      <a:cubicBezTo>
                        <a:pt x="9" y="135"/>
                        <a:pt x="8" y="135"/>
                        <a:pt x="8" y="135"/>
                      </a:cubicBezTo>
                      <a:cubicBezTo>
                        <a:pt x="8" y="135"/>
                        <a:pt x="8" y="135"/>
                        <a:pt x="8" y="135"/>
                      </a:cubicBezTo>
                      <a:cubicBezTo>
                        <a:pt x="8" y="133"/>
                        <a:pt x="7" y="132"/>
                        <a:pt x="4" y="132"/>
                      </a:cubicBezTo>
                      <a:cubicBezTo>
                        <a:pt x="7" y="135"/>
                        <a:pt x="0" y="135"/>
                        <a:pt x="3" y="138"/>
                      </a:cubicBezTo>
                      <a:cubicBezTo>
                        <a:pt x="2" y="135"/>
                        <a:pt x="8" y="138"/>
                        <a:pt x="8" y="140"/>
                      </a:cubicBezTo>
                      <a:cubicBezTo>
                        <a:pt x="8" y="140"/>
                        <a:pt x="7" y="141"/>
                        <a:pt x="7" y="141"/>
                      </a:cubicBezTo>
                      <a:cubicBezTo>
                        <a:pt x="8" y="142"/>
                        <a:pt x="8" y="141"/>
                        <a:pt x="8" y="143"/>
                      </a:cubicBezTo>
                      <a:cubicBezTo>
                        <a:pt x="9" y="143"/>
                        <a:pt x="10" y="144"/>
                        <a:pt x="11" y="145"/>
                      </a:cubicBezTo>
                      <a:cubicBezTo>
                        <a:pt x="10" y="145"/>
                        <a:pt x="9" y="145"/>
                        <a:pt x="8" y="145"/>
                      </a:cubicBezTo>
                      <a:cubicBezTo>
                        <a:pt x="8" y="145"/>
                        <a:pt x="8" y="145"/>
                        <a:pt x="8" y="146"/>
                      </a:cubicBezTo>
                      <a:cubicBezTo>
                        <a:pt x="7" y="145"/>
                        <a:pt x="7" y="145"/>
                        <a:pt x="6" y="144"/>
                      </a:cubicBezTo>
                      <a:cubicBezTo>
                        <a:pt x="6" y="147"/>
                        <a:pt x="8" y="146"/>
                        <a:pt x="9" y="148"/>
                      </a:cubicBezTo>
                      <a:cubicBezTo>
                        <a:pt x="9" y="148"/>
                        <a:pt x="8" y="147"/>
                        <a:pt x="7" y="147"/>
                      </a:cubicBezTo>
                      <a:cubicBezTo>
                        <a:pt x="7" y="149"/>
                        <a:pt x="7" y="151"/>
                        <a:pt x="7" y="153"/>
                      </a:cubicBezTo>
                      <a:cubicBezTo>
                        <a:pt x="8" y="152"/>
                        <a:pt x="8" y="152"/>
                        <a:pt x="9" y="151"/>
                      </a:cubicBezTo>
                      <a:cubicBezTo>
                        <a:pt x="9" y="152"/>
                        <a:pt x="9" y="153"/>
                        <a:pt x="9" y="154"/>
                      </a:cubicBezTo>
                      <a:cubicBezTo>
                        <a:pt x="5" y="155"/>
                        <a:pt x="6" y="158"/>
                        <a:pt x="9" y="159"/>
                      </a:cubicBezTo>
                      <a:cubicBezTo>
                        <a:pt x="7" y="161"/>
                        <a:pt x="8" y="161"/>
                        <a:pt x="9" y="161"/>
                      </a:cubicBezTo>
                      <a:cubicBezTo>
                        <a:pt x="7" y="162"/>
                        <a:pt x="8" y="163"/>
                        <a:pt x="9" y="165"/>
                      </a:cubicBezTo>
                      <a:cubicBezTo>
                        <a:pt x="11" y="166"/>
                        <a:pt x="10" y="168"/>
                        <a:pt x="11" y="169"/>
                      </a:cubicBezTo>
                      <a:cubicBezTo>
                        <a:pt x="11" y="168"/>
                        <a:pt x="11" y="167"/>
                        <a:pt x="10" y="166"/>
                      </a:cubicBezTo>
                      <a:cubicBezTo>
                        <a:pt x="11" y="167"/>
                        <a:pt x="11" y="168"/>
                        <a:pt x="12" y="169"/>
                      </a:cubicBezTo>
                      <a:cubicBezTo>
                        <a:pt x="12" y="168"/>
                        <a:pt x="12" y="168"/>
                        <a:pt x="12" y="167"/>
                      </a:cubicBezTo>
                      <a:cubicBezTo>
                        <a:pt x="12" y="167"/>
                        <a:pt x="13" y="167"/>
                        <a:pt x="13" y="167"/>
                      </a:cubicBezTo>
                      <a:cubicBezTo>
                        <a:pt x="13" y="167"/>
                        <a:pt x="13" y="166"/>
                        <a:pt x="12" y="166"/>
                      </a:cubicBezTo>
                      <a:cubicBezTo>
                        <a:pt x="14" y="167"/>
                        <a:pt x="15" y="171"/>
                        <a:pt x="13" y="173"/>
                      </a:cubicBezTo>
                      <a:cubicBezTo>
                        <a:pt x="18" y="173"/>
                        <a:pt x="22" y="175"/>
                        <a:pt x="16" y="178"/>
                      </a:cubicBezTo>
                      <a:cubicBezTo>
                        <a:pt x="16" y="178"/>
                        <a:pt x="16" y="177"/>
                        <a:pt x="15" y="177"/>
                      </a:cubicBezTo>
                      <a:cubicBezTo>
                        <a:pt x="15" y="177"/>
                        <a:pt x="15" y="177"/>
                        <a:pt x="15" y="177"/>
                      </a:cubicBezTo>
                      <a:cubicBezTo>
                        <a:pt x="15" y="179"/>
                        <a:pt x="16" y="180"/>
                        <a:pt x="18" y="180"/>
                      </a:cubicBezTo>
                      <a:cubicBezTo>
                        <a:pt x="21" y="180"/>
                        <a:pt x="20" y="178"/>
                        <a:pt x="20" y="175"/>
                      </a:cubicBezTo>
                      <a:cubicBezTo>
                        <a:pt x="21" y="171"/>
                        <a:pt x="27" y="170"/>
                        <a:pt x="30" y="171"/>
                      </a:cubicBezTo>
                      <a:cubicBezTo>
                        <a:pt x="26" y="170"/>
                        <a:pt x="23" y="169"/>
                        <a:pt x="18" y="169"/>
                      </a:cubicBezTo>
                      <a:cubicBezTo>
                        <a:pt x="14" y="169"/>
                        <a:pt x="15" y="165"/>
                        <a:pt x="15" y="161"/>
                      </a:cubicBezTo>
                      <a:cubicBezTo>
                        <a:pt x="13" y="161"/>
                        <a:pt x="12" y="161"/>
                        <a:pt x="11" y="161"/>
                      </a:cubicBezTo>
                      <a:cubicBezTo>
                        <a:pt x="11" y="158"/>
                        <a:pt x="11" y="155"/>
                        <a:pt x="12" y="152"/>
                      </a:cubicBezTo>
                      <a:cubicBezTo>
                        <a:pt x="14" y="149"/>
                        <a:pt x="14" y="147"/>
                        <a:pt x="14" y="143"/>
                      </a:cubicBezTo>
                      <a:cubicBezTo>
                        <a:pt x="15" y="139"/>
                        <a:pt x="21" y="129"/>
                        <a:pt x="16" y="126"/>
                      </a:cubicBezTo>
                      <a:cubicBezTo>
                        <a:pt x="17" y="126"/>
                        <a:pt x="18" y="125"/>
                        <a:pt x="19" y="125"/>
                      </a:cubicBezTo>
                      <a:cubicBezTo>
                        <a:pt x="16" y="124"/>
                        <a:pt x="17" y="123"/>
                        <a:pt x="17" y="120"/>
                      </a:cubicBezTo>
                      <a:cubicBezTo>
                        <a:pt x="16" y="118"/>
                        <a:pt x="16" y="116"/>
                        <a:pt x="16" y="114"/>
                      </a:cubicBezTo>
                      <a:cubicBezTo>
                        <a:pt x="16" y="113"/>
                        <a:pt x="17" y="112"/>
                        <a:pt x="17" y="110"/>
                      </a:cubicBezTo>
                      <a:cubicBezTo>
                        <a:pt x="17" y="109"/>
                        <a:pt x="16" y="108"/>
                        <a:pt x="16" y="106"/>
                      </a:cubicBezTo>
                      <a:cubicBezTo>
                        <a:pt x="17" y="105"/>
                        <a:pt x="17" y="103"/>
                        <a:pt x="17" y="101"/>
                      </a:cubicBezTo>
                      <a:cubicBezTo>
                        <a:pt x="17" y="99"/>
                        <a:pt x="20" y="95"/>
                        <a:pt x="20" y="93"/>
                      </a:cubicBezTo>
                      <a:cubicBezTo>
                        <a:pt x="19" y="91"/>
                        <a:pt x="19" y="87"/>
                        <a:pt x="19" y="84"/>
                      </a:cubicBezTo>
                      <a:cubicBezTo>
                        <a:pt x="20" y="83"/>
                        <a:pt x="22" y="82"/>
                        <a:pt x="22" y="81"/>
                      </a:cubicBezTo>
                      <a:cubicBezTo>
                        <a:pt x="22" y="79"/>
                        <a:pt x="21" y="78"/>
                        <a:pt x="22" y="76"/>
                      </a:cubicBezTo>
                      <a:cubicBezTo>
                        <a:pt x="24" y="73"/>
                        <a:pt x="25" y="71"/>
                        <a:pt x="23" y="67"/>
                      </a:cubicBezTo>
                      <a:cubicBezTo>
                        <a:pt x="22" y="64"/>
                        <a:pt x="21" y="61"/>
                        <a:pt x="23" y="57"/>
                      </a:cubicBezTo>
                      <a:cubicBezTo>
                        <a:pt x="24" y="54"/>
                        <a:pt x="24" y="52"/>
                        <a:pt x="24" y="50"/>
                      </a:cubicBezTo>
                      <a:cubicBezTo>
                        <a:pt x="25" y="46"/>
                        <a:pt x="27" y="44"/>
                        <a:pt x="28" y="41"/>
                      </a:cubicBezTo>
                      <a:cubicBezTo>
                        <a:pt x="28" y="40"/>
                        <a:pt x="31" y="40"/>
                        <a:pt x="30" y="39"/>
                      </a:cubicBezTo>
                      <a:cubicBezTo>
                        <a:pt x="30" y="37"/>
                        <a:pt x="29" y="35"/>
                        <a:pt x="29" y="33"/>
                      </a:cubicBezTo>
                      <a:cubicBezTo>
                        <a:pt x="29" y="29"/>
                        <a:pt x="30" y="29"/>
                        <a:pt x="34" y="27"/>
                      </a:cubicBezTo>
                      <a:cubicBezTo>
                        <a:pt x="37" y="25"/>
                        <a:pt x="35" y="22"/>
                        <a:pt x="33" y="21"/>
                      </a:cubicBezTo>
                      <a:cubicBezTo>
                        <a:pt x="30" y="21"/>
                        <a:pt x="31" y="15"/>
                        <a:pt x="30" y="13"/>
                      </a:cubicBezTo>
                      <a:cubicBezTo>
                        <a:pt x="28" y="10"/>
                        <a:pt x="30" y="10"/>
                        <a:pt x="29" y="7"/>
                      </a:cubicBezTo>
                      <a:cubicBezTo>
                        <a:pt x="29" y="6"/>
                        <a:pt x="28" y="5"/>
                        <a:pt x="27" y="3"/>
                      </a:cubicBezTo>
                      <a:cubicBezTo>
                        <a:pt x="27" y="2"/>
                        <a:pt x="27" y="1"/>
                        <a:pt x="25" y="0"/>
                      </a:cubicBezTo>
                      <a:cubicBezTo>
                        <a:pt x="25" y="1"/>
                        <a:pt x="23" y="2"/>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96" name="Freeform 104"/>
                <p:cNvSpPr>
                  <a:spLocks noEditPoints="1"/>
                </p:cNvSpPr>
                <p:nvPr/>
              </p:nvSpPr>
              <p:spPr bwMode="auto">
                <a:xfrm>
                  <a:off x="2337" y="1956"/>
                  <a:ext cx="62" cy="316"/>
                </a:xfrm>
                <a:custGeom>
                  <a:avLst/>
                  <a:gdLst>
                    <a:gd name="T0" fmla="*/ 15 w 36"/>
                    <a:gd name="T1" fmla="*/ 179 h 183"/>
                    <a:gd name="T2" fmla="*/ 11 w 36"/>
                    <a:gd name="T3" fmla="*/ 176 h 183"/>
                    <a:gd name="T4" fmla="*/ 8 w 36"/>
                    <a:gd name="T5" fmla="*/ 169 h 183"/>
                    <a:gd name="T6" fmla="*/ 6 w 36"/>
                    <a:gd name="T7" fmla="*/ 162 h 183"/>
                    <a:gd name="T8" fmla="*/ 5 w 36"/>
                    <a:gd name="T9" fmla="*/ 144 h 183"/>
                    <a:gd name="T10" fmla="*/ 3 w 36"/>
                    <a:gd name="T11" fmla="*/ 140 h 183"/>
                    <a:gd name="T12" fmla="*/ 2 w 36"/>
                    <a:gd name="T13" fmla="*/ 137 h 183"/>
                    <a:gd name="T14" fmla="*/ 7 w 36"/>
                    <a:gd name="T15" fmla="*/ 134 h 183"/>
                    <a:gd name="T16" fmla="*/ 8 w 36"/>
                    <a:gd name="T17" fmla="*/ 132 h 183"/>
                    <a:gd name="T18" fmla="*/ 12 w 36"/>
                    <a:gd name="T19" fmla="*/ 128 h 183"/>
                    <a:gd name="T20" fmla="*/ 12 w 36"/>
                    <a:gd name="T21" fmla="*/ 114 h 183"/>
                    <a:gd name="T22" fmla="*/ 10 w 36"/>
                    <a:gd name="T23" fmla="*/ 113 h 183"/>
                    <a:gd name="T24" fmla="*/ 8 w 36"/>
                    <a:gd name="T25" fmla="*/ 94 h 183"/>
                    <a:gd name="T26" fmla="*/ 10 w 36"/>
                    <a:gd name="T27" fmla="*/ 85 h 183"/>
                    <a:gd name="T28" fmla="*/ 16 w 36"/>
                    <a:gd name="T29" fmla="*/ 50 h 183"/>
                    <a:gd name="T30" fmla="*/ 20 w 36"/>
                    <a:gd name="T31" fmla="*/ 30 h 183"/>
                    <a:gd name="T32" fmla="*/ 21 w 36"/>
                    <a:gd name="T33" fmla="*/ 3 h 183"/>
                    <a:gd name="T34" fmla="*/ 28 w 36"/>
                    <a:gd name="T35" fmla="*/ 7 h 183"/>
                    <a:gd name="T36" fmla="*/ 32 w 36"/>
                    <a:gd name="T37" fmla="*/ 23 h 183"/>
                    <a:gd name="T38" fmla="*/ 30 w 36"/>
                    <a:gd name="T39" fmla="*/ 39 h 183"/>
                    <a:gd name="T40" fmla="*/ 24 w 36"/>
                    <a:gd name="T41" fmla="*/ 52 h 183"/>
                    <a:gd name="T42" fmla="*/ 22 w 36"/>
                    <a:gd name="T43" fmla="*/ 79 h 183"/>
                    <a:gd name="T44" fmla="*/ 19 w 36"/>
                    <a:gd name="T45" fmla="*/ 93 h 183"/>
                    <a:gd name="T46" fmla="*/ 16 w 36"/>
                    <a:gd name="T47" fmla="*/ 108 h 183"/>
                    <a:gd name="T48" fmla="*/ 16 w 36"/>
                    <a:gd name="T49" fmla="*/ 122 h 183"/>
                    <a:gd name="T50" fmla="*/ 17 w 36"/>
                    <a:gd name="T51" fmla="*/ 129 h 183"/>
                    <a:gd name="T52" fmla="*/ 11 w 36"/>
                    <a:gd name="T53" fmla="*/ 162 h 183"/>
                    <a:gd name="T54" fmla="*/ 30 w 36"/>
                    <a:gd name="T55" fmla="*/ 172 h 183"/>
                    <a:gd name="T56" fmla="*/ 29 w 36"/>
                    <a:gd name="T57" fmla="*/ 174 h 183"/>
                    <a:gd name="T58" fmla="*/ 20 w 36"/>
                    <a:gd name="T59" fmla="*/ 177 h 183"/>
                    <a:gd name="T60" fmla="*/ 18 w 36"/>
                    <a:gd name="T61" fmla="*/ 179 h 183"/>
                    <a:gd name="T62" fmla="*/ 17 w 36"/>
                    <a:gd name="T63" fmla="*/ 172 h 183"/>
                    <a:gd name="T64" fmla="*/ 12 w 36"/>
                    <a:gd name="T65" fmla="*/ 171 h 183"/>
                    <a:gd name="T66" fmla="*/ 9 w 36"/>
                    <a:gd name="T67" fmla="*/ 166 h 183"/>
                    <a:gd name="T68" fmla="*/ 9 w 36"/>
                    <a:gd name="T69" fmla="*/ 165 h 183"/>
                    <a:gd name="T70" fmla="*/ 9 w 36"/>
                    <a:gd name="T71" fmla="*/ 166 h 183"/>
                    <a:gd name="T72" fmla="*/ 8 w 36"/>
                    <a:gd name="T73" fmla="*/ 157 h 183"/>
                    <a:gd name="T74" fmla="*/ 11 w 36"/>
                    <a:gd name="T75" fmla="*/ 152 h 183"/>
                    <a:gd name="T76" fmla="*/ 8 w 36"/>
                    <a:gd name="T77" fmla="*/ 151 h 183"/>
                    <a:gd name="T78" fmla="*/ 12 w 36"/>
                    <a:gd name="T79" fmla="*/ 148 h 183"/>
                    <a:gd name="T80" fmla="*/ 13 w 36"/>
                    <a:gd name="T81" fmla="*/ 128 h 183"/>
                    <a:gd name="T82" fmla="*/ 14 w 36"/>
                    <a:gd name="T83" fmla="*/ 130 h 183"/>
                    <a:gd name="T84" fmla="*/ 11 w 36"/>
                    <a:gd name="T85" fmla="*/ 135 h 183"/>
                    <a:gd name="T86" fmla="*/ 8 w 36"/>
                    <a:gd name="T87" fmla="*/ 143 h 183"/>
                    <a:gd name="T88" fmla="*/ 9 w 36"/>
                    <a:gd name="T89" fmla="*/ 148 h 183"/>
                    <a:gd name="T90" fmla="*/ 6 w 36"/>
                    <a:gd name="T91" fmla="*/ 145 h 183"/>
                    <a:gd name="T92" fmla="*/ 7 w 36"/>
                    <a:gd name="T93" fmla="*/ 138 h 183"/>
                    <a:gd name="T94" fmla="*/ 5 w 36"/>
                    <a:gd name="T95" fmla="*/ 136 h 183"/>
                    <a:gd name="T96" fmla="*/ 15 w 36"/>
                    <a:gd name="T97" fmla="*/ 127 h 183"/>
                    <a:gd name="T98" fmla="*/ 13 w 36"/>
                    <a:gd name="T99" fmla="*/ 117 h 183"/>
                    <a:gd name="T100" fmla="*/ 15 w 36"/>
                    <a:gd name="T101" fmla="*/ 114 h 183"/>
                    <a:gd name="T102" fmla="*/ 11 w 36"/>
                    <a:gd name="T103" fmla="*/ 87 h 183"/>
                    <a:gd name="T104" fmla="*/ 10 w 36"/>
                    <a:gd name="T105" fmla="*/ 102 h 183"/>
                    <a:gd name="T106" fmla="*/ 15 w 36"/>
                    <a:gd name="T107" fmla="*/ 111 h 183"/>
                    <a:gd name="T108" fmla="*/ 18 w 36"/>
                    <a:gd name="T109" fmla="*/ 95 h 183"/>
                    <a:gd name="T110" fmla="*/ 20 w 36"/>
                    <a:gd name="T111" fmla="*/ 82 h 183"/>
                    <a:gd name="T112" fmla="*/ 22 w 36"/>
                    <a:gd name="T113" fmla="*/ 54 h 183"/>
                    <a:gd name="T114" fmla="*/ 28 w 36"/>
                    <a:gd name="T115" fmla="*/ 41 h 183"/>
                    <a:gd name="T116" fmla="*/ 34 w 36"/>
                    <a:gd name="T117" fmla="*/ 27 h 183"/>
                    <a:gd name="T118" fmla="*/ 27 w 36"/>
                    <a:gd name="T119" fmla="*/ 9 h 183"/>
                    <a:gd name="T120" fmla="*/ 22 w 36"/>
                    <a:gd name="T121" fmla="*/ 7 h 183"/>
                    <a:gd name="T122" fmla="*/ 19 w 36"/>
                    <a:gd name="T123" fmla="*/ 46 h 183"/>
                    <a:gd name="T124" fmla="*/ 17 w 36"/>
                    <a:gd name="T125" fmla="*/ 6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183">
                      <a:moveTo>
                        <a:pt x="17" y="183"/>
                      </a:moveTo>
                      <a:cubicBezTo>
                        <a:pt x="15" y="183"/>
                        <a:pt x="13" y="182"/>
                        <a:pt x="13" y="179"/>
                      </a:cubicBezTo>
                      <a:cubicBezTo>
                        <a:pt x="13" y="179"/>
                        <a:pt x="13" y="179"/>
                        <a:pt x="13" y="179"/>
                      </a:cubicBezTo>
                      <a:cubicBezTo>
                        <a:pt x="15" y="178"/>
                        <a:pt x="15" y="178"/>
                        <a:pt x="15" y="178"/>
                      </a:cubicBezTo>
                      <a:cubicBezTo>
                        <a:pt x="15" y="179"/>
                        <a:pt x="15" y="179"/>
                        <a:pt x="15" y="179"/>
                      </a:cubicBezTo>
                      <a:cubicBezTo>
                        <a:pt x="17" y="178"/>
                        <a:pt x="17" y="177"/>
                        <a:pt x="17" y="177"/>
                      </a:cubicBezTo>
                      <a:cubicBezTo>
                        <a:pt x="17" y="176"/>
                        <a:pt x="15" y="176"/>
                        <a:pt x="12" y="176"/>
                      </a:cubicBezTo>
                      <a:cubicBezTo>
                        <a:pt x="12" y="176"/>
                        <a:pt x="12" y="176"/>
                        <a:pt x="12" y="176"/>
                      </a:cubicBezTo>
                      <a:cubicBezTo>
                        <a:pt x="12" y="177"/>
                        <a:pt x="12" y="177"/>
                        <a:pt x="12" y="177"/>
                      </a:cubicBezTo>
                      <a:cubicBezTo>
                        <a:pt x="11" y="176"/>
                        <a:pt x="11" y="176"/>
                        <a:pt x="11" y="176"/>
                      </a:cubicBezTo>
                      <a:cubicBezTo>
                        <a:pt x="10" y="176"/>
                        <a:pt x="10" y="176"/>
                        <a:pt x="10" y="176"/>
                      </a:cubicBezTo>
                      <a:cubicBezTo>
                        <a:pt x="11" y="175"/>
                        <a:pt x="11" y="175"/>
                        <a:pt x="11" y="175"/>
                      </a:cubicBezTo>
                      <a:cubicBezTo>
                        <a:pt x="10" y="173"/>
                        <a:pt x="10" y="173"/>
                        <a:pt x="10" y="173"/>
                      </a:cubicBezTo>
                      <a:cubicBezTo>
                        <a:pt x="9" y="172"/>
                        <a:pt x="9" y="172"/>
                        <a:pt x="9" y="172"/>
                      </a:cubicBezTo>
                      <a:cubicBezTo>
                        <a:pt x="8" y="171"/>
                        <a:pt x="8" y="170"/>
                        <a:pt x="8" y="169"/>
                      </a:cubicBezTo>
                      <a:cubicBezTo>
                        <a:pt x="8" y="168"/>
                        <a:pt x="8" y="168"/>
                        <a:pt x="8" y="167"/>
                      </a:cubicBezTo>
                      <a:cubicBezTo>
                        <a:pt x="7" y="166"/>
                        <a:pt x="6" y="165"/>
                        <a:pt x="6" y="164"/>
                      </a:cubicBezTo>
                      <a:cubicBezTo>
                        <a:pt x="6" y="164"/>
                        <a:pt x="6" y="164"/>
                        <a:pt x="6" y="163"/>
                      </a:cubicBezTo>
                      <a:cubicBezTo>
                        <a:pt x="6" y="163"/>
                        <a:pt x="6" y="163"/>
                        <a:pt x="6" y="163"/>
                      </a:cubicBezTo>
                      <a:cubicBezTo>
                        <a:pt x="6" y="162"/>
                        <a:pt x="6" y="162"/>
                        <a:pt x="6" y="162"/>
                      </a:cubicBezTo>
                      <a:cubicBezTo>
                        <a:pt x="5" y="161"/>
                        <a:pt x="4" y="159"/>
                        <a:pt x="4" y="158"/>
                      </a:cubicBezTo>
                      <a:cubicBezTo>
                        <a:pt x="4" y="157"/>
                        <a:pt x="5" y="157"/>
                        <a:pt x="5" y="156"/>
                      </a:cubicBezTo>
                      <a:cubicBezTo>
                        <a:pt x="5" y="149"/>
                        <a:pt x="5" y="149"/>
                        <a:pt x="5" y="149"/>
                      </a:cubicBezTo>
                      <a:cubicBezTo>
                        <a:pt x="5" y="149"/>
                        <a:pt x="4" y="148"/>
                        <a:pt x="4" y="146"/>
                      </a:cubicBezTo>
                      <a:cubicBezTo>
                        <a:pt x="5" y="144"/>
                        <a:pt x="5" y="144"/>
                        <a:pt x="5" y="144"/>
                      </a:cubicBezTo>
                      <a:cubicBezTo>
                        <a:pt x="3" y="143"/>
                        <a:pt x="3" y="143"/>
                        <a:pt x="3" y="143"/>
                      </a:cubicBezTo>
                      <a:cubicBezTo>
                        <a:pt x="5" y="142"/>
                        <a:pt x="5" y="142"/>
                        <a:pt x="5" y="142"/>
                      </a:cubicBezTo>
                      <a:cubicBezTo>
                        <a:pt x="5" y="142"/>
                        <a:pt x="6" y="142"/>
                        <a:pt x="6" y="142"/>
                      </a:cubicBezTo>
                      <a:cubicBezTo>
                        <a:pt x="6" y="142"/>
                        <a:pt x="6" y="142"/>
                        <a:pt x="6" y="141"/>
                      </a:cubicBezTo>
                      <a:cubicBezTo>
                        <a:pt x="6" y="141"/>
                        <a:pt x="4" y="140"/>
                        <a:pt x="3" y="140"/>
                      </a:cubicBezTo>
                      <a:cubicBezTo>
                        <a:pt x="3" y="140"/>
                        <a:pt x="3" y="140"/>
                        <a:pt x="3" y="140"/>
                      </a:cubicBezTo>
                      <a:cubicBezTo>
                        <a:pt x="3" y="143"/>
                        <a:pt x="3" y="143"/>
                        <a:pt x="3" y="143"/>
                      </a:cubicBezTo>
                      <a:cubicBezTo>
                        <a:pt x="1" y="141"/>
                        <a:pt x="1" y="141"/>
                        <a:pt x="1" y="141"/>
                      </a:cubicBezTo>
                      <a:cubicBezTo>
                        <a:pt x="0" y="140"/>
                        <a:pt x="0" y="140"/>
                        <a:pt x="0" y="139"/>
                      </a:cubicBezTo>
                      <a:cubicBezTo>
                        <a:pt x="0" y="138"/>
                        <a:pt x="1" y="137"/>
                        <a:pt x="2" y="137"/>
                      </a:cubicBezTo>
                      <a:cubicBezTo>
                        <a:pt x="2" y="136"/>
                        <a:pt x="3" y="136"/>
                        <a:pt x="3" y="136"/>
                      </a:cubicBezTo>
                      <a:cubicBezTo>
                        <a:pt x="3" y="136"/>
                        <a:pt x="3" y="135"/>
                        <a:pt x="3" y="135"/>
                      </a:cubicBezTo>
                      <a:cubicBezTo>
                        <a:pt x="1" y="134"/>
                        <a:pt x="1" y="134"/>
                        <a:pt x="1" y="134"/>
                      </a:cubicBezTo>
                      <a:cubicBezTo>
                        <a:pt x="3" y="133"/>
                        <a:pt x="3" y="133"/>
                        <a:pt x="3" y="133"/>
                      </a:cubicBezTo>
                      <a:cubicBezTo>
                        <a:pt x="5" y="133"/>
                        <a:pt x="6" y="133"/>
                        <a:pt x="7" y="134"/>
                      </a:cubicBezTo>
                      <a:cubicBezTo>
                        <a:pt x="7" y="134"/>
                        <a:pt x="7" y="135"/>
                        <a:pt x="8" y="135"/>
                      </a:cubicBezTo>
                      <a:cubicBezTo>
                        <a:pt x="8" y="134"/>
                        <a:pt x="8" y="134"/>
                        <a:pt x="8" y="134"/>
                      </a:cubicBezTo>
                      <a:cubicBezTo>
                        <a:pt x="8" y="134"/>
                        <a:pt x="8" y="134"/>
                        <a:pt x="8" y="134"/>
                      </a:cubicBezTo>
                      <a:cubicBezTo>
                        <a:pt x="9" y="133"/>
                        <a:pt x="9" y="133"/>
                        <a:pt x="9" y="133"/>
                      </a:cubicBezTo>
                      <a:cubicBezTo>
                        <a:pt x="8" y="132"/>
                        <a:pt x="8" y="132"/>
                        <a:pt x="8" y="132"/>
                      </a:cubicBezTo>
                      <a:cubicBezTo>
                        <a:pt x="9" y="132"/>
                        <a:pt x="9" y="132"/>
                        <a:pt x="9" y="132"/>
                      </a:cubicBezTo>
                      <a:cubicBezTo>
                        <a:pt x="9" y="132"/>
                        <a:pt x="9" y="132"/>
                        <a:pt x="9" y="131"/>
                      </a:cubicBezTo>
                      <a:cubicBezTo>
                        <a:pt x="9" y="131"/>
                        <a:pt x="9" y="131"/>
                        <a:pt x="9" y="130"/>
                      </a:cubicBezTo>
                      <a:cubicBezTo>
                        <a:pt x="9" y="129"/>
                        <a:pt x="10" y="129"/>
                        <a:pt x="10" y="128"/>
                      </a:cubicBezTo>
                      <a:cubicBezTo>
                        <a:pt x="11" y="128"/>
                        <a:pt x="11" y="128"/>
                        <a:pt x="12" y="128"/>
                      </a:cubicBezTo>
                      <a:cubicBezTo>
                        <a:pt x="12" y="127"/>
                        <a:pt x="11" y="127"/>
                        <a:pt x="11" y="126"/>
                      </a:cubicBezTo>
                      <a:cubicBezTo>
                        <a:pt x="10" y="126"/>
                        <a:pt x="9" y="125"/>
                        <a:pt x="10" y="124"/>
                      </a:cubicBezTo>
                      <a:cubicBezTo>
                        <a:pt x="11" y="122"/>
                        <a:pt x="11" y="117"/>
                        <a:pt x="11" y="115"/>
                      </a:cubicBezTo>
                      <a:cubicBezTo>
                        <a:pt x="11" y="115"/>
                        <a:pt x="11" y="115"/>
                        <a:pt x="11" y="115"/>
                      </a:cubicBezTo>
                      <a:cubicBezTo>
                        <a:pt x="12" y="114"/>
                        <a:pt x="12" y="114"/>
                        <a:pt x="12" y="114"/>
                      </a:cubicBezTo>
                      <a:cubicBezTo>
                        <a:pt x="12" y="114"/>
                        <a:pt x="12" y="114"/>
                        <a:pt x="12" y="114"/>
                      </a:cubicBezTo>
                      <a:cubicBezTo>
                        <a:pt x="8" y="114"/>
                        <a:pt x="8" y="114"/>
                        <a:pt x="8" y="114"/>
                      </a:cubicBezTo>
                      <a:cubicBezTo>
                        <a:pt x="11" y="112"/>
                        <a:pt x="11" y="112"/>
                        <a:pt x="11" y="112"/>
                      </a:cubicBezTo>
                      <a:cubicBezTo>
                        <a:pt x="11" y="112"/>
                        <a:pt x="11" y="112"/>
                        <a:pt x="11" y="112"/>
                      </a:cubicBezTo>
                      <a:cubicBezTo>
                        <a:pt x="11" y="112"/>
                        <a:pt x="10" y="113"/>
                        <a:pt x="10" y="113"/>
                      </a:cubicBezTo>
                      <a:cubicBezTo>
                        <a:pt x="10" y="113"/>
                        <a:pt x="10" y="113"/>
                        <a:pt x="10" y="113"/>
                      </a:cubicBezTo>
                      <a:cubicBezTo>
                        <a:pt x="8" y="113"/>
                        <a:pt x="7" y="111"/>
                        <a:pt x="7" y="110"/>
                      </a:cubicBezTo>
                      <a:cubicBezTo>
                        <a:pt x="6" y="109"/>
                        <a:pt x="7" y="103"/>
                        <a:pt x="8" y="101"/>
                      </a:cubicBezTo>
                      <a:cubicBezTo>
                        <a:pt x="9" y="100"/>
                        <a:pt x="8" y="99"/>
                        <a:pt x="8" y="97"/>
                      </a:cubicBezTo>
                      <a:cubicBezTo>
                        <a:pt x="8" y="96"/>
                        <a:pt x="8" y="95"/>
                        <a:pt x="8" y="94"/>
                      </a:cubicBezTo>
                      <a:cubicBezTo>
                        <a:pt x="8" y="94"/>
                        <a:pt x="8" y="93"/>
                        <a:pt x="8" y="93"/>
                      </a:cubicBezTo>
                      <a:cubicBezTo>
                        <a:pt x="7" y="91"/>
                        <a:pt x="7" y="89"/>
                        <a:pt x="9" y="88"/>
                      </a:cubicBezTo>
                      <a:cubicBezTo>
                        <a:pt x="9" y="88"/>
                        <a:pt x="10" y="88"/>
                        <a:pt x="9" y="87"/>
                      </a:cubicBezTo>
                      <a:cubicBezTo>
                        <a:pt x="9" y="85"/>
                        <a:pt x="9" y="85"/>
                        <a:pt x="9" y="85"/>
                      </a:cubicBezTo>
                      <a:cubicBezTo>
                        <a:pt x="10" y="85"/>
                        <a:pt x="10" y="85"/>
                        <a:pt x="10" y="85"/>
                      </a:cubicBezTo>
                      <a:cubicBezTo>
                        <a:pt x="13" y="85"/>
                        <a:pt x="16" y="71"/>
                        <a:pt x="16" y="66"/>
                      </a:cubicBezTo>
                      <a:cubicBezTo>
                        <a:pt x="16" y="65"/>
                        <a:pt x="16" y="65"/>
                        <a:pt x="15" y="64"/>
                      </a:cubicBezTo>
                      <a:cubicBezTo>
                        <a:pt x="15" y="61"/>
                        <a:pt x="14" y="57"/>
                        <a:pt x="16" y="54"/>
                      </a:cubicBezTo>
                      <a:cubicBezTo>
                        <a:pt x="17" y="54"/>
                        <a:pt x="16" y="53"/>
                        <a:pt x="16" y="52"/>
                      </a:cubicBezTo>
                      <a:cubicBezTo>
                        <a:pt x="16" y="51"/>
                        <a:pt x="16" y="51"/>
                        <a:pt x="16" y="50"/>
                      </a:cubicBezTo>
                      <a:cubicBezTo>
                        <a:pt x="16" y="49"/>
                        <a:pt x="16" y="47"/>
                        <a:pt x="17" y="46"/>
                      </a:cubicBezTo>
                      <a:cubicBezTo>
                        <a:pt x="17" y="46"/>
                        <a:pt x="17" y="45"/>
                        <a:pt x="17" y="45"/>
                      </a:cubicBezTo>
                      <a:cubicBezTo>
                        <a:pt x="18" y="43"/>
                        <a:pt x="18" y="42"/>
                        <a:pt x="18" y="40"/>
                      </a:cubicBezTo>
                      <a:cubicBezTo>
                        <a:pt x="19" y="38"/>
                        <a:pt x="19" y="36"/>
                        <a:pt x="20" y="34"/>
                      </a:cubicBezTo>
                      <a:cubicBezTo>
                        <a:pt x="20" y="33"/>
                        <a:pt x="20" y="32"/>
                        <a:pt x="20" y="30"/>
                      </a:cubicBezTo>
                      <a:cubicBezTo>
                        <a:pt x="19" y="28"/>
                        <a:pt x="19" y="26"/>
                        <a:pt x="20" y="25"/>
                      </a:cubicBezTo>
                      <a:cubicBezTo>
                        <a:pt x="23" y="20"/>
                        <a:pt x="21" y="13"/>
                        <a:pt x="20" y="8"/>
                      </a:cubicBezTo>
                      <a:cubicBezTo>
                        <a:pt x="20" y="6"/>
                        <a:pt x="20" y="5"/>
                        <a:pt x="20" y="4"/>
                      </a:cubicBezTo>
                      <a:cubicBezTo>
                        <a:pt x="20" y="3"/>
                        <a:pt x="20" y="3"/>
                        <a:pt x="20" y="3"/>
                      </a:cubicBezTo>
                      <a:cubicBezTo>
                        <a:pt x="21" y="3"/>
                        <a:pt x="21" y="3"/>
                        <a:pt x="21" y="3"/>
                      </a:cubicBezTo>
                      <a:cubicBezTo>
                        <a:pt x="21" y="3"/>
                        <a:pt x="23" y="3"/>
                        <a:pt x="23" y="1"/>
                      </a:cubicBezTo>
                      <a:cubicBezTo>
                        <a:pt x="24" y="0"/>
                        <a:pt x="24" y="0"/>
                        <a:pt x="24" y="0"/>
                      </a:cubicBezTo>
                      <a:cubicBezTo>
                        <a:pt x="25" y="1"/>
                        <a:pt x="25" y="1"/>
                        <a:pt x="25" y="1"/>
                      </a:cubicBezTo>
                      <a:cubicBezTo>
                        <a:pt x="27" y="2"/>
                        <a:pt x="27" y="4"/>
                        <a:pt x="27" y="5"/>
                      </a:cubicBezTo>
                      <a:cubicBezTo>
                        <a:pt x="27" y="6"/>
                        <a:pt x="28" y="6"/>
                        <a:pt x="28" y="7"/>
                      </a:cubicBezTo>
                      <a:cubicBezTo>
                        <a:pt x="29" y="7"/>
                        <a:pt x="29" y="8"/>
                        <a:pt x="29" y="9"/>
                      </a:cubicBezTo>
                      <a:cubicBezTo>
                        <a:pt x="30" y="10"/>
                        <a:pt x="29" y="11"/>
                        <a:pt x="29" y="12"/>
                      </a:cubicBezTo>
                      <a:cubicBezTo>
                        <a:pt x="29" y="13"/>
                        <a:pt x="29" y="13"/>
                        <a:pt x="30" y="15"/>
                      </a:cubicBezTo>
                      <a:cubicBezTo>
                        <a:pt x="31" y="16"/>
                        <a:pt x="31" y="17"/>
                        <a:pt x="31" y="19"/>
                      </a:cubicBezTo>
                      <a:cubicBezTo>
                        <a:pt x="31" y="20"/>
                        <a:pt x="31" y="22"/>
                        <a:pt x="32" y="23"/>
                      </a:cubicBezTo>
                      <a:cubicBezTo>
                        <a:pt x="33" y="23"/>
                        <a:pt x="35" y="24"/>
                        <a:pt x="36" y="26"/>
                      </a:cubicBezTo>
                      <a:cubicBezTo>
                        <a:pt x="36" y="28"/>
                        <a:pt x="35" y="29"/>
                        <a:pt x="34" y="30"/>
                      </a:cubicBezTo>
                      <a:cubicBezTo>
                        <a:pt x="33" y="30"/>
                        <a:pt x="33" y="30"/>
                        <a:pt x="33" y="30"/>
                      </a:cubicBezTo>
                      <a:cubicBezTo>
                        <a:pt x="30" y="31"/>
                        <a:pt x="29" y="32"/>
                        <a:pt x="29" y="35"/>
                      </a:cubicBezTo>
                      <a:cubicBezTo>
                        <a:pt x="29" y="36"/>
                        <a:pt x="30" y="37"/>
                        <a:pt x="30" y="39"/>
                      </a:cubicBezTo>
                      <a:cubicBezTo>
                        <a:pt x="30" y="39"/>
                        <a:pt x="30" y="40"/>
                        <a:pt x="30" y="41"/>
                      </a:cubicBezTo>
                      <a:cubicBezTo>
                        <a:pt x="31" y="42"/>
                        <a:pt x="29" y="42"/>
                        <a:pt x="29" y="43"/>
                      </a:cubicBezTo>
                      <a:cubicBezTo>
                        <a:pt x="28" y="43"/>
                        <a:pt x="28" y="43"/>
                        <a:pt x="28" y="43"/>
                      </a:cubicBezTo>
                      <a:cubicBezTo>
                        <a:pt x="27" y="45"/>
                        <a:pt x="27" y="46"/>
                        <a:pt x="26" y="47"/>
                      </a:cubicBezTo>
                      <a:cubicBezTo>
                        <a:pt x="26" y="48"/>
                        <a:pt x="25" y="50"/>
                        <a:pt x="24" y="52"/>
                      </a:cubicBezTo>
                      <a:cubicBezTo>
                        <a:pt x="24" y="53"/>
                        <a:pt x="24" y="54"/>
                        <a:pt x="24" y="55"/>
                      </a:cubicBezTo>
                      <a:cubicBezTo>
                        <a:pt x="24" y="56"/>
                        <a:pt x="23" y="58"/>
                        <a:pt x="22" y="60"/>
                      </a:cubicBezTo>
                      <a:cubicBezTo>
                        <a:pt x="21" y="62"/>
                        <a:pt x="22" y="64"/>
                        <a:pt x="23" y="67"/>
                      </a:cubicBezTo>
                      <a:cubicBezTo>
                        <a:pt x="23" y="68"/>
                        <a:pt x="23" y="68"/>
                        <a:pt x="23" y="69"/>
                      </a:cubicBezTo>
                      <a:cubicBezTo>
                        <a:pt x="25" y="73"/>
                        <a:pt x="24" y="75"/>
                        <a:pt x="22" y="79"/>
                      </a:cubicBezTo>
                      <a:cubicBezTo>
                        <a:pt x="22" y="80"/>
                        <a:pt x="22" y="80"/>
                        <a:pt x="22" y="82"/>
                      </a:cubicBezTo>
                      <a:cubicBezTo>
                        <a:pt x="22" y="83"/>
                        <a:pt x="22" y="83"/>
                        <a:pt x="22" y="83"/>
                      </a:cubicBezTo>
                      <a:cubicBezTo>
                        <a:pt x="22" y="84"/>
                        <a:pt x="21" y="85"/>
                        <a:pt x="20" y="86"/>
                      </a:cubicBezTo>
                      <a:cubicBezTo>
                        <a:pt x="20" y="86"/>
                        <a:pt x="20" y="86"/>
                        <a:pt x="19" y="87"/>
                      </a:cubicBezTo>
                      <a:cubicBezTo>
                        <a:pt x="19" y="88"/>
                        <a:pt x="19" y="91"/>
                        <a:pt x="19" y="93"/>
                      </a:cubicBezTo>
                      <a:cubicBezTo>
                        <a:pt x="19" y="94"/>
                        <a:pt x="20" y="94"/>
                        <a:pt x="20" y="95"/>
                      </a:cubicBezTo>
                      <a:cubicBezTo>
                        <a:pt x="20" y="96"/>
                        <a:pt x="19" y="98"/>
                        <a:pt x="18" y="100"/>
                      </a:cubicBezTo>
                      <a:cubicBezTo>
                        <a:pt x="18" y="101"/>
                        <a:pt x="17" y="103"/>
                        <a:pt x="17" y="103"/>
                      </a:cubicBezTo>
                      <a:cubicBezTo>
                        <a:pt x="17" y="104"/>
                        <a:pt x="17" y="106"/>
                        <a:pt x="17" y="107"/>
                      </a:cubicBezTo>
                      <a:cubicBezTo>
                        <a:pt x="16" y="107"/>
                        <a:pt x="16" y="108"/>
                        <a:pt x="16" y="108"/>
                      </a:cubicBezTo>
                      <a:cubicBezTo>
                        <a:pt x="16" y="109"/>
                        <a:pt x="17" y="110"/>
                        <a:pt x="17" y="110"/>
                      </a:cubicBezTo>
                      <a:cubicBezTo>
                        <a:pt x="17" y="111"/>
                        <a:pt x="17" y="112"/>
                        <a:pt x="17" y="113"/>
                      </a:cubicBezTo>
                      <a:cubicBezTo>
                        <a:pt x="17" y="113"/>
                        <a:pt x="17" y="114"/>
                        <a:pt x="16" y="115"/>
                      </a:cubicBezTo>
                      <a:cubicBezTo>
                        <a:pt x="16" y="115"/>
                        <a:pt x="16" y="116"/>
                        <a:pt x="16" y="116"/>
                      </a:cubicBezTo>
                      <a:cubicBezTo>
                        <a:pt x="16" y="118"/>
                        <a:pt x="16" y="120"/>
                        <a:pt x="16" y="122"/>
                      </a:cubicBezTo>
                      <a:cubicBezTo>
                        <a:pt x="17" y="123"/>
                        <a:pt x="17" y="123"/>
                        <a:pt x="17" y="124"/>
                      </a:cubicBezTo>
                      <a:cubicBezTo>
                        <a:pt x="17" y="125"/>
                        <a:pt x="17" y="126"/>
                        <a:pt x="18" y="127"/>
                      </a:cubicBezTo>
                      <a:cubicBezTo>
                        <a:pt x="21" y="128"/>
                        <a:pt x="21" y="128"/>
                        <a:pt x="21" y="128"/>
                      </a:cubicBezTo>
                      <a:cubicBezTo>
                        <a:pt x="18" y="128"/>
                        <a:pt x="18" y="128"/>
                        <a:pt x="18" y="128"/>
                      </a:cubicBezTo>
                      <a:cubicBezTo>
                        <a:pt x="18" y="128"/>
                        <a:pt x="17" y="128"/>
                        <a:pt x="17" y="129"/>
                      </a:cubicBezTo>
                      <a:cubicBezTo>
                        <a:pt x="20" y="131"/>
                        <a:pt x="17" y="137"/>
                        <a:pt x="16" y="141"/>
                      </a:cubicBezTo>
                      <a:cubicBezTo>
                        <a:pt x="15" y="143"/>
                        <a:pt x="15" y="144"/>
                        <a:pt x="14" y="145"/>
                      </a:cubicBezTo>
                      <a:cubicBezTo>
                        <a:pt x="14" y="146"/>
                        <a:pt x="14" y="147"/>
                        <a:pt x="14" y="148"/>
                      </a:cubicBezTo>
                      <a:cubicBezTo>
                        <a:pt x="14" y="150"/>
                        <a:pt x="14" y="152"/>
                        <a:pt x="12" y="155"/>
                      </a:cubicBezTo>
                      <a:cubicBezTo>
                        <a:pt x="11" y="157"/>
                        <a:pt x="11" y="160"/>
                        <a:pt x="11" y="162"/>
                      </a:cubicBezTo>
                      <a:cubicBezTo>
                        <a:pt x="15" y="162"/>
                        <a:pt x="15" y="162"/>
                        <a:pt x="15" y="162"/>
                      </a:cubicBezTo>
                      <a:cubicBezTo>
                        <a:pt x="15" y="163"/>
                        <a:pt x="15" y="163"/>
                        <a:pt x="15" y="163"/>
                      </a:cubicBezTo>
                      <a:cubicBezTo>
                        <a:pt x="15" y="164"/>
                        <a:pt x="15" y="164"/>
                        <a:pt x="15" y="165"/>
                      </a:cubicBezTo>
                      <a:cubicBezTo>
                        <a:pt x="15" y="169"/>
                        <a:pt x="15" y="170"/>
                        <a:pt x="17" y="170"/>
                      </a:cubicBezTo>
                      <a:cubicBezTo>
                        <a:pt x="21" y="170"/>
                        <a:pt x="25" y="170"/>
                        <a:pt x="30" y="172"/>
                      </a:cubicBezTo>
                      <a:cubicBezTo>
                        <a:pt x="29" y="174"/>
                        <a:pt x="29" y="174"/>
                        <a:pt x="29" y="174"/>
                      </a:cubicBezTo>
                      <a:cubicBezTo>
                        <a:pt x="29" y="173"/>
                        <a:pt x="29" y="173"/>
                        <a:pt x="29" y="173"/>
                      </a:cubicBezTo>
                      <a:cubicBezTo>
                        <a:pt x="29" y="174"/>
                        <a:pt x="29" y="174"/>
                        <a:pt x="29" y="174"/>
                      </a:cubicBezTo>
                      <a:cubicBezTo>
                        <a:pt x="29" y="173"/>
                        <a:pt x="29" y="173"/>
                        <a:pt x="29" y="173"/>
                      </a:cubicBezTo>
                      <a:cubicBezTo>
                        <a:pt x="29" y="174"/>
                        <a:pt x="29" y="174"/>
                        <a:pt x="29" y="174"/>
                      </a:cubicBezTo>
                      <a:cubicBezTo>
                        <a:pt x="29" y="174"/>
                        <a:pt x="29" y="174"/>
                        <a:pt x="29" y="174"/>
                      </a:cubicBezTo>
                      <a:cubicBezTo>
                        <a:pt x="29" y="174"/>
                        <a:pt x="29" y="174"/>
                        <a:pt x="29" y="174"/>
                      </a:cubicBezTo>
                      <a:cubicBezTo>
                        <a:pt x="29" y="174"/>
                        <a:pt x="29" y="174"/>
                        <a:pt x="29" y="174"/>
                      </a:cubicBezTo>
                      <a:cubicBezTo>
                        <a:pt x="29" y="174"/>
                        <a:pt x="28" y="174"/>
                        <a:pt x="27" y="174"/>
                      </a:cubicBezTo>
                      <a:cubicBezTo>
                        <a:pt x="24" y="174"/>
                        <a:pt x="21" y="175"/>
                        <a:pt x="20" y="177"/>
                      </a:cubicBezTo>
                      <a:cubicBezTo>
                        <a:pt x="20" y="178"/>
                        <a:pt x="20" y="178"/>
                        <a:pt x="20" y="179"/>
                      </a:cubicBezTo>
                      <a:cubicBezTo>
                        <a:pt x="20" y="181"/>
                        <a:pt x="20" y="183"/>
                        <a:pt x="17" y="183"/>
                      </a:cubicBezTo>
                      <a:close/>
                      <a:moveTo>
                        <a:pt x="16" y="181"/>
                      </a:moveTo>
                      <a:cubicBezTo>
                        <a:pt x="16" y="181"/>
                        <a:pt x="16" y="181"/>
                        <a:pt x="17" y="181"/>
                      </a:cubicBezTo>
                      <a:cubicBezTo>
                        <a:pt x="18" y="181"/>
                        <a:pt x="18" y="181"/>
                        <a:pt x="18" y="179"/>
                      </a:cubicBezTo>
                      <a:cubicBezTo>
                        <a:pt x="18" y="180"/>
                        <a:pt x="17" y="180"/>
                        <a:pt x="16" y="181"/>
                      </a:cubicBezTo>
                      <a:close/>
                      <a:moveTo>
                        <a:pt x="14" y="174"/>
                      </a:moveTo>
                      <a:cubicBezTo>
                        <a:pt x="16" y="174"/>
                        <a:pt x="18" y="175"/>
                        <a:pt x="19" y="176"/>
                      </a:cubicBezTo>
                      <a:cubicBezTo>
                        <a:pt x="19" y="174"/>
                        <a:pt x="21" y="173"/>
                        <a:pt x="23" y="172"/>
                      </a:cubicBezTo>
                      <a:cubicBezTo>
                        <a:pt x="21" y="172"/>
                        <a:pt x="19" y="172"/>
                        <a:pt x="17" y="172"/>
                      </a:cubicBezTo>
                      <a:cubicBezTo>
                        <a:pt x="16" y="172"/>
                        <a:pt x="15" y="172"/>
                        <a:pt x="14" y="171"/>
                      </a:cubicBezTo>
                      <a:cubicBezTo>
                        <a:pt x="14" y="172"/>
                        <a:pt x="14" y="173"/>
                        <a:pt x="14" y="174"/>
                      </a:cubicBezTo>
                      <a:close/>
                      <a:moveTo>
                        <a:pt x="12" y="170"/>
                      </a:moveTo>
                      <a:cubicBezTo>
                        <a:pt x="12" y="170"/>
                        <a:pt x="12" y="170"/>
                        <a:pt x="12" y="170"/>
                      </a:cubicBezTo>
                      <a:cubicBezTo>
                        <a:pt x="12" y="171"/>
                        <a:pt x="12" y="171"/>
                        <a:pt x="12" y="171"/>
                      </a:cubicBezTo>
                      <a:cubicBezTo>
                        <a:pt x="12" y="174"/>
                        <a:pt x="12" y="174"/>
                        <a:pt x="12" y="174"/>
                      </a:cubicBezTo>
                      <a:cubicBezTo>
                        <a:pt x="12" y="173"/>
                        <a:pt x="12" y="172"/>
                        <a:pt x="12" y="171"/>
                      </a:cubicBezTo>
                      <a:cubicBezTo>
                        <a:pt x="12" y="171"/>
                        <a:pt x="12" y="170"/>
                        <a:pt x="12" y="170"/>
                      </a:cubicBezTo>
                      <a:cubicBezTo>
                        <a:pt x="12" y="170"/>
                        <a:pt x="12" y="170"/>
                        <a:pt x="12" y="170"/>
                      </a:cubicBezTo>
                      <a:close/>
                      <a:moveTo>
                        <a:pt x="9" y="166"/>
                      </a:moveTo>
                      <a:cubicBezTo>
                        <a:pt x="12" y="167"/>
                        <a:pt x="12" y="167"/>
                        <a:pt x="12" y="167"/>
                      </a:cubicBezTo>
                      <a:cubicBezTo>
                        <a:pt x="12" y="167"/>
                        <a:pt x="12" y="167"/>
                        <a:pt x="13" y="168"/>
                      </a:cubicBezTo>
                      <a:cubicBezTo>
                        <a:pt x="13" y="167"/>
                        <a:pt x="13" y="166"/>
                        <a:pt x="13" y="165"/>
                      </a:cubicBezTo>
                      <a:cubicBezTo>
                        <a:pt x="13" y="165"/>
                        <a:pt x="13" y="164"/>
                        <a:pt x="13" y="164"/>
                      </a:cubicBezTo>
                      <a:cubicBezTo>
                        <a:pt x="9" y="165"/>
                        <a:pt x="9" y="165"/>
                        <a:pt x="9" y="165"/>
                      </a:cubicBezTo>
                      <a:cubicBezTo>
                        <a:pt x="9" y="164"/>
                        <a:pt x="9" y="164"/>
                        <a:pt x="9" y="164"/>
                      </a:cubicBezTo>
                      <a:cubicBezTo>
                        <a:pt x="9" y="164"/>
                        <a:pt x="9" y="164"/>
                        <a:pt x="9" y="164"/>
                      </a:cubicBezTo>
                      <a:cubicBezTo>
                        <a:pt x="8" y="165"/>
                        <a:pt x="8" y="165"/>
                        <a:pt x="8" y="165"/>
                      </a:cubicBezTo>
                      <a:cubicBezTo>
                        <a:pt x="8" y="165"/>
                        <a:pt x="8" y="165"/>
                        <a:pt x="9" y="166"/>
                      </a:cubicBezTo>
                      <a:cubicBezTo>
                        <a:pt x="9" y="166"/>
                        <a:pt x="9" y="166"/>
                        <a:pt x="9" y="166"/>
                      </a:cubicBezTo>
                      <a:close/>
                      <a:moveTo>
                        <a:pt x="9" y="151"/>
                      </a:moveTo>
                      <a:cubicBezTo>
                        <a:pt x="9" y="153"/>
                        <a:pt x="9" y="153"/>
                        <a:pt x="9" y="153"/>
                      </a:cubicBezTo>
                      <a:cubicBezTo>
                        <a:pt x="9" y="154"/>
                        <a:pt x="9" y="155"/>
                        <a:pt x="9" y="156"/>
                      </a:cubicBezTo>
                      <a:cubicBezTo>
                        <a:pt x="9" y="157"/>
                        <a:pt x="9" y="157"/>
                        <a:pt x="9" y="157"/>
                      </a:cubicBezTo>
                      <a:cubicBezTo>
                        <a:pt x="8" y="157"/>
                        <a:pt x="8" y="157"/>
                        <a:pt x="8" y="157"/>
                      </a:cubicBezTo>
                      <a:cubicBezTo>
                        <a:pt x="7" y="157"/>
                        <a:pt x="6" y="158"/>
                        <a:pt x="6" y="158"/>
                      </a:cubicBezTo>
                      <a:cubicBezTo>
                        <a:pt x="6" y="159"/>
                        <a:pt x="7" y="160"/>
                        <a:pt x="8" y="161"/>
                      </a:cubicBezTo>
                      <a:cubicBezTo>
                        <a:pt x="9" y="161"/>
                        <a:pt x="9" y="161"/>
                        <a:pt x="9" y="161"/>
                      </a:cubicBezTo>
                      <a:cubicBezTo>
                        <a:pt x="9" y="158"/>
                        <a:pt x="9" y="156"/>
                        <a:pt x="10" y="154"/>
                      </a:cubicBezTo>
                      <a:cubicBezTo>
                        <a:pt x="11" y="153"/>
                        <a:pt x="11" y="152"/>
                        <a:pt x="11" y="152"/>
                      </a:cubicBezTo>
                      <a:lnTo>
                        <a:pt x="9" y="151"/>
                      </a:lnTo>
                      <a:close/>
                      <a:moveTo>
                        <a:pt x="7" y="151"/>
                      </a:moveTo>
                      <a:cubicBezTo>
                        <a:pt x="7" y="152"/>
                        <a:pt x="7" y="152"/>
                        <a:pt x="7" y="152"/>
                      </a:cubicBezTo>
                      <a:cubicBezTo>
                        <a:pt x="8" y="151"/>
                        <a:pt x="8" y="151"/>
                        <a:pt x="8" y="151"/>
                      </a:cubicBezTo>
                      <a:cubicBezTo>
                        <a:pt x="8" y="151"/>
                        <a:pt x="8" y="151"/>
                        <a:pt x="8" y="151"/>
                      </a:cubicBezTo>
                      <a:cubicBezTo>
                        <a:pt x="8" y="151"/>
                        <a:pt x="8" y="151"/>
                        <a:pt x="7" y="151"/>
                      </a:cubicBezTo>
                      <a:close/>
                      <a:moveTo>
                        <a:pt x="7" y="148"/>
                      </a:moveTo>
                      <a:cubicBezTo>
                        <a:pt x="8" y="148"/>
                        <a:pt x="9" y="149"/>
                        <a:pt x="9" y="149"/>
                      </a:cubicBezTo>
                      <a:cubicBezTo>
                        <a:pt x="11" y="152"/>
                        <a:pt x="11" y="152"/>
                        <a:pt x="11" y="152"/>
                      </a:cubicBezTo>
                      <a:cubicBezTo>
                        <a:pt x="12" y="150"/>
                        <a:pt x="12" y="149"/>
                        <a:pt x="12" y="148"/>
                      </a:cubicBezTo>
                      <a:cubicBezTo>
                        <a:pt x="12" y="147"/>
                        <a:pt x="12" y="146"/>
                        <a:pt x="13" y="145"/>
                      </a:cubicBezTo>
                      <a:cubicBezTo>
                        <a:pt x="13" y="143"/>
                        <a:pt x="13" y="142"/>
                        <a:pt x="14" y="140"/>
                      </a:cubicBezTo>
                      <a:cubicBezTo>
                        <a:pt x="16" y="136"/>
                        <a:pt x="18" y="131"/>
                        <a:pt x="15" y="129"/>
                      </a:cubicBezTo>
                      <a:cubicBezTo>
                        <a:pt x="13" y="128"/>
                        <a:pt x="13" y="128"/>
                        <a:pt x="13" y="128"/>
                      </a:cubicBezTo>
                      <a:cubicBezTo>
                        <a:pt x="13" y="128"/>
                        <a:pt x="13" y="128"/>
                        <a:pt x="13" y="128"/>
                      </a:cubicBezTo>
                      <a:cubicBezTo>
                        <a:pt x="13" y="130"/>
                        <a:pt x="12" y="130"/>
                        <a:pt x="11" y="130"/>
                      </a:cubicBezTo>
                      <a:cubicBezTo>
                        <a:pt x="11" y="130"/>
                        <a:pt x="11" y="130"/>
                        <a:pt x="11" y="130"/>
                      </a:cubicBezTo>
                      <a:cubicBezTo>
                        <a:pt x="11" y="131"/>
                        <a:pt x="11" y="131"/>
                        <a:pt x="11" y="131"/>
                      </a:cubicBezTo>
                      <a:cubicBezTo>
                        <a:pt x="11" y="131"/>
                        <a:pt x="11" y="131"/>
                        <a:pt x="11" y="131"/>
                      </a:cubicBezTo>
                      <a:cubicBezTo>
                        <a:pt x="14" y="130"/>
                        <a:pt x="14" y="130"/>
                        <a:pt x="14" y="130"/>
                      </a:cubicBezTo>
                      <a:cubicBezTo>
                        <a:pt x="12" y="133"/>
                        <a:pt x="12" y="133"/>
                        <a:pt x="12" y="133"/>
                      </a:cubicBezTo>
                      <a:cubicBezTo>
                        <a:pt x="12" y="133"/>
                        <a:pt x="12" y="133"/>
                        <a:pt x="12" y="133"/>
                      </a:cubicBezTo>
                      <a:cubicBezTo>
                        <a:pt x="12" y="133"/>
                        <a:pt x="12" y="133"/>
                        <a:pt x="12" y="133"/>
                      </a:cubicBezTo>
                      <a:cubicBezTo>
                        <a:pt x="11" y="134"/>
                        <a:pt x="11" y="134"/>
                        <a:pt x="11" y="134"/>
                      </a:cubicBezTo>
                      <a:cubicBezTo>
                        <a:pt x="11" y="135"/>
                        <a:pt x="11" y="135"/>
                        <a:pt x="11" y="135"/>
                      </a:cubicBezTo>
                      <a:cubicBezTo>
                        <a:pt x="10" y="137"/>
                        <a:pt x="10" y="137"/>
                        <a:pt x="9" y="139"/>
                      </a:cubicBezTo>
                      <a:cubicBezTo>
                        <a:pt x="7" y="140"/>
                        <a:pt x="7" y="140"/>
                        <a:pt x="7" y="140"/>
                      </a:cubicBezTo>
                      <a:cubicBezTo>
                        <a:pt x="8" y="140"/>
                        <a:pt x="8" y="141"/>
                        <a:pt x="8" y="142"/>
                      </a:cubicBezTo>
                      <a:cubicBezTo>
                        <a:pt x="8" y="143"/>
                        <a:pt x="8" y="143"/>
                        <a:pt x="8" y="143"/>
                      </a:cubicBezTo>
                      <a:cubicBezTo>
                        <a:pt x="8" y="143"/>
                        <a:pt x="8" y="143"/>
                        <a:pt x="8" y="143"/>
                      </a:cubicBezTo>
                      <a:cubicBezTo>
                        <a:pt x="8" y="143"/>
                        <a:pt x="7" y="143"/>
                        <a:pt x="7" y="143"/>
                      </a:cubicBezTo>
                      <a:cubicBezTo>
                        <a:pt x="8" y="143"/>
                        <a:pt x="8" y="144"/>
                        <a:pt x="8" y="144"/>
                      </a:cubicBezTo>
                      <a:cubicBezTo>
                        <a:pt x="10" y="144"/>
                        <a:pt x="10" y="146"/>
                        <a:pt x="11" y="147"/>
                      </a:cubicBezTo>
                      <a:cubicBezTo>
                        <a:pt x="12" y="150"/>
                        <a:pt x="12" y="150"/>
                        <a:pt x="12" y="150"/>
                      </a:cubicBezTo>
                      <a:cubicBezTo>
                        <a:pt x="9" y="148"/>
                        <a:pt x="9" y="148"/>
                        <a:pt x="9" y="148"/>
                      </a:cubicBezTo>
                      <a:cubicBezTo>
                        <a:pt x="9" y="148"/>
                        <a:pt x="8" y="148"/>
                        <a:pt x="8" y="148"/>
                      </a:cubicBezTo>
                      <a:cubicBezTo>
                        <a:pt x="8" y="148"/>
                        <a:pt x="8" y="148"/>
                        <a:pt x="7" y="148"/>
                      </a:cubicBezTo>
                      <a:close/>
                      <a:moveTo>
                        <a:pt x="5" y="144"/>
                      </a:moveTo>
                      <a:cubicBezTo>
                        <a:pt x="6" y="145"/>
                        <a:pt x="6" y="145"/>
                        <a:pt x="6" y="145"/>
                      </a:cubicBezTo>
                      <a:cubicBezTo>
                        <a:pt x="6" y="145"/>
                        <a:pt x="6" y="145"/>
                        <a:pt x="6" y="145"/>
                      </a:cubicBezTo>
                      <a:cubicBezTo>
                        <a:pt x="6" y="145"/>
                        <a:pt x="6" y="145"/>
                        <a:pt x="6" y="144"/>
                      </a:cubicBezTo>
                      <a:cubicBezTo>
                        <a:pt x="6" y="144"/>
                        <a:pt x="5" y="144"/>
                        <a:pt x="5" y="144"/>
                      </a:cubicBezTo>
                      <a:close/>
                      <a:moveTo>
                        <a:pt x="4" y="138"/>
                      </a:moveTo>
                      <a:cubicBezTo>
                        <a:pt x="5" y="138"/>
                        <a:pt x="6" y="139"/>
                        <a:pt x="7" y="139"/>
                      </a:cubicBezTo>
                      <a:cubicBezTo>
                        <a:pt x="7" y="138"/>
                        <a:pt x="7" y="138"/>
                        <a:pt x="7" y="138"/>
                      </a:cubicBezTo>
                      <a:cubicBezTo>
                        <a:pt x="5" y="137"/>
                        <a:pt x="5" y="137"/>
                        <a:pt x="5" y="137"/>
                      </a:cubicBezTo>
                      <a:cubicBezTo>
                        <a:pt x="6" y="137"/>
                        <a:pt x="6" y="137"/>
                        <a:pt x="6" y="137"/>
                      </a:cubicBezTo>
                      <a:cubicBezTo>
                        <a:pt x="6" y="136"/>
                        <a:pt x="6" y="136"/>
                        <a:pt x="6" y="135"/>
                      </a:cubicBezTo>
                      <a:cubicBezTo>
                        <a:pt x="5" y="135"/>
                        <a:pt x="5" y="135"/>
                        <a:pt x="5" y="135"/>
                      </a:cubicBezTo>
                      <a:cubicBezTo>
                        <a:pt x="5" y="135"/>
                        <a:pt x="5" y="136"/>
                        <a:pt x="5" y="136"/>
                      </a:cubicBezTo>
                      <a:cubicBezTo>
                        <a:pt x="5" y="137"/>
                        <a:pt x="4" y="137"/>
                        <a:pt x="4" y="138"/>
                      </a:cubicBezTo>
                      <a:close/>
                      <a:moveTo>
                        <a:pt x="12" y="125"/>
                      </a:moveTo>
                      <a:cubicBezTo>
                        <a:pt x="12" y="125"/>
                        <a:pt x="12" y="125"/>
                        <a:pt x="12" y="125"/>
                      </a:cubicBezTo>
                      <a:cubicBezTo>
                        <a:pt x="13" y="126"/>
                        <a:pt x="13" y="126"/>
                        <a:pt x="13" y="127"/>
                      </a:cubicBezTo>
                      <a:cubicBezTo>
                        <a:pt x="15" y="127"/>
                        <a:pt x="15" y="127"/>
                        <a:pt x="15" y="127"/>
                      </a:cubicBezTo>
                      <a:cubicBezTo>
                        <a:pt x="15" y="127"/>
                        <a:pt x="15" y="127"/>
                        <a:pt x="16" y="127"/>
                      </a:cubicBezTo>
                      <a:cubicBezTo>
                        <a:pt x="15" y="126"/>
                        <a:pt x="15" y="125"/>
                        <a:pt x="15" y="124"/>
                      </a:cubicBezTo>
                      <a:cubicBezTo>
                        <a:pt x="15" y="123"/>
                        <a:pt x="15" y="123"/>
                        <a:pt x="15" y="122"/>
                      </a:cubicBezTo>
                      <a:cubicBezTo>
                        <a:pt x="14" y="121"/>
                        <a:pt x="14" y="119"/>
                        <a:pt x="14" y="118"/>
                      </a:cubicBezTo>
                      <a:cubicBezTo>
                        <a:pt x="13" y="117"/>
                        <a:pt x="13" y="117"/>
                        <a:pt x="13" y="117"/>
                      </a:cubicBezTo>
                      <a:cubicBezTo>
                        <a:pt x="13" y="119"/>
                        <a:pt x="13" y="123"/>
                        <a:pt x="12" y="125"/>
                      </a:cubicBezTo>
                      <a:close/>
                      <a:moveTo>
                        <a:pt x="14" y="113"/>
                      </a:moveTo>
                      <a:cubicBezTo>
                        <a:pt x="14" y="113"/>
                        <a:pt x="14" y="113"/>
                        <a:pt x="14" y="113"/>
                      </a:cubicBezTo>
                      <a:cubicBezTo>
                        <a:pt x="14" y="113"/>
                        <a:pt x="14" y="114"/>
                        <a:pt x="14" y="114"/>
                      </a:cubicBezTo>
                      <a:cubicBezTo>
                        <a:pt x="15" y="114"/>
                        <a:pt x="15" y="114"/>
                        <a:pt x="15" y="114"/>
                      </a:cubicBezTo>
                      <a:cubicBezTo>
                        <a:pt x="15" y="113"/>
                        <a:pt x="15" y="113"/>
                        <a:pt x="15" y="112"/>
                      </a:cubicBezTo>
                      <a:cubicBezTo>
                        <a:pt x="15" y="112"/>
                        <a:pt x="15" y="112"/>
                        <a:pt x="15" y="112"/>
                      </a:cubicBezTo>
                      <a:cubicBezTo>
                        <a:pt x="14" y="112"/>
                        <a:pt x="14" y="112"/>
                        <a:pt x="14" y="112"/>
                      </a:cubicBezTo>
                      <a:cubicBezTo>
                        <a:pt x="14" y="112"/>
                        <a:pt x="14" y="112"/>
                        <a:pt x="14" y="113"/>
                      </a:cubicBezTo>
                      <a:close/>
                      <a:moveTo>
                        <a:pt x="11" y="87"/>
                      </a:moveTo>
                      <a:cubicBezTo>
                        <a:pt x="12" y="89"/>
                        <a:pt x="11" y="90"/>
                        <a:pt x="10" y="90"/>
                      </a:cubicBezTo>
                      <a:cubicBezTo>
                        <a:pt x="9" y="90"/>
                        <a:pt x="9" y="91"/>
                        <a:pt x="10" y="93"/>
                      </a:cubicBezTo>
                      <a:cubicBezTo>
                        <a:pt x="10" y="93"/>
                        <a:pt x="10" y="94"/>
                        <a:pt x="10" y="94"/>
                      </a:cubicBezTo>
                      <a:cubicBezTo>
                        <a:pt x="10" y="95"/>
                        <a:pt x="10" y="96"/>
                        <a:pt x="10" y="97"/>
                      </a:cubicBezTo>
                      <a:cubicBezTo>
                        <a:pt x="10" y="98"/>
                        <a:pt x="11" y="100"/>
                        <a:pt x="10" y="102"/>
                      </a:cubicBezTo>
                      <a:cubicBezTo>
                        <a:pt x="9" y="103"/>
                        <a:pt x="8" y="109"/>
                        <a:pt x="9" y="110"/>
                      </a:cubicBezTo>
                      <a:cubicBezTo>
                        <a:pt x="9" y="111"/>
                        <a:pt x="9" y="111"/>
                        <a:pt x="10" y="111"/>
                      </a:cubicBezTo>
                      <a:cubicBezTo>
                        <a:pt x="10" y="111"/>
                        <a:pt x="10" y="111"/>
                        <a:pt x="11" y="110"/>
                      </a:cubicBezTo>
                      <a:cubicBezTo>
                        <a:pt x="11" y="110"/>
                        <a:pt x="13" y="110"/>
                        <a:pt x="14" y="110"/>
                      </a:cubicBezTo>
                      <a:cubicBezTo>
                        <a:pt x="15" y="111"/>
                        <a:pt x="15" y="111"/>
                        <a:pt x="15" y="111"/>
                      </a:cubicBezTo>
                      <a:cubicBezTo>
                        <a:pt x="15" y="110"/>
                        <a:pt x="14" y="109"/>
                        <a:pt x="14" y="108"/>
                      </a:cubicBezTo>
                      <a:cubicBezTo>
                        <a:pt x="14" y="108"/>
                        <a:pt x="14" y="107"/>
                        <a:pt x="15" y="107"/>
                      </a:cubicBezTo>
                      <a:cubicBezTo>
                        <a:pt x="15" y="105"/>
                        <a:pt x="15" y="104"/>
                        <a:pt x="15" y="103"/>
                      </a:cubicBezTo>
                      <a:cubicBezTo>
                        <a:pt x="15" y="102"/>
                        <a:pt x="16" y="101"/>
                        <a:pt x="16" y="99"/>
                      </a:cubicBezTo>
                      <a:cubicBezTo>
                        <a:pt x="17" y="98"/>
                        <a:pt x="18" y="96"/>
                        <a:pt x="18" y="95"/>
                      </a:cubicBezTo>
                      <a:cubicBezTo>
                        <a:pt x="18" y="95"/>
                        <a:pt x="17" y="94"/>
                        <a:pt x="17" y="94"/>
                      </a:cubicBezTo>
                      <a:cubicBezTo>
                        <a:pt x="17" y="91"/>
                        <a:pt x="17" y="88"/>
                        <a:pt x="18" y="86"/>
                      </a:cubicBezTo>
                      <a:cubicBezTo>
                        <a:pt x="18" y="85"/>
                        <a:pt x="18" y="85"/>
                        <a:pt x="19" y="84"/>
                      </a:cubicBezTo>
                      <a:cubicBezTo>
                        <a:pt x="19" y="84"/>
                        <a:pt x="20" y="83"/>
                        <a:pt x="20" y="83"/>
                      </a:cubicBezTo>
                      <a:cubicBezTo>
                        <a:pt x="20" y="82"/>
                        <a:pt x="20" y="82"/>
                        <a:pt x="20" y="82"/>
                      </a:cubicBezTo>
                      <a:cubicBezTo>
                        <a:pt x="20" y="80"/>
                        <a:pt x="20" y="79"/>
                        <a:pt x="20" y="78"/>
                      </a:cubicBezTo>
                      <a:cubicBezTo>
                        <a:pt x="22" y="74"/>
                        <a:pt x="23" y="73"/>
                        <a:pt x="22" y="69"/>
                      </a:cubicBezTo>
                      <a:cubicBezTo>
                        <a:pt x="21" y="69"/>
                        <a:pt x="21" y="68"/>
                        <a:pt x="21" y="68"/>
                      </a:cubicBezTo>
                      <a:cubicBezTo>
                        <a:pt x="20" y="65"/>
                        <a:pt x="19" y="62"/>
                        <a:pt x="21" y="59"/>
                      </a:cubicBezTo>
                      <a:cubicBezTo>
                        <a:pt x="21" y="57"/>
                        <a:pt x="22" y="56"/>
                        <a:pt x="22" y="54"/>
                      </a:cubicBezTo>
                      <a:cubicBezTo>
                        <a:pt x="22" y="53"/>
                        <a:pt x="22" y="52"/>
                        <a:pt x="22" y="51"/>
                      </a:cubicBezTo>
                      <a:cubicBezTo>
                        <a:pt x="23" y="49"/>
                        <a:pt x="24" y="47"/>
                        <a:pt x="25" y="46"/>
                      </a:cubicBezTo>
                      <a:cubicBezTo>
                        <a:pt x="25" y="45"/>
                        <a:pt x="26" y="44"/>
                        <a:pt x="26" y="43"/>
                      </a:cubicBezTo>
                      <a:cubicBezTo>
                        <a:pt x="26" y="42"/>
                        <a:pt x="27" y="41"/>
                        <a:pt x="28" y="41"/>
                      </a:cubicBezTo>
                      <a:cubicBezTo>
                        <a:pt x="28" y="41"/>
                        <a:pt x="28" y="41"/>
                        <a:pt x="28" y="41"/>
                      </a:cubicBezTo>
                      <a:cubicBezTo>
                        <a:pt x="28" y="40"/>
                        <a:pt x="28" y="40"/>
                        <a:pt x="28" y="39"/>
                      </a:cubicBezTo>
                      <a:cubicBezTo>
                        <a:pt x="28" y="38"/>
                        <a:pt x="27" y="37"/>
                        <a:pt x="27" y="35"/>
                      </a:cubicBezTo>
                      <a:cubicBezTo>
                        <a:pt x="27" y="31"/>
                        <a:pt x="28" y="30"/>
                        <a:pt x="32" y="28"/>
                      </a:cubicBezTo>
                      <a:cubicBezTo>
                        <a:pt x="33" y="28"/>
                        <a:pt x="33" y="28"/>
                        <a:pt x="33" y="28"/>
                      </a:cubicBezTo>
                      <a:cubicBezTo>
                        <a:pt x="33" y="28"/>
                        <a:pt x="34" y="27"/>
                        <a:pt x="34" y="27"/>
                      </a:cubicBezTo>
                      <a:cubicBezTo>
                        <a:pt x="33" y="26"/>
                        <a:pt x="32" y="25"/>
                        <a:pt x="32" y="24"/>
                      </a:cubicBezTo>
                      <a:cubicBezTo>
                        <a:pt x="29" y="24"/>
                        <a:pt x="29" y="22"/>
                        <a:pt x="29" y="19"/>
                      </a:cubicBezTo>
                      <a:cubicBezTo>
                        <a:pt x="29" y="18"/>
                        <a:pt x="29" y="16"/>
                        <a:pt x="28" y="16"/>
                      </a:cubicBezTo>
                      <a:cubicBezTo>
                        <a:pt x="27" y="13"/>
                        <a:pt x="27" y="12"/>
                        <a:pt x="27" y="11"/>
                      </a:cubicBezTo>
                      <a:cubicBezTo>
                        <a:pt x="27" y="11"/>
                        <a:pt x="28" y="10"/>
                        <a:pt x="27" y="9"/>
                      </a:cubicBezTo>
                      <a:cubicBezTo>
                        <a:pt x="27" y="9"/>
                        <a:pt x="27" y="8"/>
                        <a:pt x="27" y="8"/>
                      </a:cubicBezTo>
                      <a:cubicBezTo>
                        <a:pt x="26" y="8"/>
                        <a:pt x="26" y="7"/>
                        <a:pt x="25" y="6"/>
                      </a:cubicBezTo>
                      <a:cubicBezTo>
                        <a:pt x="25" y="4"/>
                        <a:pt x="25" y="4"/>
                        <a:pt x="25" y="3"/>
                      </a:cubicBezTo>
                      <a:cubicBezTo>
                        <a:pt x="24" y="4"/>
                        <a:pt x="23" y="5"/>
                        <a:pt x="22" y="5"/>
                      </a:cubicBezTo>
                      <a:cubicBezTo>
                        <a:pt x="22" y="6"/>
                        <a:pt x="22" y="6"/>
                        <a:pt x="22" y="7"/>
                      </a:cubicBezTo>
                      <a:cubicBezTo>
                        <a:pt x="23" y="13"/>
                        <a:pt x="25" y="21"/>
                        <a:pt x="22" y="26"/>
                      </a:cubicBezTo>
                      <a:cubicBezTo>
                        <a:pt x="21" y="27"/>
                        <a:pt x="21" y="28"/>
                        <a:pt x="22" y="30"/>
                      </a:cubicBezTo>
                      <a:cubicBezTo>
                        <a:pt x="22" y="32"/>
                        <a:pt x="22" y="33"/>
                        <a:pt x="21" y="35"/>
                      </a:cubicBezTo>
                      <a:cubicBezTo>
                        <a:pt x="21" y="37"/>
                        <a:pt x="21" y="38"/>
                        <a:pt x="20" y="40"/>
                      </a:cubicBezTo>
                      <a:cubicBezTo>
                        <a:pt x="20" y="42"/>
                        <a:pt x="20" y="44"/>
                        <a:pt x="19" y="46"/>
                      </a:cubicBezTo>
                      <a:cubicBezTo>
                        <a:pt x="19" y="46"/>
                        <a:pt x="19" y="47"/>
                        <a:pt x="19" y="47"/>
                      </a:cubicBezTo>
                      <a:cubicBezTo>
                        <a:pt x="18" y="48"/>
                        <a:pt x="18" y="49"/>
                        <a:pt x="18" y="50"/>
                      </a:cubicBezTo>
                      <a:cubicBezTo>
                        <a:pt x="18" y="50"/>
                        <a:pt x="18" y="51"/>
                        <a:pt x="18" y="52"/>
                      </a:cubicBezTo>
                      <a:cubicBezTo>
                        <a:pt x="18" y="53"/>
                        <a:pt x="19" y="54"/>
                        <a:pt x="18" y="55"/>
                      </a:cubicBezTo>
                      <a:cubicBezTo>
                        <a:pt x="16" y="58"/>
                        <a:pt x="17" y="60"/>
                        <a:pt x="17" y="63"/>
                      </a:cubicBezTo>
                      <a:cubicBezTo>
                        <a:pt x="18" y="64"/>
                        <a:pt x="18" y="65"/>
                        <a:pt x="18" y="66"/>
                      </a:cubicBezTo>
                      <a:cubicBezTo>
                        <a:pt x="18" y="69"/>
                        <a:pt x="16" y="84"/>
                        <a:pt x="11"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97" name="Freeform 105"/>
                <p:cNvSpPr/>
                <p:nvPr/>
              </p:nvSpPr>
              <p:spPr bwMode="auto">
                <a:xfrm>
                  <a:off x="2365" y="2256"/>
                  <a:ext cx="20" cy="31"/>
                </a:xfrm>
                <a:custGeom>
                  <a:avLst/>
                  <a:gdLst>
                    <a:gd name="T0" fmla="*/ 12 w 12"/>
                    <a:gd name="T1" fmla="*/ 1 h 18"/>
                    <a:gd name="T2" fmla="*/ 9 w 12"/>
                    <a:gd name="T3" fmla="*/ 0 h 18"/>
                    <a:gd name="T4" fmla="*/ 5 w 12"/>
                    <a:gd name="T5" fmla="*/ 2 h 18"/>
                    <a:gd name="T6" fmla="*/ 6 w 12"/>
                    <a:gd name="T7" fmla="*/ 3 h 18"/>
                    <a:gd name="T8" fmla="*/ 10 w 12"/>
                    <a:gd name="T9" fmla="*/ 6 h 18"/>
                    <a:gd name="T10" fmla="*/ 9 w 12"/>
                    <a:gd name="T11" fmla="*/ 12 h 18"/>
                    <a:gd name="T12" fmla="*/ 6 w 12"/>
                    <a:gd name="T13" fmla="*/ 11 h 18"/>
                    <a:gd name="T14" fmla="*/ 7 w 12"/>
                    <a:gd name="T15" fmla="*/ 12 h 18"/>
                    <a:gd name="T16" fmla="*/ 6 w 12"/>
                    <a:gd name="T17" fmla="*/ 13 h 18"/>
                    <a:gd name="T18" fmla="*/ 3 w 12"/>
                    <a:gd name="T19" fmla="*/ 10 h 18"/>
                    <a:gd name="T20" fmla="*/ 4 w 12"/>
                    <a:gd name="T21" fmla="*/ 12 h 18"/>
                    <a:gd name="T22" fmla="*/ 4 w 12"/>
                    <a:gd name="T23" fmla="*/ 14 h 18"/>
                    <a:gd name="T24" fmla="*/ 3 w 12"/>
                    <a:gd name="T25" fmla="*/ 15 h 18"/>
                    <a:gd name="T26" fmla="*/ 12 w 12"/>
                    <a:gd name="T27" fmla="*/ 14 h 18"/>
                    <a:gd name="T28" fmla="*/ 12 w 1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2" y="1"/>
                      </a:moveTo>
                      <a:cubicBezTo>
                        <a:pt x="11" y="1"/>
                        <a:pt x="10" y="1"/>
                        <a:pt x="9" y="0"/>
                      </a:cubicBezTo>
                      <a:cubicBezTo>
                        <a:pt x="8" y="1"/>
                        <a:pt x="7" y="2"/>
                        <a:pt x="5" y="2"/>
                      </a:cubicBezTo>
                      <a:cubicBezTo>
                        <a:pt x="6" y="2"/>
                        <a:pt x="6" y="2"/>
                        <a:pt x="6" y="3"/>
                      </a:cubicBezTo>
                      <a:cubicBezTo>
                        <a:pt x="2" y="4"/>
                        <a:pt x="8" y="6"/>
                        <a:pt x="10" y="6"/>
                      </a:cubicBezTo>
                      <a:cubicBezTo>
                        <a:pt x="7" y="8"/>
                        <a:pt x="4" y="11"/>
                        <a:pt x="9" y="12"/>
                      </a:cubicBezTo>
                      <a:cubicBezTo>
                        <a:pt x="9" y="12"/>
                        <a:pt x="7" y="12"/>
                        <a:pt x="6" y="11"/>
                      </a:cubicBezTo>
                      <a:cubicBezTo>
                        <a:pt x="7" y="12"/>
                        <a:pt x="6" y="12"/>
                        <a:pt x="7" y="12"/>
                      </a:cubicBezTo>
                      <a:cubicBezTo>
                        <a:pt x="7" y="13"/>
                        <a:pt x="6" y="13"/>
                        <a:pt x="6" y="13"/>
                      </a:cubicBezTo>
                      <a:cubicBezTo>
                        <a:pt x="5" y="12"/>
                        <a:pt x="4" y="11"/>
                        <a:pt x="3" y="10"/>
                      </a:cubicBezTo>
                      <a:cubicBezTo>
                        <a:pt x="4" y="11"/>
                        <a:pt x="4" y="12"/>
                        <a:pt x="4" y="12"/>
                      </a:cubicBezTo>
                      <a:cubicBezTo>
                        <a:pt x="2" y="12"/>
                        <a:pt x="0" y="15"/>
                        <a:pt x="4" y="14"/>
                      </a:cubicBezTo>
                      <a:cubicBezTo>
                        <a:pt x="4" y="15"/>
                        <a:pt x="4" y="15"/>
                        <a:pt x="3" y="15"/>
                      </a:cubicBezTo>
                      <a:cubicBezTo>
                        <a:pt x="6" y="16"/>
                        <a:pt x="12" y="18"/>
                        <a:pt x="12" y="14"/>
                      </a:cubicBezTo>
                      <a:cubicBezTo>
                        <a:pt x="12" y="10"/>
                        <a:pt x="12" y="5"/>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98" name="Freeform 106"/>
                <p:cNvSpPr>
                  <a:spLocks noEditPoints="1"/>
                </p:cNvSpPr>
                <p:nvPr/>
              </p:nvSpPr>
              <p:spPr bwMode="auto">
                <a:xfrm>
                  <a:off x="2365" y="2251"/>
                  <a:ext cx="27" cy="34"/>
                </a:xfrm>
                <a:custGeom>
                  <a:avLst/>
                  <a:gdLst>
                    <a:gd name="T0" fmla="*/ 10 w 16"/>
                    <a:gd name="T1" fmla="*/ 20 h 20"/>
                    <a:gd name="T2" fmla="*/ 10 w 16"/>
                    <a:gd name="T3" fmla="*/ 20 h 20"/>
                    <a:gd name="T4" fmla="*/ 5 w 16"/>
                    <a:gd name="T5" fmla="*/ 20 h 20"/>
                    <a:gd name="T6" fmla="*/ 3 w 16"/>
                    <a:gd name="T7" fmla="*/ 19 h 20"/>
                    <a:gd name="T8" fmla="*/ 2 w 16"/>
                    <a:gd name="T9" fmla="*/ 19 h 20"/>
                    <a:gd name="T10" fmla="*/ 2 w 16"/>
                    <a:gd name="T11" fmla="*/ 18 h 20"/>
                    <a:gd name="T12" fmla="*/ 1 w 16"/>
                    <a:gd name="T13" fmla="*/ 17 h 20"/>
                    <a:gd name="T14" fmla="*/ 3 w 16"/>
                    <a:gd name="T15" fmla="*/ 14 h 20"/>
                    <a:gd name="T16" fmla="*/ 0 w 16"/>
                    <a:gd name="T17" fmla="*/ 9 h 20"/>
                    <a:gd name="T18" fmla="*/ 5 w 16"/>
                    <a:gd name="T19" fmla="*/ 14 h 20"/>
                    <a:gd name="T20" fmla="*/ 5 w 16"/>
                    <a:gd name="T21" fmla="*/ 13 h 20"/>
                    <a:gd name="T22" fmla="*/ 6 w 16"/>
                    <a:gd name="T23" fmla="*/ 13 h 20"/>
                    <a:gd name="T24" fmla="*/ 7 w 16"/>
                    <a:gd name="T25" fmla="*/ 10 h 20"/>
                    <a:gd name="T26" fmla="*/ 4 w 16"/>
                    <a:gd name="T27" fmla="*/ 7 h 20"/>
                    <a:gd name="T28" fmla="*/ 5 w 16"/>
                    <a:gd name="T29" fmla="*/ 6 h 20"/>
                    <a:gd name="T30" fmla="*/ 2 w 16"/>
                    <a:gd name="T31" fmla="*/ 3 h 20"/>
                    <a:gd name="T32" fmla="*/ 5 w 16"/>
                    <a:gd name="T33" fmla="*/ 4 h 20"/>
                    <a:gd name="T34" fmla="*/ 8 w 16"/>
                    <a:gd name="T35" fmla="*/ 2 h 20"/>
                    <a:gd name="T36" fmla="*/ 9 w 16"/>
                    <a:gd name="T37" fmla="*/ 0 h 20"/>
                    <a:gd name="T38" fmla="*/ 10 w 16"/>
                    <a:gd name="T39" fmla="*/ 2 h 20"/>
                    <a:gd name="T40" fmla="*/ 11 w 16"/>
                    <a:gd name="T41" fmla="*/ 3 h 20"/>
                    <a:gd name="T42" fmla="*/ 12 w 16"/>
                    <a:gd name="T43" fmla="*/ 3 h 20"/>
                    <a:gd name="T44" fmla="*/ 13 w 16"/>
                    <a:gd name="T45" fmla="*/ 3 h 20"/>
                    <a:gd name="T46" fmla="*/ 13 w 16"/>
                    <a:gd name="T47" fmla="*/ 16 h 20"/>
                    <a:gd name="T48" fmla="*/ 16 w 16"/>
                    <a:gd name="T49" fmla="*/ 17 h 20"/>
                    <a:gd name="T50" fmla="*/ 13 w 16"/>
                    <a:gd name="T51" fmla="*/ 17 h 20"/>
                    <a:gd name="T52" fmla="*/ 13 w 16"/>
                    <a:gd name="T53" fmla="*/ 17 h 20"/>
                    <a:gd name="T54" fmla="*/ 13 w 16"/>
                    <a:gd name="T55" fmla="*/ 19 h 20"/>
                    <a:gd name="T56" fmla="*/ 10 w 16"/>
                    <a:gd name="T57" fmla="*/ 20 h 20"/>
                    <a:gd name="T58" fmla="*/ 5 w 16"/>
                    <a:gd name="T59" fmla="*/ 18 h 20"/>
                    <a:gd name="T60" fmla="*/ 5 w 16"/>
                    <a:gd name="T61" fmla="*/ 18 h 20"/>
                    <a:gd name="T62" fmla="*/ 10 w 16"/>
                    <a:gd name="T63" fmla="*/ 18 h 20"/>
                    <a:gd name="T64" fmla="*/ 10 w 16"/>
                    <a:gd name="T65" fmla="*/ 18 h 20"/>
                    <a:gd name="T66" fmla="*/ 11 w 16"/>
                    <a:gd name="T67" fmla="*/ 18 h 20"/>
                    <a:gd name="T68" fmla="*/ 11 w 16"/>
                    <a:gd name="T69" fmla="*/ 17 h 20"/>
                    <a:gd name="T70" fmla="*/ 11 w 16"/>
                    <a:gd name="T71" fmla="*/ 16 h 20"/>
                    <a:gd name="T72" fmla="*/ 9 w 16"/>
                    <a:gd name="T73" fmla="*/ 16 h 20"/>
                    <a:gd name="T74" fmla="*/ 8 w 16"/>
                    <a:gd name="T75" fmla="*/ 16 h 20"/>
                    <a:gd name="T76" fmla="*/ 7 w 16"/>
                    <a:gd name="T77" fmla="*/ 17 h 20"/>
                    <a:gd name="T78" fmla="*/ 6 w 16"/>
                    <a:gd name="T79" fmla="*/ 17 h 20"/>
                    <a:gd name="T80" fmla="*/ 5 w 16"/>
                    <a:gd name="T81" fmla="*/ 16 h 20"/>
                    <a:gd name="T82" fmla="*/ 4 w 16"/>
                    <a:gd name="T83" fmla="*/ 16 h 20"/>
                    <a:gd name="T84" fmla="*/ 3 w 16"/>
                    <a:gd name="T85" fmla="*/ 16 h 20"/>
                    <a:gd name="T86" fmla="*/ 4 w 16"/>
                    <a:gd name="T87" fmla="*/ 16 h 20"/>
                    <a:gd name="T88" fmla="*/ 5 w 16"/>
                    <a:gd name="T89" fmla="*/ 16 h 20"/>
                    <a:gd name="T90" fmla="*/ 5 w 16"/>
                    <a:gd name="T91" fmla="*/ 17 h 20"/>
                    <a:gd name="T92" fmla="*/ 5 w 16"/>
                    <a:gd name="T93" fmla="*/ 18 h 20"/>
                    <a:gd name="T94" fmla="*/ 8 w 16"/>
                    <a:gd name="T95" fmla="*/ 14 h 20"/>
                    <a:gd name="T96" fmla="*/ 10 w 16"/>
                    <a:gd name="T97" fmla="*/ 14 h 20"/>
                    <a:gd name="T98" fmla="*/ 11 w 16"/>
                    <a:gd name="T99" fmla="*/ 15 h 20"/>
                    <a:gd name="T100" fmla="*/ 11 w 16"/>
                    <a:gd name="T101" fmla="*/ 9 h 20"/>
                    <a:gd name="T102" fmla="*/ 10 w 16"/>
                    <a:gd name="T103" fmla="*/ 10 h 20"/>
                    <a:gd name="T104" fmla="*/ 8 w 16"/>
                    <a:gd name="T105" fmla="*/ 13 h 20"/>
                    <a:gd name="T106" fmla="*/ 8 w 16"/>
                    <a:gd name="T107" fmla="*/ 14 h 20"/>
                    <a:gd name="T108" fmla="*/ 6 w 16"/>
                    <a:gd name="T109" fmla="*/ 7 h 20"/>
                    <a:gd name="T110" fmla="*/ 10 w 16"/>
                    <a:gd name="T111" fmla="*/ 8 h 20"/>
                    <a:gd name="T112" fmla="*/ 11 w 16"/>
                    <a:gd name="T113" fmla="*/ 8 h 20"/>
                    <a:gd name="T114" fmla="*/ 11 w 16"/>
                    <a:gd name="T115" fmla="*/ 5 h 20"/>
                    <a:gd name="T116" fmla="*/ 9 w 16"/>
                    <a:gd name="T117" fmla="*/ 4 h 20"/>
                    <a:gd name="T118" fmla="*/ 8 w 16"/>
                    <a:gd name="T119" fmla="*/ 5 h 20"/>
                    <a:gd name="T120" fmla="*/ 8 w 16"/>
                    <a:gd name="T121" fmla="*/ 6 h 20"/>
                    <a:gd name="T122" fmla="*/ 7 w 16"/>
                    <a:gd name="T123" fmla="*/ 7 h 20"/>
                    <a:gd name="T124" fmla="*/ 6 w 16"/>
                    <a:gd name="T1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 h="20">
                      <a:moveTo>
                        <a:pt x="10" y="20"/>
                      </a:moveTo>
                      <a:cubicBezTo>
                        <a:pt x="10" y="20"/>
                        <a:pt x="10" y="20"/>
                        <a:pt x="10" y="20"/>
                      </a:cubicBezTo>
                      <a:cubicBezTo>
                        <a:pt x="8" y="20"/>
                        <a:pt x="6" y="20"/>
                        <a:pt x="5" y="20"/>
                      </a:cubicBezTo>
                      <a:cubicBezTo>
                        <a:pt x="4" y="19"/>
                        <a:pt x="4" y="19"/>
                        <a:pt x="3" y="19"/>
                      </a:cubicBezTo>
                      <a:cubicBezTo>
                        <a:pt x="2" y="19"/>
                        <a:pt x="2" y="19"/>
                        <a:pt x="2" y="19"/>
                      </a:cubicBezTo>
                      <a:cubicBezTo>
                        <a:pt x="2" y="18"/>
                        <a:pt x="2" y="18"/>
                        <a:pt x="2" y="18"/>
                      </a:cubicBezTo>
                      <a:cubicBezTo>
                        <a:pt x="1" y="18"/>
                        <a:pt x="1" y="17"/>
                        <a:pt x="1" y="17"/>
                      </a:cubicBezTo>
                      <a:cubicBezTo>
                        <a:pt x="1" y="16"/>
                        <a:pt x="1" y="15"/>
                        <a:pt x="3" y="14"/>
                      </a:cubicBezTo>
                      <a:cubicBezTo>
                        <a:pt x="0" y="9"/>
                        <a:pt x="0" y="9"/>
                        <a:pt x="0" y="9"/>
                      </a:cubicBezTo>
                      <a:cubicBezTo>
                        <a:pt x="5" y="14"/>
                        <a:pt x="5" y="14"/>
                        <a:pt x="5" y="14"/>
                      </a:cubicBezTo>
                      <a:cubicBezTo>
                        <a:pt x="5" y="13"/>
                        <a:pt x="5" y="13"/>
                        <a:pt x="5" y="13"/>
                      </a:cubicBezTo>
                      <a:cubicBezTo>
                        <a:pt x="6" y="13"/>
                        <a:pt x="6" y="13"/>
                        <a:pt x="6" y="13"/>
                      </a:cubicBezTo>
                      <a:cubicBezTo>
                        <a:pt x="6" y="12"/>
                        <a:pt x="6" y="11"/>
                        <a:pt x="7" y="10"/>
                      </a:cubicBezTo>
                      <a:cubicBezTo>
                        <a:pt x="6" y="9"/>
                        <a:pt x="4" y="8"/>
                        <a:pt x="4" y="7"/>
                      </a:cubicBezTo>
                      <a:cubicBezTo>
                        <a:pt x="4" y="6"/>
                        <a:pt x="4" y="6"/>
                        <a:pt x="5" y="6"/>
                      </a:cubicBezTo>
                      <a:cubicBezTo>
                        <a:pt x="2" y="3"/>
                        <a:pt x="2" y="3"/>
                        <a:pt x="2" y="3"/>
                      </a:cubicBezTo>
                      <a:cubicBezTo>
                        <a:pt x="5" y="4"/>
                        <a:pt x="5" y="4"/>
                        <a:pt x="5" y="4"/>
                      </a:cubicBezTo>
                      <a:cubicBezTo>
                        <a:pt x="7" y="4"/>
                        <a:pt x="8" y="3"/>
                        <a:pt x="8" y="2"/>
                      </a:cubicBezTo>
                      <a:cubicBezTo>
                        <a:pt x="9" y="0"/>
                        <a:pt x="9" y="0"/>
                        <a:pt x="9" y="0"/>
                      </a:cubicBezTo>
                      <a:cubicBezTo>
                        <a:pt x="10" y="2"/>
                        <a:pt x="10" y="2"/>
                        <a:pt x="10" y="2"/>
                      </a:cubicBezTo>
                      <a:cubicBezTo>
                        <a:pt x="10" y="3"/>
                        <a:pt x="10" y="3"/>
                        <a:pt x="11" y="3"/>
                      </a:cubicBezTo>
                      <a:cubicBezTo>
                        <a:pt x="12" y="3"/>
                        <a:pt x="12" y="3"/>
                        <a:pt x="12" y="3"/>
                      </a:cubicBezTo>
                      <a:cubicBezTo>
                        <a:pt x="13" y="3"/>
                        <a:pt x="13" y="3"/>
                        <a:pt x="13" y="3"/>
                      </a:cubicBezTo>
                      <a:cubicBezTo>
                        <a:pt x="13" y="16"/>
                        <a:pt x="13" y="16"/>
                        <a:pt x="13" y="16"/>
                      </a:cubicBezTo>
                      <a:cubicBezTo>
                        <a:pt x="16" y="17"/>
                        <a:pt x="16" y="17"/>
                        <a:pt x="16" y="17"/>
                      </a:cubicBezTo>
                      <a:cubicBezTo>
                        <a:pt x="13" y="17"/>
                        <a:pt x="13" y="17"/>
                        <a:pt x="13" y="17"/>
                      </a:cubicBezTo>
                      <a:cubicBezTo>
                        <a:pt x="13" y="17"/>
                        <a:pt x="13" y="17"/>
                        <a:pt x="13" y="17"/>
                      </a:cubicBezTo>
                      <a:cubicBezTo>
                        <a:pt x="13" y="18"/>
                        <a:pt x="13" y="19"/>
                        <a:pt x="13" y="19"/>
                      </a:cubicBezTo>
                      <a:cubicBezTo>
                        <a:pt x="12" y="20"/>
                        <a:pt x="11" y="20"/>
                        <a:pt x="10" y="20"/>
                      </a:cubicBezTo>
                      <a:close/>
                      <a:moveTo>
                        <a:pt x="5" y="18"/>
                      </a:moveTo>
                      <a:cubicBezTo>
                        <a:pt x="5" y="18"/>
                        <a:pt x="5" y="18"/>
                        <a:pt x="5" y="18"/>
                      </a:cubicBezTo>
                      <a:cubicBezTo>
                        <a:pt x="7" y="18"/>
                        <a:pt x="8" y="18"/>
                        <a:pt x="10" y="18"/>
                      </a:cubicBezTo>
                      <a:cubicBezTo>
                        <a:pt x="10" y="18"/>
                        <a:pt x="10" y="18"/>
                        <a:pt x="10" y="18"/>
                      </a:cubicBezTo>
                      <a:cubicBezTo>
                        <a:pt x="11" y="18"/>
                        <a:pt x="11" y="18"/>
                        <a:pt x="11" y="18"/>
                      </a:cubicBezTo>
                      <a:cubicBezTo>
                        <a:pt x="11" y="18"/>
                        <a:pt x="11" y="18"/>
                        <a:pt x="11" y="17"/>
                      </a:cubicBezTo>
                      <a:cubicBezTo>
                        <a:pt x="11" y="16"/>
                        <a:pt x="11" y="16"/>
                        <a:pt x="11" y="16"/>
                      </a:cubicBezTo>
                      <a:cubicBezTo>
                        <a:pt x="9" y="16"/>
                        <a:pt x="9" y="16"/>
                        <a:pt x="9" y="16"/>
                      </a:cubicBezTo>
                      <a:cubicBezTo>
                        <a:pt x="9" y="16"/>
                        <a:pt x="8" y="16"/>
                        <a:pt x="8" y="16"/>
                      </a:cubicBezTo>
                      <a:cubicBezTo>
                        <a:pt x="7" y="17"/>
                        <a:pt x="7" y="17"/>
                        <a:pt x="7" y="17"/>
                      </a:cubicBezTo>
                      <a:cubicBezTo>
                        <a:pt x="6" y="17"/>
                        <a:pt x="6" y="17"/>
                        <a:pt x="6" y="17"/>
                      </a:cubicBezTo>
                      <a:cubicBezTo>
                        <a:pt x="5" y="16"/>
                        <a:pt x="5" y="16"/>
                        <a:pt x="5" y="16"/>
                      </a:cubicBezTo>
                      <a:cubicBezTo>
                        <a:pt x="4" y="16"/>
                        <a:pt x="4" y="16"/>
                        <a:pt x="4" y="16"/>
                      </a:cubicBezTo>
                      <a:cubicBezTo>
                        <a:pt x="4" y="16"/>
                        <a:pt x="3" y="16"/>
                        <a:pt x="3" y="16"/>
                      </a:cubicBezTo>
                      <a:cubicBezTo>
                        <a:pt x="3" y="16"/>
                        <a:pt x="3" y="16"/>
                        <a:pt x="4" y="16"/>
                      </a:cubicBezTo>
                      <a:cubicBezTo>
                        <a:pt x="5" y="16"/>
                        <a:pt x="5" y="16"/>
                        <a:pt x="5" y="16"/>
                      </a:cubicBezTo>
                      <a:cubicBezTo>
                        <a:pt x="5" y="17"/>
                        <a:pt x="5" y="17"/>
                        <a:pt x="5" y="17"/>
                      </a:cubicBezTo>
                      <a:cubicBezTo>
                        <a:pt x="5" y="17"/>
                        <a:pt x="5" y="17"/>
                        <a:pt x="5" y="18"/>
                      </a:cubicBezTo>
                      <a:close/>
                      <a:moveTo>
                        <a:pt x="8" y="14"/>
                      </a:moveTo>
                      <a:cubicBezTo>
                        <a:pt x="9" y="14"/>
                        <a:pt x="9" y="14"/>
                        <a:pt x="10" y="14"/>
                      </a:cubicBezTo>
                      <a:cubicBezTo>
                        <a:pt x="11" y="15"/>
                        <a:pt x="11" y="15"/>
                        <a:pt x="11" y="15"/>
                      </a:cubicBezTo>
                      <a:cubicBezTo>
                        <a:pt x="11" y="9"/>
                        <a:pt x="11" y="9"/>
                        <a:pt x="11" y="9"/>
                      </a:cubicBezTo>
                      <a:cubicBezTo>
                        <a:pt x="10" y="10"/>
                        <a:pt x="10" y="10"/>
                        <a:pt x="10" y="10"/>
                      </a:cubicBezTo>
                      <a:cubicBezTo>
                        <a:pt x="9" y="11"/>
                        <a:pt x="7" y="12"/>
                        <a:pt x="8" y="13"/>
                      </a:cubicBezTo>
                      <a:cubicBezTo>
                        <a:pt x="8" y="13"/>
                        <a:pt x="8" y="13"/>
                        <a:pt x="8" y="14"/>
                      </a:cubicBezTo>
                      <a:close/>
                      <a:moveTo>
                        <a:pt x="6" y="7"/>
                      </a:moveTo>
                      <a:cubicBezTo>
                        <a:pt x="7" y="7"/>
                        <a:pt x="8" y="8"/>
                        <a:pt x="10" y="8"/>
                      </a:cubicBezTo>
                      <a:cubicBezTo>
                        <a:pt x="11" y="8"/>
                        <a:pt x="11" y="8"/>
                        <a:pt x="11" y="8"/>
                      </a:cubicBezTo>
                      <a:cubicBezTo>
                        <a:pt x="11" y="5"/>
                        <a:pt x="11" y="5"/>
                        <a:pt x="11" y="5"/>
                      </a:cubicBezTo>
                      <a:cubicBezTo>
                        <a:pt x="11" y="5"/>
                        <a:pt x="10" y="5"/>
                        <a:pt x="9" y="4"/>
                      </a:cubicBezTo>
                      <a:cubicBezTo>
                        <a:pt x="9" y="5"/>
                        <a:pt x="8" y="5"/>
                        <a:pt x="8" y="5"/>
                      </a:cubicBezTo>
                      <a:cubicBezTo>
                        <a:pt x="8" y="6"/>
                        <a:pt x="8" y="6"/>
                        <a:pt x="8" y="6"/>
                      </a:cubicBezTo>
                      <a:cubicBezTo>
                        <a:pt x="7" y="7"/>
                        <a:pt x="7" y="7"/>
                        <a:pt x="7" y="7"/>
                      </a:cubicBezTo>
                      <a:cubicBezTo>
                        <a:pt x="7" y="7"/>
                        <a:pt x="6"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699" name="Freeform 107"/>
                <p:cNvSpPr/>
                <p:nvPr/>
              </p:nvSpPr>
              <p:spPr bwMode="auto">
                <a:xfrm>
                  <a:off x="2370" y="2268"/>
                  <a:ext cx="3" cy="7"/>
                </a:xfrm>
                <a:custGeom>
                  <a:avLst/>
                  <a:gdLst>
                    <a:gd name="T0" fmla="*/ 2 w 2"/>
                    <a:gd name="T1" fmla="*/ 0 h 4"/>
                    <a:gd name="T2" fmla="*/ 2 w 2"/>
                    <a:gd name="T3" fmla="*/ 3 h 4"/>
                    <a:gd name="T4" fmla="*/ 1 w 2"/>
                    <a:gd name="T5" fmla="*/ 3 h 4"/>
                    <a:gd name="T6" fmla="*/ 2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2" y="1"/>
                        <a:pt x="2" y="2"/>
                        <a:pt x="2" y="3"/>
                      </a:cubicBezTo>
                      <a:cubicBezTo>
                        <a:pt x="2" y="3"/>
                        <a:pt x="2" y="3"/>
                        <a:pt x="1" y="3"/>
                      </a:cubicBezTo>
                      <a:cubicBezTo>
                        <a:pt x="2" y="4"/>
                        <a:pt x="2" y="4"/>
                        <a:pt x="2" y="4"/>
                      </a:cubicBezTo>
                      <a:cubicBezTo>
                        <a:pt x="0" y="3"/>
                        <a:pt x="1"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00" name="Freeform 108"/>
                <p:cNvSpPr/>
                <p:nvPr/>
              </p:nvSpPr>
              <p:spPr bwMode="auto">
                <a:xfrm>
                  <a:off x="2368" y="2265"/>
                  <a:ext cx="14" cy="15"/>
                </a:xfrm>
                <a:custGeom>
                  <a:avLst/>
                  <a:gdLst>
                    <a:gd name="T0" fmla="*/ 8 w 8"/>
                    <a:gd name="T1" fmla="*/ 9 h 9"/>
                    <a:gd name="T2" fmla="*/ 3 w 8"/>
                    <a:gd name="T3" fmla="*/ 7 h 9"/>
                    <a:gd name="T4" fmla="*/ 1 w 8"/>
                    <a:gd name="T5" fmla="*/ 5 h 9"/>
                    <a:gd name="T6" fmla="*/ 0 w 8"/>
                    <a:gd name="T7" fmla="*/ 5 h 9"/>
                    <a:gd name="T8" fmla="*/ 1 w 8"/>
                    <a:gd name="T9" fmla="*/ 5 h 9"/>
                    <a:gd name="T10" fmla="*/ 2 w 8"/>
                    <a:gd name="T11" fmla="*/ 1 h 9"/>
                    <a:gd name="T12" fmla="*/ 3 w 8"/>
                    <a:gd name="T13" fmla="*/ 0 h 9"/>
                    <a:gd name="T14" fmla="*/ 4 w 8"/>
                    <a:gd name="T15" fmla="*/ 2 h 9"/>
                    <a:gd name="T16" fmla="*/ 4 w 8"/>
                    <a:gd name="T17" fmla="*/ 4 h 9"/>
                    <a:gd name="T18" fmla="*/ 4 w 8"/>
                    <a:gd name="T19" fmla="*/ 5 h 9"/>
                    <a:gd name="T20" fmla="*/ 5 w 8"/>
                    <a:gd name="T21" fmla="*/ 6 h 9"/>
                    <a:gd name="T22" fmla="*/ 4 w 8"/>
                    <a:gd name="T23" fmla="*/ 6 h 9"/>
                    <a:gd name="T24" fmla="*/ 8 w 8"/>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8" y="9"/>
                      </a:moveTo>
                      <a:cubicBezTo>
                        <a:pt x="3" y="7"/>
                        <a:pt x="3" y="7"/>
                        <a:pt x="3" y="7"/>
                      </a:cubicBezTo>
                      <a:cubicBezTo>
                        <a:pt x="2" y="7"/>
                        <a:pt x="1" y="6"/>
                        <a:pt x="1" y="5"/>
                      </a:cubicBezTo>
                      <a:cubicBezTo>
                        <a:pt x="0" y="5"/>
                        <a:pt x="0" y="5"/>
                        <a:pt x="0" y="5"/>
                      </a:cubicBezTo>
                      <a:cubicBezTo>
                        <a:pt x="1" y="5"/>
                        <a:pt x="1" y="5"/>
                        <a:pt x="1" y="5"/>
                      </a:cubicBezTo>
                      <a:cubicBezTo>
                        <a:pt x="1" y="4"/>
                        <a:pt x="1" y="3"/>
                        <a:pt x="2" y="1"/>
                      </a:cubicBezTo>
                      <a:cubicBezTo>
                        <a:pt x="3" y="0"/>
                        <a:pt x="3" y="0"/>
                        <a:pt x="3" y="0"/>
                      </a:cubicBezTo>
                      <a:cubicBezTo>
                        <a:pt x="4" y="2"/>
                        <a:pt x="4" y="2"/>
                        <a:pt x="4" y="2"/>
                      </a:cubicBezTo>
                      <a:cubicBezTo>
                        <a:pt x="4" y="2"/>
                        <a:pt x="4" y="3"/>
                        <a:pt x="4" y="4"/>
                      </a:cubicBezTo>
                      <a:cubicBezTo>
                        <a:pt x="4" y="4"/>
                        <a:pt x="4" y="5"/>
                        <a:pt x="4" y="5"/>
                      </a:cubicBezTo>
                      <a:cubicBezTo>
                        <a:pt x="5" y="6"/>
                        <a:pt x="5" y="6"/>
                        <a:pt x="5" y="6"/>
                      </a:cubicBezTo>
                      <a:cubicBezTo>
                        <a:pt x="4" y="6"/>
                        <a:pt x="4" y="6"/>
                        <a:pt x="4" y="6"/>
                      </a:cubicBezTo>
                      <a:lnTo>
                        <a:pt x="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01" name="Freeform 109"/>
                <p:cNvSpPr/>
                <p:nvPr/>
              </p:nvSpPr>
              <p:spPr bwMode="auto">
                <a:xfrm>
                  <a:off x="2359" y="2272"/>
                  <a:ext cx="11" cy="5"/>
                </a:xfrm>
                <a:custGeom>
                  <a:avLst/>
                  <a:gdLst>
                    <a:gd name="T0" fmla="*/ 2 w 6"/>
                    <a:gd name="T1" fmla="*/ 0 h 3"/>
                    <a:gd name="T2" fmla="*/ 6 w 6"/>
                    <a:gd name="T3" fmla="*/ 3 h 3"/>
                    <a:gd name="T4" fmla="*/ 2 w 6"/>
                    <a:gd name="T5" fmla="*/ 0 h 3"/>
                  </a:gdLst>
                  <a:ahLst/>
                  <a:cxnLst>
                    <a:cxn ang="0">
                      <a:pos x="T0" y="T1"/>
                    </a:cxn>
                    <a:cxn ang="0">
                      <a:pos x="T2" y="T3"/>
                    </a:cxn>
                    <a:cxn ang="0">
                      <a:pos x="T4" y="T5"/>
                    </a:cxn>
                  </a:cxnLst>
                  <a:rect l="0" t="0" r="r" b="b"/>
                  <a:pathLst>
                    <a:path w="6" h="3">
                      <a:moveTo>
                        <a:pt x="2" y="0"/>
                      </a:moveTo>
                      <a:cubicBezTo>
                        <a:pt x="4" y="1"/>
                        <a:pt x="5" y="2"/>
                        <a:pt x="6" y="3"/>
                      </a:cubicBezTo>
                      <a:cubicBezTo>
                        <a:pt x="4" y="2"/>
                        <a:pt x="0"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02" name="Freeform 110"/>
                <p:cNvSpPr/>
                <p:nvPr/>
              </p:nvSpPr>
              <p:spPr bwMode="auto">
                <a:xfrm>
                  <a:off x="2359" y="2270"/>
                  <a:ext cx="16" cy="9"/>
                </a:xfrm>
                <a:custGeom>
                  <a:avLst/>
                  <a:gdLst>
                    <a:gd name="T0" fmla="*/ 9 w 9"/>
                    <a:gd name="T1" fmla="*/ 5 h 5"/>
                    <a:gd name="T2" fmla="*/ 5 w 9"/>
                    <a:gd name="T3" fmla="*/ 5 h 5"/>
                    <a:gd name="T4" fmla="*/ 1 w 9"/>
                    <a:gd name="T5" fmla="*/ 2 h 5"/>
                    <a:gd name="T6" fmla="*/ 2 w 9"/>
                    <a:gd name="T7" fmla="*/ 0 h 5"/>
                    <a:gd name="T8" fmla="*/ 2 w 9"/>
                    <a:gd name="T9" fmla="*/ 0 h 5"/>
                    <a:gd name="T10" fmla="*/ 3 w 9"/>
                    <a:gd name="T11" fmla="*/ 0 h 5"/>
                    <a:gd name="T12" fmla="*/ 5 w 9"/>
                    <a:gd name="T13" fmla="*/ 2 h 5"/>
                    <a:gd name="T14" fmla="*/ 9 w 9"/>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5"/>
                      </a:moveTo>
                      <a:cubicBezTo>
                        <a:pt x="5" y="5"/>
                        <a:pt x="5" y="5"/>
                        <a:pt x="5" y="5"/>
                      </a:cubicBezTo>
                      <a:cubicBezTo>
                        <a:pt x="3" y="4"/>
                        <a:pt x="1" y="4"/>
                        <a:pt x="1" y="2"/>
                      </a:cubicBezTo>
                      <a:cubicBezTo>
                        <a:pt x="0" y="1"/>
                        <a:pt x="1" y="0"/>
                        <a:pt x="2" y="0"/>
                      </a:cubicBezTo>
                      <a:cubicBezTo>
                        <a:pt x="2" y="0"/>
                        <a:pt x="2" y="0"/>
                        <a:pt x="2" y="0"/>
                      </a:cubicBezTo>
                      <a:cubicBezTo>
                        <a:pt x="3" y="0"/>
                        <a:pt x="3" y="0"/>
                        <a:pt x="3" y="0"/>
                      </a:cubicBezTo>
                      <a:cubicBezTo>
                        <a:pt x="4" y="1"/>
                        <a:pt x="5" y="1"/>
                        <a:pt x="5" y="2"/>
                      </a:cubicBez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03" name="Freeform 111"/>
                <p:cNvSpPr/>
                <p:nvPr/>
              </p:nvSpPr>
              <p:spPr bwMode="auto">
                <a:xfrm>
                  <a:off x="2352" y="2267"/>
                  <a:ext cx="11" cy="13"/>
                </a:xfrm>
                <a:custGeom>
                  <a:avLst/>
                  <a:gdLst>
                    <a:gd name="T0" fmla="*/ 0 w 6"/>
                    <a:gd name="T1" fmla="*/ 0 h 8"/>
                    <a:gd name="T2" fmla="*/ 5 w 6"/>
                    <a:gd name="T3" fmla="*/ 4 h 8"/>
                    <a:gd name="T4" fmla="*/ 0 w 6"/>
                    <a:gd name="T5" fmla="*/ 0 h 8"/>
                  </a:gdLst>
                  <a:ahLst/>
                  <a:cxnLst>
                    <a:cxn ang="0">
                      <a:pos x="T0" y="T1"/>
                    </a:cxn>
                    <a:cxn ang="0">
                      <a:pos x="T2" y="T3"/>
                    </a:cxn>
                    <a:cxn ang="0">
                      <a:pos x="T4" y="T5"/>
                    </a:cxn>
                  </a:cxnLst>
                  <a:rect l="0" t="0" r="r" b="b"/>
                  <a:pathLst>
                    <a:path w="6" h="8">
                      <a:moveTo>
                        <a:pt x="0" y="0"/>
                      </a:moveTo>
                      <a:cubicBezTo>
                        <a:pt x="2" y="0"/>
                        <a:pt x="6" y="1"/>
                        <a:pt x="5" y="4"/>
                      </a:cubicBezTo>
                      <a:cubicBezTo>
                        <a:pt x="3" y="8"/>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04" name="Freeform 112"/>
                <p:cNvSpPr>
                  <a:spLocks noEditPoints="1"/>
                </p:cNvSpPr>
                <p:nvPr/>
              </p:nvSpPr>
              <p:spPr bwMode="auto">
                <a:xfrm>
                  <a:off x="2349" y="2265"/>
                  <a:ext cx="14" cy="12"/>
                </a:xfrm>
                <a:custGeom>
                  <a:avLst/>
                  <a:gdLst>
                    <a:gd name="T0" fmla="*/ 5 w 8"/>
                    <a:gd name="T1" fmla="*/ 7 h 7"/>
                    <a:gd name="T2" fmla="*/ 1 w 8"/>
                    <a:gd name="T3" fmla="*/ 1 h 7"/>
                    <a:gd name="T4" fmla="*/ 0 w 8"/>
                    <a:gd name="T5" fmla="*/ 0 h 7"/>
                    <a:gd name="T6" fmla="*/ 2 w 8"/>
                    <a:gd name="T7" fmla="*/ 0 h 7"/>
                    <a:gd name="T8" fmla="*/ 8 w 8"/>
                    <a:gd name="T9" fmla="*/ 2 h 7"/>
                    <a:gd name="T10" fmla="*/ 8 w 8"/>
                    <a:gd name="T11" fmla="*/ 5 h 7"/>
                    <a:gd name="T12" fmla="*/ 5 w 8"/>
                    <a:gd name="T13" fmla="*/ 7 h 7"/>
                    <a:gd name="T14" fmla="*/ 3 w 8"/>
                    <a:gd name="T15" fmla="*/ 2 h 7"/>
                    <a:gd name="T16" fmla="*/ 5 w 8"/>
                    <a:gd name="T17" fmla="*/ 5 h 7"/>
                    <a:gd name="T18" fmla="*/ 6 w 8"/>
                    <a:gd name="T19" fmla="*/ 4 h 7"/>
                    <a:gd name="T20" fmla="*/ 6 w 8"/>
                    <a:gd name="T21" fmla="*/ 3 h 7"/>
                    <a:gd name="T22" fmla="*/ 3 w 8"/>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5" y="7"/>
                      </a:moveTo>
                      <a:cubicBezTo>
                        <a:pt x="3" y="7"/>
                        <a:pt x="1" y="2"/>
                        <a:pt x="1" y="1"/>
                      </a:cubicBezTo>
                      <a:cubicBezTo>
                        <a:pt x="0" y="0"/>
                        <a:pt x="0" y="0"/>
                        <a:pt x="0" y="0"/>
                      </a:cubicBezTo>
                      <a:cubicBezTo>
                        <a:pt x="2" y="0"/>
                        <a:pt x="2" y="0"/>
                        <a:pt x="2" y="0"/>
                      </a:cubicBezTo>
                      <a:cubicBezTo>
                        <a:pt x="3" y="0"/>
                        <a:pt x="6" y="1"/>
                        <a:pt x="8" y="2"/>
                      </a:cubicBezTo>
                      <a:cubicBezTo>
                        <a:pt x="8" y="3"/>
                        <a:pt x="8" y="4"/>
                        <a:pt x="8" y="5"/>
                      </a:cubicBezTo>
                      <a:cubicBezTo>
                        <a:pt x="7" y="6"/>
                        <a:pt x="6" y="7"/>
                        <a:pt x="5" y="7"/>
                      </a:cubicBezTo>
                      <a:close/>
                      <a:moveTo>
                        <a:pt x="3" y="2"/>
                      </a:moveTo>
                      <a:cubicBezTo>
                        <a:pt x="4" y="4"/>
                        <a:pt x="5" y="5"/>
                        <a:pt x="5" y="5"/>
                      </a:cubicBezTo>
                      <a:cubicBezTo>
                        <a:pt x="5" y="5"/>
                        <a:pt x="6" y="5"/>
                        <a:pt x="6" y="4"/>
                      </a:cubicBezTo>
                      <a:cubicBezTo>
                        <a:pt x="6" y="4"/>
                        <a:pt x="6" y="4"/>
                        <a:pt x="6" y="3"/>
                      </a:cubicBezTo>
                      <a:cubicBezTo>
                        <a:pt x="6" y="3"/>
                        <a:pt x="4"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05" name="Freeform 113"/>
                <p:cNvSpPr/>
                <p:nvPr/>
              </p:nvSpPr>
              <p:spPr bwMode="auto">
                <a:xfrm>
                  <a:off x="2344" y="2260"/>
                  <a:ext cx="12" cy="7"/>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3" y="1"/>
                        <a:pt x="5" y="2"/>
                        <a:pt x="7" y="4"/>
                      </a:cubicBezTo>
                      <a:cubicBezTo>
                        <a:pt x="4" y="3"/>
                        <a:pt x="2"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06" name="Freeform 114"/>
                <p:cNvSpPr/>
                <p:nvPr/>
              </p:nvSpPr>
              <p:spPr bwMode="auto">
                <a:xfrm>
                  <a:off x="2340" y="2254"/>
                  <a:ext cx="16" cy="14"/>
                </a:xfrm>
                <a:custGeom>
                  <a:avLst/>
                  <a:gdLst>
                    <a:gd name="T0" fmla="*/ 8 w 9"/>
                    <a:gd name="T1" fmla="*/ 8 h 8"/>
                    <a:gd name="T2" fmla="*/ 7 w 9"/>
                    <a:gd name="T3" fmla="*/ 7 h 8"/>
                    <a:gd name="T4" fmla="*/ 2 w 9"/>
                    <a:gd name="T5" fmla="*/ 3 h 8"/>
                    <a:gd name="T6" fmla="*/ 0 w 9"/>
                    <a:gd name="T7" fmla="*/ 0 h 8"/>
                    <a:gd name="T8" fmla="*/ 3 w 9"/>
                    <a:gd name="T9" fmla="*/ 2 h 8"/>
                    <a:gd name="T10" fmla="*/ 8 w 9"/>
                    <a:gd name="T11" fmla="*/ 5 h 8"/>
                    <a:gd name="T12" fmla="*/ 9 w 9"/>
                    <a:gd name="T13" fmla="*/ 6 h 8"/>
                    <a:gd name="T14" fmla="*/ 8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8"/>
                      </a:moveTo>
                      <a:cubicBezTo>
                        <a:pt x="8" y="7"/>
                        <a:pt x="7" y="7"/>
                        <a:pt x="7" y="7"/>
                      </a:cubicBezTo>
                      <a:cubicBezTo>
                        <a:pt x="5" y="6"/>
                        <a:pt x="3" y="5"/>
                        <a:pt x="2" y="3"/>
                      </a:cubicBezTo>
                      <a:cubicBezTo>
                        <a:pt x="0" y="0"/>
                        <a:pt x="0" y="0"/>
                        <a:pt x="0" y="0"/>
                      </a:cubicBezTo>
                      <a:cubicBezTo>
                        <a:pt x="3" y="2"/>
                        <a:pt x="3" y="2"/>
                        <a:pt x="3" y="2"/>
                      </a:cubicBezTo>
                      <a:cubicBezTo>
                        <a:pt x="5" y="3"/>
                        <a:pt x="6" y="4"/>
                        <a:pt x="8" y="5"/>
                      </a:cubicBezTo>
                      <a:cubicBezTo>
                        <a:pt x="9" y="6"/>
                        <a:pt x="9" y="6"/>
                        <a:pt x="9" y="6"/>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07" name="Freeform 115"/>
                <p:cNvSpPr/>
                <p:nvPr/>
              </p:nvSpPr>
              <p:spPr bwMode="auto">
                <a:xfrm>
                  <a:off x="2349" y="2256"/>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08" name="Freeform 116"/>
                <p:cNvSpPr/>
                <p:nvPr/>
              </p:nvSpPr>
              <p:spPr bwMode="auto">
                <a:xfrm>
                  <a:off x="2347" y="2244"/>
                  <a:ext cx="11" cy="19"/>
                </a:xfrm>
                <a:custGeom>
                  <a:avLst/>
                  <a:gdLst>
                    <a:gd name="T0" fmla="*/ 2 w 6"/>
                    <a:gd name="T1" fmla="*/ 11 h 11"/>
                    <a:gd name="T2" fmla="*/ 1 w 6"/>
                    <a:gd name="T3" fmla="*/ 9 h 11"/>
                    <a:gd name="T4" fmla="*/ 1 w 6"/>
                    <a:gd name="T5" fmla="*/ 7 h 11"/>
                    <a:gd name="T6" fmla="*/ 1 w 6"/>
                    <a:gd name="T7" fmla="*/ 6 h 11"/>
                    <a:gd name="T8" fmla="*/ 6 w 6"/>
                    <a:gd name="T9" fmla="*/ 0 h 11"/>
                    <a:gd name="T10" fmla="*/ 3 w 6"/>
                    <a:gd name="T11" fmla="*/ 8 h 11"/>
                    <a:gd name="T12" fmla="*/ 3 w 6"/>
                    <a:gd name="T13" fmla="*/ 9 h 11"/>
                    <a:gd name="T14" fmla="*/ 2 w 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2" y="11"/>
                      </a:moveTo>
                      <a:cubicBezTo>
                        <a:pt x="1" y="9"/>
                        <a:pt x="1" y="9"/>
                        <a:pt x="1" y="9"/>
                      </a:cubicBezTo>
                      <a:cubicBezTo>
                        <a:pt x="1" y="8"/>
                        <a:pt x="0" y="8"/>
                        <a:pt x="1" y="7"/>
                      </a:cubicBezTo>
                      <a:cubicBezTo>
                        <a:pt x="1" y="6"/>
                        <a:pt x="1" y="6"/>
                        <a:pt x="1" y="6"/>
                      </a:cubicBezTo>
                      <a:cubicBezTo>
                        <a:pt x="6" y="0"/>
                        <a:pt x="6" y="0"/>
                        <a:pt x="6" y="0"/>
                      </a:cubicBezTo>
                      <a:cubicBezTo>
                        <a:pt x="3" y="8"/>
                        <a:pt x="3" y="8"/>
                        <a:pt x="3" y="8"/>
                      </a:cubicBezTo>
                      <a:cubicBezTo>
                        <a:pt x="3" y="8"/>
                        <a:pt x="3" y="8"/>
                        <a:pt x="3" y="9"/>
                      </a:cubicBezTo>
                      <a:lnTo>
                        <a:pt x="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09" name="Freeform 117"/>
                <p:cNvSpPr/>
                <p:nvPr/>
              </p:nvSpPr>
              <p:spPr bwMode="auto">
                <a:xfrm>
                  <a:off x="2351" y="2251"/>
                  <a:ext cx="20" cy="16"/>
                </a:xfrm>
                <a:custGeom>
                  <a:avLst/>
                  <a:gdLst>
                    <a:gd name="T0" fmla="*/ 1 w 12"/>
                    <a:gd name="T1" fmla="*/ 1 h 9"/>
                    <a:gd name="T2" fmla="*/ 3 w 12"/>
                    <a:gd name="T3" fmla="*/ 2 h 9"/>
                    <a:gd name="T4" fmla="*/ 4 w 12"/>
                    <a:gd name="T5" fmla="*/ 0 h 9"/>
                    <a:gd name="T6" fmla="*/ 3 w 12"/>
                    <a:gd name="T7" fmla="*/ 4 h 9"/>
                    <a:gd name="T8" fmla="*/ 7 w 12"/>
                    <a:gd name="T9" fmla="*/ 4 h 9"/>
                    <a:gd name="T10" fmla="*/ 5 w 12"/>
                    <a:gd name="T11" fmla="*/ 9 h 9"/>
                    <a:gd name="T12" fmla="*/ 3 w 12"/>
                    <a:gd name="T13" fmla="*/ 7 h 9"/>
                    <a:gd name="T14" fmla="*/ 4 w 12"/>
                    <a:gd name="T15" fmla="*/ 7 h 9"/>
                    <a:gd name="T16" fmla="*/ 1 w 12"/>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 y="1"/>
                      </a:moveTo>
                      <a:cubicBezTo>
                        <a:pt x="2" y="1"/>
                        <a:pt x="3" y="0"/>
                        <a:pt x="3" y="2"/>
                      </a:cubicBezTo>
                      <a:cubicBezTo>
                        <a:pt x="3" y="1"/>
                        <a:pt x="4" y="1"/>
                        <a:pt x="4" y="0"/>
                      </a:cubicBezTo>
                      <a:cubicBezTo>
                        <a:pt x="5" y="2"/>
                        <a:pt x="3" y="3"/>
                        <a:pt x="3" y="4"/>
                      </a:cubicBezTo>
                      <a:cubicBezTo>
                        <a:pt x="6" y="7"/>
                        <a:pt x="5" y="4"/>
                        <a:pt x="7" y="4"/>
                      </a:cubicBezTo>
                      <a:cubicBezTo>
                        <a:pt x="12" y="6"/>
                        <a:pt x="5" y="5"/>
                        <a:pt x="5" y="9"/>
                      </a:cubicBezTo>
                      <a:cubicBezTo>
                        <a:pt x="4" y="9"/>
                        <a:pt x="3" y="8"/>
                        <a:pt x="3" y="7"/>
                      </a:cubicBezTo>
                      <a:cubicBezTo>
                        <a:pt x="3" y="7"/>
                        <a:pt x="4" y="7"/>
                        <a:pt x="4" y="7"/>
                      </a:cubicBezTo>
                      <a:cubicBezTo>
                        <a:pt x="3" y="5"/>
                        <a:pt x="0" y="6"/>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10" name="Freeform 118"/>
                <p:cNvSpPr>
                  <a:spLocks noEditPoints="1"/>
                </p:cNvSpPr>
                <p:nvPr/>
              </p:nvSpPr>
              <p:spPr bwMode="auto">
                <a:xfrm>
                  <a:off x="2349" y="2248"/>
                  <a:ext cx="19" cy="22"/>
                </a:xfrm>
                <a:custGeom>
                  <a:avLst/>
                  <a:gdLst>
                    <a:gd name="T0" fmla="*/ 7 w 11"/>
                    <a:gd name="T1" fmla="*/ 13 h 13"/>
                    <a:gd name="T2" fmla="*/ 6 w 11"/>
                    <a:gd name="T3" fmla="*/ 12 h 13"/>
                    <a:gd name="T4" fmla="*/ 3 w 11"/>
                    <a:gd name="T5" fmla="*/ 10 h 13"/>
                    <a:gd name="T6" fmla="*/ 2 w 11"/>
                    <a:gd name="T7" fmla="*/ 8 h 13"/>
                    <a:gd name="T8" fmla="*/ 2 w 11"/>
                    <a:gd name="T9" fmla="*/ 8 h 13"/>
                    <a:gd name="T10" fmla="*/ 1 w 11"/>
                    <a:gd name="T11" fmla="*/ 3 h 13"/>
                    <a:gd name="T12" fmla="*/ 1 w 11"/>
                    <a:gd name="T13" fmla="*/ 2 h 13"/>
                    <a:gd name="T14" fmla="*/ 2 w 11"/>
                    <a:gd name="T15" fmla="*/ 2 h 13"/>
                    <a:gd name="T16" fmla="*/ 3 w 11"/>
                    <a:gd name="T17" fmla="*/ 2 h 13"/>
                    <a:gd name="T18" fmla="*/ 4 w 11"/>
                    <a:gd name="T19" fmla="*/ 2 h 13"/>
                    <a:gd name="T20" fmla="*/ 4 w 11"/>
                    <a:gd name="T21" fmla="*/ 0 h 13"/>
                    <a:gd name="T22" fmla="*/ 6 w 11"/>
                    <a:gd name="T23" fmla="*/ 1 h 13"/>
                    <a:gd name="T24" fmla="*/ 6 w 11"/>
                    <a:gd name="T25" fmla="*/ 5 h 13"/>
                    <a:gd name="T26" fmla="*/ 5 w 11"/>
                    <a:gd name="T27" fmla="*/ 6 h 13"/>
                    <a:gd name="T28" fmla="*/ 6 w 11"/>
                    <a:gd name="T29" fmla="*/ 6 h 13"/>
                    <a:gd name="T30" fmla="*/ 6 w 11"/>
                    <a:gd name="T31" fmla="*/ 6 h 13"/>
                    <a:gd name="T32" fmla="*/ 8 w 11"/>
                    <a:gd name="T33" fmla="*/ 5 h 13"/>
                    <a:gd name="T34" fmla="*/ 11 w 11"/>
                    <a:gd name="T35" fmla="*/ 7 h 13"/>
                    <a:gd name="T36" fmla="*/ 9 w 11"/>
                    <a:gd name="T37" fmla="*/ 9 h 13"/>
                    <a:gd name="T38" fmla="*/ 7 w 11"/>
                    <a:gd name="T39" fmla="*/ 11 h 13"/>
                    <a:gd name="T40" fmla="*/ 7 w 11"/>
                    <a:gd name="T41" fmla="*/ 13 h 13"/>
                    <a:gd name="T42" fmla="*/ 6 w 11"/>
                    <a:gd name="T43" fmla="*/ 8 h 13"/>
                    <a:gd name="T44" fmla="*/ 6 w 11"/>
                    <a:gd name="T45" fmla="*/ 9 h 13"/>
                    <a:gd name="T46" fmla="*/ 6 w 11"/>
                    <a:gd name="T47" fmla="*/ 9 h 13"/>
                    <a:gd name="T48" fmla="*/ 8 w 11"/>
                    <a:gd name="T49" fmla="*/ 7 h 13"/>
                    <a:gd name="T50" fmla="*/ 8 w 11"/>
                    <a:gd name="T51" fmla="*/ 7 h 13"/>
                    <a:gd name="T52" fmla="*/ 7 w 11"/>
                    <a:gd name="T53" fmla="*/ 7 h 13"/>
                    <a:gd name="T54" fmla="*/ 6 w 11"/>
                    <a:gd name="T55" fmla="*/ 8 h 13"/>
                    <a:gd name="T56" fmla="*/ 3 w 11"/>
                    <a:gd name="T57" fmla="*/ 4 h 13"/>
                    <a:gd name="T58" fmla="*/ 4 w 11"/>
                    <a:gd name="T59" fmla="*/ 7 h 13"/>
                    <a:gd name="T60" fmla="*/ 4 w 11"/>
                    <a:gd name="T61" fmla="*/ 7 h 13"/>
                    <a:gd name="T62" fmla="*/ 4 w 11"/>
                    <a:gd name="T63" fmla="*/ 6 h 13"/>
                    <a:gd name="T64" fmla="*/ 4 w 11"/>
                    <a:gd name="T65" fmla="*/ 5 h 13"/>
                    <a:gd name="T66" fmla="*/ 3 w 11"/>
                    <a:gd name="T67" fmla="*/ 4 h 13"/>
                    <a:gd name="T68" fmla="*/ 3 w 11"/>
                    <a:gd name="T69" fmla="*/ 4 h 13"/>
                    <a:gd name="T70" fmla="*/ 3 w 11"/>
                    <a:gd name="T7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 h="13">
                      <a:moveTo>
                        <a:pt x="7" y="13"/>
                      </a:moveTo>
                      <a:cubicBezTo>
                        <a:pt x="6" y="12"/>
                        <a:pt x="6" y="12"/>
                        <a:pt x="6" y="12"/>
                      </a:cubicBezTo>
                      <a:cubicBezTo>
                        <a:pt x="5" y="12"/>
                        <a:pt x="4" y="11"/>
                        <a:pt x="3" y="10"/>
                      </a:cubicBezTo>
                      <a:cubicBezTo>
                        <a:pt x="2" y="8"/>
                        <a:pt x="2" y="8"/>
                        <a:pt x="2" y="8"/>
                      </a:cubicBezTo>
                      <a:cubicBezTo>
                        <a:pt x="2" y="8"/>
                        <a:pt x="2" y="8"/>
                        <a:pt x="2" y="8"/>
                      </a:cubicBezTo>
                      <a:cubicBezTo>
                        <a:pt x="1" y="7"/>
                        <a:pt x="0" y="6"/>
                        <a:pt x="1" y="3"/>
                      </a:cubicBezTo>
                      <a:cubicBezTo>
                        <a:pt x="1" y="2"/>
                        <a:pt x="1" y="2"/>
                        <a:pt x="1" y="2"/>
                      </a:cubicBezTo>
                      <a:cubicBezTo>
                        <a:pt x="2" y="2"/>
                        <a:pt x="2" y="2"/>
                        <a:pt x="2" y="2"/>
                      </a:cubicBezTo>
                      <a:cubicBezTo>
                        <a:pt x="2" y="2"/>
                        <a:pt x="3" y="2"/>
                        <a:pt x="3" y="2"/>
                      </a:cubicBezTo>
                      <a:cubicBezTo>
                        <a:pt x="3" y="2"/>
                        <a:pt x="3" y="2"/>
                        <a:pt x="4" y="2"/>
                      </a:cubicBezTo>
                      <a:cubicBezTo>
                        <a:pt x="4" y="0"/>
                        <a:pt x="4" y="0"/>
                        <a:pt x="4" y="0"/>
                      </a:cubicBezTo>
                      <a:cubicBezTo>
                        <a:pt x="6" y="1"/>
                        <a:pt x="6" y="1"/>
                        <a:pt x="6" y="1"/>
                      </a:cubicBezTo>
                      <a:cubicBezTo>
                        <a:pt x="7" y="3"/>
                        <a:pt x="6" y="4"/>
                        <a:pt x="6" y="5"/>
                      </a:cubicBezTo>
                      <a:cubicBezTo>
                        <a:pt x="6" y="5"/>
                        <a:pt x="5" y="6"/>
                        <a:pt x="5" y="6"/>
                      </a:cubicBezTo>
                      <a:cubicBezTo>
                        <a:pt x="6" y="6"/>
                        <a:pt x="6" y="6"/>
                        <a:pt x="6" y="6"/>
                      </a:cubicBezTo>
                      <a:cubicBezTo>
                        <a:pt x="6" y="6"/>
                        <a:pt x="6" y="6"/>
                        <a:pt x="6" y="6"/>
                      </a:cubicBezTo>
                      <a:cubicBezTo>
                        <a:pt x="6" y="6"/>
                        <a:pt x="7" y="5"/>
                        <a:pt x="8" y="5"/>
                      </a:cubicBezTo>
                      <a:cubicBezTo>
                        <a:pt x="10" y="6"/>
                        <a:pt x="11" y="6"/>
                        <a:pt x="11" y="7"/>
                      </a:cubicBezTo>
                      <a:cubicBezTo>
                        <a:pt x="11" y="8"/>
                        <a:pt x="10" y="9"/>
                        <a:pt x="9" y="9"/>
                      </a:cubicBezTo>
                      <a:cubicBezTo>
                        <a:pt x="8" y="10"/>
                        <a:pt x="7" y="10"/>
                        <a:pt x="7" y="11"/>
                      </a:cubicBezTo>
                      <a:lnTo>
                        <a:pt x="7" y="13"/>
                      </a:lnTo>
                      <a:close/>
                      <a:moveTo>
                        <a:pt x="6" y="8"/>
                      </a:moveTo>
                      <a:cubicBezTo>
                        <a:pt x="6" y="9"/>
                        <a:pt x="6" y="9"/>
                        <a:pt x="6" y="9"/>
                      </a:cubicBezTo>
                      <a:cubicBezTo>
                        <a:pt x="6" y="9"/>
                        <a:pt x="6" y="9"/>
                        <a:pt x="6" y="9"/>
                      </a:cubicBezTo>
                      <a:cubicBezTo>
                        <a:pt x="7" y="8"/>
                        <a:pt x="8" y="8"/>
                        <a:pt x="8" y="7"/>
                      </a:cubicBezTo>
                      <a:cubicBezTo>
                        <a:pt x="8" y="7"/>
                        <a:pt x="8" y="7"/>
                        <a:pt x="8" y="7"/>
                      </a:cubicBezTo>
                      <a:cubicBezTo>
                        <a:pt x="8" y="7"/>
                        <a:pt x="8" y="7"/>
                        <a:pt x="7" y="7"/>
                      </a:cubicBezTo>
                      <a:cubicBezTo>
                        <a:pt x="7" y="8"/>
                        <a:pt x="7" y="8"/>
                        <a:pt x="6" y="8"/>
                      </a:cubicBezTo>
                      <a:close/>
                      <a:moveTo>
                        <a:pt x="3" y="4"/>
                      </a:moveTo>
                      <a:cubicBezTo>
                        <a:pt x="2" y="6"/>
                        <a:pt x="3" y="6"/>
                        <a:pt x="4" y="7"/>
                      </a:cubicBezTo>
                      <a:cubicBezTo>
                        <a:pt x="4" y="7"/>
                        <a:pt x="4" y="7"/>
                        <a:pt x="4" y="7"/>
                      </a:cubicBezTo>
                      <a:cubicBezTo>
                        <a:pt x="4" y="7"/>
                        <a:pt x="4" y="7"/>
                        <a:pt x="4" y="6"/>
                      </a:cubicBezTo>
                      <a:cubicBezTo>
                        <a:pt x="3" y="6"/>
                        <a:pt x="3" y="6"/>
                        <a:pt x="4" y="5"/>
                      </a:cubicBezTo>
                      <a:cubicBezTo>
                        <a:pt x="3" y="4"/>
                        <a:pt x="3" y="4"/>
                        <a:pt x="3" y="4"/>
                      </a:cubicBezTo>
                      <a:cubicBezTo>
                        <a:pt x="3" y="4"/>
                        <a:pt x="3" y="4"/>
                        <a:pt x="3"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11" name="Freeform 119"/>
                <p:cNvSpPr/>
                <p:nvPr/>
              </p:nvSpPr>
              <p:spPr bwMode="auto">
                <a:xfrm>
                  <a:off x="2351" y="2244"/>
                  <a:ext cx="0" cy="4"/>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2"/>
                        <a:pt x="0" y="2"/>
                      </a:cubicBez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12" name="Freeform 120"/>
                <p:cNvSpPr/>
                <p:nvPr/>
              </p:nvSpPr>
              <p:spPr bwMode="auto">
                <a:xfrm>
                  <a:off x="2346" y="2232"/>
                  <a:ext cx="10" cy="28"/>
                </a:xfrm>
                <a:custGeom>
                  <a:avLst/>
                  <a:gdLst>
                    <a:gd name="T0" fmla="*/ 6 w 6"/>
                    <a:gd name="T1" fmla="*/ 16 h 16"/>
                    <a:gd name="T2" fmla="*/ 3 w 6"/>
                    <a:gd name="T3" fmla="*/ 9 h 16"/>
                    <a:gd name="T4" fmla="*/ 2 w 6"/>
                    <a:gd name="T5" fmla="*/ 7 h 16"/>
                    <a:gd name="T6" fmla="*/ 0 w 6"/>
                    <a:gd name="T7" fmla="*/ 0 h 16"/>
                    <a:gd name="T8" fmla="*/ 4 w 6"/>
                    <a:gd name="T9" fmla="*/ 6 h 16"/>
                    <a:gd name="T10" fmla="*/ 4 w 6"/>
                    <a:gd name="T11" fmla="*/ 7 h 16"/>
                    <a:gd name="T12" fmla="*/ 4 w 6"/>
                    <a:gd name="T13" fmla="*/ 8 h 16"/>
                    <a:gd name="T14" fmla="*/ 6 w 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6" y="16"/>
                      </a:moveTo>
                      <a:cubicBezTo>
                        <a:pt x="3" y="9"/>
                        <a:pt x="3" y="9"/>
                        <a:pt x="3" y="9"/>
                      </a:cubicBezTo>
                      <a:cubicBezTo>
                        <a:pt x="2" y="9"/>
                        <a:pt x="2" y="8"/>
                        <a:pt x="2" y="7"/>
                      </a:cubicBezTo>
                      <a:cubicBezTo>
                        <a:pt x="0" y="0"/>
                        <a:pt x="0" y="0"/>
                        <a:pt x="0" y="0"/>
                      </a:cubicBezTo>
                      <a:cubicBezTo>
                        <a:pt x="4" y="6"/>
                        <a:pt x="4" y="6"/>
                        <a:pt x="4" y="6"/>
                      </a:cubicBezTo>
                      <a:cubicBezTo>
                        <a:pt x="4" y="7"/>
                        <a:pt x="4" y="7"/>
                        <a:pt x="4" y="7"/>
                      </a:cubicBezTo>
                      <a:cubicBezTo>
                        <a:pt x="4" y="8"/>
                        <a:pt x="4" y="8"/>
                        <a:pt x="4" y="8"/>
                      </a:cubicBezTo>
                      <a:lnTo>
                        <a:pt x="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13" name="Freeform 121"/>
                <p:cNvSpPr/>
                <p:nvPr/>
              </p:nvSpPr>
              <p:spPr bwMode="auto">
                <a:xfrm>
                  <a:off x="2347" y="2248"/>
                  <a:ext cx="4" cy="1"/>
                </a:xfrm>
                <a:custGeom>
                  <a:avLst/>
                  <a:gdLst>
                    <a:gd name="T0" fmla="*/ 1 w 2"/>
                    <a:gd name="T1" fmla="*/ 0 h 1"/>
                    <a:gd name="T2" fmla="*/ 2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1"/>
                        <a:pt x="2"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14" name="Freeform 122"/>
                <p:cNvSpPr/>
                <p:nvPr/>
              </p:nvSpPr>
              <p:spPr bwMode="auto">
                <a:xfrm>
                  <a:off x="2347" y="2246"/>
                  <a:ext cx="14" cy="15"/>
                </a:xfrm>
                <a:custGeom>
                  <a:avLst/>
                  <a:gdLst>
                    <a:gd name="T0" fmla="*/ 8 w 8"/>
                    <a:gd name="T1" fmla="*/ 9 h 9"/>
                    <a:gd name="T2" fmla="*/ 1 w 8"/>
                    <a:gd name="T3" fmla="*/ 3 h 9"/>
                    <a:gd name="T4" fmla="*/ 0 w 8"/>
                    <a:gd name="T5" fmla="*/ 1 h 9"/>
                    <a:gd name="T6" fmla="*/ 0 w 8"/>
                    <a:gd name="T7" fmla="*/ 1 h 9"/>
                    <a:gd name="T8" fmla="*/ 0 w 8"/>
                    <a:gd name="T9" fmla="*/ 1 h 9"/>
                    <a:gd name="T10" fmla="*/ 0 w 8"/>
                    <a:gd name="T11" fmla="*/ 0 h 9"/>
                    <a:gd name="T12" fmla="*/ 0 w 8"/>
                    <a:gd name="T13" fmla="*/ 0 h 9"/>
                    <a:gd name="T14" fmla="*/ 1 w 8"/>
                    <a:gd name="T15" fmla="*/ 0 h 9"/>
                    <a:gd name="T16" fmla="*/ 2 w 8"/>
                    <a:gd name="T17" fmla="*/ 1 h 9"/>
                    <a:gd name="T18" fmla="*/ 2 w 8"/>
                    <a:gd name="T19" fmla="*/ 1 h 9"/>
                    <a:gd name="T20" fmla="*/ 3 w 8"/>
                    <a:gd name="T21" fmla="*/ 1 h 9"/>
                    <a:gd name="T22" fmla="*/ 8 w 8"/>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8" y="9"/>
                      </a:moveTo>
                      <a:cubicBezTo>
                        <a:pt x="1" y="3"/>
                        <a:pt x="1" y="3"/>
                        <a:pt x="1" y="3"/>
                      </a:cubicBezTo>
                      <a:cubicBezTo>
                        <a:pt x="0" y="2"/>
                        <a:pt x="0" y="2"/>
                        <a:pt x="0" y="1"/>
                      </a:cubicBezTo>
                      <a:cubicBezTo>
                        <a:pt x="0" y="1"/>
                        <a:pt x="0" y="1"/>
                        <a:pt x="0" y="1"/>
                      </a:cubicBezTo>
                      <a:cubicBezTo>
                        <a:pt x="0" y="1"/>
                        <a:pt x="0" y="1"/>
                        <a:pt x="0" y="1"/>
                      </a:cubicBezTo>
                      <a:cubicBezTo>
                        <a:pt x="0" y="1"/>
                        <a:pt x="0" y="1"/>
                        <a:pt x="0" y="0"/>
                      </a:cubicBezTo>
                      <a:cubicBezTo>
                        <a:pt x="0" y="0"/>
                        <a:pt x="0" y="0"/>
                        <a:pt x="0" y="0"/>
                      </a:cubicBezTo>
                      <a:cubicBezTo>
                        <a:pt x="1" y="0"/>
                        <a:pt x="1" y="0"/>
                        <a:pt x="1" y="0"/>
                      </a:cubicBezTo>
                      <a:cubicBezTo>
                        <a:pt x="2" y="1"/>
                        <a:pt x="2" y="1"/>
                        <a:pt x="2" y="1"/>
                      </a:cubicBezTo>
                      <a:cubicBezTo>
                        <a:pt x="2" y="1"/>
                        <a:pt x="2" y="1"/>
                        <a:pt x="2" y="1"/>
                      </a:cubicBezTo>
                      <a:cubicBezTo>
                        <a:pt x="3" y="1"/>
                        <a:pt x="3" y="1"/>
                        <a:pt x="3" y="1"/>
                      </a:cubicBezTo>
                      <a:lnTo>
                        <a:pt x="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15" name="Freeform 123"/>
                <p:cNvSpPr/>
                <p:nvPr/>
              </p:nvSpPr>
              <p:spPr bwMode="auto">
                <a:xfrm>
                  <a:off x="2344" y="2241"/>
                  <a:ext cx="2" cy="3"/>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1"/>
                        <a:pt x="1" y="0"/>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16" name="Freeform 124"/>
                <p:cNvSpPr/>
                <p:nvPr/>
              </p:nvSpPr>
              <p:spPr bwMode="auto">
                <a:xfrm>
                  <a:off x="2339" y="2237"/>
                  <a:ext cx="8" cy="12"/>
                </a:xfrm>
                <a:custGeom>
                  <a:avLst/>
                  <a:gdLst>
                    <a:gd name="T0" fmla="*/ 0 w 5"/>
                    <a:gd name="T1" fmla="*/ 7 h 7"/>
                    <a:gd name="T2" fmla="*/ 2 w 5"/>
                    <a:gd name="T3" fmla="*/ 4 h 7"/>
                    <a:gd name="T4" fmla="*/ 3 w 5"/>
                    <a:gd name="T5" fmla="*/ 2 h 7"/>
                    <a:gd name="T6" fmla="*/ 4 w 5"/>
                    <a:gd name="T7" fmla="*/ 0 h 7"/>
                    <a:gd name="T8" fmla="*/ 5 w 5"/>
                    <a:gd name="T9" fmla="*/ 2 h 7"/>
                    <a:gd name="T10" fmla="*/ 5 w 5"/>
                    <a:gd name="T11" fmla="*/ 4 h 7"/>
                    <a:gd name="T12" fmla="*/ 4 w 5"/>
                    <a:gd name="T13" fmla="*/ 5 h 7"/>
                    <a:gd name="T14" fmla="*/ 3 w 5"/>
                    <a:gd name="T15" fmla="*/ 5 h 7"/>
                    <a:gd name="T16" fmla="*/ 0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7"/>
                      </a:moveTo>
                      <a:cubicBezTo>
                        <a:pt x="2" y="4"/>
                        <a:pt x="2" y="4"/>
                        <a:pt x="2" y="4"/>
                      </a:cubicBezTo>
                      <a:cubicBezTo>
                        <a:pt x="2" y="3"/>
                        <a:pt x="2" y="3"/>
                        <a:pt x="3" y="2"/>
                      </a:cubicBezTo>
                      <a:cubicBezTo>
                        <a:pt x="4" y="0"/>
                        <a:pt x="4" y="0"/>
                        <a:pt x="4" y="0"/>
                      </a:cubicBezTo>
                      <a:cubicBezTo>
                        <a:pt x="5" y="2"/>
                        <a:pt x="5" y="2"/>
                        <a:pt x="5" y="2"/>
                      </a:cubicBezTo>
                      <a:cubicBezTo>
                        <a:pt x="5" y="3"/>
                        <a:pt x="5" y="3"/>
                        <a:pt x="5" y="4"/>
                      </a:cubicBezTo>
                      <a:cubicBezTo>
                        <a:pt x="5" y="5"/>
                        <a:pt x="4" y="5"/>
                        <a:pt x="4" y="5"/>
                      </a:cubicBezTo>
                      <a:cubicBezTo>
                        <a:pt x="4" y="5"/>
                        <a:pt x="3" y="5"/>
                        <a:pt x="3" y="5"/>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17" name="Freeform 125"/>
                <p:cNvSpPr/>
                <p:nvPr/>
              </p:nvSpPr>
              <p:spPr bwMode="auto">
                <a:xfrm>
                  <a:off x="2344" y="2236"/>
                  <a:ext cx="3" cy="5"/>
                </a:xfrm>
                <a:custGeom>
                  <a:avLst/>
                  <a:gdLst>
                    <a:gd name="T0" fmla="*/ 2 w 2"/>
                    <a:gd name="T1" fmla="*/ 2 h 3"/>
                    <a:gd name="T2" fmla="*/ 1 w 2"/>
                    <a:gd name="T3" fmla="*/ 3 h 3"/>
                    <a:gd name="T4" fmla="*/ 0 w 2"/>
                    <a:gd name="T5" fmla="*/ 0 h 3"/>
                    <a:gd name="T6" fmla="*/ 2 w 2"/>
                    <a:gd name="T7" fmla="*/ 2 h 3"/>
                  </a:gdLst>
                  <a:ahLst/>
                  <a:cxnLst>
                    <a:cxn ang="0">
                      <a:pos x="T0" y="T1"/>
                    </a:cxn>
                    <a:cxn ang="0">
                      <a:pos x="T2" y="T3"/>
                    </a:cxn>
                    <a:cxn ang="0">
                      <a:pos x="T4" y="T5"/>
                    </a:cxn>
                    <a:cxn ang="0">
                      <a:pos x="T6" y="T7"/>
                    </a:cxn>
                  </a:cxnLst>
                  <a:rect l="0" t="0" r="r" b="b"/>
                  <a:pathLst>
                    <a:path w="2" h="3">
                      <a:moveTo>
                        <a:pt x="2" y="2"/>
                      </a:moveTo>
                      <a:cubicBezTo>
                        <a:pt x="1" y="3"/>
                        <a:pt x="1" y="3"/>
                        <a:pt x="1" y="3"/>
                      </a:cubicBezTo>
                      <a:cubicBezTo>
                        <a:pt x="0" y="3"/>
                        <a:pt x="0" y="2"/>
                        <a:pt x="0"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18" name="Freeform 126"/>
                <p:cNvSpPr/>
                <p:nvPr/>
              </p:nvSpPr>
              <p:spPr bwMode="auto">
                <a:xfrm>
                  <a:off x="2342" y="2230"/>
                  <a:ext cx="7" cy="14"/>
                </a:xfrm>
                <a:custGeom>
                  <a:avLst/>
                  <a:gdLst>
                    <a:gd name="T0" fmla="*/ 3 w 4"/>
                    <a:gd name="T1" fmla="*/ 8 h 8"/>
                    <a:gd name="T2" fmla="*/ 2 w 4"/>
                    <a:gd name="T3" fmla="*/ 7 h 8"/>
                    <a:gd name="T4" fmla="*/ 0 w 4"/>
                    <a:gd name="T5" fmla="*/ 3 h 8"/>
                    <a:gd name="T6" fmla="*/ 0 w 4"/>
                    <a:gd name="T7" fmla="*/ 0 h 8"/>
                    <a:gd name="T8" fmla="*/ 2 w 4"/>
                    <a:gd name="T9" fmla="*/ 3 h 8"/>
                    <a:gd name="T10" fmla="*/ 2 w 4"/>
                    <a:gd name="T11" fmla="*/ 3 h 8"/>
                    <a:gd name="T12" fmla="*/ 3 w 4"/>
                    <a:gd name="T13" fmla="*/ 5 h 8"/>
                    <a:gd name="T14" fmla="*/ 4 w 4"/>
                    <a:gd name="T15" fmla="*/ 5 h 8"/>
                    <a:gd name="T16" fmla="*/ 3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3" y="8"/>
                      </a:moveTo>
                      <a:cubicBezTo>
                        <a:pt x="2" y="7"/>
                        <a:pt x="2" y="7"/>
                        <a:pt x="2" y="7"/>
                      </a:cubicBezTo>
                      <a:cubicBezTo>
                        <a:pt x="1" y="7"/>
                        <a:pt x="0" y="5"/>
                        <a:pt x="0" y="3"/>
                      </a:cubicBezTo>
                      <a:cubicBezTo>
                        <a:pt x="0" y="0"/>
                        <a:pt x="0" y="0"/>
                        <a:pt x="0" y="0"/>
                      </a:cubicBezTo>
                      <a:cubicBezTo>
                        <a:pt x="2" y="3"/>
                        <a:pt x="2" y="3"/>
                        <a:pt x="2" y="3"/>
                      </a:cubicBezTo>
                      <a:cubicBezTo>
                        <a:pt x="2" y="3"/>
                        <a:pt x="2" y="3"/>
                        <a:pt x="2" y="3"/>
                      </a:cubicBezTo>
                      <a:cubicBezTo>
                        <a:pt x="3" y="4"/>
                        <a:pt x="3" y="4"/>
                        <a:pt x="3" y="5"/>
                      </a:cubicBezTo>
                      <a:cubicBezTo>
                        <a:pt x="4" y="5"/>
                        <a:pt x="4" y="5"/>
                        <a:pt x="4" y="5"/>
                      </a:cubicBez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19" name="Freeform 127"/>
                <p:cNvSpPr/>
                <p:nvPr/>
              </p:nvSpPr>
              <p:spPr bwMode="auto">
                <a:xfrm>
                  <a:off x="2344" y="2234"/>
                  <a:ext cx="5" cy="3"/>
                </a:xfrm>
                <a:custGeom>
                  <a:avLst/>
                  <a:gdLst>
                    <a:gd name="T0" fmla="*/ 2 w 3"/>
                    <a:gd name="T1" fmla="*/ 2 h 2"/>
                    <a:gd name="T2" fmla="*/ 0 w 3"/>
                    <a:gd name="T3" fmla="*/ 0 h 2"/>
                    <a:gd name="T4" fmla="*/ 3 w 3"/>
                    <a:gd name="T5" fmla="*/ 2 h 2"/>
                    <a:gd name="T6" fmla="*/ 2 w 3"/>
                    <a:gd name="T7" fmla="*/ 2 h 2"/>
                  </a:gdLst>
                  <a:ahLst/>
                  <a:cxnLst>
                    <a:cxn ang="0">
                      <a:pos x="T0" y="T1"/>
                    </a:cxn>
                    <a:cxn ang="0">
                      <a:pos x="T2" y="T3"/>
                    </a:cxn>
                    <a:cxn ang="0">
                      <a:pos x="T4" y="T5"/>
                    </a:cxn>
                    <a:cxn ang="0">
                      <a:pos x="T6" y="T7"/>
                    </a:cxn>
                  </a:cxnLst>
                  <a:rect l="0" t="0" r="r" b="b"/>
                  <a:pathLst>
                    <a:path w="3" h="2">
                      <a:moveTo>
                        <a:pt x="2" y="2"/>
                      </a:moveTo>
                      <a:cubicBezTo>
                        <a:pt x="1" y="1"/>
                        <a:pt x="1" y="0"/>
                        <a:pt x="0" y="0"/>
                      </a:cubicBezTo>
                      <a:cubicBezTo>
                        <a:pt x="2" y="1"/>
                        <a:pt x="2" y="1"/>
                        <a:pt x="3"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20" name="Freeform 128"/>
                <p:cNvSpPr/>
                <p:nvPr/>
              </p:nvSpPr>
              <p:spPr bwMode="auto">
                <a:xfrm>
                  <a:off x="2340" y="2229"/>
                  <a:ext cx="12" cy="13"/>
                </a:xfrm>
                <a:custGeom>
                  <a:avLst/>
                  <a:gdLst>
                    <a:gd name="T0" fmla="*/ 7 w 7"/>
                    <a:gd name="T1" fmla="*/ 8 h 8"/>
                    <a:gd name="T2" fmla="*/ 4 w 7"/>
                    <a:gd name="T3" fmla="*/ 6 h 8"/>
                    <a:gd name="T4" fmla="*/ 3 w 7"/>
                    <a:gd name="T5" fmla="*/ 5 h 8"/>
                    <a:gd name="T6" fmla="*/ 3 w 7"/>
                    <a:gd name="T7" fmla="*/ 5 h 8"/>
                    <a:gd name="T8" fmla="*/ 0 w 7"/>
                    <a:gd name="T9" fmla="*/ 0 h 8"/>
                    <a:gd name="T10" fmla="*/ 3 w 7"/>
                    <a:gd name="T11" fmla="*/ 2 h 8"/>
                    <a:gd name="T12" fmla="*/ 6 w 7"/>
                    <a:gd name="T13" fmla="*/ 5 h 8"/>
                    <a:gd name="T14" fmla="*/ 7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7" y="8"/>
                      </a:moveTo>
                      <a:cubicBezTo>
                        <a:pt x="4" y="6"/>
                        <a:pt x="4" y="6"/>
                        <a:pt x="4" y="6"/>
                      </a:cubicBezTo>
                      <a:cubicBezTo>
                        <a:pt x="4" y="6"/>
                        <a:pt x="3" y="6"/>
                        <a:pt x="3" y="5"/>
                      </a:cubicBezTo>
                      <a:cubicBezTo>
                        <a:pt x="3" y="5"/>
                        <a:pt x="3" y="5"/>
                        <a:pt x="3" y="5"/>
                      </a:cubicBezTo>
                      <a:cubicBezTo>
                        <a:pt x="0" y="0"/>
                        <a:pt x="0" y="0"/>
                        <a:pt x="0" y="0"/>
                      </a:cubicBezTo>
                      <a:cubicBezTo>
                        <a:pt x="3" y="2"/>
                        <a:pt x="3" y="2"/>
                        <a:pt x="3" y="2"/>
                      </a:cubicBezTo>
                      <a:cubicBezTo>
                        <a:pt x="4" y="3"/>
                        <a:pt x="5" y="4"/>
                        <a:pt x="6" y="5"/>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21" name="Freeform 129"/>
                <p:cNvSpPr/>
                <p:nvPr/>
              </p:nvSpPr>
              <p:spPr bwMode="auto">
                <a:xfrm>
                  <a:off x="2340" y="2232"/>
                  <a:ext cx="4" cy="2"/>
                </a:xfrm>
                <a:custGeom>
                  <a:avLst/>
                  <a:gdLst>
                    <a:gd name="T0" fmla="*/ 0 w 2"/>
                    <a:gd name="T1" fmla="*/ 0 h 1"/>
                    <a:gd name="T2" fmla="*/ 2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2" y="0"/>
                      </a:cubicBezTo>
                      <a:cubicBezTo>
                        <a:pt x="2" y="0"/>
                        <a:pt x="2" y="1"/>
                        <a:pt x="2"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22" name="Freeform 130"/>
                <p:cNvSpPr/>
                <p:nvPr/>
              </p:nvSpPr>
              <p:spPr bwMode="auto">
                <a:xfrm>
                  <a:off x="2335" y="2230"/>
                  <a:ext cx="11" cy="7"/>
                </a:xfrm>
                <a:custGeom>
                  <a:avLst/>
                  <a:gdLst>
                    <a:gd name="T0" fmla="*/ 5 w 6"/>
                    <a:gd name="T1" fmla="*/ 4 h 4"/>
                    <a:gd name="T2" fmla="*/ 0 w 6"/>
                    <a:gd name="T3" fmla="*/ 0 h 4"/>
                    <a:gd name="T4" fmla="*/ 6 w 6"/>
                    <a:gd name="T5" fmla="*/ 0 h 4"/>
                    <a:gd name="T6" fmla="*/ 6 w 6"/>
                    <a:gd name="T7" fmla="*/ 1 h 4"/>
                    <a:gd name="T8" fmla="*/ 5 w 6"/>
                    <a:gd name="T9" fmla="*/ 3 h 4"/>
                    <a:gd name="T10" fmla="*/ 5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5" y="4"/>
                      </a:moveTo>
                      <a:cubicBezTo>
                        <a:pt x="0" y="0"/>
                        <a:pt x="0" y="0"/>
                        <a:pt x="0" y="0"/>
                      </a:cubicBezTo>
                      <a:cubicBezTo>
                        <a:pt x="6" y="0"/>
                        <a:pt x="6" y="0"/>
                        <a:pt x="6" y="0"/>
                      </a:cubicBezTo>
                      <a:cubicBezTo>
                        <a:pt x="6" y="1"/>
                        <a:pt x="6" y="1"/>
                        <a:pt x="6" y="1"/>
                      </a:cubicBezTo>
                      <a:cubicBezTo>
                        <a:pt x="6" y="2"/>
                        <a:pt x="6" y="2"/>
                        <a:pt x="5" y="3"/>
                      </a:cubicBez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23" name="Freeform 131"/>
                <p:cNvSpPr/>
                <p:nvPr/>
              </p:nvSpPr>
              <p:spPr bwMode="auto">
                <a:xfrm>
                  <a:off x="2339" y="2225"/>
                  <a:ext cx="3" cy="2"/>
                </a:xfrm>
                <a:custGeom>
                  <a:avLst/>
                  <a:gdLst>
                    <a:gd name="T0" fmla="*/ 0 w 2"/>
                    <a:gd name="T1" fmla="*/ 1 h 1"/>
                    <a:gd name="T2" fmla="*/ 2 w 2"/>
                    <a:gd name="T3" fmla="*/ 1 h 1"/>
                    <a:gd name="T4" fmla="*/ 0 w 2"/>
                    <a:gd name="T5" fmla="*/ 1 h 1"/>
                  </a:gdLst>
                  <a:ahLst/>
                  <a:cxnLst>
                    <a:cxn ang="0">
                      <a:pos x="T0" y="T1"/>
                    </a:cxn>
                    <a:cxn ang="0">
                      <a:pos x="T2" y="T3"/>
                    </a:cxn>
                    <a:cxn ang="0">
                      <a:pos x="T4" y="T5"/>
                    </a:cxn>
                  </a:cxnLst>
                  <a:rect l="0" t="0" r="r" b="b"/>
                  <a:pathLst>
                    <a:path w="2" h="1">
                      <a:moveTo>
                        <a:pt x="0" y="1"/>
                      </a:moveTo>
                      <a:cubicBezTo>
                        <a:pt x="1" y="1"/>
                        <a:pt x="1" y="0"/>
                        <a:pt x="2"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24" name="Freeform 132"/>
                <p:cNvSpPr/>
                <p:nvPr/>
              </p:nvSpPr>
              <p:spPr bwMode="auto">
                <a:xfrm>
                  <a:off x="2330" y="2223"/>
                  <a:ext cx="14" cy="7"/>
                </a:xfrm>
                <a:custGeom>
                  <a:avLst/>
                  <a:gdLst>
                    <a:gd name="T0" fmla="*/ 8 w 8"/>
                    <a:gd name="T1" fmla="*/ 4 h 4"/>
                    <a:gd name="T2" fmla="*/ 0 w 8"/>
                    <a:gd name="T3" fmla="*/ 0 h 4"/>
                    <a:gd name="T4" fmla="*/ 5 w 8"/>
                    <a:gd name="T5" fmla="*/ 1 h 4"/>
                    <a:gd name="T6" fmla="*/ 6 w 8"/>
                    <a:gd name="T7" fmla="*/ 0 h 4"/>
                    <a:gd name="T8" fmla="*/ 7 w 8"/>
                    <a:gd name="T9" fmla="*/ 2 h 4"/>
                    <a:gd name="T10" fmla="*/ 8 w 8"/>
                    <a:gd name="T11" fmla="*/ 4 h 4"/>
                  </a:gdLst>
                  <a:ahLst/>
                  <a:cxnLst>
                    <a:cxn ang="0">
                      <a:pos x="T0" y="T1"/>
                    </a:cxn>
                    <a:cxn ang="0">
                      <a:pos x="T2" y="T3"/>
                    </a:cxn>
                    <a:cxn ang="0">
                      <a:pos x="T4" y="T5"/>
                    </a:cxn>
                    <a:cxn ang="0">
                      <a:pos x="T6" y="T7"/>
                    </a:cxn>
                    <a:cxn ang="0">
                      <a:pos x="T8" y="T9"/>
                    </a:cxn>
                    <a:cxn ang="0">
                      <a:pos x="T10" y="T11"/>
                    </a:cxn>
                  </a:cxnLst>
                  <a:rect l="0" t="0" r="r" b="b"/>
                  <a:pathLst>
                    <a:path w="8" h="4">
                      <a:moveTo>
                        <a:pt x="8" y="4"/>
                      </a:moveTo>
                      <a:cubicBezTo>
                        <a:pt x="0" y="0"/>
                        <a:pt x="0" y="0"/>
                        <a:pt x="0" y="0"/>
                      </a:cubicBezTo>
                      <a:cubicBezTo>
                        <a:pt x="5" y="1"/>
                        <a:pt x="5" y="1"/>
                        <a:pt x="5" y="1"/>
                      </a:cubicBezTo>
                      <a:cubicBezTo>
                        <a:pt x="5" y="1"/>
                        <a:pt x="6" y="0"/>
                        <a:pt x="6" y="0"/>
                      </a:cubicBezTo>
                      <a:cubicBezTo>
                        <a:pt x="7" y="0"/>
                        <a:pt x="7" y="1"/>
                        <a:pt x="7" y="2"/>
                      </a:cubicBezTo>
                      <a:lnTo>
                        <a:pt x="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25" name="Freeform 133"/>
                <p:cNvSpPr/>
                <p:nvPr/>
              </p:nvSpPr>
              <p:spPr bwMode="auto">
                <a:xfrm>
                  <a:off x="2340" y="2215"/>
                  <a:ext cx="7" cy="15"/>
                </a:xfrm>
                <a:custGeom>
                  <a:avLst/>
                  <a:gdLst>
                    <a:gd name="T0" fmla="*/ 1 w 4"/>
                    <a:gd name="T1" fmla="*/ 2 h 9"/>
                    <a:gd name="T2" fmla="*/ 2 w 4"/>
                    <a:gd name="T3" fmla="*/ 0 h 9"/>
                    <a:gd name="T4" fmla="*/ 3 w 4"/>
                    <a:gd name="T5" fmla="*/ 9 h 9"/>
                    <a:gd name="T6" fmla="*/ 0 w 4"/>
                    <a:gd name="T7" fmla="*/ 4 h 9"/>
                    <a:gd name="T8" fmla="*/ 1 w 4"/>
                    <a:gd name="T9" fmla="*/ 4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2" y="1"/>
                        <a:pt x="2" y="1"/>
                        <a:pt x="2" y="0"/>
                      </a:cubicBezTo>
                      <a:cubicBezTo>
                        <a:pt x="4" y="2"/>
                        <a:pt x="3" y="6"/>
                        <a:pt x="3" y="9"/>
                      </a:cubicBezTo>
                      <a:cubicBezTo>
                        <a:pt x="1" y="7"/>
                        <a:pt x="3" y="5"/>
                        <a:pt x="0" y="4"/>
                      </a:cubicBezTo>
                      <a:cubicBezTo>
                        <a:pt x="1" y="4"/>
                        <a:pt x="1" y="4"/>
                        <a:pt x="1" y="4"/>
                      </a:cubicBezTo>
                      <a:cubicBezTo>
                        <a:pt x="0" y="3"/>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26" name="Freeform 134"/>
                <p:cNvSpPr/>
                <p:nvPr/>
              </p:nvSpPr>
              <p:spPr bwMode="auto">
                <a:xfrm>
                  <a:off x="2328" y="2213"/>
                  <a:ext cx="21" cy="19"/>
                </a:xfrm>
                <a:custGeom>
                  <a:avLst/>
                  <a:gdLst>
                    <a:gd name="T0" fmla="*/ 11 w 12"/>
                    <a:gd name="T1" fmla="*/ 11 h 11"/>
                    <a:gd name="T2" fmla="*/ 9 w 12"/>
                    <a:gd name="T3" fmla="*/ 10 h 11"/>
                    <a:gd name="T4" fmla="*/ 8 w 12"/>
                    <a:gd name="T5" fmla="*/ 8 h 11"/>
                    <a:gd name="T6" fmla="*/ 7 w 12"/>
                    <a:gd name="T7" fmla="*/ 6 h 11"/>
                    <a:gd name="T8" fmla="*/ 0 w 12"/>
                    <a:gd name="T9" fmla="*/ 3 h 11"/>
                    <a:gd name="T10" fmla="*/ 7 w 12"/>
                    <a:gd name="T11" fmla="*/ 4 h 11"/>
                    <a:gd name="T12" fmla="*/ 7 w 12"/>
                    <a:gd name="T13" fmla="*/ 3 h 11"/>
                    <a:gd name="T14" fmla="*/ 7 w 12"/>
                    <a:gd name="T15" fmla="*/ 3 h 11"/>
                    <a:gd name="T16" fmla="*/ 8 w 12"/>
                    <a:gd name="T17" fmla="*/ 0 h 11"/>
                    <a:gd name="T18" fmla="*/ 10 w 12"/>
                    <a:gd name="T19" fmla="*/ 0 h 11"/>
                    <a:gd name="T20" fmla="*/ 11 w 12"/>
                    <a:gd name="T21" fmla="*/ 7 h 11"/>
                    <a:gd name="T22" fmla="*/ 12 w 12"/>
                    <a:gd name="T23" fmla="*/ 7 h 11"/>
                    <a:gd name="T24" fmla="*/ 11 w 12"/>
                    <a:gd name="T25" fmla="*/ 7 h 11"/>
                    <a:gd name="T26" fmla="*/ 11 w 12"/>
                    <a:gd name="T27" fmla="*/ 8 h 11"/>
                    <a:gd name="T28" fmla="*/ 11 w 12"/>
                    <a:gd name="T29" fmla="*/ 10 h 11"/>
                    <a:gd name="T30" fmla="*/ 11 w 12"/>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11" y="11"/>
                      </a:moveTo>
                      <a:cubicBezTo>
                        <a:pt x="9" y="10"/>
                        <a:pt x="9" y="10"/>
                        <a:pt x="9" y="10"/>
                      </a:cubicBezTo>
                      <a:cubicBezTo>
                        <a:pt x="8" y="10"/>
                        <a:pt x="8" y="8"/>
                        <a:pt x="8" y="8"/>
                      </a:cubicBezTo>
                      <a:cubicBezTo>
                        <a:pt x="8" y="7"/>
                        <a:pt x="8" y="6"/>
                        <a:pt x="7" y="6"/>
                      </a:cubicBezTo>
                      <a:cubicBezTo>
                        <a:pt x="0" y="3"/>
                        <a:pt x="0" y="3"/>
                        <a:pt x="0" y="3"/>
                      </a:cubicBezTo>
                      <a:cubicBezTo>
                        <a:pt x="7" y="4"/>
                        <a:pt x="7" y="4"/>
                        <a:pt x="7" y="4"/>
                      </a:cubicBezTo>
                      <a:cubicBezTo>
                        <a:pt x="7" y="4"/>
                        <a:pt x="7" y="3"/>
                        <a:pt x="7" y="3"/>
                      </a:cubicBezTo>
                      <a:cubicBezTo>
                        <a:pt x="7" y="3"/>
                        <a:pt x="7" y="3"/>
                        <a:pt x="7" y="3"/>
                      </a:cubicBezTo>
                      <a:cubicBezTo>
                        <a:pt x="8" y="0"/>
                        <a:pt x="8" y="0"/>
                        <a:pt x="8" y="0"/>
                      </a:cubicBezTo>
                      <a:cubicBezTo>
                        <a:pt x="10" y="0"/>
                        <a:pt x="10" y="0"/>
                        <a:pt x="10" y="0"/>
                      </a:cubicBezTo>
                      <a:cubicBezTo>
                        <a:pt x="11" y="2"/>
                        <a:pt x="12" y="4"/>
                        <a:pt x="11" y="7"/>
                      </a:cubicBezTo>
                      <a:cubicBezTo>
                        <a:pt x="12" y="7"/>
                        <a:pt x="12" y="7"/>
                        <a:pt x="12" y="7"/>
                      </a:cubicBezTo>
                      <a:cubicBezTo>
                        <a:pt x="11" y="7"/>
                        <a:pt x="11" y="7"/>
                        <a:pt x="11" y="7"/>
                      </a:cubicBezTo>
                      <a:cubicBezTo>
                        <a:pt x="11" y="7"/>
                        <a:pt x="11" y="8"/>
                        <a:pt x="11" y="8"/>
                      </a:cubicBezTo>
                      <a:cubicBezTo>
                        <a:pt x="11" y="9"/>
                        <a:pt x="11" y="9"/>
                        <a:pt x="11" y="10"/>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27" name="Freeform 135"/>
                <p:cNvSpPr/>
                <p:nvPr/>
              </p:nvSpPr>
              <p:spPr bwMode="auto">
                <a:xfrm>
                  <a:off x="2340" y="2213"/>
                  <a:ext cx="2" cy="4"/>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0"/>
                        <a:pt x="0" y="2"/>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28" name="Freeform 136"/>
                <p:cNvSpPr/>
                <p:nvPr/>
              </p:nvSpPr>
              <p:spPr bwMode="auto">
                <a:xfrm>
                  <a:off x="2339" y="2211"/>
                  <a:ext cx="3" cy="12"/>
                </a:xfrm>
                <a:custGeom>
                  <a:avLst/>
                  <a:gdLst>
                    <a:gd name="T0" fmla="*/ 0 w 2"/>
                    <a:gd name="T1" fmla="*/ 7 h 7"/>
                    <a:gd name="T2" fmla="*/ 0 w 2"/>
                    <a:gd name="T3" fmla="*/ 0 h 7"/>
                    <a:gd name="T4" fmla="*/ 1 w 2"/>
                    <a:gd name="T5" fmla="*/ 1 h 7"/>
                    <a:gd name="T6" fmla="*/ 1 w 2"/>
                    <a:gd name="T7" fmla="*/ 1 h 7"/>
                    <a:gd name="T8" fmla="*/ 1 w 2"/>
                    <a:gd name="T9" fmla="*/ 1 h 7"/>
                    <a:gd name="T10" fmla="*/ 2 w 2"/>
                    <a:gd name="T11" fmla="*/ 1 h 7"/>
                    <a:gd name="T12" fmla="*/ 1 w 2"/>
                    <a:gd name="T13" fmla="*/ 3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0"/>
                        <a:pt x="0" y="0"/>
                        <a:pt x="0" y="0"/>
                      </a:cubicBezTo>
                      <a:cubicBezTo>
                        <a:pt x="1" y="1"/>
                        <a:pt x="1" y="1"/>
                        <a:pt x="1" y="1"/>
                      </a:cubicBezTo>
                      <a:cubicBezTo>
                        <a:pt x="1" y="1"/>
                        <a:pt x="1" y="1"/>
                        <a:pt x="1" y="1"/>
                      </a:cubicBezTo>
                      <a:cubicBezTo>
                        <a:pt x="1" y="1"/>
                        <a:pt x="1" y="1"/>
                        <a:pt x="1" y="1"/>
                      </a:cubicBezTo>
                      <a:cubicBezTo>
                        <a:pt x="2" y="1"/>
                        <a:pt x="2" y="1"/>
                        <a:pt x="2" y="1"/>
                      </a:cubicBezTo>
                      <a:cubicBezTo>
                        <a:pt x="2" y="2"/>
                        <a:pt x="2" y="2"/>
                        <a:pt x="1" y="3"/>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29" name="Freeform 137"/>
                <p:cNvSpPr/>
                <p:nvPr/>
              </p:nvSpPr>
              <p:spPr bwMode="auto">
                <a:xfrm>
                  <a:off x="2340" y="2210"/>
                  <a:ext cx="2" cy="5"/>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0"/>
                        <a:pt x="1" y="1"/>
                        <a:pt x="1"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30" name="Freeform 138"/>
                <p:cNvSpPr/>
                <p:nvPr/>
              </p:nvSpPr>
              <p:spPr bwMode="auto">
                <a:xfrm>
                  <a:off x="2337" y="2208"/>
                  <a:ext cx="9" cy="15"/>
                </a:xfrm>
                <a:custGeom>
                  <a:avLst/>
                  <a:gdLst>
                    <a:gd name="T0" fmla="*/ 5 w 5"/>
                    <a:gd name="T1" fmla="*/ 9 h 9"/>
                    <a:gd name="T2" fmla="*/ 2 w 5"/>
                    <a:gd name="T3" fmla="*/ 3 h 9"/>
                    <a:gd name="T4" fmla="*/ 1 w 5"/>
                    <a:gd name="T5" fmla="*/ 2 h 9"/>
                    <a:gd name="T6" fmla="*/ 0 w 5"/>
                    <a:gd name="T7" fmla="*/ 1 h 9"/>
                    <a:gd name="T8" fmla="*/ 1 w 5"/>
                    <a:gd name="T9" fmla="*/ 0 h 9"/>
                    <a:gd name="T10" fmla="*/ 2 w 5"/>
                    <a:gd name="T11" fmla="*/ 0 h 9"/>
                    <a:gd name="T12" fmla="*/ 4 w 5"/>
                    <a:gd name="T13" fmla="*/ 4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2" y="3"/>
                        <a:pt x="2" y="3"/>
                        <a:pt x="2" y="3"/>
                      </a:cubicBezTo>
                      <a:cubicBezTo>
                        <a:pt x="1" y="3"/>
                        <a:pt x="1" y="2"/>
                        <a:pt x="1" y="2"/>
                      </a:cubicBezTo>
                      <a:cubicBezTo>
                        <a:pt x="0" y="1"/>
                        <a:pt x="0" y="1"/>
                        <a:pt x="0" y="1"/>
                      </a:cubicBezTo>
                      <a:cubicBezTo>
                        <a:pt x="1" y="0"/>
                        <a:pt x="1" y="0"/>
                        <a:pt x="1" y="0"/>
                      </a:cubicBezTo>
                      <a:cubicBezTo>
                        <a:pt x="1" y="0"/>
                        <a:pt x="2" y="0"/>
                        <a:pt x="2" y="0"/>
                      </a:cubicBezTo>
                      <a:cubicBezTo>
                        <a:pt x="3" y="0"/>
                        <a:pt x="4" y="2"/>
                        <a:pt x="4" y="4"/>
                      </a:cubicBez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31" name="Freeform 139"/>
                <p:cNvSpPr/>
                <p:nvPr/>
              </p:nvSpPr>
              <p:spPr bwMode="auto">
                <a:xfrm>
                  <a:off x="2346" y="2204"/>
                  <a:ext cx="1" cy="2"/>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1"/>
                        <a:pt x="0" y="0"/>
                      </a:cubicBezTo>
                      <a:cubicBezTo>
                        <a:pt x="0" y="0"/>
                        <a:pt x="0" y="0"/>
                        <a:pt x="0"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32" name="Freeform 140"/>
                <p:cNvSpPr/>
                <p:nvPr/>
              </p:nvSpPr>
              <p:spPr bwMode="auto">
                <a:xfrm>
                  <a:off x="2342" y="2201"/>
                  <a:ext cx="10" cy="10"/>
                </a:xfrm>
                <a:custGeom>
                  <a:avLst/>
                  <a:gdLst>
                    <a:gd name="T0" fmla="*/ 6 w 6"/>
                    <a:gd name="T1" fmla="*/ 6 h 6"/>
                    <a:gd name="T2" fmla="*/ 2 w 6"/>
                    <a:gd name="T3" fmla="*/ 4 h 6"/>
                    <a:gd name="T4" fmla="*/ 1 w 6"/>
                    <a:gd name="T5" fmla="*/ 3 h 6"/>
                    <a:gd name="T6" fmla="*/ 0 w 6"/>
                    <a:gd name="T7" fmla="*/ 2 h 6"/>
                    <a:gd name="T8" fmla="*/ 3 w 6"/>
                    <a:gd name="T9" fmla="*/ 0 h 6"/>
                    <a:gd name="T10" fmla="*/ 3 w 6"/>
                    <a:gd name="T11" fmla="*/ 1 h 6"/>
                    <a:gd name="T12" fmla="*/ 4 w 6"/>
                    <a:gd name="T13" fmla="*/ 3 h 6"/>
                    <a:gd name="T14" fmla="*/ 6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6"/>
                      </a:moveTo>
                      <a:cubicBezTo>
                        <a:pt x="2" y="4"/>
                        <a:pt x="2" y="4"/>
                        <a:pt x="2" y="4"/>
                      </a:cubicBezTo>
                      <a:cubicBezTo>
                        <a:pt x="2" y="4"/>
                        <a:pt x="2" y="3"/>
                        <a:pt x="1" y="3"/>
                      </a:cubicBezTo>
                      <a:cubicBezTo>
                        <a:pt x="0" y="2"/>
                        <a:pt x="0" y="2"/>
                        <a:pt x="0" y="2"/>
                      </a:cubicBezTo>
                      <a:cubicBezTo>
                        <a:pt x="3" y="0"/>
                        <a:pt x="3" y="0"/>
                        <a:pt x="3" y="0"/>
                      </a:cubicBezTo>
                      <a:cubicBezTo>
                        <a:pt x="3" y="1"/>
                        <a:pt x="3" y="1"/>
                        <a:pt x="3" y="1"/>
                      </a:cubicBezTo>
                      <a:cubicBezTo>
                        <a:pt x="3" y="2"/>
                        <a:pt x="4" y="2"/>
                        <a:pt x="4" y="3"/>
                      </a:cubicBez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33" name="Freeform 141"/>
                <p:cNvSpPr/>
                <p:nvPr/>
              </p:nvSpPr>
              <p:spPr bwMode="auto">
                <a:xfrm>
                  <a:off x="2349" y="2179"/>
                  <a:ext cx="2" cy="3"/>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0"/>
                        <a:pt x="1" y="2"/>
                      </a:cubicBezTo>
                      <a:cubicBezTo>
                        <a:pt x="1"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34" name="Freeform 142"/>
                <p:cNvSpPr/>
                <p:nvPr/>
              </p:nvSpPr>
              <p:spPr bwMode="auto">
                <a:xfrm>
                  <a:off x="2340" y="2179"/>
                  <a:ext cx="12" cy="7"/>
                </a:xfrm>
                <a:custGeom>
                  <a:avLst/>
                  <a:gdLst>
                    <a:gd name="T0" fmla="*/ 7 w 7"/>
                    <a:gd name="T1" fmla="*/ 4 h 4"/>
                    <a:gd name="T2" fmla="*/ 6 w 7"/>
                    <a:gd name="T3" fmla="*/ 3 h 4"/>
                    <a:gd name="T4" fmla="*/ 6 w 7"/>
                    <a:gd name="T5" fmla="*/ 2 h 4"/>
                    <a:gd name="T6" fmla="*/ 6 w 7"/>
                    <a:gd name="T7" fmla="*/ 3 h 4"/>
                    <a:gd name="T8" fmla="*/ 0 w 7"/>
                    <a:gd name="T9" fmla="*/ 0 h 4"/>
                    <a:gd name="T10" fmla="*/ 5 w 7"/>
                    <a:gd name="T11" fmla="*/ 0 h 4"/>
                    <a:gd name="T12" fmla="*/ 5 w 7"/>
                    <a:gd name="T13" fmla="*/ 0 h 4"/>
                    <a:gd name="T14" fmla="*/ 5 w 7"/>
                    <a:gd name="T15" fmla="*/ 0 h 4"/>
                    <a:gd name="T16" fmla="*/ 6 w 7"/>
                    <a:gd name="T17" fmla="*/ 0 h 4"/>
                    <a:gd name="T18" fmla="*/ 7 w 7"/>
                    <a:gd name="T19" fmla="*/ 2 h 4"/>
                    <a:gd name="T20" fmla="*/ 7 w 7"/>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7" y="4"/>
                      </a:moveTo>
                      <a:cubicBezTo>
                        <a:pt x="6" y="3"/>
                        <a:pt x="6" y="3"/>
                        <a:pt x="6" y="3"/>
                      </a:cubicBezTo>
                      <a:cubicBezTo>
                        <a:pt x="6" y="2"/>
                        <a:pt x="6" y="2"/>
                        <a:pt x="6" y="2"/>
                      </a:cubicBezTo>
                      <a:cubicBezTo>
                        <a:pt x="6" y="3"/>
                        <a:pt x="6" y="3"/>
                        <a:pt x="6" y="3"/>
                      </a:cubicBezTo>
                      <a:cubicBezTo>
                        <a:pt x="0" y="0"/>
                        <a:pt x="0" y="0"/>
                        <a:pt x="0" y="0"/>
                      </a:cubicBezTo>
                      <a:cubicBezTo>
                        <a:pt x="5" y="0"/>
                        <a:pt x="5" y="0"/>
                        <a:pt x="5" y="0"/>
                      </a:cubicBezTo>
                      <a:cubicBezTo>
                        <a:pt x="5" y="0"/>
                        <a:pt x="5" y="0"/>
                        <a:pt x="5" y="0"/>
                      </a:cubicBezTo>
                      <a:cubicBezTo>
                        <a:pt x="5" y="0"/>
                        <a:pt x="5" y="0"/>
                        <a:pt x="5" y="0"/>
                      </a:cubicBezTo>
                      <a:cubicBezTo>
                        <a:pt x="5" y="0"/>
                        <a:pt x="6" y="0"/>
                        <a:pt x="6" y="0"/>
                      </a:cubicBezTo>
                      <a:cubicBezTo>
                        <a:pt x="7" y="0"/>
                        <a:pt x="7" y="1"/>
                        <a:pt x="7" y="2"/>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35" name="Freeform 143"/>
                <p:cNvSpPr/>
                <p:nvPr/>
              </p:nvSpPr>
              <p:spPr bwMode="auto">
                <a:xfrm>
                  <a:off x="2346" y="2173"/>
                  <a:ext cx="17" cy="7"/>
                </a:xfrm>
                <a:custGeom>
                  <a:avLst/>
                  <a:gdLst>
                    <a:gd name="T0" fmla="*/ 6 w 10"/>
                    <a:gd name="T1" fmla="*/ 0 h 4"/>
                    <a:gd name="T2" fmla="*/ 6 w 10"/>
                    <a:gd name="T3" fmla="*/ 0 h 4"/>
                  </a:gdLst>
                  <a:ahLst/>
                  <a:cxnLst>
                    <a:cxn ang="0">
                      <a:pos x="T0" y="T1"/>
                    </a:cxn>
                    <a:cxn ang="0">
                      <a:pos x="T2" y="T3"/>
                    </a:cxn>
                  </a:cxnLst>
                  <a:rect l="0" t="0" r="r" b="b"/>
                  <a:pathLst>
                    <a:path w="10" h="4">
                      <a:moveTo>
                        <a:pt x="6" y="0"/>
                      </a:moveTo>
                      <a:cubicBezTo>
                        <a:pt x="10" y="4"/>
                        <a:pt x="0"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36" name="Freeform 144"/>
                <p:cNvSpPr/>
                <p:nvPr/>
              </p:nvSpPr>
              <p:spPr bwMode="auto">
                <a:xfrm>
                  <a:off x="2351" y="2172"/>
                  <a:ext cx="8" cy="7"/>
                </a:xfrm>
                <a:custGeom>
                  <a:avLst/>
                  <a:gdLst>
                    <a:gd name="T0" fmla="*/ 3 w 5"/>
                    <a:gd name="T1" fmla="*/ 4 h 4"/>
                    <a:gd name="T2" fmla="*/ 0 w 5"/>
                    <a:gd name="T3" fmla="*/ 2 h 4"/>
                    <a:gd name="T4" fmla="*/ 2 w 5"/>
                    <a:gd name="T5" fmla="*/ 0 h 4"/>
                    <a:gd name="T6" fmla="*/ 3 w 5"/>
                    <a:gd name="T7" fmla="*/ 0 h 4"/>
                    <a:gd name="T8" fmla="*/ 3 w 5"/>
                    <a:gd name="T9" fmla="*/ 0 h 4"/>
                    <a:gd name="T10" fmla="*/ 5 w 5"/>
                    <a:gd name="T11" fmla="*/ 3 h 4"/>
                    <a:gd name="T12" fmla="*/ 3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4"/>
                      </a:moveTo>
                      <a:cubicBezTo>
                        <a:pt x="2" y="4"/>
                        <a:pt x="0" y="4"/>
                        <a:pt x="0" y="2"/>
                      </a:cubicBezTo>
                      <a:cubicBezTo>
                        <a:pt x="0" y="1"/>
                        <a:pt x="2" y="0"/>
                        <a:pt x="2" y="0"/>
                      </a:cubicBezTo>
                      <a:cubicBezTo>
                        <a:pt x="3" y="0"/>
                        <a:pt x="3" y="0"/>
                        <a:pt x="3" y="0"/>
                      </a:cubicBezTo>
                      <a:cubicBezTo>
                        <a:pt x="3" y="0"/>
                        <a:pt x="3" y="0"/>
                        <a:pt x="3" y="0"/>
                      </a:cubicBezTo>
                      <a:cubicBezTo>
                        <a:pt x="4" y="1"/>
                        <a:pt x="5" y="2"/>
                        <a:pt x="5" y="3"/>
                      </a:cubicBezTo>
                      <a:cubicBezTo>
                        <a:pt x="5" y="3"/>
                        <a:pt x="4"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37" name="Freeform 145"/>
                <p:cNvSpPr/>
                <p:nvPr/>
              </p:nvSpPr>
              <p:spPr bwMode="auto">
                <a:xfrm>
                  <a:off x="2346" y="2149"/>
                  <a:ext cx="8" cy="21"/>
                </a:xfrm>
                <a:custGeom>
                  <a:avLst/>
                  <a:gdLst>
                    <a:gd name="T0" fmla="*/ 3 w 5"/>
                    <a:gd name="T1" fmla="*/ 0 h 12"/>
                    <a:gd name="T2" fmla="*/ 3 w 5"/>
                    <a:gd name="T3" fmla="*/ 7 h 12"/>
                    <a:gd name="T4" fmla="*/ 3 w 5"/>
                    <a:gd name="T5" fmla="*/ 0 h 12"/>
                  </a:gdLst>
                  <a:ahLst/>
                  <a:cxnLst>
                    <a:cxn ang="0">
                      <a:pos x="T0" y="T1"/>
                    </a:cxn>
                    <a:cxn ang="0">
                      <a:pos x="T2" y="T3"/>
                    </a:cxn>
                    <a:cxn ang="0">
                      <a:pos x="T4" y="T5"/>
                    </a:cxn>
                  </a:cxnLst>
                  <a:rect l="0" t="0" r="r" b="b"/>
                  <a:pathLst>
                    <a:path w="5" h="12">
                      <a:moveTo>
                        <a:pt x="3" y="0"/>
                      </a:moveTo>
                      <a:cubicBezTo>
                        <a:pt x="5" y="1"/>
                        <a:pt x="4" y="6"/>
                        <a:pt x="3" y="7"/>
                      </a:cubicBezTo>
                      <a:cubicBezTo>
                        <a:pt x="0" y="12"/>
                        <a:pt x="1"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38" name="Freeform 146"/>
                <p:cNvSpPr>
                  <a:spLocks noEditPoints="1"/>
                </p:cNvSpPr>
                <p:nvPr/>
              </p:nvSpPr>
              <p:spPr bwMode="auto">
                <a:xfrm>
                  <a:off x="2344" y="2146"/>
                  <a:ext cx="10" cy="21"/>
                </a:xfrm>
                <a:custGeom>
                  <a:avLst/>
                  <a:gdLst>
                    <a:gd name="T0" fmla="*/ 3 w 6"/>
                    <a:gd name="T1" fmla="*/ 12 h 12"/>
                    <a:gd name="T2" fmla="*/ 1 w 6"/>
                    <a:gd name="T3" fmla="*/ 10 h 12"/>
                    <a:gd name="T4" fmla="*/ 3 w 6"/>
                    <a:gd name="T5" fmla="*/ 1 h 12"/>
                    <a:gd name="T6" fmla="*/ 4 w 6"/>
                    <a:gd name="T7" fmla="*/ 0 h 12"/>
                    <a:gd name="T8" fmla="*/ 4 w 6"/>
                    <a:gd name="T9" fmla="*/ 1 h 12"/>
                    <a:gd name="T10" fmla="*/ 6 w 6"/>
                    <a:gd name="T11" fmla="*/ 4 h 12"/>
                    <a:gd name="T12" fmla="*/ 5 w 6"/>
                    <a:gd name="T13" fmla="*/ 10 h 12"/>
                    <a:gd name="T14" fmla="*/ 3 w 6"/>
                    <a:gd name="T15" fmla="*/ 12 h 12"/>
                    <a:gd name="T16" fmla="*/ 4 w 6"/>
                    <a:gd name="T17" fmla="*/ 3 h 12"/>
                    <a:gd name="T18" fmla="*/ 3 w 6"/>
                    <a:gd name="T19" fmla="*/ 9 h 12"/>
                    <a:gd name="T20" fmla="*/ 4 w 6"/>
                    <a:gd name="T21" fmla="*/ 9 h 12"/>
                    <a:gd name="T22" fmla="*/ 4 w 6"/>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3" y="12"/>
                      </a:moveTo>
                      <a:cubicBezTo>
                        <a:pt x="3" y="12"/>
                        <a:pt x="2" y="11"/>
                        <a:pt x="1" y="10"/>
                      </a:cubicBezTo>
                      <a:cubicBezTo>
                        <a:pt x="0" y="8"/>
                        <a:pt x="1" y="3"/>
                        <a:pt x="3" y="1"/>
                      </a:cubicBezTo>
                      <a:cubicBezTo>
                        <a:pt x="4" y="0"/>
                        <a:pt x="4" y="0"/>
                        <a:pt x="4" y="0"/>
                      </a:cubicBezTo>
                      <a:cubicBezTo>
                        <a:pt x="4" y="1"/>
                        <a:pt x="4" y="1"/>
                        <a:pt x="4" y="1"/>
                      </a:cubicBezTo>
                      <a:cubicBezTo>
                        <a:pt x="5" y="2"/>
                        <a:pt x="6" y="3"/>
                        <a:pt x="6" y="4"/>
                      </a:cubicBezTo>
                      <a:cubicBezTo>
                        <a:pt x="6" y="7"/>
                        <a:pt x="6" y="9"/>
                        <a:pt x="5" y="10"/>
                      </a:cubicBezTo>
                      <a:cubicBezTo>
                        <a:pt x="4" y="11"/>
                        <a:pt x="4" y="12"/>
                        <a:pt x="3" y="12"/>
                      </a:cubicBezTo>
                      <a:close/>
                      <a:moveTo>
                        <a:pt x="4" y="3"/>
                      </a:moveTo>
                      <a:cubicBezTo>
                        <a:pt x="3" y="5"/>
                        <a:pt x="3" y="8"/>
                        <a:pt x="3" y="9"/>
                      </a:cubicBezTo>
                      <a:cubicBezTo>
                        <a:pt x="3" y="9"/>
                        <a:pt x="3" y="9"/>
                        <a:pt x="4" y="9"/>
                      </a:cubicBezTo>
                      <a:cubicBezTo>
                        <a:pt x="4" y="8"/>
                        <a:pt x="5"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39" name="Freeform 147"/>
                <p:cNvSpPr/>
                <p:nvPr/>
              </p:nvSpPr>
              <p:spPr bwMode="auto">
                <a:xfrm>
                  <a:off x="2299" y="1829"/>
                  <a:ext cx="43" cy="46"/>
                </a:xfrm>
                <a:custGeom>
                  <a:avLst/>
                  <a:gdLst>
                    <a:gd name="T0" fmla="*/ 24 w 25"/>
                    <a:gd name="T1" fmla="*/ 7 h 27"/>
                    <a:gd name="T2" fmla="*/ 16 w 25"/>
                    <a:gd name="T3" fmla="*/ 5 h 27"/>
                    <a:gd name="T4" fmla="*/ 8 w 25"/>
                    <a:gd name="T5" fmla="*/ 2 h 27"/>
                    <a:gd name="T6" fmla="*/ 3 w 25"/>
                    <a:gd name="T7" fmla="*/ 10 h 27"/>
                    <a:gd name="T8" fmla="*/ 6 w 25"/>
                    <a:gd name="T9" fmla="*/ 15 h 27"/>
                    <a:gd name="T10" fmla="*/ 5 w 25"/>
                    <a:gd name="T11" fmla="*/ 19 h 27"/>
                    <a:gd name="T12" fmla="*/ 4 w 25"/>
                    <a:gd name="T13" fmla="*/ 24 h 27"/>
                    <a:gd name="T14" fmla="*/ 10 w 25"/>
                    <a:gd name="T15" fmla="*/ 25 h 27"/>
                    <a:gd name="T16" fmla="*/ 11 w 25"/>
                    <a:gd name="T17" fmla="*/ 22 h 27"/>
                    <a:gd name="T18" fmla="*/ 13 w 25"/>
                    <a:gd name="T19" fmla="*/ 19 h 27"/>
                    <a:gd name="T20" fmla="*/ 20 w 25"/>
                    <a:gd name="T21" fmla="*/ 15 h 27"/>
                    <a:gd name="T22" fmla="*/ 25 w 25"/>
                    <a:gd name="T23" fmla="*/ 10 h 27"/>
                    <a:gd name="T24" fmla="*/ 24 w 25"/>
                    <a:gd name="T2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7">
                      <a:moveTo>
                        <a:pt x="24" y="7"/>
                      </a:moveTo>
                      <a:cubicBezTo>
                        <a:pt x="22" y="5"/>
                        <a:pt x="17" y="6"/>
                        <a:pt x="16" y="5"/>
                      </a:cubicBezTo>
                      <a:cubicBezTo>
                        <a:pt x="14" y="2"/>
                        <a:pt x="11" y="0"/>
                        <a:pt x="8" y="2"/>
                      </a:cubicBezTo>
                      <a:cubicBezTo>
                        <a:pt x="4" y="4"/>
                        <a:pt x="6" y="7"/>
                        <a:pt x="3" y="10"/>
                      </a:cubicBezTo>
                      <a:cubicBezTo>
                        <a:pt x="0" y="12"/>
                        <a:pt x="4" y="19"/>
                        <a:pt x="6" y="15"/>
                      </a:cubicBezTo>
                      <a:cubicBezTo>
                        <a:pt x="7" y="17"/>
                        <a:pt x="6" y="18"/>
                        <a:pt x="5" y="19"/>
                      </a:cubicBezTo>
                      <a:cubicBezTo>
                        <a:pt x="4" y="20"/>
                        <a:pt x="3" y="23"/>
                        <a:pt x="4" y="24"/>
                      </a:cubicBezTo>
                      <a:cubicBezTo>
                        <a:pt x="7" y="22"/>
                        <a:pt x="7" y="27"/>
                        <a:pt x="10" y="25"/>
                      </a:cubicBezTo>
                      <a:cubicBezTo>
                        <a:pt x="11" y="24"/>
                        <a:pt x="10" y="23"/>
                        <a:pt x="11" y="22"/>
                      </a:cubicBezTo>
                      <a:cubicBezTo>
                        <a:pt x="11" y="20"/>
                        <a:pt x="13" y="20"/>
                        <a:pt x="13" y="19"/>
                      </a:cubicBezTo>
                      <a:cubicBezTo>
                        <a:pt x="14" y="17"/>
                        <a:pt x="18" y="17"/>
                        <a:pt x="20" y="15"/>
                      </a:cubicBezTo>
                      <a:cubicBezTo>
                        <a:pt x="21" y="14"/>
                        <a:pt x="23" y="11"/>
                        <a:pt x="25" y="10"/>
                      </a:cubicBezTo>
                      <a:cubicBezTo>
                        <a:pt x="23" y="9"/>
                        <a:pt x="22" y="7"/>
                        <a:pt x="2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40" name="Freeform 148"/>
                <p:cNvSpPr>
                  <a:spLocks noEditPoints="1"/>
                </p:cNvSpPr>
                <p:nvPr/>
              </p:nvSpPr>
              <p:spPr bwMode="auto">
                <a:xfrm>
                  <a:off x="2301" y="1829"/>
                  <a:ext cx="43" cy="46"/>
                </a:xfrm>
                <a:custGeom>
                  <a:avLst/>
                  <a:gdLst>
                    <a:gd name="T0" fmla="*/ 8 w 25"/>
                    <a:gd name="T1" fmla="*/ 27 h 27"/>
                    <a:gd name="T2" fmla="*/ 8 w 25"/>
                    <a:gd name="T3" fmla="*/ 27 h 27"/>
                    <a:gd name="T4" fmla="*/ 5 w 25"/>
                    <a:gd name="T5" fmla="*/ 25 h 27"/>
                    <a:gd name="T6" fmla="*/ 3 w 25"/>
                    <a:gd name="T7" fmla="*/ 25 h 27"/>
                    <a:gd name="T8" fmla="*/ 2 w 25"/>
                    <a:gd name="T9" fmla="*/ 25 h 27"/>
                    <a:gd name="T10" fmla="*/ 2 w 25"/>
                    <a:gd name="T11" fmla="*/ 24 h 27"/>
                    <a:gd name="T12" fmla="*/ 3 w 25"/>
                    <a:gd name="T13" fmla="*/ 19 h 27"/>
                    <a:gd name="T14" fmla="*/ 4 w 25"/>
                    <a:gd name="T15" fmla="*/ 17 h 27"/>
                    <a:gd name="T16" fmla="*/ 3 w 25"/>
                    <a:gd name="T17" fmla="*/ 17 h 27"/>
                    <a:gd name="T18" fmla="*/ 0 w 25"/>
                    <a:gd name="T19" fmla="*/ 14 h 27"/>
                    <a:gd name="T20" fmla="*/ 2 w 25"/>
                    <a:gd name="T21" fmla="*/ 9 h 27"/>
                    <a:gd name="T22" fmla="*/ 3 w 25"/>
                    <a:gd name="T23" fmla="*/ 6 h 27"/>
                    <a:gd name="T24" fmla="*/ 6 w 25"/>
                    <a:gd name="T25" fmla="*/ 1 h 27"/>
                    <a:gd name="T26" fmla="*/ 16 w 25"/>
                    <a:gd name="T27" fmla="*/ 4 h 27"/>
                    <a:gd name="T28" fmla="*/ 18 w 25"/>
                    <a:gd name="T29" fmla="*/ 5 h 27"/>
                    <a:gd name="T30" fmla="*/ 24 w 25"/>
                    <a:gd name="T31" fmla="*/ 6 h 27"/>
                    <a:gd name="T32" fmla="*/ 25 w 25"/>
                    <a:gd name="T33" fmla="*/ 7 h 27"/>
                    <a:gd name="T34" fmla="*/ 23 w 25"/>
                    <a:gd name="T35" fmla="*/ 7 h 27"/>
                    <a:gd name="T36" fmla="*/ 23 w 25"/>
                    <a:gd name="T37" fmla="*/ 8 h 27"/>
                    <a:gd name="T38" fmla="*/ 24 w 25"/>
                    <a:gd name="T39" fmla="*/ 9 h 27"/>
                    <a:gd name="T40" fmla="*/ 25 w 25"/>
                    <a:gd name="T41" fmla="*/ 10 h 27"/>
                    <a:gd name="T42" fmla="*/ 24 w 25"/>
                    <a:gd name="T43" fmla="*/ 11 h 27"/>
                    <a:gd name="T44" fmla="*/ 22 w 25"/>
                    <a:gd name="T45" fmla="*/ 14 h 27"/>
                    <a:gd name="T46" fmla="*/ 20 w 25"/>
                    <a:gd name="T47" fmla="*/ 16 h 27"/>
                    <a:gd name="T48" fmla="*/ 16 w 25"/>
                    <a:gd name="T49" fmla="*/ 18 h 27"/>
                    <a:gd name="T50" fmla="*/ 13 w 25"/>
                    <a:gd name="T51" fmla="*/ 20 h 27"/>
                    <a:gd name="T52" fmla="*/ 12 w 25"/>
                    <a:gd name="T53" fmla="*/ 21 h 27"/>
                    <a:gd name="T54" fmla="*/ 11 w 25"/>
                    <a:gd name="T55" fmla="*/ 22 h 27"/>
                    <a:gd name="T56" fmla="*/ 11 w 25"/>
                    <a:gd name="T57" fmla="*/ 23 h 27"/>
                    <a:gd name="T58" fmla="*/ 9 w 25"/>
                    <a:gd name="T59" fmla="*/ 26 h 27"/>
                    <a:gd name="T60" fmla="*/ 8 w 25"/>
                    <a:gd name="T61" fmla="*/ 27 h 27"/>
                    <a:gd name="T62" fmla="*/ 4 w 25"/>
                    <a:gd name="T63" fmla="*/ 23 h 27"/>
                    <a:gd name="T64" fmla="*/ 7 w 25"/>
                    <a:gd name="T65" fmla="*/ 24 h 27"/>
                    <a:gd name="T66" fmla="*/ 8 w 25"/>
                    <a:gd name="T67" fmla="*/ 24 h 27"/>
                    <a:gd name="T68" fmla="*/ 9 w 25"/>
                    <a:gd name="T69" fmla="*/ 23 h 27"/>
                    <a:gd name="T70" fmla="*/ 9 w 25"/>
                    <a:gd name="T71" fmla="*/ 21 h 27"/>
                    <a:gd name="T72" fmla="*/ 11 w 25"/>
                    <a:gd name="T73" fmla="*/ 19 h 27"/>
                    <a:gd name="T74" fmla="*/ 11 w 25"/>
                    <a:gd name="T75" fmla="*/ 19 h 27"/>
                    <a:gd name="T76" fmla="*/ 15 w 25"/>
                    <a:gd name="T77" fmla="*/ 16 h 27"/>
                    <a:gd name="T78" fmla="*/ 18 w 25"/>
                    <a:gd name="T79" fmla="*/ 14 h 27"/>
                    <a:gd name="T80" fmla="*/ 20 w 25"/>
                    <a:gd name="T81" fmla="*/ 12 h 27"/>
                    <a:gd name="T82" fmla="*/ 22 w 25"/>
                    <a:gd name="T83" fmla="*/ 10 h 27"/>
                    <a:gd name="T84" fmla="*/ 21 w 25"/>
                    <a:gd name="T85" fmla="*/ 7 h 27"/>
                    <a:gd name="T86" fmla="*/ 21 w 25"/>
                    <a:gd name="T87" fmla="*/ 7 h 27"/>
                    <a:gd name="T88" fmla="*/ 18 w 25"/>
                    <a:gd name="T89" fmla="*/ 7 h 27"/>
                    <a:gd name="T90" fmla="*/ 14 w 25"/>
                    <a:gd name="T91" fmla="*/ 5 h 27"/>
                    <a:gd name="T92" fmla="*/ 7 w 25"/>
                    <a:gd name="T93" fmla="*/ 3 h 27"/>
                    <a:gd name="T94" fmla="*/ 5 w 25"/>
                    <a:gd name="T95" fmla="*/ 6 h 27"/>
                    <a:gd name="T96" fmla="*/ 3 w 25"/>
                    <a:gd name="T97" fmla="*/ 10 h 27"/>
                    <a:gd name="T98" fmla="*/ 2 w 25"/>
                    <a:gd name="T99" fmla="*/ 13 h 27"/>
                    <a:gd name="T100" fmla="*/ 3 w 25"/>
                    <a:gd name="T101" fmla="*/ 15 h 27"/>
                    <a:gd name="T102" fmla="*/ 4 w 25"/>
                    <a:gd name="T103" fmla="*/ 14 h 27"/>
                    <a:gd name="T104" fmla="*/ 5 w 25"/>
                    <a:gd name="T105" fmla="*/ 13 h 27"/>
                    <a:gd name="T106" fmla="*/ 6 w 25"/>
                    <a:gd name="T107" fmla="*/ 14 h 27"/>
                    <a:gd name="T108" fmla="*/ 4 w 25"/>
                    <a:gd name="T109" fmla="*/ 20 h 27"/>
                    <a:gd name="T110" fmla="*/ 4 w 25"/>
                    <a:gd name="T111" fmla="*/ 23 h 27"/>
                    <a:gd name="T112" fmla="*/ 4 w 25"/>
                    <a:gd name="T11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27">
                      <a:moveTo>
                        <a:pt x="8" y="27"/>
                      </a:moveTo>
                      <a:cubicBezTo>
                        <a:pt x="8" y="27"/>
                        <a:pt x="8" y="27"/>
                        <a:pt x="8" y="27"/>
                      </a:cubicBezTo>
                      <a:cubicBezTo>
                        <a:pt x="7" y="27"/>
                        <a:pt x="6" y="26"/>
                        <a:pt x="5" y="25"/>
                      </a:cubicBezTo>
                      <a:cubicBezTo>
                        <a:pt x="5" y="25"/>
                        <a:pt x="4" y="24"/>
                        <a:pt x="3" y="25"/>
                      </a:cubicBezTo>
                      <a:cubicBezTo>
                        <a:pt x="2" y="25"/>
                        <a:pt x="2" y="25"/>
                        <a:pt x="2" y="25"/>
                      </a:cubicBezTo>
                      <a:cubicBezTo>
                        <a:pt x="2" y="24"/>
                        <a:pt x="2" y="24"/>
                        <a:pt x="2" y="24"/>
                      </a:cubicBezTo>
                      <a:cubicBezTo>
                        <a:pt x="2" y="23"/>
                        <a:pt x="2" y="20"/>
                        <a:pt x="3" y="19"/>
                      </a:cubicBezTo>
                      <a:cubicBezTo>
                        <a:pt x="4" y="18"/>
                        <a:pt x="4" y="18"/>
                        <a:pt x="4" y="17"/>
                      </a:cubicBezTo>
                      <a:cubicBezTo>
                        <a:pt x="4" y="17"/>
                        <a:pt x="4" y="17"/>
                        <a:pt x="3" y="17"/>
                      </a:cubicBezTo>
                      <a:cubicBezTo>
                        <a:pt x="2" y="17"/>
                        <a:pt x="1" y="16"/>
                        <a:pt x="0" y="14"/>
                      </a:cubicBezTo>
                      <a:cubicBezTo>
                        <a:pt x="0" y="13"/>
                        <a:pt x="0" y="10"/>
                        <a:pt x="2" y="9"/>
                      </a:cubicBezTo>
                      <a:cubicBezTo>
                        <a:pt x="3" y="8"/>
                        <a:pt x="3" y="7"/>
                        <a:pt x="3" y="6"/>
                      </a:cubicBezTo>
                      <a:cubicBezTo>
                        <a:pt x="3" y="4"/>
                        <a:pt x="4" y="2"/>
                        <a:pt x="6" y="1"/>
                      </a:cubicBezTo>
                      <a:cubicBezTo>
                        <a:pt x="9" y="0"/>
                        <a:pt x="13" y="1"/>
                        <a:pt x="16" y="4"/>
                      </a:cubicBezTo>
                      <a:cubicBezTo>
                        <a:pt x="16" y="5"/>
                        <a:pt x="17" y="5"/>
                        <a:pt x="18" y="5"/>
                      </a:cubicBezTo>
                      <a:cubicBezTo>
                        <a:pt x="20" y="5"/>
                        <a:pt x="22" y="5"/>
                        <a:pt x="24" y="6"/>
                      </a:cubicBezTo>
                      <a:cubicBezTo>
                        <a:pt x="25" y="7"/>
                        <a:pt x="25" y="7"/>
                        <a:pt x="25" y="7"/>
                      </a:cubicBezTo>
                      <a:cubicBezTo>
                        <a:pt x="23" y="7"/>
                        <a:pt x="23" y="7"/>
                        <a:pt x="23" y="7"/>
                      </a:cubicBezTo>
                      <a:cubicBezTo>
                        <a:pt x="23" y="8"/>
                        <a:pt x="23" y="8"/>
                        <a:pt x="23" y="8"/>
                      </a:cubicBezTo>
                      <a:cubicBezTo>
                        <a:pt x="23" y="8"/>
                        <a:pt x="23" y="8"/>
                        <a:pt x="24" y="9"/>
                      </a:cubicBezTo>
                      <a:cubicBezTo>
                        <a:pt x="25" y="10"/>
                        <a:pt x="25" y="10"/>
                        <a:pt x="25" y="10"/>
                      </a:cubicBezTo>
                      <a:cubicBezTo>
                        <a:pt x="24" y="11"/>
                        <a:pt x="24" y="11"/>
                        <a:pt x="24" y="11"/>
                      </a:cubicBezTo>
                      <a:cubicBezTo>
                        <a:pt x="23" y="11"/>
                        <a:pt x="22" y="13"/>
                        <a:pt x="22" y="14"/>
                      </a:cubicBezTo>
                      <a:cubicBezTo>
                        <a:pt x="21" y="14"/>
                        <a:pt x="20" y="15"/>
                        <a:pt x="20" y="16"/>
                      </a:cubicBezTo>
                      <a:cubicBezTo>
                        <a:pt x="19" y="17"/>
                        <a:pt x="17" y="17"/>
                        <a:pt x="16" y="18"/>
                      </a:cubicBezTo>
                      <a:cubicBezTo>
                        <a:pt x="15" y="18"/>
                        <a:pt x="13" y="19"/>
                        <a:pt x="13" y="20"/>
                      </a:cubicBezTo>
                      <a:cubicBezTo>
                        <a:pt x="13" y="20"/>
                        <a:pt x="12" y="21"/>
                        <a:pt x="12" y="21"/>
                      </a:cubicBezTo>
                      <a:cubicBezTo>
                        <a:pt x="11" y="21"/>
                        <a:pt x="11" y="22"/>
                        <a:pt x="11" y="22"/>
                      </a:cubicBezTo>
                      <a:cubicBezTo>
                        <a:pt x="11" y="22"/>
                        <a:pt x="11" y="23"/>
                        <a:pt x="11" y="23"/>
                      </a:cubicBezTo>
                      <a:cubicBezTo>
                        <a:pt x="11" y="24"/>
                        <a:pt x="11" y="25"/>
                        <a:pt x="9" y="26"/>
                      </a:cubicBezTo>
                      <a:cubicBezTo>
                        <a:pt x="9" y="26"/>
                        <a:pt x="8" y="27"/>
                        <a:pt x="8" y="27"/>
                      </a:cubicBezTo>
                      <a:close/>
                      <a:moveTo>
                        <a:pt x="4" y="23"/>
                      </a:moveTo>
                      <a:cubicBezTo>
                        <a:pt x="5" y="23"/>
                        <a:pt x="6" y="23"/>
                        <a:pt x="7" y="24"/>
                      </a:cubicBezTo>
                      <a:cubicBezTo>
                        <a:pt x="7" y="25"/>
                        <a:pt x="8" y="25"/>
                        <a:pt x="8" y="24"/>
                      </a:cubicBezTo>
                      <a:cubicBezTo>
                        <a:pt x="9" y="24"/>
                        <a:pt x="9" y="24"/>
                        <a:pt x="9" y="23"/>
                      </a:cubicBezTo>
                      <a:cubicBezTo>
                        <a:pt x="9" y="23"/>
                        <a:pt x="9" y="22"/>
                        <a:pt x="9" y="21"/>
                      </a:cubicBezTo>
                      <a:cubicBezTo>
                        <a:pt x="9" y="20"/>
                        <a:pt x="10" y="20"/>
                        <a:pt x="11" y="19"/>
                      </a:cubicBezTo>
                      <a:cubicBezTo>
                        <a:pt x="11" y="19"/>
                        <a:pt x="11" y="19"/>
                        <a:pt x="11" y="19"/>
                      </a:cubicBezTo>
                      <a:cubicBezTo>
                        <a:pt x="11" y="17"/>
                        <a:pt x="13" y="17"/>
                        <a:pt x="15" y="16"/>
                      </a:cubicBezTo>
                      <a:cubicBezTo>
                        <a:pt x="17" y="15"/>
                        <a:pt x="18" y="15"/>
                        <a:pt x="18" y="14"/>
                      </a:cubicBezTo>
                      <a:cubicBezTo>
                        <a:pt x="19" y="14"/>
                        <a:pt x="19" y="13"/>
                        <a:pt x="20" y="12"/>
                      </a:cubicBezTo>
                      <a:cubicBezTo>
                        <a:pt x="21" y="11"/>
                        <a:pt x="21" y="10"/>
                        <a:pt x="22" y="10"/>
                      </a:cubicBezTo>
                      <a:cubicBezTo>
                        <a:pt x="21" y="9"/>
                        <a:pt x="21" y="8"/>
                        <a:pt x="21" y="7"/>
                      </a:cubicBezTo>
                      <a:cubicBezTo>
                        <a:pt x="21" y="7"/>
                        <a:pt x="21" y="7"/>
                        <a:pt x="21" y="7"/>
                      </a:cubicBezTo>
                      <a:cubicBezTo>
                        <a:pt x="20" y="7"/>
                        <a:pt x="19" y="7"/>
                        <a:pt x="18" y="7"/>
                      </a:cubicBezTo>
                      <a:cubicBezTo>
                        <a:pt x="17" y="6"/>
                        <a:pt x="15" y="6"/>
                        <a:pt x="14" y="5"/>
                      </a:cubicBezTo>
                      <a:cubicBezTo>
                        <a:pt x="12" y="3"/>
                        <a:pt x="10" y="2"/>
                        <a:pt x="7" y="3"/>
                      </a:cubicBezTo>
                      <a:cubicBezTo>
                        <a:pt x="6" y="4"/>
                        <a:pt x="5" y="5"/>
                        <a:pt x="5" y="6"/>
                      </a:cubicBezTo>
                      <a:cubicBezTo>
                        <a:pt x="5" y="7"/>
                        <a:pt x="5" y="9"/>
                        <a:pt x="3" y="10"/>
                      </a:cubicBezTo>
                      <a:cubicBezTo>
                        <a:pt x="2" y="11"/>
                        <a:pt x="2" y="12"/>
                        <a:pt x="2" y="13"/>
                      </a:cubicBezTo>
                      <a:cubicBezTo>
                        <a:pt x="3" y="15"/>
                        <a:pt x="3" y="15"/>
                        <a:pt x="3" y="15"/>
                      </a:cubicBezTo>
                      <a:cubicBezTo>
                        <a:pt x="3" y="15"/>
                        <a:pt x="4" y="15"/>
                        <a:pt x="4" y="14"/>
                      </a:cubicBezTo>
                      <a:cubicBezTo>
                        <a:pt x="5" y="13"/>
                        <a:pt x="5" y="13"/>
                        <a:pt x="5" y="13"/>
                      </a:cubicBezTo>
                      <a:cubicBezTo>
                        <a:pt x="6" y="14"/>
                        <a:pt x="6" y="14"/>
                        <a:pt x="6" y="14"/>
                      </a:cubicBezTo>
                      <a:cubicBezTo>
                        <a:pt x="8" y="17"/>
                        <a:pt x="5" y="19"/>
                        <a:pt x="4" y="20"/>
                      </a:cubicBezTo>
                      <a:cubicBezTo>
                        <a:pt x="4" y="20"/>
                        <a:pt x="4" y="22"/>
                        <a:pt x="4" y="23"/>
                      </a:cubicBezTo>
                      <a:cubicBezTo>
                        <a:pt x="4" y="23"/>
                        <a:pt x="4"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41" name="Freeform 149"/>
                <p:cNvSpPr/>
                <p:nvPr/>
              </p:nvSpPr>
              <p:spPr bwMode="auto">
                <a:xfrm>
                  <a:off x="2476" y="1794"/>
                  <a:ext cx="26" cy="35"/>
                </a:xfrm>
                <a:custGeom>
                  <a:avLst/>
                  <a:gdLst>
                    <a:gd name="T0" fmla="*/ 3 w 15"/>
                    <a:gd name="T1" fmla="*/ 17 h 20"/>
                    <a:gd name="T2" fmla="*/ 10 w 15"/>
                    <a:gd name="T3" fmla="*/ 6 h 20"/>
                    <a:gd name="T4" fmla="*/ 12 w 15"/>
                    <a:gd name="T5" fmla="*/ 15 h 20"/>
                    <a:gd name="T6" fmla="*/ 3 w 15"/>
                    <a:gd name="T7" fmla="*/ 17 h 20"/>
                  </a:gdLst>
                  <a:ahLst/>
                  <a:cxnLst>
                    <a:cxn ang="0">
                      <a:pos x="T0" y="T1"/>
                    </a:cxn>
                    <a:cxn ang="0">
                      <a:pos x="T2" y="T3"/>
                    </a:cxn>
                    <a:cxn ang="0">
                      <a:pos x="T4" y="T5"/>
                    </a:cxn>
                    <a:cxn ang="0">
                      <a:pos x="T6" y="T7"/>
                    </a:cxn>
                  </a:cxnLst>
                  <a:rect l="0" t="0" r="r" b="b"/>
                  <a:pathLst>
                    <a:path w="15" h="20">
                      <a:moveTo>
                        <a:pt x="3" y="17"/>
                      </a:moveTo>
                      <a:cubicBezTo>
                        <a:pt x="7" y="14"/>
                        <a:pt x="0" y="0"/>
                        <a:pt x="10" y="6"/>
                      </a:cubicBezTo>
                      <a:cubicBezTo>
                        <a:pt x="15" y="9"/>
                        <a:pt x="14" y="11"/>
                        <a:pt x="12" y="15"/>
                      </a:cubicBezTo>
                      <a:cubicBezTo>
                        <a:pt x="10" y="18"/>
                        <a:pt x="6" y="20"/>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42" name="Freeform 150"/>
                <p:cNvSpPr>
                  <a:spLocks noEditPoints="1"/>
                </p:cNvSpPr>
                <p:nvPr/>
              </p:nvSpPr>
              <p:spPr bwMode="auto">
                <a:xfrm>
                  <a:off x="2480" y="1800"/>
                  <a:ext cx="22" cy="27"/>
                </a:xfrm>
                <a:custGeom>
                  <a:avLst/>
                  <a:gdLst>
                    <a:gd name="T0" fmla="*/ 4 w 13"/>
                    <a:gd name="T1" fmla="*/ 16 h 16"/>
                    <a:gd name="T2" fmla="*/ 0 w 13"/>
                    <a:gd name="T3" fmla="*/ 15 h 16"/>
                    <a:gd name="T4" fmla="*/ 0 w 13"/>
                    <a:gd name="T5" fmla="*/ 14 h 16"/>
                    <a:gd name="T6" fmla="*/ 1 w 13"/>
                    <a:gd name="T7" fmla="*/ 13 h 16"/>
                    <a:gd name="T8" fmla="*/ 1 w 13"/>
                    <a:gd name="T9" fmla="*/ 7 h 16"/>
                    <a:gd name="T10" fmla="*/ 2 w 13"/>
                    <a:gd name="T11" fmla="*/ 1 h 16"/>
                    <a:gd name="T12" fmla="*/ 4 w 13"/>
                    <a:gd name="T13" fmla="*/ 0 h 16"/>
                    <a:gd name="T14" fmla="*/ 9 w 13"/>
                    <a:gd name="T15" fmla="*/ 2 h 16"/>
                    <a:gd name="T16" fmla="*/ 13 w 13"/>
                    <a:gd name="T17" fmla="*/ 6 h 16"/>
                    <a:gd name="T18" fmla="*/ 11 w 13"/>
                    <a:gd name="T19" fmla="*/ 12 h 16"/>
                    <a:gd name="T20" fmla="*/ 4 w 13"/>
                    <a:gd name="T21" fmla="*/ 16 h 16"/>
                    <a:gd name="T22" fmla="*/ 3 w 13"/>
                    <a:gd name="T23" fmla="*/ 14 h 16"/>
                    <a:gd name="T24" fmla="*/ 4 w 13"/>
                    <a:gd name="T25" fmla="*/ 14 h 16"/>
                    <a:gd name="T26" fmla="*/ 9 w 13"/>
                    <a:gd name="T27" fmla="*/ 11 h 16"/>
                    <a:gd name="T28" fmla="*/ 11 w 13"/>
                    <a:gd name="T29" fmla="*/ 7 h 16"/>
                    <a:gd name="T30" fmla="*/ 8 w 13"/>
                    <a:gd name="T31" fmla="*/ 4 h 16"/>
                    <a:gd name="T32" fmla="*/ 4 w 13"/>
                    <a:gd name="T33" fmla="*/ 3 h 16"/>
                    <a:gd name="T34" fmla="*/ 3 w 13"/>
                    <a:gd name="T35" fmla="*/ 7 h 16"/>
                    <a:gd name="T36" fmla="*/ 3 w 13"/>
                    <a:gd name="T3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6">
                      <a:moveTo>
                        <a:pt x="4" y="16"/>
                      </a:moveTo>
                      <a:cubicBezTo>
                        <a:pt x="3" y="16"/>
                        <a:pt x="1" y="16"/>
                        <a:pt x="0" y="15"/>
                      </a:cubicBezTo>
                      <a:cubicBezTo>
                        <a:pt x="0" y="14"/>
                        <a:pt x="0" y="14"/>
                        <a:pt x="0" y="14"/>
                      </a:cubicBezTo>
                      <a:cubicBezTo>
                        <a:pt x="1" y="13"/>
                        <a:pt x="1" y="13"/>
                        <a:pt x="1" y="13"/>
                      </a:cubicBezTo>
                      <a:cubicBezTo>
                        <a:pt x="2" y="12"/>
                        <a:pt x="1" y="10"/>
                        <a:pt x="1" y="7"/>
                      </a:cubicBezTo>
                      <a:cubicBezTo>
                        <a:pt x="1" y="5"/>
                        <a:pt x="1" y="2"/>
                        <a:pt x="2" y="1"/>
                      </a:cubicBezTo>
                      <a:cubicBezTo>
                        <a:pt x="2" y="1"/>
                        <a:pt x="3" y="0"/>
                        <a:pt x="4" y="0"/>
                      </a:cubicBezTo>
                      <a:cubicBezTo>
                        <a:pt x="5" y="0"/>
                        <a:pt x="7" y="1"/>
                        <a:pt x="9" y="2"/>
                      </a:cubicBezTo>
                      <a:cubicBezTo>
                        <a:pt x="11" y="4"/>
                        <a:pt x="12" y="5"/>
                        <a:pt x="13" y="6"/>
                      </a:cubicBezTo>
                      <a:cubicBezTo>
                        <a:pt x="13" y="8"/>
                        <a:pt x="12" y="10"/>
                        <a:pt x="11" y="12"/>
                      </a:cubicBezTo>
                      <a:cubicBezTo>
                        <a:pt x="9" y="14"/>
                        <a:pt x="7" y="16"/>
                        <a:pt x="4" y="16"/>
                      </a:cubicBezTo>
                      <a:close/>
                      <a:moveTo>
                        <a:pt x="3" y="14"/>
                      </a:moveTo>
                      <a:cubicBezTo>
                        <a:pt x="3" y="14"/>
                        <a:pt x="4" y="14"/>
                        <a:pt x="4" y="14"/>
                      </a:cubicBezTo>
                      <a:cubicBezTo>
                        <a:pt x="6" y="14"/>
                        <a:pt x="8" y="13"/>
                        <a:pt x="9" y="11"/>
                      </a:cubicBezTo>
                      <a:cubicBezTo>
                        <a:pt x="10" y="9"/>
                        <a:pt x="11" y="8"/>
                        <a:pt x="11" y="7"/>
                      </a:cubicBezTo>
                      <a:cubicBezTo>
                        <a:pt x="11" y="6"/>
                        <a:pt x="10" y="5"/>
                        <a:pt x="8" y="4"/>
                      </a:cubicBezTo>
                      <a:cubicBezTo>
                        <a:pt x="4" y="2"/>
                        <a:pt x="4" y="2"/>
                        <a:pt x="4" y="3"/>
                      </a:cubicBezTo>
                      <a:cubicBezTo>
                        <a:pt x="3" y="3"/>
                        <a:pt x="3" y="5"/>
                        <a:pt x="3" y="7"/>
                      </a:cubicBezTo>
                      <a:cubicBezTo>
                        <a:pt x="3" y="9"/>
                        <a:pt x="4" y="12"/>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43" name="Freeform 151"/>
                <p:cNvSpPr/>
                <p:nvPr/>
              </p:nvSpPr>
              <p:spPr bwMode="auto">
                <a:xfrm>
                  <a:off x="2433" y="1782"/>
                  <a:ext cx="37" cy="50"/>
                </a:xfrm>
                <a:custGeom>
                  <a:avLst/>
                  <a:gdLst>
                    <a:gd name="T0" fmla="*/ 4 w 21"/>
                    <a:gd name="T1" fmla="*/ 13 h 29"/>
                    <a:gd name="T2" fmla="*/ 4 w 21"/>
                    <a:gd name="T3" fmla="*/ 5 h 29"/>
                    <a:gd name="T4" fmla="*/ 8 w 21"/>
                    <a:gd name="T5" fmla="*/ 1 h 29"/>
                    <a:gd name="T6" fmla="*/ 12 w 21"/>
                    <a:gd name="T7" fmla="*/ 4 h 29"/>
                    <a:gd name="T8" fmla="*/ 16 w 21"/>
                    <a:gd name="T9" fmla="*/ 8 h 29"/>
                    <a:gd name="T10" fmla="*/ 14 w 21"/>
                    <a:gd name="T11" fmla="*/ 17 h 29"/>
                    <a:gd name="T12" fmla="*/ 17 w 21"/>
                    <a:gd name="T13" fmla="*/ 20 h 29"/>
                    <a:gd name="T14" fmla="*/ 20 w 21"/>
                    <a:gd name="T15" fmla="*/ 26 h 29"/>
                    <a:gd name="T16" fmla="*/ 12 w 21"/>
                    <a:gd name="T17" fmla="*/ 28 h 29"/>
                    <a:gd name="T18" fmla="*/ 7 w 21"/>
                    <a:gd name="T19" fmla="*/ 24 h 29"/>
                    <a:gd name="T20" fmla="*/ 8 w 21"/>
                    <a:gd name="T21" fmla="*/ 17 h 29"/>
                    <a:gd name="T22" fmla="*/ 4 w 21"/>
                    <a:gd name="T2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9">
                      <a:moveTo>
                        <a:pt x="4" y="13"/>
                      </a:moveTo>
                      <a:cubicBezTo>
                        <a:pt x="2" y="10"/>
                        <a:pt x="0" y="7"/>
                        <a:pt x="4" y="5"/>
                      </a:cubicBezTo>
                      <a:cubicBezTo>
                        <a:pt x="1" y="5"/>
                        <a:pt x="6" y="0"/>
                        <a:pt x="8" y="1"/>
                      </a:cubicBezTo>
                      <a:cubicBezTo>
                        <a:pt x="9" y="1"/>
                        <a:pt x="11" y="3"/>
                        <a:pt x="12" y="4"/>
                      </a:cubicBezTo>
                      <a:cubicBezTo>
                        <a:pt x="12" y="7"/>
                        <a:pt x="14" y="6"/>
                        <a:pt x="16" y="8"/>
                      </a:cubicBezTo>
                      <a:cubicBezTo>
                        <a:pt x="21" y="13"/>
                        <a:pt x="13" y="13"/>
                        <a:pt x="14" y="17"/>
                      </a:cubicBezTo>
                      <a:cubicBezTo>
                        <a:pt x="14" y="19"/>
                        <a:pt x="16" y="19"/>
                        <a:pt x="17" y="20"/>
                      </a:cubicBezTo>
                      <a:cubicBezTo>
                        <a:pt x="18" y="22"/>
                        <a:pt x="18" y="24"/>
                        <a:pt x="20" y="26"/>
                      </a:cubicBezTo>
                      <a:cubicBezTo>
                        <a:pt x="17" y="25"/>
                        <a:pt x="15" y="27"/>
                        <a:pt x="12" y="28"/>
                      </a:cubicBezTo>
                      <a:cubicBezTo>
                        <a:pt x="9" y="29"/>
                        <a:pt x="8" y="25"/>
                        <a:pt x="7" y="24"/>
                      </a:cubicBezTo>
                      <a:cubicBezTo>
                        <a:pt x="5" y="22"/>
                        <a:pt x="9" y="19"/>
                        <a:pt x="8" y="17"/>
                      </a:cubicBezTo>
                      <a:cubicBezTo>
                        <a:pt x="8" y="15"/>
                        <a:pt x="6"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44" name="Freeform 152"/>
                <p:cNvSpPr>
                  <a:spLocks noEditPoints="1"/>
                </p:cNvSpPr>
                <p:nvPr/>
              </p:nvSpPr>
              <p:spPr bwMode="auto">
                <a:xfrm>
                  <a:off x="2433" y="1782"/>
                  <a:ext cx="43" cy="50"/>
                </a:xfrm>
                <a:custGeom>
                  <a:avLst/>
                  <a:gdLst>
                    <a:gd name="T0" fmla="*/ 11 w 25"/>
                    <a:gd name="T1" fmla="*/ 29 h 29"/>
                    <a:gd name="T2" fmla="*/ 7 w 25"/>
                    <a:gd name="T3" fmla="*/ 26 h 29"/>
                    <a:gd name="T4" fmla="*/ 6 w 25"/>
                    <a:gd name="T5" fmla="*/ 24 h 29"/>
                    <a:gd name="T6" fmla="*/ 7 w 25"/>
                    <a:gd name="T7" fmla="*/ 19 h 29"/>
                    <a:gd name="T8" fmla="*/ 7 w 25"/>
                    <a:gd name="T9" fmla="*/ 18 h 29"/>
                    <a:gd name="T10" fmla="*/ 4 w 25"/>
                    <a:gd name="T11" fmla="*/ 14 h 29"/>
                    <a:gd name="T12" fmla="*/ 3 w 25"/>
                    <a:gd name="T13" fmla="*/ 14 h 29"/>
                    <a:gd name="T14" fmla="*/ 3 w 25"/>
                    <a:gd name="T15" fmla="*/ 13 h 29"/>
                    <a:gd name="T16" fmla="*/ 1 w 25"/>
                    <a:gd name="T17" fmla="*/ 7 h 29"/>
                    <a:gd name="T18" fmla="*/ 2 w 25"/>
                    <a:gd name="T19" fmla="*/ 5 h 29"/>
                    <a:gd name="T20" fmla="*/ 2 w 25"/>
                    <a:gd name="T21" fmla="*/ 4 h 29"/>
                    <a:gd name="T22" fmla="*/ 8 w 25"/>
                    <a:gd name="T23" fmla="*/ 0 h 29"/>
                    <a:gd name="T24" fmla="*/ 8 w 25"/>
                    <a:gd name="T25" fmla="*/ 0 h 29"/>
                    <a:gd name="T26" fmla="*/ 13 w 25"/>
                    <a:gd name="T27" fmla="*/ 4 h 29"/>
                    <a:gd name="T28" fmla="*/ 14 w 25"/>
                    <a:gd name="T29" fmla="*/ 6 h 29"/>
                    <a:gd name="T30" fmla="*/ 17 w 25"/>
                    <a:gd name="T31" fmla="*/ 8 h 29"/>
                    <a:gd name="T32" fmla="*/ 19 w 25"/>
                    <a:gd name="T33" fmla="*/ 11 h 29"/>
                    <a:gd name="T34" fmla="*/ 16 w 25"/>
                    <a:gd name="T35" fmla="*/ 14 h 29"/>
                    <a:gd name="T36" fmla="*/ 15 w 25"/>
                    <a:gd name="T37" fmla="*/ 17 h 29"/>
                    <a:gd name="T38" fmla="*/ 16 w 25"/>
                    <a:gd name="T39" fmla="*/ 19 h 29"/>
                    <a:gd name="T40" fmla="*/ 18 w 25"/>
                    <a:gd name="T41" fmla="*/ 20 h 29"/>
                    <a:gd name="T42" fmla="*/ 19 w 25"/>
                    <a:gd name="T43" fmla="*/ 22 h 29"/>
                    <a:gd name="T44" fmla="*/ 21 w 25"/>
                    <a:gd name="T45" fmla="*/ 25 h 29"/>
                    <a:gd name="T46" fmla="*/ 25 w 25"/>
                    <a:gd name="T47" fmla="*/ 29 h 29"/>
                    <a:gd name="T48" fmla="*/ 20 w 25"/>
                    <a:gd name="T49" fmla="*/ 27 h 29"/>
                    <a:gd name="T50" fmla="*/ 14 w 25"/>
                    <a:gd name="T51" fmla="*/ 28 h 29"/>
                    <a:gd name="T52" fmla="*/ 12 w 25"/>
                    <a:gd name="T53" fmla="*/ 29 h 29"/>
                    <a:gd name="T54" fmla="*/ 11 w 25"/>
                    <a:gd name="T55" fmla="*/ 29 h 29"/>
                    <a:gd name="T56" fmla="*/ 4 w 25"/>
                    <a:gd name="T57" fmla="*/ 12 h 29"/>
                    <a:gd name="T58" fmla="*/ 9 w 25"/>
                    <a:gd name="T59" fmla="*/ 17 h 29"/>
                    <a:gd name="T60" fmla="*/ 8 w 25"/>
                    <a:gd name="T61" fmla="*/ 20 h 29"/>
                    <a:gd name="T62" fmla="*/ 8 w 25"/>
                    <a:gd name="T63" fmla="*/ 23 h 29"/>
                    <a:gd name="T64" fmla="*/ 9 w 25"/>
                    <a:gd name="T65" fmla="*/ 25 h 29"/>
                    <a:gd name="T66" fmla="*/ 12 w 25"/>
                    <a:gd name="T67" fmla="*/ 27 h 29"/>
                    <a:gd name="T68" fmla="*/ 13 w 25"/>
                    <a:gd name="T69" fmla="*/ 26 h 29"/>
                    <a:gd name="T70" fmla="*/ 18 w 25"/>
                    <a:gd name="T71" fmla="*/ 24 h 29"/>
                    <a:gd name="T72" fmla="*/ 17 w 25"/>
                    <a:gd name="T73" fmla="*/ 23 h 29"/>
                    <a:gd name="T74" fmla="*/ 16 w 25"/>
                    <a:gd name="T75" fmla="*/ 21 h 29"/>
                    <a:gd name="T76" fmla="*/ 15 w 25"/>
                    <a:gd name="T77" fmla="*/ 20 h 29"/>
                    <a:gd name="T78" fmla="*/ 13 w 25"/>
                    <a:gd name="T79" fmla="*/ 17 h 29"/>
                    <a:gd name="T80" fmla="*/ 15 w 25"/>
                    <a:gd name="T81" fmla="*/ 13 h 29"/>
                    <a:gd name="T82" fmla="*/ 17 w 25"/>
                    <a:gd name="T83" fmla="*/ 11 h 29"/>
                    <a:gd name="T84" fmla="*/ 15 w 25"/>
                    <a:gd name="T85" fmla="*/ 9 h 29"/>
                    <a:gd name="T86" fmla="*/ 14 w 25"/>
                    <a:gd name="T87" fmla="*/ 8 h 29"/>
                    <a:gd name="T88" fmla="*/ 11 w 25"/>
                    <a:gd name="T89" fmla="*/ 4 h 29"/>
                    <a:gd name="T90" fmla="*/ 8 w 25"/>
                    <a:gd name="T91" fmla="*/ 2 h 29"/>
                    <a:gd name="T92" fmla="*/ 4 w 25"/>
                    <a:gd name="T93" fmla="*/ 4 h 29"/>
                    <a:gd name="T94" fmla="*/ 4 w 25"/>
                    <a:gd name="T95" fmla="*/ 4 h 29"/>
                    <a:gd name="T96" fmla="*/ 5 w 25"/>
                    <a:gd name="T97" fmla="*/ 4 h 29"/>
                    <a:gd name="T98" fmla="*/ 8 w 25"/>
                    <a:gd name="T99" fmla="*/ 5 h 29"/>
                    <a:gd name="T100" fmla="*/ 5 w 25"/>
                    <a:gd name="T101" fmla="*/ 6 h 29"/>
                    <a:gd name="T102" fmla="*/ 3 w 25"/>
                    <a:gd name="T103" fmla="*/ 8 h 29"/>
                    <a:gd name="T104" fmla="*/ 4 w 25"/>
                    <a:gd name="T105" fmla="*/ 12 h 29"/>
                    <a:gd name="T106" fmla="*/ 4 w 25"/>
                    <a:gd name="T107"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9">
                      <a:moveTo>
                        <a:pt x="11" y="29"/>
                      </a:moveTo>
                      <a:cubicBezTo>
                        <a:pt x="9" y="29"/>
                        <a:pt x="8" y="27"/>
                        <a:pt x="7" y="26"/>
                      </a:cubicBezTo>
                      <a:cubicBezTo>
                        <a:pt x="7" y="25"/>
                        <a:pt x="7" y="25"/>
                        <a:pt x="6" y="24"/>
                      </a:cubicBezTo>
                      <a:cubicBezTo>
                        <a:pt x="5" y="23"/>
                        <a:pt x="6" y="21"/>
                        <a:pt x="7" y="19"/>
                      </a:cubicBezTo>
                      <a:cubicBezTo>
                        <a:pt x="7" y="19"/>
                        <a:pt x="7" y="18"/>
                        <a:pt x="7" y="18"/>
                      </a:cubicBezTo>
                      <a:cubicBezTo>
                        <a:pt x="7" y="16"/>
                        <a:pt x="5" y="13"/>
                        <a:pt x="4" y="14"/>
                      </a:cubicBezTo>
                      <a:cubicBezTo>
                        <a:pt x="3" y="14"/>
                        <a:pt x="3" y="14"/>
                        <a:pt x="3" y="14"/>
                      </a:cubicBezTo>
                      <a:cubicBezTo>
                        <a:pt x="3" y="13"/>
                        <a:pt x="3" y="13"/>
                        <a:pt x="3" y="13"/>
                      </a:cubicBezTo>
                      <a:cubicBezTo>
                        <a:pt x="2" y="11"/>
                        <a:pt x="0" y="9"/>
                        <a:pt x="1" y="7"/>
                      </a:cubicBezTo>
                      <a:cubicBezTo>
                        <a:pt x="1" y="6"/>
                        <a:pt x="2" y="6"/>
                        <a:pt x="2" y="5"/>
                      </a:cubicBezTo>
                      <a:cubicBezTo>
                        <a:pt x="2" y="5"/>
                        <a:pt x="2" y="4"/>
                        <a:pt x="2" y="4"/>
                      </a:cubicBezTo>
                      <a:cubicBezTo>
                        <a:pt x="2" y="2"/>
                        <a:pt x="6" y="0"/>
                        <a:pt x="8" y="0"/>
                      </a:cubicBezTo>
                      <a:cubicBezTo>
                        <a:pt x="8" y="0"/>
                        <a:pt x="8" y="0"/>
                        <a:pt x="8" y="0"/>
                      </a:cubicBezTo>
                      <a:cubicBezTo>
                        <a:pt x="10" y="0"/>
                        <a:pt x="12" y="2"/>
                        <a:pt x="13" y="4"/>
                      </a:cubicBezTo>
                      <a:cubicBezTo>
                        <a:pt x="13" y="5"/>
                        <a:pt x="13" y="5"/>
                        <a:pt x="14" y="6"/>
                      </a:cubicBezTo>
                      <a:cubicBezTo>
                        <a:pt x="15" y="6"/>
                        <a:pt x="16" y="7"/>
                        <a:pt x="17" y="8"/>
                      </a:cubicBezTo>
                      <a:cubicBezTo>
                        <a:pt x="18" y="9"/>
                        <a:pt x="19" y="10"/>
                        <a:pt x="19" y="11"/>
                      </a:cubicBezTo>
                      <a:cubicBezTo>
                        <a:pt x="18" y="13"/>
                        <a:pt x="17" y="13"/>
                        <a:pt x="16" y="14"/>
                      </a:cubicBezTo>
                      <a:cubicBezTo>
                        <a:pt x="15" y="15"/>
                        <a:pt x="14" y="16"/>
                        <a:pt x="15" y="17"/>
                      </a:cubicBezTo>
                      <a:cubicBezTo>
                        <a:pt x="15" y="18"/>
                        <a:pt x="15" y="18"/>
                        <a:pt x="16" y="19"/>
                      </a:cubicBezTo>
                      <a:cubicBezTo>
                        <a:pt x="17" y="19"/>
                        <a:pt x="17" y="19"/>
                        <a:pt x="18" y="20"/>
                      </a:cubicBezTo>
                      <a:cubicBezTo>
                        <a:pt x="18" y="21"/>
                        <a:pt x="19" y="21"/>
                        <a:pt x="19" y="22"/>
                      </a:cubicBezTo>
                      <a:cubicBezTo>
                        <a:pt x="20" y="23"/>
                        <a:pt x="20" y="24"/>
                        <a:pt x="21" y="25"/>
                      </a:cubicBezTo>
                      <a:cubicBezTo>
                        <a:pt x="25" y="29"/>
                        <a:pt x="25" y="29"/>
                        <a:pt x="25" y="29"/>
                      </a:cubicBezTo>
                      <a:cubicBezTo>
                        <a:pt x="20" y="27"/>
                        <a:pt x="20" y="27"/>
                        <a:pt x="20" y="27"/>
                      </a:cubicBezTo>
                      <a:cubicBezTo>
                        <a:pt x="18" y="26"/>
                        <a:pt x="16" y="27"/>
                        <a:pt x="14" y="28"/>
                      </a:cubicBezTo>
                      <a:cubicBezTo>
                        <a:pt x="13" y="28"/>
                        <a:pt x="13" y="29"/>
                        <a:pt x="12" y="29"/>
                      </a:cubicBezTo>
                      <a:cubicBezTo>
                        <a:pt x="12" y="29"/>
                        <a:pt x="11" y="29"/>
                        <a:pt x="11" y="29"/>
                      </a:cubicBezTo>
                      <a:close/>
                      <a:moveTo>
                        <a:pt x="4" y="12"/>
                      </a:moveTo>
                      <a:cubicBezTo>
                        <a:pt x="7" y="12"/>
                        <a:pt x="9" y="15"/>
                        <a:pt x="9" y="17"/>
                      </a:cubicBezTo>
                      <a:cubicBezTo>
                        <a:pt x="9" y="18"/>
                        <a:pt x="9" y="19"/>
                        <a:pt x="8" y="20"/>
                      </a:cubicBezTo>
                      <a:cubicBezTo>
                        <a:pt x="8" y="21"/>
                        <a:pt x="7" y="22"/>
                        <a:pt x="8" y="23"/>
                      </a:cubicBezTo>
                      <a:cubicBezTo>
                        <a:pt x="8" y="23"/>
                        <a:pt x="9" y="24"/>
                        <a:pt x="9" y="25"/>
                      </a:cubicBezTo>
                      <a:cubicBezTo>
                        <a:pt x="10" y="27"/>
                        <a:pt x="10" y="28"/>
                        <a:pt x="12" y="27"/>
                      </a:cubicBezTo>
                      <a:cubicBezTo>
                        <a:pt x="12" y="27"/>
                        <a:pt x="12" y="27"/>
                        <a:pt x="13" y="26"/>
                      </a:cubicBezTo>
                      <a:cubicBezTo>
                        <a:pt x="15" y="25"/>
                        <a:pt x="16" y="25"/>
                        <a:pt x="18" y="24"/>
                      </a:cubicBezTo>
                      <a:cubicBezTo>
                        <a:pt x="18" y="24"/>
                        <a:pt x="17" y="23"/>
                        <a:pt x="17" y="23"/>
                      </a:cubicBezTo>
                      <a:cubicBezTo>
                        <a:pt x="17" y="22"/>
                        <a:pt x="17" y="22"/>
                        <a:pt x="16" y="21"/>
                      </a:cubicBezTo>
                      <a:cubicBezTo>
                        <a:pt x="16" y="21"/>
                        <a:pt x="16" y="20"/>
                        <a:pt x="15" y="20"/>
                      </a:cubicBezTo>
                      <a:cubicBezTo>
                        <a:pt x="14" y="20"/>
                        <a:pt x="13" y="19"/>
                        <a:pt x="13" y="17"/>
                      </a:cubicBezTo>
                      <a:cubicBezTo>
                        <a:pt x="12" y="15"/>
                        <a:pt x="14" y="13"/>
                        <a:pt x="15" y="13"/>
                      </a:cubicBezTo>
                      <a:cubicBezTo>
                        <a:pt x="16" y="12"/>
                        <a:pt x="17" y="11"/>
                        <a:pt x="17" y="11"/>
                      </a:cubicBezTo>
                      <a:cubicBezTo>
                        <a:pt x="17" y="11"/>
                        <a:pt x="16" y="10"/>
                        <a:pt x="15" y="9"/>
                      </a:cubicBezTo>
                      <a:cubicBezTo>
                        <a:pt x="15" y="8"/>
                        <a:pt x="14" y="8"/>
                        <a:pt x="14" y="8"/>
                      </a:cubicBezTo>
                      <a:cubicBezTo>
                        <a:pt x="12" y="7"/>
                        <a:pt x="11" y="7"/>
                        <a:pt x="11" y="4"/>
                      </a:cubicBezTo>
                      <a:cubicBezTo>
                        <a:pt x="10" y="4"/>
                        <a:pt x="9" y="2"/>
                        <a:pt x="8" y="2"/>
                      </a:cubicBezTo>
                      <a:cubicBezTo>
                        <a:pt x="7" y="2"/>
                        <a:pt x="4" y="4"/>
                        <a:pt x="4" y="4"/>
                      </a:cubicBezTo>
                      <a:cubicBezTo>
                        <a:pt x="4" y="4"/>
                        <a:pt x="4" y="4"/>
                        <a:pt x="4" y="4"/>
                      </a:cubicBezTo>
                      <a:cubicBezTo>
                        <a:pt x="4" y="4"/>
                        <a:pt x="4" y="4"/>
                        <a:pt x="5" y="4"/>
                      </a:cubicBezTo>
                      <a:cubicBezTo>
                        <a:pt x="8" y="5"/>
                        <a:pt x="8" y="5"/>
                        <a:pt x="8" y="5"/>
                      </a:cubicBezTo>
                      <a:cubicBezTo>
                        <a:pt x="5" y="6"/>
                        <a:pt x="5" y="6"/>
                        <a:pt x="5" y="6"/>
                      </a:cubicBezTo>
                      <a:cubicBezTo>
                        <a:pt x="4" y="7"/>
                        <a:pt x="3" y="7"/>
                        <a:pt x="3" y="8"/>
                      </a:cubicBezTo>
                      <a:cubicBezTo>
                        <a:pt x="2" y="9"/>
                        <a:pt x="3" y="10"/>
                        <a:pt x="4" y="12"/>
                      </a:cubicBezTo>
                      <a:cubicBezTo>
                        <a:pt x="4" y="12"/>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45" name="Freeform 153"/>
                <p:cNvSpPr/>
                <p:nvPr/>
              </p:nvSpPr>
              <p:spPr bwMode="auto">
                <a:xfrm>
                  <a:off x="2427" y="1968"/>
                  <a:ext cx="56" cy="64"/>
                </a:xfrm>
                <a:custGeom>
                  <a:avLst/>
                  <a:gdLst>
                    <a:gd name="T0" fmla="*/ 18 w 33"/>
                    <a:gd name="T1" fmla="*/ 5 h 37"/>
                    <a:gd name="T2" fmla="*/ 5 w 33"/>
                    <a:gd name="T3" fmla="*/ 3 h 37"/>
                    <a:gd name="T4" fmla="*/ 0 w 33"/>
                    <a:gd name="T5" fmla="*/ 14 h 37"/>
                    <a:gd name="T6" fmla="*/ 7 w 33"/>
                    <a:gd name="T7" fmla="*/ 21 h 37"/>
                    <a:gd name="T8" fmla="*/ 12 w 33"/>
                    <a:gd name="T9" fmla="*/ 23 h 37"/>
                    <a:gd name="T10" fmla="*/ 18 w 33"/>
                    <a:gd name="T11" fmla="*/ 27 h 37"/>
                    <a:gd name="T12" fmla="*/ 16 w 33"/>
                    <a:gd name="T13" fmla="*/ 35 h 37"/>
                    <a:gd name="T14" fmla="*/ 27 w 33"/>
                    <a:gd name="T15" fmla="*/ 36 h 37"/>
                    <a:gd name="T16" fmla="*/ 32 w 33"/>
                    <a:gd name="T17" fmla="*/ 27 h 37"/>
                    <a:gd name="T18" fmla="*/ 32 w 33"/>
                    <a:gd name="T19" fmla="*/ 21 h 37"/>
                    <a:gd name="T20" fmla="*/ 28 w 33"/>
                    <a:gd name="T21" fmla="*/ 20 h 37"/>
                    <a:gd name="T22" fmla="*/ 27 w 33"/>
                    <a:gd name="T23" fmla="*/ 14 h 37"/>
                    <a:gd name="T24" fmla="*/ 22 w 33"/>
                    <a:gd name="T25" fmla="*/ 14 h 37"/>
                    <a:gd name="T26" fmla="*/ 18 w 33"/>
                    <a:gd name="T27"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18" y="5"/>
                      </a:moveTo>
                      <a:cubicBezTo>
                        <a:pt x="15" y="0"/>
                        <a:pt x="10" y="2"/>
                        <a:pt x="5" y="3"/>
                      </a:cubicBezTo>
                      <a:cubicBezTo>
                        <a:pt x="0" y="4"/>
                        <a:pt x="1" y="10"/>
                        <a:pt x="0" y="14"/>
                      </a:cubicBezTo>
                      <a:cubicBezTo>
                        <a:pt x="3" y="15"/>
                        <a:pt x="4" y="20"/>
                        <a:pt x="7" y="21"/>
                      </a:cubicBezTo>
                      <a:cubicBezTo>
                        <a:pt x="8" y="22"/>
                        <a:pt x="10" y="22"/>
                        <a:pt x="12" y="23"/>
                      </a:cubicBezTo>
                      <a:cubicBezTo>
                        <a:pt x="14" y="24"/>
                        <a:pt x="16" y="25"/>
                        <a:pt x="18" y="27"/>
                      </a:cubicBezTo>
                      <a:cubicBezTo>
                        <a:pt x="21" y="29"/>
                        <a:pt x="15" y="32"/>
                        <a:pt x="16" y="35"/>
                      </a:cubicBezTo>
                      <a:cubicBezTo>
                        <a:pt x="17" y="36"/>
                        <a:pt x="26" y="37"/>
                        <a:pt x="27" y="36"/>
                      </a:cubicBezTo>
                      <a:cubicBezTo>
                        <a:pt x="31" y="34"/>
                        <a:pt x="31" y="30"/>
                        <a:pt x="32" y="27"/>
                      </a:cubicBezTo>
                      <a:cubicBezTo>
                        <a:pt x="32" y="26"/>
                        <a:pt x="33" y="22"/>
                        <a:pt x="32" y="21"/>
                      </a:cubicBezTo>
                      <a:cubicBezTo>
                        <a:pt x="31" y="20"/>
                        <a:pt x="28" y="22"/>
                        <a:pt x="28" y="20"/>
                      </a:cubicBezTo>
                      <a:cubicBezTo>
                        <a:pt x="28" y="19"/>
                        <a:pt x="28" y="15"/>
                        <a:pt x="27" y="14"/>
                      </a:cubicBezTo>
                      <a:cubicBezTo>
                        <a:pt x="25" y="13"/>
                        <a:pt x="23" y="15"/>
                        <a:pt x="22" y="14"/>
                      </a:cubicBezTo>
                      <a:cubicBezTo>
                        <a:pt x="17" y="13"/>
                        <a:pt x="18" y="10"/>
                        <a:pt x="1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46" name="Freeform 154"/>
                <p:cNvSpPr>
                  <a:spLocks noEditPoints="1"/>
                </p:cNvSpPr>
                <p:nvPr/>
              </p:nvSpPr>
              <p:spPr bwMode="auto">
                <a:xfrm>
                  <a:off x="2423" y="1970"/>
                  <a:ext cx="62" cy="64"/>
                </a:xfrm>
                <a:custGeom>
                  <a:avLst/>
                  <a:gdLst>
                    <a:gd name="T0" fmla="*/ 26 w 36"/>
                    <a:gd name="T1" fmla="*/ 37 h 37"/>
                    <a:gd name="T2" fmla="*/ 18 w 36"/>
                    <a:gd name="T3" fmla="*/ 35 h 37"/>
                    <a:gd name="T4" fmla="*/ 19 w 36"/>
                    <a:gd name="T5" fmla="*/ 30 h 37"/>
                    <a:gd name="T6" fmla="*/ 20 w 36"/>
                    <a:gd name="T7" fmla="*/ 27 h 37"/>
                    <a:gd name="T8" fmla="*/ 19 w 36"/>
                    <a:gd name="T9" fmla="*/ 27 h 37"/>
                    <a:gd name="T10" fmla="*/ 13 w 36"/>
                    <a:gd name="T11" fmla="*/ 22 h 37"/>
                    <a:gd name="T12" fmla="*/ 11 w 36"/>
                    <a:gd name="T13" fmla="*/ 22 h 37"/>
                    <a:gd name="T14" fmla="*/ 8 w 36"/>
                    <a:gd name="T15" fmla="*/ 21 h 37"/>
                    <a:gd name="T16" fmla="*/ 5 w 36"/>
                    <a:gd name="T17" fmla="*/ 18 h 37"/>
                    <a:gd name="T18" fmla="*/ 1 w 36"/>
                    <a:gd name="T19" fmla="*/ 14 h 37"/>
                    <a:gd name="T20" fmla="*/ 0 w 36"/>
                    <a:gd name="T21" fmla="*/ 14 h 37"/>
                    <a:gd name="T22" fmla="*/ 1 w 36"/>
                    <a:gd name="T23" fmla="*/ 13 h 37"/>
                    <a:gd name="T24" fmla="*/ 1 w 36"/>
                    <a:gd name="T25" fmla="*/ 10 h 37"/>
                    <a:gd name="T26" fmla="*/ 7 w 36"/>
                    <a:gd name="T27" fmla="*/ 1 h 37"/>
                    <a:gd name="T28" fmla="*/ 8 w 36"/>
                    <a:gd name="T29" fmla="*/ 1 h 37"/>
                    <a:gd name="T30" fmla="*/ 14 w 36"/>
                    <a:gd name="T31" fmla="*/ 0 h 37"/>
                    <a:gd name="T32" fmla="*/ 20 w 36"/>
                    <a:gd name="T33" fmla="*/ 4 h 37"/>
                    <a:gd name="T34" fmla="*/ 21 w 36"/>
                    <a:gd name="T35" fmla="*/ 4 h 37"/>
                    <a:gd name="T36" fmla="*/ 21 w 36"/>
                    <a:gd name="T37" fmla="*/ 7 h 37"/>
                    <a:gd name="T38" fmla="*/ 24 w 36"/>
                    <a:gd name="T39" fmla="*/ 12 h 37"/>
                    <a:gd name="T40" fmla="*/ 25 w 36"/>
                    <a:gd name="T41" fmla="*/ 12 h 37"/>
                    <a:gd name="T42" fmla="*/ 29 w 36"/>
                    <a:gd name="T43" fmla="*/ 13 h 37"/>
                    <a:gd name="T44" fmla="*/ 31 w 36"/>
                    <a:gd name="T45" fmla="*/ 18 h 37"/>
                    <a:gd name="T46" fmla="*/ 31 w 36"/>
                    <a:gd name="T47" fmla="*/ 19 h 37"/>
                    <a:gd name="T48" fmla="*/ 32 w 36"/>
                    <a:gd name="T49" fmla="*/ 19 h 37"/>
                    <a:gd name="T50" fmla="*/ 33 w 36"/>
                    <a:gd name="T51" fmla="*/ 19 h 37"/>
                    <a:gd name="T52" fmla="*/ 35 w 36"/>
                    <a:gd name="T53" fmla="*/ 19 h 37"/>
                    <a:gd name="T54" fmla="*/ 35 w 36"/>
                    <a:gd name="T55" fmla="*/ 25 h 37"/>
                    <a:gd name="T56" fmla="*/ 35 w 36"/>
                    <a:gd name="T57" fmla="*/ 26 h 37"/>
                    <a:gd name="T58" fmla="*/ 35 w 36"/>
                    <a:gd name="T59" fmla="*/ 27 h 37"/>
                    <a:gd name="T60" fmla="*/ 30 w 36"/>
                    <a:gd name="T61" fmla="*/ 36 h 37"/>
                    <a:gd name="T62" fmla="*/ 26 w 36"/>
                    <a:gd name="T63" fmla="*/ 37 h 37"/>
                    <a:gd name="T64" fmla="*/ 3 w 36"/>
                    <a:gd name="T65" fmla="*/ 13 h 37"/>
                    <a:gd name="T66" fmla="*/ 6 w 36"/>
                    <a:gd name="T67" fmla="*/ 17 h 37"/>
                    <a:gd name="T68" fmla="*/ 9 w 36"/>
                    <a:gd name="T69" fmla="*/ 20 h 37"/>
                    <a:gd name="T70" fmla="*/ 11 w 36"/>
                    <a:gd name="T71" fmla="*/ 20 h 37"/>
                    <a:gd name="T72" fmla="*/ 14 w 36"/>
                    <a:gd name="T73" fmla="*/ 21 h 37"/>
                    <a:gd name="T74" fmla="*/ 20 w 36"/>
                    <a:gd name="T75" fmla="*/ 25 h 37"/>
                    <a:gd name="T76" fmla="*/ 22 w 36"/>
                    <a:gd name="T77" fmla="*/ 27 h 37"/>
                    <a:gd name="T78" fmla="*/ 20 w 36"/>
                    <a:gd name="T79" fmla="*/ 31 h 37"/>
                    <a:gd name="T80" fmla="*/ 19 w 36"/>
                    <a:gd name="T81" fmla="*/ 33 h 37"/>
                    <a:gd name="T82" fmla="*/ 26 w 36"/>
                    <a:gd name="T83" fmla="*/ 35 h 37"/>
                    <a:gd name="T84" fmla="*/ 29 w 36"/>
                    <a:gd name="T85" fmla="*/ 34 h 37"/>
                    <a:gd name="T86" fmla="*/ 33 w 36"/>
                    <a:gd name="T87" fmla="*/ 27 h 37"/>
                    <a:gd name="T88" fmla="*/ 33 w 36"/>
                    <a:gd name="T89" fmla="*/ 26 h 37"/>
                    <a:gd name="T90" fmla="*/ 33 w 36"/>
                    <a:gd name="T91" fmla="*/ 25 h 37"/>
                    <a:gd name="T92" fmla="*/ 33 w 36"/>
                    <a:gd name="T93" fmla="*/ 21 h 37"/>
                    <a:gd name="T94" fmla="*/ 33 w 36"/>
                    <a:gd name="T95" fmla="*/ 21 h 37"/>
                    <a:gd name="T96" fmla="*/ 32 w 36"/>
                    <a:gd name="T97" fmla="*/ 21 h 37"/>
                    <a:gd name="T98" fmla="*/ 31 w 36"/>
                    <a:gd name="T99" fmla="*/ 21 h 37"/>
                    <a:gd name="T100" fmla="*/ 29 w 36"/>
                    <a:gd name="T101" fmla="*/ 20 h 37"/>
                    <a:gd name="T102" fmla="*/ 29 w 36"/>
                    <a:gd name="T103" fmla="*/ 18 h 37"/>
                    <a:gd name="T104" fmla="*/ 28 w 36"/>
                    <a:gd name="T105" fmla="*/ 14 h 37"/>
                    <a:gd name="T106" fmla="*/ 26 w 36"/>
                    <a:gd name="T107" fmla="*/ 14 h 37"/>
                    <a:gd name="T108" fmla="*/ 23 w 36"/>
                    <a:gd name="T109" fmla="*/ 14 h 37"/>
                    <a:gd name="T110" fmla="*/ 19 w 36"/>
                    <a:gd name="T111" fmla="*/ 7 h 37"/>
                    <a:gd name="T112" fmla="*/ 19 w 36"/>
                    <a:gd name="T113" fmla="*/ 5 h 37"/>
                    <a:gd name="T114" fmla="*/ 14 w 36"/>
                    <a:gd name="T115" fmla="*/ 2 h 37"/>
                    <a:gd name="T116" fmla="*/ 9 w 36"/>
                    <a:gd name="T117" fmla="*/ 3 h 37"/>
                    <a:gd name="T118" fmla="*/ 7 w 36"/>
                    <a:gd name="T119" fmla="*/ 3 h 37"/>
                    <a:gd name="T120" fmla="*/ 3 w 36"/>
                    <a:gd name="T121" fmla="*/ 10 h 37"/>
                    <a:gd name="T122" fmla="*/ 3 w 36"/>
                    <a:gd name="T123"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 h="37">
                      <a:moveTo>
                        <a:pt x="26" y="37"/>
                      </a:moveTo>
                      <a:cubicBezTo>
                        <a:pt x="26" y="37"/>
                        <a:pt x="19" y="36"/>
                        <a:pt x="18" y="35"/>
                      </a:cubicBezTo>
                      <a:cubicBezTo>
                        <a:pt x="16" y="33"/>
                        <a:pt x="18" y="31"/>
                        <a:pt x="19" y="30"/>
                      </a:cubicBezTo>
                      <a:cubicBezTo>
                        <a:pt x="19" y="29"/>
                        <a:pt x="20" y="28"/>
                        <a:pt x="20" y="27"/>
                      </a:cubicBezTo>
                      <a:cubicBezTo>
                        <a:pt x="20" y="27"/>
                        <a:pt x="20" y="27"/>
                        <a:pt x="19" y="27"/>
                      </a:cubicBezTo>
                      <a:cubicBezTo>
                        <a:pt x="17" y="25"/>
                        <a:pt x="15" y="24"/>
                        <a:pt x="13" y="22"/>
                      </a:cubicBezTo>
                      <a:cubicBezTo>
                        <a:pt x="13" y="22"/>
                        <a:pt x="12" y="22"/>
                        <a:pt x="11" y="22"/>
                      </a:cubicBezTo>
                      <a:cubicBezTo>
                        <a:pt x="10" y="22"/>
                        <a:pt x="9" y="22"/>
                        <a:pt x="8" y="21"/>
                      </a:cubicBezTo>
                      <a:cubicBezTo>
                        <a:pt x="7" y="20"/>
                        <a:pt x="6" y="19"/>
                        <a:pt x="5" y="18"/>
                      </a:cubicBezTo>
                      <a:cubicBezTo>
                        <a:pt x="4" y="16"/>
                        <a:pt x="3" y="15"/>
                        <a:pt x="1" y="14"/>
                      </a:cubicBezTo>
                      <a:cubicBezTo>
                        <a:pt x="0" y="14"/>
                        <a:pt x="0" y="14"/>
                        <a:pt x="0" y="14"/>
                      </a:cubicBezTo>
                      <a:cubicBezTo>
                        <a:pt x="1" y="13"/>
                        <a:pt x="1" y="13"/>
                        <a:pt x="1" y="13"/>
                      </a:cubicBezTo>
                      <a:cubicBezTo>
                        <a:pt x="1" y="12"/>
                        <a:pt x="1" y="11"/>
                        <a:pt x="1" y="10"/>
                      </a:cubicBezTo>
                      <a:cubicBezTo>
                        <a:pt x="2" y="6"/>
                        <a:pt x="3" y="2"/>
                        <a:pt x="7" y="1"/>
                      </a:cubicBezTo>
                      <a:cubicBezTo>
                        <a:pt x="8" y="1"/>
                        <a:pt x="8" y="1"/>
                        <a:pt x="8" y="1"/>
                      </a:cubicBezTo>
                      <a:cubicBezTo>
                        <a:pt x="10" y="0"/>
                        <a:pt x="12" y="0"/>
                        <a:pt x="14" y="0"/>
                      </a:cubicBezTo>
                      <a:cubicBezTo>
                        <a:pt x="17" y="0"/>
                        <a:pt x="19" y="1"/>
                        <a:pt x="20" y="4"/>
                      </a:cubicBezTo>
                      <a:cubicBezTo>
                        <a:pt x="21" y="4"/>
                        <a:pt x="21" y="4"/>
                        <a:pt x="21" y="4"/>
                      </a:cubicBezTo>
                      <a:cubicBezTo>
                        <a:pt x="21" y="5"/>
                        <a:pt x="21" y="6"/>
                        <a:pt x="21" y="7"/>
                      </a:cubicBezTo>
                      <a:cubicBezTo>
                        <a:pt x="21" y="10"/>
                        <a:pt x="21" y="11"/>
                        <a:pt x="24" y="12"/>
                      </a:cubicBezTo>
                      <a:cubicBezTo>
                        <a:pt x="24" y="12"/>
                        <a:pt x="25" y="12"/>
                        <a:pt x="25" y="12"/>
                      </a:cubicBezTo>
                      <a:cubicBezTo>
                        <a:pt x="27" y="12"/>
                        <a:pt x="28" y="12"/>
                        <a:pt x="29" y="13"/>
                      </a:cubicBezTo>
                      <a:cubicBezTo>
                        <a:pt x="30" y="14"/>
                        <a:pt x="30" y="15"/>
                        <a:pt x="31" y="18"/>
                      </a:cubicBezTo>
                      <a:cubicBezTo>
                        <a:pt x="31" y="18"/>
                        <a:pt x="31" y="19"/>
                        <a:pt x="31" y="19"/>
                      </a:cubicBezTo>
                      <a:cubicBezTo>
                        <a:pt x="31" y="19"/>
                        <a:pt x="32" y="19"/>
                        <a:pt x="32" y="19"/>
                      </a:cubicBezTo>
                      <a:cubicBezTo>
                        <a:pt x="32" y="19"/>
                        <a:pt x="33" y="19"/>
                        <a:pt x="33" y="19"/>
                      </a:cubicBezTo>
                      <a:cubicBezTo>
                        <a:pt x="34" y="19"/>
                        <a:pt x="34" y="19"/>
                        <a:pt x="35" y="19"/>
                      </a:cubicBezTo>
                      <a:cubicBezTo>
                        <a:pt x="36" y="20"/>
                        <a:pt x="35" y="23"/>
                        <a:pt x="35" y="25"/>
                      </a:cubicBezTo>
                      <a:cubicBezTo>
                        <a:pt x="35" y="25"/>
                        <a:pt x="35" y="26"/>
                        <a:pt x="35" y="26"/>
                      </a:cubicBezTo>
                      <a:cubicBezTo>
                        <a:pt x="35" y="27"/>
                        <a:pt x="35" y="27"/>
                        <a:pt x="35" y="27"/>
                      </a:cubicBezTo>
                      <a:cubicBezTo>
                        <a:pt x="34" y="30"/>
                        <a:pt x="34" y="34"/>
                        <a:pt x="30" y="36"/>
                      </a:cubicBezTo>
                      <a:cubicBezTo>
                        <a:pt x="29" y="36"/>
                        <a:pt x="28" y="37"/>
                        <a:pt x="26" y="37"/>
                      </a:cubicBezTo>
                      <a:close/>
                      <a:moveTo>
                        <a:pt x="3" y="13"/>
                      </a:moveTo>
                      <a:cubicBezTo>
                        <a:pt x="4" y="14"/>
                        <a:pt x="5" y="15"/>
                        <a:pt x="6" y="17"/>
                      </a:cubicBezTo>
                      <a:cubicBezTo>
                        <a:pt x="7" y="18"/>
                        <a:pt x="8" y="19"/>
                        <a:pt x="9" y="20"/>
                      </a:cubicBezTo>
                      <a:cubicBezTo>
                        <a:pt x="10" y="20"/>
                        <a:pt x="10" y="20"/>
                        <a:pt x="11" y="20"/>
                      </a:cubicBezTo>
                      <a:cubicBezTo>
                        <a:pt x="12" y="20"/>
                        <a:pt x="13" y="20"/>
                        <a:pt x="14" y="21"/>
                      </a:cubicBezTo>
                      <a:cubicBezTo>
                        <a:pt x="16" y="22"/>
                        <a:pt x="18" y="24"/>
                        <a:pt x="20" y="25"/>
                      </a:cubicBezTo>
                      <a:cubicBezTo>
                        <a:pt x="21" y="26"/>
                        <a:pt x="22" y="26"/>
                        <a:pt x="22" y="27"/>
                      </a:cubicBezTo>
                      <a:cubicBezTo>
                        <a:pt x="22" y="29"/>
                        <a:pt x="21" y="30"/>
                        <a:pt x="20" y="31"/>
                      </a:cubicBezTo>
                      <a:cubicBezTo>
                        <a:pt x="19" y="32"/>
                        <a:pt x="19" y="33"/>
                        <a:pt x="19" y="33"/>
                      </a:cubicBezTo>
                      <a:cubicBezTo>
                        <a:pt x="20" y="34"/>
                        <a:pt x="23" y="35"/>
                        <a:pt x="26" y="35"/>
                      </a:cubicBezTo>
                      <a:cubicBezTo>
                        <a:pt x="28" y="35"/>
                        <a:pt x="29" y="34"/>
                        <a:pt x="29" y="34"/>
                      </a:cubicBezTo>
                      <a:cubicBezTo>
                        <a:pt x="32" y="33"/>
                        <a:pt x="32" y="30"/>
                        <a:pt x="33" y="27"/>
                      </a:cubicBezTo>
                      <a:cubicBezTo>
                        <a:pt x="33" y="26"/>
                        <a:pt x="33" y="26"/>
                        <a:pt x="33" y="26"/>
                      </a:cubicBezTo>
                      <a:cubicBezTo>
                        <a:pt x="33" y="25"/>
                        <a:pt x="33" y="25"/>
                        <a:pt x="33" y="25"/>
                      </a:cubicBezTo>
                      <a:cubicBezTo>
                        <a:pt x="33" y="23"/>
                        <a:pt x="34" y="21"/>
                        <a:pt x="33" y="21"/>
                      </a:cubicBezTo>
                      <a:cubicBezTo>
                        <a:pt x="33" y="21"/>
                        <a:pt x="33" y="21"/>
                        <a:pt x="33" y="21"/>
                      </a:cubicBezTo>
                      <a:cubicBezTo>
                        <a:pt x="33" y="21"/>
                        <a:pt x="33" y="21"/>
                        <a:pt x="32" y="21"/>
                      </a:cubicBezTo>
                      <a:cubicBezTo>
                        <a:pt x="32" y="21"/>
                        <a:pt x="31" y="21"/>
                        <a:pt x="31" y="21"/>
                      </a:cubicBezTo>
                      <a:cubicBezTo>
                        <a:pt x="29" y="21"/>
                        <a:pt x="29" y="20"/>
                        <a:pt x="29" y="20"/>
                      </a:cubicBezTo>
                      <a:cubicBezTo>
                        <a:pt x="29" y="19"/>
                        <a:pt x="29" y="19"/>
                        <a:pt x="29" y="18"/>
                      </a:cubicBezTo>
                      <a:cubicBezTo>
                        <a:pt x="29" y="17"/>
                        <a:pt x="28" y="15"/>
                        <a:pt x="28" y="14"/>
                      </a:cubicBezTo>
                      <a:cubicBezTo>
                        <a:pt x="27" y="13"/>
                        <a:pt x="27" y="14"/>
                        <a:pt x="26" y="14"/>
                      </a:cubicBezTo>
                      <a:cubicBezTo>
                        <a:pt x="25" y="14"/>
                        <a:pt x="24" y="14"/>
                        <a:pt x="23" y="14"/>
                      </a:cubicBezTo>
                      <a:cubicBezTo>
                        <a:pt x="19" y="13"/>
                        <a:pt x="19" y="10"/>
                        <a:pt x="19" y="7"/>
                      </a:cubicBezTo>
                      <a:cubicBezTo>
                        <a:pt x="19" y="6"/>
                        <a:pt x="19" y="5"/>
                        <a:pt x="19" y="5"/>
                      </a:cubicBezTo>
                      <a:cubicBezTo>
                        <a:pt x="18" y="3"/>
                        <a:pt x="16" y="2"/>
                        <a:pt x="14" y="2"/>
                      </a:cubicBezTo>
                      <a:cubicBezTo>
                        <a:pt x="12" y="2"/>
                        <a:pt x="10" y="2"/>
                        <a:pt x="9" y="3"/>
                      </a:cubicBezTo>
                      <a:cubicBezTo>
                        <a:pt x="7" y="3"/>
                        <a:pt x="7" y="3"/>
                        <a:pt x="7" y="3"/>
                      </a:cubicBezTo>
                      <a:cubicBezTo>
                        <a:pt x="4" y="4"/>
                        <a:pt x="4" y="7"/>
                        <a:pt x="3" y="10"/>
                      </a:cubicBezTo>
                      <a:cubicBezTo>
                        <a:pt x="3" y="11"/>
                        <a:pt x="3" y="12"/>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47" name="Freeform 155"/>
                <p:cNvSpPr/>
                <p:nvPr/>
              </p:nvSpPr>
              <p:spPr bwMode="auto">
                <a:xfrm>
                  <a:off x="2299" y="1839"/>
                  <a:ext cx="86" cy="129"/>
                </a:xfrm>
                <a:custGeom>
                  <a:avLst/>
                  <a:gdLst>
                    <a:gd name="T0" fmla="*/ 46 w 50"/>
                    <a:gd name="T1" fmla="*/ 70 h 75"/>
                    <a:gd name="T2" fmla="*/ 39 w 50"/>
                    <a:gd name="T3" fmla="*/ 69 h 75"/>
                    <a:gd name="T4" fmla="*/ 30 w 50"/>
                    <a:gd name="T5" fmla="*/ 64 h 75"/>
                    <a:gd name="T6" fmla="*/ 21 w 50"/>
                    <a:gd name="T7" fmla="*/ 57 h 75"/>
                    <a:gd name="T8" fmla="*/ 20 w 50"/>
                    <a:gd name="T9" fmla="*/ 53 h 75"/>
                    <a:gd name="T10" fmla="*/ 17 w 50"/>
                    <a:gd name="T11" fmla="*/ 48 h 75"/>
                    <a:gd name="T12" fmla="*/ 12 w 50"/>
                    <a:gd name="T13" fmla="*/ 38 h 75"/>
                    <a:gd name="T14" fmla="*/ 7 w 50"/>
                    <a:gd name="T15" fmla="*/ 29 h 75"/>
                    <a:gd name="T16" fmla="*/ 5 w 50"/>
                    <a:gd name="T17" fmla="*/ 26 h 75"/>
                    <a:gd name="T18" fmla="*/ 2 w 50"/>
                    <a:gd name="T19" fmla="*/ 23 h 75"/>
                    <a:gd name="T20" fmla="*/ 2 w 50"/>
                    <a:gd name="T21" fmla="*/ 22 h 75"/>
                    <a:gd name="T22" fmla="*/ 4 w 50"/>
                    <a:gd name="T23" fmla="*/ 14 h 75"/>
                    <a:gd name="T24" fmla="*/ 4 w 50"/>
                    <a:gd name="T25" fmla="*/ 18 h 75"/>
                    <a:gd name="T26" fmla="*/ 10 w 50"/>
                    <a:gd name="T27" fmla="*/ 19 h 75"/>
                    <a:gd name="T28" fmla="*/ 11 w 50"/>
                    <a:gd name="T29" fmla="*/ 16 h 75"/>
                    <a:gd name="T30" fmla="*/ 13 w 50"/>
                    <a:gd name="T31" fmla="*/ 13 h 75"/>
                    <a:gd name="T32" fmla="*/ 20 w 50"/>
                    <a:gd name="T33" fmla="*/ 9 h 75"/>
                    <a:gd name="T34" fmla="*/ 25 w 50"/>
                    <a:gd name="T35" fmla="*/ 4 h 75"/>
                    <a:gd name="T36" fmla="*/ 27 w 50"/>
                    <a:gd name="T37" fmla="*/ 2 h 75"/>
                    <a:gd name="T38" fmla="*/ 32 w 50"/>
                    <a:gd name="T39" fmla="*/ 8 h 75"/>
                    <a:gd name="T40" fmla="*/ 42 w 50"/>
                    <a:gd name="T41" fmla="*/ 15 h 75"/>
                    <a:gd name="T42" fmla="*/ 45 w 50"/>
                    <a:gd name="T43" fmla="*/ 16 h 75"/>
                    <a:gd name="T44" fmla="*/ 33 w 50"/>
                    <a:gd name="T45" fmla="*/ 24 h 75"/>
                    <a:gd name="T46" fmla="*/ 30 w 50"/>
                    <a:gd name="T47" fmla="*/ 30 h 75"/>
                    <a:gd name="T48" fmla="*/ 33 w 50"/>
                    <a:gd name="T49" fmla="*/ 37 h 75"/>
                    <a:gd name="T50" fmla="*/ 37 w 50"/>
                    <a:gd name="T51" fmla="*/ 39 h 75"/>
                    <a:gd name="T52" fmla="*/ 43 w 50"/>
                    <a:gd name="T53" fmla="*/ 36 h 75"/>
                    <a:gd name="T54" fmla="*/ 45 w 50"/>
                    <a:gd name="T55" fmla="*/ 43 h 75"/>
                    <a:gd name="T56" fmla="*/ 49 w 50"/>
                    <a:gd name="T57" fmla="*/ 48 h 75"/>
                    <a:gd name="T58" fmla="*/ 49 w 50"/>
                    <a:gd name="T59" fmla="*/ 52 h 75"/>
                    <a:gd name="T60" fmla="*/ 49 w 50"/>
                    <a:gd name="T61" fmla="*/ 57 h 75"/>
                    <a:gd name="T62" fmla="*/ 48 w 50"/>
                    <a:gd name="T63" fmla="*/ 59 h 75"/>
                    <a:gd name="T64" fmla="*/ 48 w 50"/>
                    <a:gd name="T65" fmla="*/ 61 h 75"/>
                    <a:gd name="T66" fmla="*/ 49 w 50"/>
                    <a:gd name="T67" fmla="*/ 65 h 75"/>
                    <a:gd name="T68" fmla="*/ 46 w 50"/>
                    <a:gd name="T69"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75">
                      <a:moveTo>
                        <a:pt x="46" y="70"/>
                      </a:moveTo>
                      <a:cubicBezTo>
                        <a:pt x="45" y="75"/>
                        <a:pt x="41" y="71"/>
                        <a:pt x="39" y="69"/>
                      </a:cubicBezTo>
                      <a:cubicBezTo>
                        <a:pt x="36" y="67"/>
                        <a:pt x="33" y="66"/>
                        <a:pt x="30" y="64"/>
                      </a:cubicBezTo>
                      <a:cubicBezTo>
                        <a:pt x="26" y="62"/>
                        <a:pt x="24" y="60"/>
                        <a:pt x="21" y="57"/>
                      </a:cubicBezTo>
                      <a:cubicBezTo>
                        <a:pt x="20" y="56"/>
                        <a:pt x="20" y="55"/>
                        <a:pt x="20" y="53"/>
                      </a:cubicBezTo>
                      <a:cubicBezTo>
                        <a:pt x="20" y="51"/>
                        <a:pt x="18" y="49"/>
                        <a:pt x="17" y="48"/>
                      </a:cubicBezTo>
                      <a:cubicBezTo>
                        <a:pt x="15" y="45"/>
                        <a:pt x="14" y="42"/>
                        <a:pt x="12" y="38"/>
                      </a:cubicBezTo>
                      <a:cubicBezTo>
                        <a:pt x="11" y="35"/>
                        <a:pt x="9" y="33"/>
                        <a:pt x="7" y="29"/>
                      </a:cubicBezTo>
                      <a:cubicBezTo>
                        <a:pt x="6" y="28"/>
                        <a:pt x="6" y="27"/>
                        <a:pt x="5" y="26"/>
                      </a:cubicBezTo>
                      <a:cubicBezTo>
                        <a:pt x="4" y="25"/>
                        <a:pt x="3" y="24"/>
                        <a:pt x="2" y="23"/>
                      </a:cubicBezTo>
                      <a:cubicBezTo>
                        <a:pt x="1" y="23"/>
                        <a:pt x="2" y="23"/>
                        <a:pt x="2" y="22"/>
                      </a:cubicBezTo>
                      <a:cubicBezTo>
                        <a:pt x="0" y="18"/>
                        <a:pt x="1" y="17"/>
                        <a:pt x="4" y="14"/>
                      </a:cubicBezTo>
                      <a:cubicBezTo>
                        <a:pt x="5" y="16"/>
                        <a:pt x="3" y="16"/>
                        <a:pt x="4" y="18"/>
                      </a:cubicBezTo>
                      <a:cubicBezTo>
                        <a:pt x="7" y="16"/>
                        <a:pt x="7" y="21"/>
                        <a:pt x="10" y="19"/>
                      </a:cubicBezTo>
                      <a:cubicBezTo>
                        <a:pt x="11" y="18"/>
                        <a:pt x="10" y="17"/>
                        <a:pt x="11" y="16"/>
                      </a:cubicBezTo>
                      <a:cubicBezTo>
                        <a:pt x="11" y="14"/>
                        <a:pt x="13" y="14"/>
                        <a:pt x="13" y="13"/>
                      </a:cubicBezTo>
                      <a:cubicBezTo>
                        <a:pt x="14" y="11"/>
                        <a:pt x="18" y="11"/>
                        <a:pt x="20" y="9"/>
                      </a:cubicBezTo>
                      <a:cubicBezTo>
                        <a:pt x="21" y="8"/>
                        <a:pt x="23" y="5"/>
                        <a:pt x="25" y="4"/>
                      </a:cubicBezTo>
                      <a:cubicBezTo>
                        <a:pt x="22" y="1"/>
                        <a:pt x="25" y="0"/>
                        <a:pt x="27" y="2"/>
                      </a:cubicBezTo>
                      <a:cubicBezTo>
                        <a:pt x="28" y="4"/>
                        <a:pt x="32" y="6"/>
                        <a:pt x="32" y="8"/>
                      </a:cubicBezTo>
                      <a:cubicBezTo>
                        <a:pt x="34" y="13"/>
                        <a:pt x="49" y="5"/>
                        <a:pt x="42" y="15"/>
                      </a:cubicBezTo>
                      <a:cubicBezTo>
                        <a:pt x="43" y="15"/>
                        <a:pt x="44" y="16"/>
                        <a:pt x="45" y="16"/>
                      </a:cubicBezTo>
                      <a:cubicBezTo>
                        <a:pt x="41" y="17"/>
                        <a:pt x="33" y="19"/>
                        <a:pt x="33" y="24"/>
                      </a:cubicBezTo>
                      <a:cubicBezTo>
                        <a:pt x="33" y="26"/>
                        <a:pt x="30" y="27"/>
                        <a:pt x="30" y="30"/>
                      </a:cubicBezTo>
                      <a:cubicBezTo>
                        <a:pt x="30" y="33"/>
                        <a:pt x="34" y="34"/>
                        <a:pt x="33" y="37"/>
                      </a:cubicBezTo>
                      <a:cubicBezTo>
                        <a:pt x="36" y="36"/>
                        <a:pt x="35" y="39"/>
                        <a:pt x="37" y="39"/>
                      </a:cubicBezTo>
                      <a:cubicBezTo>
                        <a:pt x="39" y="39"/>
                        <a:pt x="41" y="37"/>
                        <a:pt x="43" y="36"/>
                      </a:cubicBezTo>
                      <a:cubicBezTo>
                        <a:pt x="43" y="40"/>
                        <a:pt x="41" y="44"/>
                        <a:pt x="45" y="43"/>
                      </a:cubicBezTo>
                      <a:cubicBezTo>
                        <a:pt x="47" y="43"/>
                        <a:pt x="48" y="46"/>
                        <a:pt x="49" y="48"/>
                      </a:cubicBezTo>
                      <a:cubicBezTo>
                        <a:pt x="50" y="49"/>
                        <a:pt x="49" y="50"/>
                        <a:pt x="49" y="52"/>
                      </a:cubicBezTo>
                      <a:cubicBezTo>
                        <a:pt x="49" y="54"/>
                        <a:pt x="49" y="55"/>
                        <a:pt x="49" y="57"/>
                      </a:cubicBezTo>
                      <a:cubicBezTo>
                        <a:pt x="49" y="58"/>
                        <a:pt x="47" y="57"/>
                        <a:pt x="48" y="59"/>
                      </a:cubicBezTo>
                      <a:cubicBezTo>
                        <a:pt x="48" y="60"/>
                        <a:pt x="48" y="60"/>
                        <a:pt x="48" y="61"/>
                      </a:cubicBezTo>
                      <a:cubicBezTo>
                        <a:pt x="46" y="63"/>
                        <a:pt x="49" y="63"/>
                        <a:pt x="49" y="65"/>
                      </a:cubicBezTo>
                      <a:cubicBezTo>
                        <a:pt x="48" y="67"/>
                        <a:pt x="46" y="68"/>
                        <a:pt x="46"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48" name="Freeform 156"/>
                <p:cNvSpPr>
                  <a:spLocks noEditPoints="1"/>
                </p:cNvSpPr>
                <p:nvPr/>
              </p:nvSpPr>
              <p:spPr bwMode="auto">
                <a:xfrm>
                  <a:off x="2297" y="1837"/>
                  <a:ext cx="90" cy="128"/>
                </a:xfrm>
                <a:custGeom>
                  <a:avLst/>
                  <a:gdLst>
                    <a:gd name="T0" fmla="*/ 39 w 52"/>
                    <a:gd name="T1" fmla="*/ 71 h 74"/>
                    <a:gd name="T2" fmla="*/ 21 w 52"/>
                    <a:gd name="T3" fmla="*/ 59 h 74"/>
                    <a:gd name="T4" fmla="*/ 18 w 52"/>
                    <a:gd name="T5" fmla="*/ 51 h 74"/>
                    <a:gd name="T6" fmla="*/ 12 w 52"/>
                    <a:gd name="T7" fmla="*/ 40 h 74"/>
                    <a:gd name="T8" fmla="*/ 7 w 52"/>
                    <a:gd name="T9" fmla="*/ 30 h 74"/>
                    <a:gd name="T10" fmla="*/ 1 w 52"/>
                    <a:gd name="T11" fmla="*/ 24 h 74"/>
                    <a:gd name="T12" fmla="*/ 6 w 52"/>
                    <a:gd name="T13" fmla="*/ 13 h 74"/>
                    <a:gd name="T14" fmla="*/ 6 w 52"/>
                    <a:gd name="T15" fmla="*/ 18 h 74"/>
                    <a:gd name="T16" fmla="*/ 11 w 52"/>
                    <a:gd name="T17" fmla="*/ 18 h 74"/>
                    <a:gd name="T18" fmla="*/ 13 w 52"/>
                    <a:gd name="T19" fmla="*/ 14 h 74"/>
                    <a:gd name="T20" fmla="*/ 22 w 52"/>
                    <a:gd name="T21" fmla="*/ 7 h 74"/>
                    <a:gd name="T22" fmla="*/ 29 w 52"/>
                    <a:gd name="T23" fmla="*/ 3 h 74"/>
                    <a:gd name="T24" fmla="*/ 37 w 52"/>
                    <a:gd name="T25" fmla="*/ 10 h 74"/>
                    <a:gd name="T26" fmla="*/ 46 w 52"/>
                    <a:gd name="T27" fmla="*/ 11 h 74"/>
                    <a:gd name="T28" fmla="*/ 46 w 52"/>
                    <a:gd name="T29" fmla="*/ 16 h 74"/>
                    <a:gd name="T30" fmla="*/ 45 w 52"/>
                    <a:gd name="T31" fmla="*/ 18 h 74"/>
                    <a:gd name="T32" fmla="*/ 32 w 52"/>
                    <a:gd name="T33" fmla="*/ 31 h 74"/>
                    <a:gd name="T34" fmla="*/ 38 w 52"/>
                    <a:gd name="T35" fmla="*/ 38 h 74"/>
                    <a:gd name="T36" fmla="*/ 43 w 52"/>
                    <a:gd name="T37" fmla="*/ 37 h 74"/>
                    <a:gd name="T38" fmla="*/ 45 w 52"/>
                    <a:gd name="T39" fmla="*/ 40 h 74"/>
                    <a:gd name="T40" fmla="*/ 47 w 52"/>
                    <a:gd name="T41" fmla="*/ 43 h 74"/>
                    <a:gd name="T42" fmla="*/ 51 w 52"/>
                    <a:gd name="T43" fmla="*/ 51 h 74"/>
                    <a:gd name="T44" fmla="*/ 51 w 52"/>
                    <a:gd name="T45" fmla="*/ 58 h 74"/>
                    <a:gd name="T46" fmla="*/ 50 w 52"/>
                    <a:gd name="T47" fmla="*/ 62 h 74"/>
                    <a:gd name="T48" fmla="*/ 49 w 52"/>
                    <a:gd name="T49" fmla="*/ 69 h 74"/>
                    <a:gd name="T50" fmla="*/ 48 w 52"/>
                    <a:gd name="T51" fmla="*/ 71 h 74"/>
                    <a:gd name="T52" fmla="*/ 6 w 52"/>
                    <a:gd name="T53" fmla="*/ 26 h 74"/>
                    <a:gd name="T54" fmla="*/ 11 w 52"/>
                    <a:gd name="T55" fmla="*/ 33 h 74"/>
                    <a:gd name="T56" fmla="*/ 19 w 52"/>
                    <a:gd name="T57" fmla="*/ 49 h 74"/>
                    <a:gd name="T58" fmla="*/ 22 w 52"/>
                    <a:gd name="T59" fmla="*/ 55 h 74"/>
                    <a:gd name="T60" fmla="*/ 35 w 52"/>
                    <a:gd name="T61" fmla="*/ 66 h 74"/>
                    <a:gd name="T62" fmla="*/ 45 w 52"/>
                    <a:gd name="T63" fmla="*/ 72 h 74"/>
                    <a:gd name="T64" fmla="*/ 49 w 52"/>
                    <a:gd name="T65" fmla="*/ 66 h 74"/>
                    <a:gd name="T66" fmla="*/ 48 w 52"/>
                    <a:gd name="T67" fmla="*/ 61 h 74"/>
                    <a:gd name="T68" fmla="*/ 48 w 52"/>
                    <a:gd name="T69" fmla="*/ 58 h 74"/>
                    <a:gd name="T70" fmla="*/ 49 w 52"/>
                    <a:gd name="T71" fmla="*/ 53 h 74"/>
                    <a:gd name="T72" fmla="*/ 49 w 52"/>
                    <a:gd name="T73" fmla="*/ 48 h 74"/>
                    <a:gd name="T74" fmla="*/ 43 w 52"/>
                    <a:gd name="T75" fmla="*/ 40 h 74"/>
                    <a:gd name="T76" fmla="*/ 36 w 52"/>
                    <a:gd name="T77" fmla="*/ 40 h 74"/>
                    <a:gd name="T78" fmla="*/ 33 w 52"/>
                    <a:gd name="T79" fmla="*/ 38 h 74"/>
                    <a:gd name="T80" fmla="*/ 32 w 52"/>
                    <a:gd name="T81" fmla="*/ 27 h 74"/>
                    <a:gd name="T82" fmla="*/ 42 w 52"/>
                    <a:gd name="T83" fmla="*/ 17 h 74"/>
                    <a:gd name="T84" fmla="*/ 42 w 52"/>
                    <a:gd name="T85" fmla="*/ 12 h 74"/>
                    <a:gd name="T86" fmla="*/ 32 w 52"/>
                    <a:gd name="T87" fmla="*/ 9 h 74"/>
                    <a:gd name="T88" fmla="*/ 25 w 52"/>
                    <a:gd name="T89" fmla="*/ 3 h 74"/>
                    <a:gd name="T90" fmla="*/ 26 w 52"/>
                    <a:gd name="T91" fmla="*/ 6 h 74"/>
                    <a:gd name="T92" fmla="*/ 18 w 52"/>
                    <a:gd name="T93" fmla="*/ 13 h 74"/>
                    <a:gd name="T94" fmla="*/ 13 w 52"/>
                    <a:gd name="T95" fmla="*/ 17 h 74"/>
                    <a:gd name="T96" fmla="*/ 10 w 52"/>
                    <a:gd name="T97" fmla="*/ 22 h 74"/>
                    <a:gd name="T98" fmla="*/ 4 w 52"/>
                    <a:gd name="T99" fmla="*/ 20 h 74"/>
                    <a:gd name="T100" fmla="*/ 4 w 52"/>
                    <a:gd name="T101"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74">
                      <a:moveTo>
                        <a:pt x="45" y="74"/>
                      </a:moveTo>
                      <a:cubicBezTo>
                        <a:pt x="43" y="74"/>
                        <a:pt x="41" y="72"/>
                        <a:pt x="39" y="71"/>
                      </a:cubicBezTo>
                      <a:cubicBezTo>
                        <a:pt x="39" y="71"/>
                        <a:pt x="39" y="71"/>
                        <a:pt x="39" y="71"/>
                      </a:cubicBezTo>
                      <a:cubicBezTo>
                        <a:pt x="37" y="69"/>
                        <a:pt x="36" y="69"/>
                        <a:pt x="34" y="68"/>
                      </a:cubicBezTo>
                      <a:cubicBezTo>
                        <a:pt x="33" y="68"/>
                        <a:pt x="31" y="67"/>
                        <a:pt x="30" y="66"/>
                      </a:cubicBezTo>
                      <a:cubicBezTo>
                        <a:pt x="26" y="64"/>
                        <a:pt x="24" y="61"/>
                        <a:pt x="21" y="59"/>
                      </a:cubicBezTo>
                      <a:cubicBezTo>
                        <a:pt x="20" y="58"/>
                        <a:pt x="20" y="56"/>
                        <a:pt x="20" y="55"/>
                      </a:cubicBezTo>
                      <a:cubicBezTo>
                        <a:pt x="20" y="55"/>
                        <a:pt x="20" y="54"/>
                        <a:pt x="20" y="54"/>
                      </a:cubicBezTo>
                      <a:cubicBezTo>
                        <a:pt x="20" y="53"/>
                        <a:pt x="19" y="52"/>
                        <a:pt x="18" y="51"/>
                      </a:cubicBezTo>
                      <a:cubicBezTo>
                        <a:pt x="18" y="51"/>
                        <a:pt x="17" y="50"/>
                        <a:pt x="17" y="50"/>
                      </a:cubicBezTo>
                      <a:cubicBezTo>
                        <a:pt x="15" y="47"/>
                        <a:pt x="14" y="44"/>
                        <a:pt x="12" y="40"/>
                      </a:cubicBezTo>
                      <a:cubicBezTo>
                        <a:pt x="12" y="40"/>
                        <a:pt x="12" y="40"/>
                        <a:pt x="12" y="40"/>
                      </a:cubicBezTo>
                      <a:cubicBezTo>
                        <a:pt x="11" y="37"/>
                        <a:pt x="10" y="36"/>
                        <a:pt x="9" y="34"/>
                      </a:cubicBezTo>
                      <a:cubicBezTo>
                        <a:pt x="9" y="33"/>
                        <a:pt x="8" y="32"/>
                        <a:pt x="7" y="31"/>
                      </a:cubicBezTo>
                      <a:cubicBezTo>
                        <a:pt x="7" y="30"/>
                        <a:pt x="7" y="30"/>
                        <a:pt x="7" y="30"/>
                      </a:cubicBezTo>
                      <a:cubicBezTo>
                        <a:pt x="6" y="29"/>
                        <a:pt x="6" y="28"/>
                        <a:pt x="5" y="28"/>
                      </a:cubicBezTo>
                      <a:cubicBezTo>
                        <a:pt x="2" y="25"/>
                        <a:pt x="2" y="25"/>
                        <a:pt x="2" y="25"/>
                      </a:cubicBezTo>
                      <a:cubicBezTo>
                        <a:pt x="2" y="25"/>
                        <a:pt x="1" y="24"/>
                        <a:pt x="1" y="24"/>
                      </a:cubicBezTo>
                      <a:cubicBezTo>
                        <a:pt x="1" y="23"/>
                        <a:pt x="2" y="23"/>
                        <a:pt x="2" y="23"/>
                      </a:cubicBezTo>
                      <a:cubicBezTo>
                        <a:pt x="0" y="18"/>
                        <a:pt x="1" y="18"/>
                        <a:pt x="4" y="14"/>
                      </a:cubicBezTo>
                      <a:cubicBezTo>
                        <a:pt x="6" y="13"/>
                        <a:pt x="6" y="13"/>
                        <a:pt x="6" y="13"/>
                      </a:cubicBezTo>
                      <a:cubicBezTo>
                        <a:pt x="6" y="15"/>
                        <a:pt x="6" y="15"/>
                        <a:pt x="6" y="15"/>
                      </a:cubicBezTo>
                      <a:cubicBezTo>
                        <a:pt x="6" y="16"/>
                        <a:pt x="6" y="17"/>
                        <a:pt x="6" y="17"/>
                      </a:cubicBezTo>
                      <a:cubicBezTo>
                        <a:pt x="6" y="17"/>
                        <a:pt x="6" y="18"/>
                        <a:pt x="6" y="18"/>
                      </a:cubicBezTo>
                      <a:cubicBezTo>
                        <a:pt x="7" y="18"/>
                        <a:pt x="8" y="18"/>
                        <a:pt x="9" y="19"/>
                      </a:cubicBezTo>
                      <a:cubicBezTo>
                        <a:pt x="9" y="20"/>
                        <a:pt x="10" y="20"/>
                        <a:pt x="10" y="19"/>
                      </a:cubicBezTo>
                      <a:cubicBezTo>
                        <a:pt x="11" y="19"/>
                        <a:pt x="11" y="19"/>
                        <a:pt x="11" y="18"/>
                      </a:cubicBezTo>
                      <a:cubicBezTo>
                        <a:pt x="11" y="18"/>
                        <a:pt x="11" y="17"/>
                        <a:pt x="11" y="16"/>
                      </a:cubicBezTo>
                      <a:cubicBezTo>
                        <a:pt x="11" y="15"/>
                        <a:pt x="12" y="15"/>
                        <a:pt x="13" y="14"/>
                      </a:cubicBezTo>
                      <a:cubicBezTo>
                        <a:pt x="13" y="14"/>
                        <a:pt x="13" y="14"/>
                        <a:pt x="13" y="14"/>
                      </a:cubicBezTo>
                      <a:cubicBezTo>
                        <a:pt x="13" y="12"/>
                        <a:pt x="15" y="12"/>
                        <a:pt x="17" y="11"/>
                      </a:cubicBezTo>
                      <a:cubicBezTo>
                        <a:pt x="19" y="10"/>
                        <a:pt x="20" y="10"/>
                        <a:pt x="20" y="9"/>
                      </a:cubicBezTo>
                      <a:cubicBezTo>
                        <a:pt x="21" y="9"/>
                        <a:pt x="21" y="8"/>
                        <a:pt x="22" y="7"/>
                      </a:cubicBezTo>
                      <a:cubicBezTo>
                        <a:pt x="23" y="6"/>
                        <a:pt x="23" y="5"/>
                        <a:pt x="24" y="5"/>
                      </a:cubicBezTo>
                      <a:cubicBezTo>
                        <a:pt x="23" y="3"/>
                        <a:pt x="23" y="2"/>
                        <a:pt x="23" y="2"/>
                      </a:cubicBezTo>
                      <a:cubicBezTo>
                        <a:pt x="24" y="0"/>
                        <a:pt x="27" y="1"/>
                        <a:pt x="29" y="3"/>
                      </a:cubicBezTo>
                      <a:cubicBezTo>
                        <a:pt x="29" y="3"/>
                        <a:pt x="30" y="4"/>
                        <a:pt x="31" y="5"/>
                      </a:cubicBezTo>
                      <a:cubicBezTo>
                        <a:pt x="33" y="6"/>
                        <a:pt x="34" y="7"/>
                        <a:pt x="34" y="9"/>
                      </a:cubicBezTo>
                      <a:cubicBezTo>
                        <a:pt x="35" y="9"/>
                        <a:pt x="35" y="10"/>
                        <a:pt x="37" y="10"/>
                      </a:cubicBezTo>
                      <a:cubicBezTo>
                        <a:pt x="38" y="10"/>
                        <a:pt x="39" y="10"/>
                        <a:pt x="40" y="10"/>
                      </a:cubicBezTo>
                      <a:cubicBezTo>
                        <a:pt x="40" y="10"/>
                        <a:pt x="41" y="10"/>
                        <a:pt x="42" y="10"/>
                      </a:cubicBezTo>
                      <a:cubicBezTo>
                        <a:pt x="43" y="10"/>
                        <a:pt x="45" y="10"/>
                        <a:pt x="46" y="11"/>
                      </a:cubicBezTo>
                      <a:cubicBezTo>
                        <a:pt x="46" y="12"/>
                        <a:pt x="46" y="14"/>
                        <a:pt x="45" y="16"/>
                      </a:cubicBezTo>
                      <a:cubicBezTo>
                        <a:pt x="45" y="16"/>
                        <a:pt x="45" y="16"/>
                        <a:pt x="45" y="16"/>
                      </a:cubicBezTo>
                      <a:cubicBezTo>
                        <a:pt x="45" y="16"/>
                        <a:pt x="46" y="16"/>
                        <a:pt x="46" y="16"/>
                      </a:cubicBezTo>
                      <a:cubicBezTo>
                        <a:pt x="50" y="17"/>
                        <a:pt x="50" y="17"/>
                        <a:pt x="50" y="17"/>
                      </a:cubicBezTo>
                      <a:cubicBezTo>
                        <a:pt x="46" y="18"/>
                        <a:pt x="46" y="18"/>
                        <a:pt x="46" y="18"/>
                      </a:cubicBezTo>
                      <a:cubicBezTo>
                        <a:pt x="46" y="18"/>
                        <a:pt x="45" y="18"/>
                        <a:pt x="45" y="18"/>
                      </a:cubicBezTo>
                      <a:cubicBezTo>
                        <a:pt x="41" y="19"/>
                        <a:pt x="35" y="21"/>
                        <a:pt x="35" y="25"/>
                      </a:cubicBezTo>
                      <a:cubicBezTo>
                        <a:pt x="35" y="26"/>
                        <a:pt x="34" y="27"/>
                        <a:pt x="33" y="28"/>
                      </a:cubicBezTo>
                      <a:cubicBezTo>
                        <a:pt x="32" y="29"/>
                        <a:pt x="32" y="30"/>
                        <a:pt x="32" y="31"/>
                      </a:cubicBezTo>
                      <a:cubicBezTo>
                        <a:pt x="32" y="32"/>
                        <a:pt x="33" y="33"/>
                        <a:pt x="33" y="34"/>
                      </a:cubicBezTo>
                      <a:cubicBezTo>
                        <a:pt x="34" y="34"/>
                        <a:pt x="35" y="35"/>
                        <a:pt x="35" y="37"/>
                      </a:cubicBezTo>
                      <a:cubicBezTo>
                        <a:pt x="37" y="37"/>
                        <a:pt x="37" y="38"/>
                        <a:pt x="38" y="38"/>
                      </a:cubicBezTo>
                      <a:cubicBezTo>
                        <a:pt x="38" y="39"/>
                        <a:pt x="38" y="39"/>
                        <a:pt x="39" y="39"/>
                      </a:cubicBezTo>
                      <a:cubicBezTo>
                        <a:pt x="40" y="39"/>
                        <a:pt x="41" y="38"/>
                        <a:pt x="42" y="37"/>
                      </a:cubicBezTo>
                      <a:cubicBezTo>
                        <a:pt x="43" y="37"/>
                        <a:pt x="43" y="37"/>
                        <a:pt x="43" y="37"/>
                      </a:cubicBezTo>
                      <a:cubicBezTo>
                        <a:pt x="45" y="36"/>
                        <a:pt x="45" y="36"/>
                        <a:pt x="45" y="36"/>
                      </a:cubicBezTo>
                      <a:cubicBezTo>
                        <a:pt x="45" y="37"/>
                        <a:pt x="45" y="37"/>
                        <a:pt x="45" y="37"/>
                      </a:cubicBezTo>
                      <a:cubicBezTo>
                        <a:pt x="45" y="38"/>
                        <a:pt x="45" y="39"/>
                        <a:pt x="45" y="40"/>
                      </a:cubicBezTo>
                      <a:cubicBezTo>
                        <a:pt x="45" y="41"/>
                        <a:pt x="44" y="43"/>
                        <a:pt x="45" y="43"/>
                      </a:cubicBezTo>
                      <a:cubicBezTo>
                        <a:pt x="45" y="43"/>
                        <a:pt x="46" y="43"/>
                        <a:pt x="46" y="43"/>
                      </a:cubicBezTo>
                      <a:cubicBezTo>
                        <a:pt x="47" y="43"/>
                        <a:pt x="47" y="43"/>
                        <a:pt x="47" y="43"/>
                      </a:cubicBezTo>
                      <a:cubicBezTo>
                        <a:pt x="48" y="43"/>
                        <a:pt x="49" y="45"/>
                        <a:pt x="50" y="47"/>
                      </a:cubicBezTo>
                      <a:cubicBezTo>
                        <a:pt x="50" y="48"/>
                        <a:pt x="51" y="48"/>
                        <a:pt x="51" y="48"/>
                      </a:cubicBezTo>
                      <a:cubicBezTo>
                        <a:pt x="52" y="50"/>
                        <a:pt x="51" y="51"/>
                        <a:pt x="51" y="51"/>
                      </a:cubicBezTo>
                      <a:cubicBezTo>
                        <a:pt x="51" y="52"/>
                        <a:pt x="51" y="52"/>
                        <a:pt x="51" y="53"/>
                      </a:cubicBezTo>
                      <a:cubicBezTo>
                        <a:pt x="51" y="53"/>
                        <a:pt x="51" y="54"/>
                        <a:pt x="51" y="55"/>
                      </a:cubicBezTo>
                      <a:cubicBezTo>
                        <a:pt x="51" y="56"/>
                        <a:pt x="51" y="57"/>
                        <a:pt x="51" y="58"/>
                      </a:cubicBezTo>
                      <a:cubicBezTo>
                        <a:pt x="51" y="59"/>
                        <a:pt x="50" y="59"/>
                        <a:pt x="50" y="59"/>
                      </a:cubicBezTo>
                      <a:cubicBezTo>
                        <a:pt x="50" y="59"/>
                        <a:pt x="50" y="60"/>
                        <a:pt x="50" y="60"/>
                      </a:cubicBezTo>
                      <a:cubicBezTo>
                        <a:pt x="50" y="60"/>
                        <a:pt x="50" y="61"/>
                        <a:pt x="50" y="62"/>
                      </a:cubicBezTo>
                      <a:cubicBezTo>
                        <a:pt x="49" y="63"/>
                        <a:pt x="49" y="63"/>
                        <a:pt x="50" y="64"/>
                      </a:cubicBezTo>
                      <a:cubicBezTo>
                        <a:pt x="50" y="64"/>
                        <a:pt x="51" y="65"/>
                        <a:pt x="51" y="67"/>
                      </a:cubicBezTo>
                      <a:cubicBezTo>
                        <a:pt x="50" y="68"/>
                        <a:pt x="50" y="68"/>
                        <a:pt x="49" y="69"/>
                      </a:cubicBezTo>
                      <a:cubicBezTo>
                        <a:pt x="49" y="70"/>
                        <a:pt x="48" y="70"/>
                        <a:pt x="48" y="71"/>
                      </a:cubicBezTo>
                      <a:cubicBezTo>
                        <a:pt x="48" y="71"/>
                        <a:pt x="48" y="71"/>
                        <a:pt x="48" y="71"/>
                      </a:cubicBezTo>
                      <a:cubicBezTo>
                        <a:pt x="48" y="71"/>
                        <a:pt x="48" y="71"/>
                        <a:pt x="48" y="71"/>
                      </a:cubicBezTo>
                      <a:cubicBezTo>
                        <a:pt x="48" y="74"/>
                        <a:pt x="46" y="74"/>
                        <a:pt x="45" y="74"/>
                      </a:cubicBezTo>
                      <a:close/>
                      <a:moveTo>
                        <a:pt x="4" y="24"/>
                      </a:moveTo>
                      <a:cubicBezTo>
                        <a:pt x="6" y="26"/>
                        <a:pt x="6" y="26"/>
                        <a:pt x="6" y="26"/>
                      </a:cubicBezTo>
                      <a:cubicBezTo>
                        <a:pt x="8" y="27"/>
                        <a:pt x="8" y="28"/>
                        <a:pt x="9" y="29"/>
                      </a:cubicBezTo>
                      <a:cubicBezTo>
                        <a:pt x="9" y="30"/>
                        <a:pt x="9" y="30"/>
                        <a:pt x="9" y="30"/>
                      </a:cubicBezTo>
                      <a:cubicBezTo>
                        <a:pt x="10" y="31"/>
                        <a:pt x="10" y="32"/>
                        <a:pt x="11" y="33"/>
                      </a:cubicBezTo>
                      <a:cubicBezTo>
                        <a:pt x="12" y="35"/>
                        <a:pt x="13" y="37"/>
                        <a:pt x="14" y="39"/>
                      </a:cubicBezTo>
                      <a:cubicBezTo>
                        <a:pt x="14" y="39"/>
                        <a:pt x="14" y="39"/>
                        <a:pt x="14" y="39"/>
                      </a:cubicBezTo>
                      <a:cubicBezTo>
                        <a:pt x="16" y="43"/>
                        <a:pt x="17" y="46"/>
                        <a:pt x="19" y="49"/>
                      </a:cubicBezTo>
                      <a:cubicBezTo>
                        <a:pt x="19" y="49"/>
                        <a:pt x="19" y="49"/>
                        <a:pt x="20" y="50"/>
                      </a:cubicBezTo>
                      <a:cubicBezTo>
                        <a:pt x="21" y="51"/>
                        <a:pt x="22" y="52"/>
                        <a:pt x="22" y="54"/>
                      </a:cubicBezTo>
                      <a:cubicBezTo>
                        <a:pt x="22" y="54"/>
                        <a:pt x="22" y="55"/>
                        <a:pt x="22" y="55"/>
                      </a:cubicBezTo>
                      <a:cubicBezTo>
                        <a:pt x="22" y="56"/>
                        <a:pt x="22" y="57"/>
                        <a:pt x="23" y="58"/>
                      </a:cubicBezTo>
                      <a:cubicBezTo>
                        <a:pt x="25" y="60"/>
                        <a:pt x="28" y="62"/>
                        <a:pt x="31" y="64"/>
                      </a:cubicBezTo>
                      <a:cubicBezTo>
                        <a:pt x="32" y="65"/>
                        <a:pt x="34" y="66"/>
                        <a:pt x="35" y="66"/>
                      </a:cubicBezTo>
                      <a:cubicBezTo>
                        <a:pt x="37" y="67"/>
                        <a:pt x="38" y="68"/>
                        <a:pt x="40" y="69"/>
                      </a:cubicBezTo>
                      <a:cubicBezTo>
                        <a:pt x="41" y="70"/>
                        <a:pt x="41" y="70"/>
                        <a:pt x="41" y="70"/>
                      </a:cubicBezTo>
                      <a:cubicBezTo>
                        <a:pt x="42" y="71"/>
                        <a:pt x="44" y="72"/>
                        <a:pt x="45" y="72"/>
                      </a:cubicBezTo>
                      <a:cubicBezTo>
                        <a:pt x="45" y="72"/>
                        <a:pt x="46" y="72"/>
                        <a:pt x="46" y="71"/>
                      </a:cubicBezTo>
                      <a:cubicBezTo>
                        <a:pt x="46" y="69"/>
                        <a:pt x="47" y="68"/>
                        <a:pt x="48" y="68"/>
                      </a:cubicBezTo>
                      <a:cubicBezTo>
                        <a:pt x="48" y="67"/>
                        <a:pt x="49" y="67"/>
                        <a:pt x="49" y="66"/>
                      </a:cubicBezTo>
                      <a:cubicBezTo>
                        <a:pt x="49" y="66"/>
                        <a:pt x="49" y="66"/>
                        <a:pt x="48" y="65"/>
                      </a:cubicBezTo>
                      <a:cubicBezTo>
                        <a:pt x="48" y="64"/>
                        <a:pt x="47" y="63"/>
                        <a:pt x="48" y="61"/>
                      </a:cubicBezTo>
                      <a:cubicBezTo>
                        <a:pt x="48" y="61"/>
                        <a:pt x="48" y="61"/>
                        <a:pt x="48" y="61"/>
                      </a:cubicBezTo>
                      <a:cubicBezTo>
                        <a:pt x="48" y="61"/>
                        <a:pt x="48" y="61"/>
                        <a:pt x="48" y="61"/>
                      </a:cubicBezTo>
                      <a:cubicBezTo>
                        <a:pt x="48" y="60"/>
                        <a:pt x="48" y="60"/>
                        <a:pt x="48" y="60"/>
                      </a:cubicBezTo>
                      <a:cubicBezTo>
                        <a:pt x="48" y="60"/>
                        <a:pt x="47" y="59"/>
                        <a:pt x="48" y="58"/>
                      </a:cubicBezTo>
                      <a:cubicBezTo>
                        <a:pt x="48" y="58"/>
                        <a:pt x="48" y="58"/>
                        <a:pt x="49" y="58"/>
                      </a:cubicBezTo>
                      <a:cubicBezTo>
                        <a:pt x="49" y="57"/>
                        <a:pt x="49" y="56"/>
                        <a:pt x="49" y="55"/>
                      </a:cubicBezTo>
                      <a:cubicBezTo>
                        <a:pt x="49" y="54"/>
                        <a:pt x="49" y="53"/>
                        <a:pt x="49" y="53"/>
                      </a:cubicBezTo>
                      <a:cubicBezTo>
                        <a:pt x="49" y="52"/>
                        <a:pt x="49" y="51"/>
                        <a:pt x="49" y="51"/>
                      </a:cubicBezTo>
                      <a:cubicBezTo>
                        <a:pt x="49" y="50"/>
                        <a:pt x="49" y="50"/>
                        <a:pt x="49" y="49"/>
                      </a:cubicBezTo>
                      <a:cubicBezTo>
                        <a:pt x="49" y="49"/>
                        <a:pt x="49" y="48"/>
                        <a:pt x="49" y="48"/>
                      </a:cubicBezTo>
                      <a:cubicBezTo>
                        <a:pt x="48" y="47"/>
                        <a:pt x="47" y="45"/>
                        <a:pt x="47" y="45"/>
                      </a:cubicBezTo>
                      <a:cubicBezTo>
                        <a:pt x="45" y="45"/>
                        <a:pt x="44" y="45"/>
                        <a:pt x="43" y="44"/>
                      </a:cubicBezTo>
                      <a:cubicBezTo>
                        <a:pt x="42" y="43"/>
                        <a:pt x="43" y="41"/>
                        <a:pt x="43" y="40"/>
                      </a:cubicBezTo>
                      <a:cubicBezTo>
                        <a:pt x="43" y="40"/>
                        <a:pt x="43" y="39"/>
                        <a:pt x="43" y="39"/>
                      </a:cubicBezTo>
                      <a:cubicBezTo>
                        <a:pt x="41" y="40"/>
                        <a:pt x="40" y="41"/>
                        <a:pt x="38" y="41"/>
                      </a:cubicBezTo>
                      <a:cubicBezTo>
                        <a:pt x="37" y="41"/>
                        <a:pt x="36" y="40"/>
                        <a:pt x="36" y="40"/>
                      </a:cubicBezTo>
                      <a:cubicBezTo>
                        <a:pt x="36" y="39"/>
                        <a:pt x="35" y="39"/>
                        <a:pt x="34" y="39"/>
                      </a:cubicBezTo>
                      <a:cubicBezTo>
                        <a:pt x="33" y="39"/>
                        <a:pt x="33" y="39"/>
                        <a:pt x="33" y="39"/>
                      </a:cubicBezTo>
                      <a:cubicBezTo>
                        <a:pt x="33" y="38"/>
                        <a:pt x="33" y="38"/>
                        <a:pt x="33" y="38"/>
                      </a:cubicBezTo>
                      <a:cubicBezTo>
                        <a:pt x="34" y="37"/>
                        <a:pt x="33" y="36"/>
                        <a:pt x="32" y="35"/>
                      </a:cubicBezTo>
                      <a:cubicBezTo>
                        <a:pt x="31" y="34"/>
                        <a:pt x="30" y="33"/>
                        <a:pt x="30" y="31"/>
                      </a:cubicBezTo>
                      <a:cubicBezTo>
                        <a:pt x="30" y="29"/>
                        <a:pt x="31" y="28"/>
                        <a:pt x="32" y="27"/>
                      </a:cubicBezTo>
                      <a:cubicBezTo>
                        <a:pt x="32" y="26"/>
                        <a:pt x="33" y="26"/>
                        <a:pt x="33" y="25"/>
                      </a:cubicBezTo>
                      <a:cubicBezTo>
                        <a:pt x="33" y="20"/>
                        <a:pt x="39" y="18"/>
                        <a:pt x="43" y="17"/>
                      </a:cubicBezTo>
                      <a:cubicBezTo>
                        <a:pt x="42" y="17"/>
                        <a:pt x="42" y="17"/>
                        <a:pt x="42" y="17"/>
                      </a:cubicBezTo>
                      <a:cubicBezTo>
                        <a:pt x="43" y="15"/>
                        <a:pt x="43" y="15"/>
                        <a:pt x="43" y="15"/>
                      </a:cubicBezTo>
                      <a:cubicBezTo>
                        <a:pt x="44" y="13"/>
                        <a:pt x="44" y="12"/>
                        <a:pt x="44" y="12"/>
                      </a:cubicBezTo>
                      <a:cubicBezTo>
                        <a:pt x="44" y="12"/>
                        <a:pt x="44" y="12"/>
                        <a:pt x="42" y="12"/>
                      </a:cubicBezTo>
                      <a:cubicBezTo>
                        <a:pt x="41" y="12"/>
                        <a:pt x="40" y="12"/>
                        <a:pt x="40" y="12"/>
                      </a:cubicBezTo>
                      <a:cubicBezTo>
                        <a:pt x="39" y="12"/>
                        <a:pt x="38" y="12"/>
                        <a:pt x="37" y="12"/>
                      </a:cubicBezTo>
                      <a:cubicBezTo>
                        <a:pt x="36" y="12"/>
                        <a:pt x="33" y="12"/>
                        <a:pt x="32" y="9"/>
                      </a:cubicBezTo>
                      <a:cubicBezTo>
                        <a:pt x="32" y="8"/>
                        <a:pt x="31" y="7"/>
                        <a:pt x="30" y="6"/>
                      </a:cubicBezTo>
                      <a:cubicBezTo>
                        <a:pt x="29" y="5"/>
                        <a:pt x="28" y="5"/>
                        <a:pt x="27" y="4"/>
                      </a:cubicBezTo>
                      <a:cubicBezTo>
                        <a:pt x="26" y="3"/>
                        <a:pt x="26" y="3"/>
                        <a:pt x="25" y="3"/>
                      </a:cubicBezTo>
                      <a:cubicBezTo>
                        <a:pt x="25" y="3"/>
                        <a:pt x="25" y="3"/>
                        <a:pt x="26" y="4"/>
                      </a:cubicBezTo>
                      <a:cubicBezTo>
                        <a:pt x="27" y="5"/>
                        <a:pt x="27" y="5"/>
                        <a:pt x="27" y="5"/>
                      </a:cubicBezTo>
                      <a:cubicBezTo>
                        <a:pt x="26" y="6"/>
                        <a:pt x="26" y="6"/>
                        <a:pt x="26" y="6"/>
                      </a:cubicBezTo>
                      <a:cubicBezTo>
                        <a:pt x="25" y="6"/>
                        <a:pt x="24" y="8"/>
                        <a:pt x="24" y="9"/>
                      </a:cubicBezTo>
                      <a:cubicBezTo>
                        <a:pt x="23" y="9"/>
                        <a:pt x="22" y="10"/>
                        <a:pt x="22" y="11"/>
                      </a:cubicBezTo>
                      <a:cubicBezTo>
                        <a:pt x="21" y="12"/>
                        <a:pt x="19" y="12"/>
                        <a:pt x="18" y="13"/>
                      </a:cubicBezTo>
                      <a:cubicBezTo>
                        <a:pt x="17" y="13"/>
                        <a:pt x="15" y="14"/>
                        <a:pt x="15" y="15"/>
                      </a:cubicBezTo>
                      <a:cubicBezTo>
                        <a:pt x="15" y="15"/>
                        <a:pt x="14" y="16"/>
                        <a:pt x="14" y="16"/>
                      </a:cubicBezTo>
                      <a:cubicBezTo>
                        <a:pt x="13" y="16"/>
                        <a:pt x="13" y="17"/>
                        <a:pt x="13" y="17"/>
                      </a:cubicBezTo>
                      <a:cubicBezTo>
                        <a:pt x="13" y="17"/>
                        <a:pt x="13" y="18"/>
                        <a:pt x="13" y="18"/>
                      </a:cubicBezTo>
                      <a:cubicBezTo>
                        <a:pt x="13" y="19"/>
                        <a:pt x="13" y="20"/>
                        <a:pt x="11" y="21"/>
                      </a:cubicBezTo>
                      <a:cubicBezTo>
                        <a:pt x="11" y="21"/>
                        <a:pt x="10" y="22"/>
                        <a:pt x="10" y="22"/>
                      </a:cubicBezTo>
                      <a:cubicBezTo>
                        <a:pt x="9" y="22"/>
                        <a:pt x="8" y="21"/>
                        <a:pt x="7" y="20"/>
                      </a:cubicBezTo>
                      <a:cubicBezTo>
                        <a:pt x="7" y="20"/>
                        <a:pt x="6" y="19"/>
                        <a:pt x="5" y="20"/>
                      </a:cubicBezTo>
                      <a:cubicBezTo>
                        <a:pt x="4" y="20"/>
                        <a:pt x="4" y="20"/>
                        <a:pt x="4" y="20"/>
                      </a:cubicBezTo>
                      <a:cubicBezTo>
                        <a:pt x="4" y="19"/>
                        <a:pt x="4" y="19"/>
                        <a:pt x="4" y="19"/>
                      </a:cubicBezTo>
                      <a:cubicBezTo>
                        <a:pt x="4" y="19"/>
                        <a:pt x="4" y="18"/>
                        <a:pt x="4" y="18"/>
                      </a:cubicBezTo>
                      <a:cubicBezTo>
                        <a:pt x="3" y="19"/>
                        <a:pt x="3" y="20"/>
                        <a:pt x="4" y="22"/>
                      </a:cubicBezTo>
                      <a:cubicBezTo>
                        <a:pt x="4" y="23"/>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49" name="Freeform 157"/>
                <p:cNvSpPr/>
                <p:nvPr/>
              </p:nvSpPr>
              <p:spPr bwMode="auto">
                <a:xfrm>
                  <a:off x="2456" y="1800"/>
                  <a:ext cx="33" cy="29"/>
                </a:xfrm>
                <a:custGeom>
                  <a:avLst/>
                  <a:gdLst>
                    <a:gd name="T0" fmla="*/ 7 w 19"/>
                    <a:gd name="T1" fmla="*/ 16 h 17"/>
                    <a:gd name="T2" fmla="*/ 3 w 19"/>
                    <a:gd name="T3" fmla="*/ 10 h 17"/>
                    <a:gd name="T4" fmla="*/ 1 w 19"/>
                    <a:gd name="T5" fmla="*/ 4 h 17"/>
                    <a:gd name="T6" fmla="*/ 4 w 19"/>
                    <a:gd name="T7" fmla="*/ 2 h 17"/>
                    <a:gd name="T8" fmla="*/ 6 w 19"/>
                    <a:gd name="T9" fmla="*/ 0 h 17"/>
                    <a:gd name="T10" fmla="*/ 15 w 19"/>
                    <a:gd name="T11" fmla="*/ 0 h 17"/>
                    <a:gd name="T12" fmla="*/ 15 w 19"/>
                    <a:gd name="T13" fmla="*/ 4 h 17"/>
                    <a:gd name="T14" fmla="*/ 16 w 19"/>
                    <a:gd name="T15" fmla="*/ 12 h 17"/>
                    <a:gd name="T16" fmla="*/ 12 w 19"/>
                    <a:gd name="T17" fmla="*/ 13 h 17"/>
                    <a:gd name="T18" fmla="*/ 7 w 19"/>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7">
                      <a:moveTo>
                        <a:pt x="7" y="16"/>
                      </a:moveTo>
                      <a:cubicBezTo>
                        <a:pt x="6" y="14"/>
                        <a:pt x="5" y="11"/>
                        <a:pt x="3" y="10"/>
                      </a:cubicBezTo>
                      <a:cubicBezTo>
                        <a:pt x="1" y="9"/>
                        <a:pt x="0" y="6"/>
                        <a:pt x="1" y="4"/>
                      </a:cubicBezTo>
                      <a:cubicBezTo>
                        <a:pt x="2" y="3"/>
                        <a:pt x="3" y="4"/>
                        <a:pt x="4" y="2"/>
                      </a:cubicBezTo>
                      <a:cubicBezTo>
                        <a:pt x="5" y="0"/>
                        <a:pt x="5" y="0"/>
                        <a:pt x="6" y="0"/>
                      </a:cubicBezTo>
                      <a:cubicBezTo>
                        <a:pt x="9" y="0"/>
                        <a:pt x="12" y="0"/>
                        <a:pt x="15" y="0"/>
                      </a:cubicBezTo>
                      <a:cubicBezTo>
                        <a:pt x="19" y="1"/>
                        <a:pt x="15" y="2"/>
                        <a:pt x="15" y="4"/>
                      </a:cubicBezTo>
                      <a:cubicBezTo>
                        <a:pt x="16" y="8"/>
                        <a:pt x="17" y="9"/>
                        <a:pt x="16" y="12"/>
                      </a:cubicBezTo>
                      <a:cubicBezTo>
                        <a:pt x="16" y="15"/>
                        <a:pt x="13" y="13"/>
                        <a:pt x="12" y="13"/>
                      </a:cubicBezTo>
                      <a:cubicBezTo>
                        <a:pt x="9" y="14"/>
                        <a:pt x="10" y="17"/>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50" name="Freeform 158"/>
                <p:cNvSpPr>
                  <a:spLocks noEditPoints="1"/>
                </p:cNvSpPr>
                <p:nvPr/>
              </p:nvSpPr>
              <p:spPr bwMode="auto">
                <a:xfrm>
                  <a:off x="2456" y="1798"/>
                  <a:ext cx="31" cy="31"/>
                </a:xfrm>
                <a:custGeom>
                  <a:avLst/>
                  <a:gdLst>
                    <a:gd name="T0" fmla="*/ 8 w 18"/>
                    <a:gd name="T1" fmla="*/ 18 h 18"/>
                    <a:gd name="T2" fmla="*/ 7 w 18"/>
                    <a:gd name="T3" fmla="*/ 18 h 18"/>
                    <a:gd name="T4" fmla="*/ 7 w 18"/>
                    <a:gd name="T5" fmla="*/ 17 h 18"/>
                    <a:gd name="T6" fmla="*/ 5 w 18"/>
                    <a:gd name="T7" fmla="*/ 14 h 18"/>
                    <a:gd name="T8" fmla="*/ 3 w 18"/>
                    <a:gd name="T9" fmla="*/ 12 h 18"/>
                    <a:gd name="T10" fmla="*/ 0 w 18"/>
                    <a:gd name="T11" fmla="*/ 10 h 18"/>
                    <a:gd name="T12" fmla="*/ 1 w 18"/>
                    <a:gd name="T13" fmla="*/ 5 h 18"/>
                    <a:gd name="T14" fmla="*/ 2 w 18"/>
                    <a:gd name="T15" fmla="*/ 4 h 18"/>
                    <a:gd name="T16" fmla="*/ 3 w 18"/>
                    <a:gd name="T17" fmla="*/ 3 h 18"/>
                    <a:gd name="T18" fmla="*/ 4 w 18"/>
                    <a:gd name="T19" fmla="*/ 2 h 18"/>
                    <a:gd name="T20" fmla="*/ 6 w 18"/>
                    <a:gd name="T21" fmla="*/ 0 h 18"/>
                    <a:gd name="T22" fmla="*/ 8 w 18"/>
                    <a:gd name="T23" fmla="*/ 0 h 18"/>
                    <a:gd name="T24" fmla="*/ 15 w 18"/>
                    <a:gd name="T25" fmla="*/ 0 h 18"/>
                    <a:gd name="T26" fmla="*/ 18 w 18"/>
                    <a:gd name="T27" fmla="*/ 2 h 18"/>
                    <a:gd name="T28" fmla="*/ 17 w 18"/>
                    <a:gd name="T29" fmla="*/ 4 h 18"/>
                    <a:gd name="T30" fmla="*/ 16 w 18"/>
                    <a:gd name="T31" fmla="*/ 5 h 18"/>
                    <a:gd name="T32" fmla="*/ 17 w 18"/>
                    <a:gd name="T33" fmla="*/ 8 h 18"/>
                    <a:gd name="T34" fmla="*/ 17 w 18"/>
                    <a:gd name="T35" fmla="*/ 13 h 18"/>
                    <a:gd name="T36" fmla="*/ 15 w 18"/>
                    <a:gd name="T37" fmla="*/ 16 h 18"/>
                    <a:gd name="T38" fmla="*/ 13 w 18"/>
                    <a:gd name="T39" fmla="*/ 16 h 18"/>
                    <a:gd name="T40" fmla="*/ 12 w 18"/>
                    <a:gd name="T41" fmla="*/ 15 h 18"/>
                    <a:gd name="T42" fmla="*/ 11 w 18"/>
                    <a:gd name="T43" fmla="*/ 16 h 18"/>
                    <a:gd name="T44" fmla="*/ 8 w 18"/>
                    <a:gd name="T45" fmla="*/ 18 h 18"/>
                    <a:gd name="T46" fmla="*/ 8 w 18"/>
                    <a:gd name="T47" fmla="*/ 16 h 18"/>
                    <a:gd name="T48" fmla="*/ 8 w 18"/>
                    <a:gd name="T49" fmla="*/ 16 h 18"/>
                    <a:gd name="T50" fmla="*/ 9 w 18"/>
                    <a:gd name="T51" fmla="*/ 15 h 18"/>
                    <a:gd name="T52" fmla="*/ 11 w 18"/>
                    <a:gd name="T53" fmla="*/ 13 h 18"/>
                    <a:gd name="T54" fmla="*/ 14 w 18"/>
                    <a:gd name="T55" fmla="*/ 14 h 18"/>
                    <a:gd name="T56" fmla="*/ 15 w 18"/>
                    <a:gd name="T57" fmla="*/ 14 h 18"/>
                    <a:gd name="T58" fmla="*/ 15 w 18"/>
                    <a:gd name="T59" fmla="*/ 13 h 18"/>
                    <a:gd name="T60" fmla="*/ 15 w 18"/>
                    <a:gd name="T61" fmla="*/ 9 h 18"/>
                    <a:gd name="T62" fmla="*/ 14 w 18"/>
                    <a:gd name="T63" fmla="*/ 5 h 18"/>
                    <a:gd name="T64" fmla="*/ 16 w 18"/>
                    <a:gd name="T65" fmla="*/ 3 h 18"/>
                    <a:gd name="T66" fmla="*/ 16 w 18"/>
                    <a:gd name="T67" fmla="*/ 3 h 18"/>
                    <a:gd name="T68" fmla="*/ 15 w 18"/>
                    <a:gd name="T69" fmla="*/ 2 h 18"/>
                    <a:gd name="T70" fmla="*/ 8 w 18"/>
                    <a:gd name="T71" fmla="*/ 2 h 18"/>
                    <a:gd name="T72" fmla="*/ 6 w 18"/>
                    <a:gd name="T73" fmla="*/ 2 h 18"/>
                    <a:gd name="T74" fmla="*/ 6 w 18"/>
                    <a:gd name="T75" fmla="*/ 2 h 18"/>
                    <a:gd name="T76" fmla="*/ 6 w 18"/>
                    <a:gd name="T77" fmla="*/ 2 h 18"/>
                    <a:gd name="T78" fmla="*/ 5 w 18"/>
                    <a:gd name="T79" fmla="*/ 3 h 18"/>
                    <a:gd name="T80" fmla="*/ 5 w 18"/>
                    <a:gd name="T81" fmla="*/ 3 h 18"/>
                    <a:gd name="T82" fmla="*/ 3 w 18"/>
                    <a:gd name="T83" fmla="*/ 5 h 18"/>
                    <a:gd name="T84" fmla="*/ 2 w 18"/>
                    <a:gd name="T85" fmla="*/ 6 h 18"/>
                    <a:gd name="T86" fmla="*/ 2 w 18"/>
                    <a:gd name="T87" fmla="*/ 9 h 18"/>
                    <a:gd name="T88" fmla="*/ 4 w 18"/>
                    <a:gd name="T89" fmla="*/ 10 h 18"/>
                    <a:gd name="T90" fmla="*/ 6 w 18"/>
                    <a:gd name="T91" fmla="*/ 13 h 18"/>
                    <a:gd name="T92" fmla="*/ 8 w 18"/>
                    <a:gd name="T9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 h="18">
                      <a:moveTo>
                        <a:pt x="8" y="18"/>
                      </a:moveTo>
                      <a:cubicBezTo>
                        <a:pt x="8" y="18"/>
                        <a:pt x="7" y="18"/>
                        <a:pt x="7" y="18"/>
                      </a:cubicBezTo>
                      <a:cubicBezTo>
                        <a:pt x="7" y="17"/>
                        <a:pt x="7" y="17"/>
                        <a:pt x="7" y="17"/>
                      </a:cubicBezTo>
                      <a:cubicBezTo>
                        <a:pt x="6" y="17"/>
                        <a:pt x="5" y="16"/>
                        <a:pt x="5" y="14"/>
                      </a:cubicBezTo>
                      <a:cubicBezTo>
                        <a:pt x="4" y="13"/>
                        <a:pt x="3" y="12"/>
                        <a:pt x="3" y="12"/>
                      </a:cubicBezTo>
                      <a:cubicBezTo>
                        <a:pt x="2" y="12"/>
                        <a:pt x="1" y="11"/>
                        <a:pt x="0" y="10"/>
                      </a:cubicBezTo>
                      <a:cubicBezTo>
                        <a:pt x="0" y="8"/>
                        <a:pt x="0" y="6"/>
                        <a:pt x="1" y="5"/>
                      </a:cubicBezTo>
                      <a:cubicBezTo>
                        <a:pt x="1" y="4"/>
                        <a:pt x="1" y="4"/>
                        <a:pt x="2" y="4"/>
                      </a:cubicBezTo>
                      <a:cubicBezTo>
                        <a:pt x="3" y="3"/>
                        <a:pt x="3" y="3"/>
                        <a:pt x="3" y="3"/>
                      </a:cubicBezTo>
                      <a:cubicBezTo>
                        <a:pt x="4" y="2"/>
                        <a:pt x="4" y="2"/>
                        <a:pt x="4" y="2"/>
                      </a:cubicBezTo>
                      <a:cubicBezTo>
                        <a:pt x="4" y="1"/>
                        <a:pt x="5" y="0"/>
                        <a:pt x="6" y="0"/>
                      </a:cubicBezTo>
                      <a:cubicBezTo>
                        <a:pt x="7" y="0"/>
                        <a:pt x="7" y="0"/>
                        <a:pt x="8" y="0"/>
                      </a:cubicBezTo>
                      <a:cubicBezTo>
                        <a:pt x="11" y="0"/>
                        <a:pt x="13" y="0"/>
                        <a:pt x="15" y="0"/>
                      </a:cubicBezTo>
                      <a:cubicBezTo>
                        <a:pt x="17" y="1"/>
                        <a:pt x="18" y="1"/>
                        <a:pt x="18" y="2"/>
                      </a:cubicBezTo>
                      <a:cubicBezTo>
                        <a:pt x="18" y="3"/>
                        <a:pt x="18" y="3"/>
                        <a:pt x="17" y="4"/>
                      </a:cubicBezTo>
                      <a:cubicBezTo>
                        <a:pt x="17" y="4"/>
                        <a:pt x="16" y="5"/>
                        <a:pt x="16" y="5"/>
                      </a:cubicBezTo>
                      <a:cubicBezTo>
                        <a:pt x="16" y="6"/>
                        <a:pt x="17" y="7"/>
                        <a:pt x="17" y="8"/>
                      </a:cubicBezTo>
                      <a:cubicBezTo>
                        <a:pt x="17" y="10"/>
                        <a:pt x="18" y="11"/>
                        <a:pt x="17" y="13"/>
                      </a:cubicBezTo>
                      <a:cubicBezTo>
                        <a:pt x="17" y="15"/>
                        <a:pt x="16" y="16"/>
                        <a:pt x="15" y="16"/>
                      </a:cubicBezTo>
                      <a:cubicBezTo>
                        <a:pt x="14" y="16"/>
                        <a:pt x="14" y="16"/>
                        <a:pt x="13" y="16"/>
                      </a:cubicBezTo>
                      <a:cubicBezTo>
                        <a:pt x="13" y="16"/>
                        <a:pt x="12" y="15"/>
                        <a:pt x="12" y="15"/>
                      </a:cubicBezTo>
                      <a:cubicBezTo>
                        <a:pt x="11" y="16"/>
                        <a:pt x="11" y="16"/>
                        <a:pt x="11" y="16"/>
                      </a:cubicBezTo>
                      <a:cubicBezTo>
                        <a:pt x="10" y="17"/>
                        <a:pt x="10" y="18"/>
                        <a:pt x="8" y="18"/>
                      </a:cubicBezTo>
                      <a:close/>
                      <a:moveTo>
                        <a:pt x="8" y="16"/>
                      </a:moveTo>
                      <a:cubicBezTo>
                        <a:pt x="8" y="16"/>
                        <a:pt x="8" y="16"/>
                        <a:pt x="8" y="16"/>
                      </a:cubicBezTo>
                      <a:cubicBezTo>
                        <a:pt x="8" y="16"/>
                        <a:pt x="9" y="16"/>
                        <a:pt x="9" y="15"/>
                      </a:cubicBezTo>
                      <a:cubicBezTo>
                        <a:pt x="9" y="15"/>
                        <a:pt x="10" y="14"/>
                        <a:pt x="11" y="13"/>
                      </a:cubicBezTo>
                      <a:cubicBezTo>
                        <a:pt x="12" y="13"/>
                        <a:pt x="13" y="14"/>
                        <a:pt x="14" y="14"/>
                      </a:cubicBezTo>
                      <a:cubicBezTo>
                        <a:pt x="14" y="14"/>
                        <a:pt x="14" y="14"/>
                        <a:pt x="15" y="14"/>
                      </a:cubicBezTo>
                      <a:cubicBezTo>
                        <a:pt x="15" y="14"/>
                        <a:pt x="15" y="14"/>
                        <a:pt x="15" y="13"/>
                      </a:cubicBezTo>
                      <a:cubicBezTo>
                        <a:pt x="16" y="11"/>
                        <a:pt x="15" y="10"/>
                        <a:pt x="15" y="9"/>
                      </a:cubicBezTo>
                      <a:cubicBezTo>
                        <a:pt x="15" y="8"/>
                        <a:pt x="15" y="7"/>
                        <a:pt x="14" y="5"/>
                      </a:cubicBezTo>
                      <a:cubicBezTo>
                        <a:pt x="14" y="4"/>
                        <a:pt x="15" y="3"/>
                        <a:pt x="16" y="3"/>
                      </a:cubicBezTo>
                      <a:cubicBezTo>
                        <a:pt x="16" y="3"/>
                        <a:pt x="16" y="3"/>
                        <a:pt x="16" y="3"/>
                      </a:cubicBezTo>
                      <a:cubicBezTo>
                        <a:pt x="15" y="2"/>
                        <a:pt x="15" y="2"/>
                        <a:pt x="15" y="2"/>
                      </a:cubicBezTo>
                      <a:cubicBezTo>
                        <a:pt x="13" y="2"/>
                        <a:pt x="11" y="2"/>
                        <a:pt x="8" y="2"/>
                      </a:cubicBezTo>
                      <a:cubicBezTo>
                        <a:pt x="8" y="2"/>
                        <a:pt x="7" y="2"/>
                        <a:pt x="6" y="2"/>
                      </a:cubicBezTo>
                      <a:cubicBezTo>
                        <a:pt x="6" y="2"/>
                        <a:pt x="6" y="2"/>
                        <a:pt x="6" y="2"/>
                      </a:cubicBezTo>
                      <a:cubicBezTo>
                        <a:pt x="6" y="2"/>
                        <a:pt x="6" y="2"/>
                        <a:pt x="6" y="2"/>
                      </a:cubicBezTo>
                      <a:cubicBezTo>
                        <a:pt x="6" y="2"/>
                        <a:pt x="5" y="3"/>
                        <a:pt x="5" y="3"/>
                      </a:cubicBezTo>
                      <a:cubicBezTo>
                        <a:pt x="5" y="3"/>
                        <a:pt x="5" y="3"/>
                        <a:pt x="5" y="3"/>
                      </a:cubicBezTo>
                      <a:cubicBezTo>
                        <a:pt x="5" y="5"/>
                        <a:pt x="3" y="5"/>
                        <a:pt x="3" y="5"/>
                      </a:cubicBezTo>
                      <a:cubicBezTo>
                        <a:pt x="3" y="5"/>
                        <a:pt x="2" y="6"/>
                        <a:pt x="2" y="6"/>
                      </a:cubicBezTo>
                      <a:cubicBezTo>
                        <a:pt x="2" y="7"/>
                        <a:pt x="2" y="8"/>
                        <a:pt x="2" y="9"/>
                      </a:cubicBezTo>
                      <a:cubicBezTo>
                        <a:pt x="2" y="10"/>
                        <a:pt x="3" y="10"/>
                        <a:pt x="4" y="10"/>
                      </a:cubicBezTo>
                      <a:cubicBezTo>
                        <a:pt x="5" y="11"/>
                        <a:pt x="6" y="12"/>
                        <a:pt x="6" y="13"/>
                      </a:cubicBezTo>
                      <a:cubicBezTo>
                        <a:pt x="7" y="14"/>
                        <a:pt x="7" y="15"/>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51" name="Freeform 159"/>
                <p:cNvSpPr/>
                <p:nvPr/>
              </p:nvSpPr>
              <p:spPr bwMode="auto">
                <a:xfrm>
                  <a:off x="2432" y="1767"/>
                  <a:ext cx="5" cy="5"/>
                </a:xfrm>
                <a:custGeom>
                  <a:avLst/>
                  <a:gdLst>
                    <a:gd name="T0" fmla="*/ 3 w 3"/>
                    <a:gd name="T1" fmla="*/ 0 h 3"/>
                    <a:gd name="T2" fmla="*/ 0 w 3"/>
                    <a:gd name="T3" fmla="*/ 3 h 3"/>
                    <a:gd name="T4" fmla="*/ 1 w 3"/>
                    <a:gd name="T5" fmla="*/ 0 h 3"/>
                    <a:gd name="T6" fmla="*/ 3 w 3"/>
                    <a:gd name="T7" fmla="*/ 0 h 3"/>
                  </a:gdLst>
                  <a:ahLst/>
                  <a:cxnLst>
                    <a:cxn ang="0">
                      <a:pos x="T0" y="T1"/>
                    </a:cxn>
                    <a:cxn ang="0">
                      <a:pos x="T2" y="T3"/>
                    </a:cxn>
                    <a:cxn ang="0">
                      <a:pos x="T4" y="T5"/>
                    </a:cxn>
                    <a:cxn ang="0">
                      <a:pos x="T6" y="T7"/>
                    </a:cxn>
                  </a:cxnLst>
                  <a:rect l="0" t="0" r="r" b="b"/>
                  <a:pathLst>
                    <a:path w="3" h="3">
                      <a:moveTo>
                        <a:pt x="3" y="0"/>
                      </a:moveTo>
                      <a:cubicBezTo>
                        <a:pt x="3" y="2"/>
                        <a:pt x="2" y="3"/>
                        <a:pt x="0" y="3"/>
                      </a:cubicBezTo>
                      <a:cubicBezTo>
                        <a:pt x="1" y="1"/>
                        <a:pt x="1" y="2"/>
                        <a:pt x="1" y="0"/>
                      </a:cubicBezTo>
                      <a:cubicBezTo>
                        <a:pt x="2"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52" name="Freeform 160"/>
                <p:cNvSpPr/>
                <p:nvPr/>
              </p:nvSpPr>
              <p:spPr bwMode="auto">
                <a:xfrm>
                  <a:off x="2428" y="1765"/>
                  <a:ext cx="12" cy="9"/>
                </a:xfrm>
                <a:custGeom>
                  <a:avLst/>
                  <a:gdLst>
                    <a:gd name="T0" fmla="*/ 3 w 7"/>
                    <a:gd name="T1" fmla="*/ 5 h 5"/>
                    <a:gd name="T2" fmla="*/ 2 w 7"/>
                    <a:gd name="T3" fmla="*/ 5 h 5"/>
                    <a:gd name="T4" fmla="*/ 0 w 7"/>
                    <a:gd name="T5" fmla="*/ 4 h 5"/>
                    <a:gd name="T6" fmla="*/ 1 w 7"/>
                    <a:gd name="T7" fmla="*/ 3 h 5"/>
                    <a:gd name="T8" fmla="*/ 2 w 7"/>
                    <a:gd name="T9" fmla="*/ 2 h 5"/>
                    <a:gd name="T10" fmla="*/ 2 w 7"/>
                    <a:gd name="T11" fmla="*/ 1 h 5"/>
                    <a:gd name="T12" fmla="*/ 2 w 7"/>
                    <a:gd name="T13" fmla="*/ 0 h 5"/>
                    <a:gd name="T14" fmla="*/ 3 w 7"/>
                    <a:gd name="T15" fmla="*/ 0 h 5"/>
                    <a:gd name="T16" fmla="*/ 4 w 7"/>
                    <a:gd name="T17" fmla="*/ 0 h 5"/>
                    <a:gd name="T18" fmla="*/ 6 w 7"/>
                    <a:gd name="T19" fmla="*/ 0 h 5"/>
                    <a:gd name="T20" fmla="*/ 7 w 7"/>
                    <a:gd name="T21" fmla="*/ 0 h 5"/>
                    <a:gd name="T22" fmla="*/ 6 w 7"/>
                    <a:gd name="T23" fmla="*/ 1 h 5"/>
                    <a:gd name="T24" fmla="*/ 3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3" y="5"/>
                      </a:moveTo>
                      <a:cubicBezTo>
                        <a:pt x="2" y="5"/>
                        <a:pt x="2" y="5"/>
                        <a:pt x="2" y="5"/>
                      </a:cubicBezTo>
                      <a:cubicBezTo>
                        <a:pt x="0" y="4"/>
                        <a:pt x="0" y="4"/>
                        <a:pt x="0" y="4"/>
                      </a:cubicBezTo>
                      <a:cubicBezTo>
                        <a:pt x="1" y="3"/>
                        <a:pt x="1" y="3"/>
                        <a:pt x="1" y="3"/>
                      </a:cubicBezTo>
                      <a:cubicBezTo>
                        <a:pt x="2" y="2"/>
                        <a:pt x="2" y="2"/>
                        <a:pt x="2" y="2"/>
                      </a:cubicBezTo>
                      <a:cubicBezTo>
                        <a:pt x="2" y="2"/>
                        <a:pt x="2" y="2"/>
                        <a:pt x="2" y="1"/>
                      </a:cubicBezTo>
                      <a:cubicBezTo>
                        <a:pt x="2" y="0"/>
                        <a:pt x="2" y="0"/>
                        <a:pt x="2" y="0"/>
                      </a:cubicBezTo>
                      <a:cubicBezTo>
                        <a:pt x="3" y="0"/>
                        <a:pt x="3" y="0"/>
                        <a:pt x="3" y="0"/>
                      </a:cubicBezTo>
                      <a:cubicBezTo>
                        <a:pt x="3" y="0"/>
                        <a:pt x="3" y="0"/>
                        <a:pt x="4" y="0"/>
                      </a:cubicBezTo>
                      <a:cubicBezTo>
                        <a:pt x="4" y="0"/>
                        <a:pt x="5" y="0"/>
                        <a:pt x="6" y="0"/>
                      </a:cubicBezTo>
                      <a:cubicBezTo>
                        <a:pt x="7" y="0"/>
                        <a:pt x="7" y="0"/>
                        <a:pt x="7" y="0"/>
                      </a:cubicBezTo>
                      <a:cubicBezTo>
                        <a:pt x="6" y="1"/>
                        <a:pt x="6" y="1"/>
                        <a:pt x="6" y="1"/>
                      </a:cubicBezTo>
                      <a:cubicBezTo>
                        <a:pt x="6" y="3"/>
                        <a:pt x="5"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53" name="Freeform 161"/>
                <p:cNvSpPr/>
                <p:nvPr/>
              </p:nvSpPr>
              <p:spPr bwMode="auto">
                <a:xfrm>
                  <a:off x="2454" y="2051"/>
                  <a:ext cx="36" cy="41"/>
                </a:xfrm>
                <a:custGeom>
                  <a:avLst/>
                  <a:gdLst>
                    <a:gd name="T0" fmla="*/ 3 w 21"/>
                    <a:gd name="T1" fmla="*/ 1 h 24"/>
                    <a:gd name="T2" fmla="*/ 10 w 21"/>
                    <a:gd name="T3" fmla="*/ 4 h 24"/>
                    <a:gd name="T4" fmla="*/ 21 w 21"/>
                    <a:gd name="T5" fmla="*/ 12 h 24"/>
                    <a:gd name="T6" fmla="*/ 17 w 21"/>
                    <a:gd name="T7" fmla="*/ 22 h 24"/>
                    <a:gd name="T8" fmla="*/ 5 w 21"/>
                    <a:gd name="T9" fmla="*/ 21 h 24"/>
                    <a:gd name="T10" fmla="*/ 1 w 21"/>
                    <a:gd name="T11" fmla="*/ 13 h 24"/>
                    <a:gd name="T12" fmla="*/ 3 w 21"/>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3" y="1"/>
                      </a:moveTo>
                      <a:cubicBezTo>
                        <a:pt x="6" y="0"/>
                        <a:pt x="9" y="1"/>
                        <a:pt x="10" y="4"/>
                      </a:cubicBezTo>
                      <a:cubicBezTo>
                        <a:pt x="13" y="2"/>
                        <a:pt x="18" y="11"/>
                        <a:pt x="21" y="12"/>
                      </a:cubicBezTo>
                      <a:cubicBezTo>
                        <a:pt x="18" y="15"/>
                        <a:pt x="21" y="20"/>
                        <a:pt x="17" y="22"/>
                      </a:cubicBezTo>
                      <a:cubicBezTo>
                        <a:pt x="12" y="24"/>
                        <a:pt x="9" y="22"/>
                        <a:pt x="5" y="21"/>
                      </a:cubicBezTo>
                      <a:cubicBezTo>
                        <a:pt x="0" y="19"/>
                        <a:pt x="0" y="19"/>
                        <a:pt x="1" y="13"/>
                      </a:cubicBezTo>
                      <a:cubicBezTo>
                        <a:pt x="2" y="9"/>
                        <a:pt x="1" y="4"/>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54" name="Freeform 162"/>
                <p:cNvSpPr>
                  <a:spLocks noEditPoints="1"/>
                </p:cNvSpPr>
                <p:nvPr/>
              </p:nvSpPr>
              <p:spPr bwMode="auto">
                <a:xfrm>
                  <a:off x="2452" y="2051"/>
                  <a:ext cx="42" cy="41"/>
                </a:xfrm>
                <a:custGeom>
                  <a:avLst/>
                  <a:gdLst>
                    <a:gd name="T0" fmla="*/ 13 w 24"/>
                    <a:gd name="T1" fmla="*/ 24 h 24"/>
                    <a:gd name="T2" fmla="*/ 6 w 24"/>
                    <a:gd name="T3" fmla="*/ 22 h 24"/>
                    <a:gd name="T4" fmla="*/ 5 w 24"/>
                    <a:gd name="T5" fmla="*/ 21 h 24"/>
                    <a:gd name="T6" fmla="*/ 1 w 24"/>
                    <a:gd name="T7" fmla="*/ 15 h 24"/>
                    <a:gd name="T8" fmla="*/ 1 w 24"/>
                    <a:gd name="T9" fmla="*/ 13 h 24"/>
                    <a:gd name="T10" fmla="*/ 2 w 24"/>
                    <a:gd name="T11" fmla="*/ 9 h 24"/>
                    <a:gd name="T12" fmla="*/ 4 w 24"/>
                    <a:gd name="T13" fmla="*/ 0 h 24"/>
                    <a:gd name="T14" fmla="*/ 4 w 24"/>
                    <a:gd name="T15" fmla="*/ 0 h 24"/>
                    <a:gd name="T16" fmla="*/ 4 w 24"/>
                    <a:gd name="T17" fmla="*/ 0 h 24"/>
                    <a:gd name="T18" fmla="*/ 6 w 24"/>
                    <a:gd name="T19" fmla="*/ 0 h 24"/>
                    <a:gd name="T20" fmla="*/ 11 w 24"/>
                    <a:gd name="T21" fmla="*/ 3 h 24"/>
                    <a:gd name="T22" fmla="*/ 19 w 24"/>
                    <a:gd name="T23" fmla="*/ 9 h 24"/>
                    <a:gd name="T24" fmla="*/ 23 w 24"/>
                    <a:gd name="T25" fmla="*/ 12 h 24"/>
                    <a:gd name="T26" fmla="*/ 24 w 24"/>
                    <a:gd name="T27" fmla="*/ 12 h 24"/>
                    <a:gd name="T28" fmla="*/ 23 w 24"/>
                    <a:gd name="T29" fmla="*/ 13 h 24"/>
                    <a:gd name="T30" fmla="*/ 21 w 24"/>
                    <a:gd name="T31" fmla="*/ 17 h 24"/>
                    <a:gd name="T32" fmla="*/ 18 w 24"/>
                    <a:gd name="T33" fmla="*/ 23 h 24"/>
                    <a:gd name="T34" fmla="*/ 13 w 24"/>
                    <a:gd name="T35" fmla="*/ 24 h 24"/>
                    <a:gd name="T36" fmla="*/ 5 w 24"/>
                    <a:gd name="T37" fmla="*/ 2 h 24"/>
                    <a:gd name="T38" fmla="*/ 4 w 24"/>
                    <a:gd name="T39" fmla="*/ 9 h 24"/>
                    <a:gd name="T40" fmla="*/ 3 w 24"/>
                    <a:gd name="T41" fmla="*/ 13 h 24"/>
                    <a:gd name="T42" fmla="*/ 3 w 24"/>
                    <a:gd name="T43" fmla="*/ 15 h 24"/>
                    <a:gd name="T44" fmla="*/ 6 w 24"/>
                    <a:gd name="T45" fmla="*/ 19 h 24"/>
                    <a:gd name="T46" fmla="*/ 6 w 24"/>
                    <a:gd name="T47" fmla="*/ 20 h 24"/>
                    <a:gd name="T48" fmla="*/ 17 w 24"/>
                    <a:gd name="T49" fmla="*/ 21 h 24"/>
                    <a:gd name="T50" fmla="*/ 19 w 24"/>
                    <a:gd name="T51" fmla="*/ 16 h 24"/>
                    <a:gd name="T52" fmla="*/ 21 w 24"/>
                    <a:gd name="T53" fmla="*/ 13 h 24"/>
                    <a:gd name="T54" fmla="*/ 18 w 24"/>
                    <a:gd name="T55" fmla="*/ 10 h 24"/>
                    <a:gd name="T56" fmla="*/ 11 w 24"/>
                    <a:gd name="T57" fmla="*/ 5 h 24"/>
                    <a:gd name="T58" fmla="*/ 10 w 24"/>
                    <a:gd name="T59" fmla="*/ 6 h 24"/>
                    <a:gd name="T60" fmla="*/ 10 w 24"/>
                    <a:gd name="T61" fmla="*/ 5 h 24"/>
                    <a:gd name="T62" fmla="*/ 5 w 24"/>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4">
                      <a:moveTo>
                        <a:pt x="13" y="24"/>
                      </a:moveTo>
                      <a:cubicBezTo>
                        <a:pt x="11" y="24"/>
                        <a:pt x="8" y="23"/>
                        <a:pt x="6" y="22"/>
                      </a:cubicBezTo>
                      <a:cubicBezTo>
                        <a:pt x="5" y="21"/>
                        <a:pt x="5" y="21"/>
                        <a:pt x="5" y="21"/>
                      </a:cubicBezTo>
                      <a:cubicBezTo>
                        <a:pt x="1" y="20"/>
                        <a:pt x="0" y="19"/>
                        <a:pt x="1" y="15"/>
                      </a:cubicBezTo>
                      <a:cubicBezTo>
                        <a:pt x="1" y="13"/>
                        <a:pt x="1" y="13"/>
                        <a:pt x="1" y="13"/>
                      </a:cubicBezTo>
                      <a:cubicBezTo>
                        <a:pt x="2" y="12"/>
                        <a:pt x="2" y="11"/>
                        <a:pt x="2" y="9"/>
                      </a:cubicBezTo>
                      <a:cubicBezTo>
                        <a:pt x="2" y="6"/>
                        <a:pt x="2" y="3"/>
                        <a:pt x="4" y="0"/>
                      </a:cubicBezTo>
                      <a:cubicBezTo>
                        <a:pt x="4" y="0"/>
                        <a:pt x="4" y="0"/>
                        <a:pt x="4" y="0"/>
                      </a:cubicBezTo>
                      <a:cubicBezTo>
                        <a:pt x="4" y="0"/>
                        <a:pt x="4" y="0"/>
                        <a:pt x="4" y="0"/>
                      </a:cubicBezTo>
                      <a:cubicBezTo>
                        <a:pt x="5" y="0"/>
                        <a:pt x="5" y="0"/>
                        <a:pt x="6" y="0"/>
                      </a:cubicBezTo>
                      <a:cubicBezTo>
                        <a:pt x="9" y="0"/>
                        <a:pt x="11" y="1"/>
                        <a:pt x="11" y="3"/>
                      </a:cubicBezTo>
                      <a:cubicBezTo>
                        <a:pt x="14" y="3"/>
                        <a:pt x="17" y="6"/>
                        <a:pt x="19" y="9"/>
                      </a:cubicBezTo>
                      <a:cubicBezTo>
                        <a:pt x="21" y="10"/>
                        <a:pt x="22" y="11"/>
                        <a:pt x="23" y="12"/>
                      </a:cubicBezTo>
                      <a:cubicBezTo>
                        <a:pt x="24" y="12"/>
                        <a:pt x="24" y="12"/>
                        <a:pt x="24" y="12"/>
                      </a:cubicBezTo>
                      <a:cubicBezTo>
                        <a:pt x="23" y="13"/>
                        <a:pt x="23" y="13"/>
                        <a:pt x="23" y="13"/>
                      </a:cubicBezTo>
                      <a:cubicBezTo>
                        <a:pt x="22" y="14"/>
                        <a:pt x="22" y="15"/>
                        <a:pt x="21" y="17"/>
                      </a:cubicBezTo>
                      <a:cubicBezTo>
                        <a:pt x="21" y="19"/>
                        <a:pt x="21" y="21"/>
                        <a:pt x="18" y="23"/>
                      </a:cubicBezTo>
                      <a:cubicBezTo>
                        <a:pt x="17" y="23"/>
                        <a:pt x="15" y="24"/>
                        <a:pt x="13" y="24"/>
                      </a:cubicBezTo>
                      <a:close/>
                      <a:moveTo>
                        <a:pt x="5" y="2"/>
                      </a:moveTo>
                      <a:cubicBezTo>
                        <a:pt x="4" y="4"/>
                        <a:pt x="4" y="6"/>
                        <a:pt x="4" y="9"/>
                      </a:cubicBezTo>
                      <a:cubicBezTo>
                        <a:pt x="4" y="11"/>
                        <a:pt x="4" y="12"/>
                        <a:pt x="3" y="13"/>
                      </a:cubicBezTo>
                      <a:cubicBezTo>
                        <a:pt x="3" y="15"/>
                        <a:pt x="3" y="15"/>
                        <a:pt x="3" y="15"/>
                      </a:cubicBezTo>
                      <a:cubicBezTo>
                        <a:pt x="3" y="18"/>
                        <a:pt x="3" y="18"/>
                        <a:pt x="6" y="19"/>
                      </a:cubicBezTo>
                      <a:cubicBezTo>
                        <a:pt x="6" y="20"/>
                        <a:pt x="6" y="20"/>
                        <a:pt x="6" y="20"/>
                      </a:cubicBezTo>
                      <a:cubicBezTo>
                        <a:pt x="11" y="21"/>
                        <a:pt x="14" y="22"/>
                        <a:pt x="17" y="21"/>
                      </a:cubicBezTo>
                      <a:cubicBezTo>
                        <a:pt x="19" y="20"/>
                        <a:pt x="19" y="19"/>
                        <a:pt x="19" y="16"/>
                      </a:cubicBezTo>
                      <a:cubicBezTo>
                        <a:pt x="20" y="15"/>
                        <a:pt x="20" y="14"/>
                        <a:pt x="21" y="13"/>
                      </a:cubicBezTo>
                      <a:cubicBezTo>
                        <a:pt x="20" y="12"/>
                        <a:pt x="19" y="11"/>
                        <a:pt x="18" y="10"/>
                      </a:cubicBezTo>
                      <a:cubicBezTo>
                        <a:pt x="16" y="7"/>
                        <a:pt x="13" y="4"/>
                        <a:pt x="11" y="5"/>
                      </a:cubicBezTo>
                      <a:cubicBezTo>
                        <a:pt x="10" y="6"/>
                        <a:pt x="10" y="6"/>
                        <a:pt x="10" y="6"/>
                      </a:cubicBezTo>
                      <a:cubicBezTo>
                        <a:pt x="10" y="5"/>
                        <a:pt x="10" y="5"/>
                        <a:pt x="10" y="5"/>
                      </a:cubicBezTo>
                      <a:cubicBezTo>
                        <a:pt x="9" y="2"/>
                        <a:pt x="7" y="1"/>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55" name="Freeform 163"/>
                <p:cNvSpPr/>
                <p:nvPr/>
              </p:nvSpPr>
              <p:spPr bwMode="auto">
                <a:xfrm>
                  <a:off x="2354" y="1756"/>
                  <a:ext cx="100" cy="80"/>
                </a:xfrm>
                <a:custGeom>
                  <a:avLst/>
                  <a:gdLst>
                    <a:gd name="T0" fmla="*/ 8 w 58"/>
                    <a:gd name="T1" fmla="*/ 1 h 46"/>
                    <a:gd name="T2" fmla="*/ 0 w 58"/>
                    <a:gd name="T3" fmla="*/ 12 h 46"/>
                    <a:gd name="T4" fmla="*/ 9 w 58"/>
                    <a:gd name="T5" fmla="*/ 20 h 46"/>
                    <a:gd name="T6" fmla="*/ 15 w 58"/>
                    <a:gd name="T7" fmla="*/ 24 h 46"/>
                    <a:gd name="T8" fmla="*/ 23 w 58"/>
                    <a:gd name="T9" fmla="*/ 24 h 46"/>
                    <a:gd name="T10" fmla="*/ 22 w 58"/>
                    <a:gd name="T11" fmla="*/ 33 h 46"/>
                    <a:gd name="T12" fmla="*/ 22 w 58"/>
                    <a:gd name="T13" fmla="*/ 37 h 46"/>
                    <a:gd name="T14" fmla="*/ 24 w 58"/>
                    <a:gd name="T15" fmla="*/ 40 h 46"/>
                    <a:gd name="T16" fmla="*/ 32 w 58"/>
                    <a:gd name="T17" fmla="*/ 44 h 46"/>
                    <a:gd name="T18" fmla="*/ 39 w 58"/>
                    <a:gd name="T19" fmla="*/ 39 h 46"/>
                    <a:gd name="T20" fmla="*/ 35 w 58"/>
                    <a:gd name="T21" fmla="*/ 36 h 46"/>
                    <a:gd name="T22" fmla="*/ 35 w 58"/>
                    <a:gd name="T23" fmla="*/ 34 h 46"/>
                    <a:gd name="T24" fmla="*/ 34 w 58"/>
                    <a:gd name="T25" fmla="*/ 31 h 46"/>
                    <a:gd name="T26" fmla="*/ 48 w 58"/>
                    <a:gd name="T27" fmla="*/ 30 h 46"/>
                    <a:gd name="T28" fmla="*/ 50 w 58"/>
                    <a:gd name="T29" fmla="*/ 20 h 46"/>
                    <a:gd name="T30" fmla="*/ 48 w 58"/>
                    <a:gd name="T31" fmla="*/ 15 h 46"/>
                    <a:gd name="T32" fmla="*/ 46 w 58"/>
                    <a:gd name="T33" fmla="*/ 10 h 46"/>
                    <a:gd name="T34" fmla="*/ 43 w 58"/>
                    <a:gd name="T35" fmla="*/ 10 h 46"/>
                    <a:gd name="T36" fmla="*/ 41 w 58"/>
                    <a:gd name="T37" fmla="*/ 7 h 46"/>
                    <a:gd name="T38" fmla="*/ 44 w 58"/>
                    <a:gd name="T39" fmla="*/ 6 h 46"/>
                    <a:gd name="T40" fmla="*/ 36 w 58"/>
                    <a:gd name="T41" fmla="*/ 6 h 46"/>
                    <a:gd name="T42" fmla="*/ 37 w 58"/>
                    <a:gd name="T43" fmla="*/ 7 h 46"/>
                    <a:gd name="T44" fmla="*/ 30 w 58"/>
                    <a:gd name="T45" fmla="*/ 8 h 46"/>
                    <a:gd name="T46" fmla="*/ 28 w 58"/>
                    <a:gd name="T47" fmla="*/ 6 h 46"/>
                    <a:gd name="T48" fmla="*/ 23 w 58"/>
                    <a:gd name="T49" fmla="*/ 7 h 46"/>
                    <a:gd name="T50" fmla="*/ 19 w 58"/>
                    <a:gd name="T51" fmla="*/ 4 h 46"/>
                    <a:gd name="T52" fmla="*/ 13 w 58"/>
                    <a:gd name="T53" fmla="*/ 0 h 46"/>
                    <a:gd name="T54" fmla="*/ 12 w 58"/>
                    <a:gd name="T55" fmla="*/ 2 h 46"/>
                    <a:gd name="T56" fmla="*/ 14 w 58"/>
                    <a:gd name="T57" fmla="*/ 3 h 46"/>
                    <a:gd name="T58" fmla="*/ 7 w 58"/>
                    <a:gd name="T59" fmla="*/ 7 h 46"/>
                    <a:gd name="T60" fmla="*/ 7 w 58"/>
                    <a:gd name="T61" fmla="*/ 13 h 46"/>
                    <a:gd name="T62" fmla="*/ 6 w 58"/>
                    <a:gd name="T63" fmla="*/ 7 h 46"/>
                    <a:gd name="T64" fmla="*/ 8 w 58"/>
                    <a:gd name="T65"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6">
                      <a:moveTo>
                        <a:pt x="8" y="1"/>
                      </a:moveTo>
                      <a:cubicBezTo>
                        <a:pt x="3" y="2"/>
                        <a:pt x="1" y="8"/>
                        <a:pt x="0" y="12"/>
                      </a:cubicBezTo>
                      <a:cubicBezTo>
                        <a:pt x="5" y="11"/>
                        <a:pt x="2" y="22"/>
                        <a:pt x="9" y="20"/>
                      </a:cubicBezTo>
                      <a:cubicBezTo>
                        <a:pt x="12" y="20"/>
                        <a:pt x="13" y="22"/>
                        <a:pt x="15" y="24"/>
                      </a:cubicBezTo>
                      <a:cubicBezTo>
                        <a:pt x="16" y="25"/>
                        <a:pt x="21" y="24"/>
                        <a:pt x="23" y="24"/>
                      </a:cubicBezTo>
                      <a:cubicBezTo>
                        <a:pt x="22" y="27"/>
                        <a:pt x="20" y="30"/>
                        <a:pt x="22" y="33"/>
                      </a:cubicBezTo>
                      <a:cubicBezTo>
                        <a:pt x="23" y="35"/>
                        <a:pt x="24" y="35"/>
                        <a:pt x="22" y="37"/>
                      </a:cubicBezTo>
                      <a:cubicBezTo>
                        <a:pt x="21" y="38"/>
                        <a:pt x="23" y="39"/>
                        <a:pt x="24" y="40"/>
                      </a:cubicBezTo>
                      <a:cubicBezTo>
                        <a:pt x="26" y="44"/>
                        <a:pt x="28" y="46"/>
                        <a:pt x="32" y="44"/>
                      </a:cubicBezTo>
                      <a:cubicBezTo>
                        <a:pt x="34" y="43"/>
                        <a:pt x="38" y="41"/>
                        <a:pt x="39" y="39"/>
                      </a:cubicBezTo>
                      <a:cubicBezTo>
                        <a:pt x="35" y="40"/>
                        <a:pt x="37" y="38"/>
                        <a:pt x="35" y="36"/>
                      </a:cubicBezTo>
                      <a:cubicBezTo>
                        <a:pt x="35" y="35"/>
                        <a:pt x="36" y="34"/>
                        <a:pt x="35" y="34"/>
                      </a:cubicBezTo>
                      <a:cubicBezTo>
                        <a:pt x="34" y="33"/>
                        <a:pt x="34" y="33"/>
                        <a:pt x="34" y="31"/>
                      </a:cubicBezTo>
                      <a:cubicBezTo>
                        <a:pt x="40" y="33"/>
                        <a:pt x="42" y="33"/>
                        <a:pt x="48" y="30"/>
                      </a:cubicBezTo>
                      <a:cubicBezTo>
                        <a:pt x="52" y="29"/>
                        <a:pt x="44" y="23"/>
                        <a:pt x="50" y="20"/>
                      </a:cubicBezTo>
                      <a:cubicBezTo>
                        <a:pt x="46" y="19"/>
                        <a:pt x="58" y="15"/>
                        <a:pt x="48" y="15"/>
                      </a:cubicBezTo>
                      <a:cubicBezTo>
                        <a:pt x="50" y="13"/>
                        <a:pt x="48" y="11"/>
                        <a:pt x="46" y="10"/>
                      </a:cubicBezTo>
                      <a:cubicBezTo>
                        <a:pt x="45" y="10"/>
                        <a:pt x="44" y="10"/>
                        <a:pt x="43" y="10"/>
                      </a:cubicBezTo>
                      <a:cubicBezTo>
                        <a:pt x="42" y="9"/>
                        <a:pt x="42" y="8"/>
                        <a:pt x="41" y="7"/>
                      </a:cubicBezTo>
                      <a:cubicBezTo>
                        <a:pt x="42" y="7"/>
                        <a:pt x="43" y="7"/>
                        <a:pt x="44" y="6"/>
                      </a:cubicBezTo>
                      <a:cubicBezTo>
                        <a:pt x="41" y="6"/>
                        <a:pt x="38" y="6"/>
                        <a:pt x="36" y="6"/>
                      </a:cubicBezTo>
                      <a:cubicBezTo>
                        <a:pt x="36" y="7"/>
                        <a:pt x="37" y="7"/>
                        <a:pt x="37" y="7"/>
                      </a:cubicBezTo>
                      <a:cubicBezTo>
                        <a:pt x="35" y="8"/>
                        <a:pt x="32" y="9"/>
                        <a:pt x="30" y="8"/>
                      </a:cubicBezTo>
                      <a:cubicBezTo>
                        <a:pt x="29" y="8"/>
                        <a:pt x="29" y="6"/>
                        <a:pt x="28" y="6"/>
                      </a:cubicBezTo>
                      <a:cubicBezTo>
                        <a:pt x="26" y="7"/>
                        <a:pt x="25" y="7"/>
                        <a:pt x="23" y="7"/>
                      </a:cubicBezTo>
                      <a:cubicBezTo>
                        <a:pt x="19" y="7"/>
                        <a:pt x="22" y="4"/>
                        <a:pt x="19" y="4"/>
                      </a:cubicBezTo>
                      <a:cubicBezTo>
                        <a:pt x="16" y="3"/>
                        <a:pt x="14" y="3"/>
                        <a:pt x="13" y="0"/>
                      </a:cubicBezTo>
                      <a:cubicBezTo>
                        <a:pt x="13" y="1"/>
                        <a:pt x="12" y="1"/>
                        <a:pt x="12" y="2"/>
                      </a:cubicBezTo>
                      <a:cubicBezTo>
                        <a:pt x="13" y="2"/>
                        <a:pt x="13" y="3"/>
                        <a:pt x="14" y="3"/>
                      </a:cubicBezTo>
                      <a:cubicBezTo>
                        <a:pt x="12" y="3"/>
                        <a:pt x="7" y="4"/>
                        <a:pt x="7" y="7"/>
                      </a:cubicBezTo>
                      <a:cubicBezTo>
                        <a:pt x="7" y="9"/>
                        <a:pt x="11" y="12"/>
                        <a:pt x="7" y="13"/>
                      </a:cubicBezTo>
                      <a:cubicBezTo>
                        <a:pt x="5" y="11"/>
                        <a:pt x="5" y="9"/>
                        <a:pt x="6" y="7"/>
                      </a:cubicBezTo>
                      <a:cubicBezTo>
                        <a:pt x="7" y="5"/>
                        <a:pt x="4"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56" name="Freeform 164"/>
                <p:cNvSpPr>
                  <a:spLocks noEditPoints="1"/>
                </p:cNvSpPr>
                <p:nvPr/>
              </p:nvSpPr>
              <p:spPr bwMode="auto">
                <a:xfrm>
                  <a:off x="2351" y="1753"/>
                  <a:ext cx="96" cy="83"/>
                </a:xfrm>
                <a:custGeom>
                  <a:avLst/>
                  <a:gdLst>
                    <a:gd name="T0" fmla="*/ 24 w 56"/>
                    <a:gd name="T1" fmla="*/ 42 h 48"/>
                    <a:gd name="T2" fmla="*/ 24 w 56"/>
                    <a:gd name="T3" fmla="*/ 36 h 48"/>
                    <a:gd name="T4" fmla="*/ 23 w 56"/>
                    <a:gd name="T5" fmla="*/ 27 h 48"/>
                    <a:gd name="T6" fmla="*/ 16 w 56"/>
                    <a:gd name="T7" fmla="*/ 27 h 48"/>
                    <a:gd name="T8" fmla="*/ 4 w 56"/>
                    <a:gd name="T9" fmla="*/ 18 h 48"/>
                    <a:gd name="T10" fmla="*/ 1 w 56"/>
                    <a:gd name="T11" fmla="*/ 14 h 48"/>
                    <a:gd name="T12" fmla="*/ 9 w 56"/>
                    <a:gd name="T13" fmla="*/ 3 h 48"/>
                    <a:gd name="T14" fmla="*/ 10 w 56"/>
                    <a:gd name="T15" fmla="*/ 4 h 48"/>
                    <a:gd name="T16" fmla="*/ 9 w 56"/>
                    <a:gd name="T17" fmla="*/ 5 h 48"/>
                    <a:gd name="T18" fmla="*/ 13 w 56"/>
                    <a:gd name="T19" fmla="*/ 5 h 48"/>
                    <a:gd name="T20" fmla="*/ 15 w 56"/>
                    <a:gd name="T21" fmla="*/ 1 h 48"/>
                    <a:gd name="T22" fmla="*/ 20 w 56"/>
                    <a:gd name="T23" fmla="*/ 5 h 48"/>
                    <a:gd name="T24" fmla="*/ 25 w 56"/>
                    <a:gd name="T25" fmla="*/ 8 h 48"/>
                    <a:gd name="T26" fmla="*/ 32 w 56"/>
                    <a:gd name="T27" fmla="*/ 9 h 48"/>
                    <a:gd name="T28" fmla="*/ 34 w 56"/>
                    <a:gd name="T29" fmla="*/ 8 h 48"/>
                    <a:gd name="T30" fmla="*/ 44 w 56"/>
                    <a:gd name="T31" fmla="*/ 7 h 48"/>
                    <a:gd name="T32" fmla="*/ 47 w 56"/>
                    <a:gd name="T33" fmla="*/ 9 h 48"/>
                    <a:gd name="T34" fmla="*/ 46 w 56"/>
                    <a:gd name="T35" fmla="*/ 11 h 48"/>
                    <a:gd name="T36" fmla="*/ 52 w 56"/>
                    <a:gd name="T37" fmla="*/ 15 h 48"/>
                    <a:gd name="T38" fmla="*/ 54 w 56"/>
                    <a:gd name="T39" fmla="*/ 21 h 48"/>
                    <a:gd name="T40" fmla="*/ 53 w 56"/>
                    <a:gd name="T41" fmla="*/ 23 h 48"/>
                    <a:gd name="T42" fmla="*/ 52 w 56"/>
                    <a:gd name="T43" fmla="*/ 32 h 48"/>
                    <a:gd name="T44" fmla="*/ 38 w 56"/>
                    <a:gd name="T45" fmla="*/ 35 h 48"/>
                    <a:gd name="T46" fmla="*/ 39 w 56"/>
                    <a:gd name="T47" fmla="*/ 39 h 48"/>
                    <a:gd name="T48" fmla="*/ 41 w 56"/>
                    <a:gd name="T49" fmla="*/ 40 h 48"/>
                    <a:gd name="T50" fmla="*/ 34 w 56"/>
                    <a:gd name="T51" fmla="*/ 47 h 48"/>
                    <a:gd name="T52" fmla="*/ 26 w 56"/>
                    <a:gd name="T53" fmla="*/ 40 h 48"/>
                    <a:gd name="T54" fmla="*/ 39 w 56"/>
                    <a:gd name="T55" fmla="*/ 42 h 48"/>
                    <a:gd name="T56" fmla="*/ 36 w 56"/>
                    <a:gd name="T57" fmla="*/ 37 h 48"/>
                    <a:gd name="T58" fmla="*/ 35 w 56"/>
                    <a:gd name="T59" fmla="*/ 34 h 48"/>
                    <a:gd name="T60" fmla="*/ 50 w 56"/>
                    <a:gd name="T61" fmla="*/ 31 h 48"/>
                    <a:gd name="T62" fmla="*/ 49 w 56"/>
                    <a:gd name="T63" fmla="*/ 24 h 48"/>
                    <a:gd name="T64" fmla="*/ 52 w 56"/>
                    <a:gd name="T65" fmla="*/ 19 h 48"/>
                    <a:gd name="T66" fmla="*/ 48 w 56"/>
                    <a:gd name="T67" fmla="*/ 18 h 48"/>
                    <a:gd name="T68" fmla="*/ 47 w 56"/>
                    <a:gd name="T69" fmla="*/ 13 h 48"/>
                    <a:gd name="T70" fmla="*/ 43 w 56"/>
                    <a:gd name="T71" fmla="*/ 11 h 48"/>
                    <a:gd name="T72" fmla="*/ 40 w 56"/>
                    <a:gd name="T73" fmla="*/ 10 h 48"/>
                    <a:gd name="T74" fmla="*/ 30 w 56"/>
                    <a:gd name="T75" fmla="*/ 10 h 48"/>
                    <a:gd name="T76" fmla="*/ 22 w 56"/>
                    <a:gd name="T77" fmla="*/ 8 h 48"/>
                    <a:gd name="T78" fmla="*/ 17 w 56"/>
                    <a:gd name="T79" fmla="*/ 6 h 48"/>
                    <a:gd name="T80" fmla="*/ 10 w 56"/>
                    <a:gd name="T81" fmla="*/ 9 h 48"/>
                    <a:gd name="T82" fmla="*/ 9 w 56"/>
                    <a:gd name="T83" fmla="*/ 16 h 48"/>
                    <a:gd name="T84" fmla="*/ 7 w 56"/>
                    <a:gd name="T85" fmla="*/ 8 h 48"/>
                    <a:gd name="T86" fmla="*/ 3 w 56"/>
                    <a:gd name="T87" fmla="*/ 13 h 48"/>
                    <a:gd name="T88" fmla="*/ 11 w 56"/>
                    <a:gd name="T89" fmla="*/ 22 h 48"/>
                    <a:gd name="T90" fmla="*/ 18 w 56"/>
                    <a:gd name="T91" fmla="*/ 25 h 48"/>
                    <a:gd name="T92" fmla="*/ 25 w 56"/>
                    <a:gd name="T93" fmla="*/ 25 h 48"/>
                    <a:gd name="T94" fmla="*/ 25 w 56"/>
                    <a:gd name="T95" fmla="*/ 28 h 48"/>
                    <a:gd name="T96" fmla="*/ 25 w 56"/>
                    <a:gd name="T97" fmla="*/ 39 h 48"/>
                    <a:gd name="T98" fmla="*/ 10 w 56"/>
                    <a:gd name="T9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 h="48">
                      <a:moveTo>
                        <a:pt x="31" y="48"/>
                      </a:moveTo>
                      <a:cubicBezTo>
                        <a:pt x="28" y="48"/>
                        <a:pt x="26" y="45"/>
                        <a:pt x="25" y="43"/>
                      </a:cubicBezTo>
                      <a:cubicBezTo>
                        <a:pt x="25" y="43"/>
                        <a:pt x="25" y="42"/>
                        <a:pt x="24" y="42"/>
                      </a:cubicBezTo>
                      <a:cubicBezTo>
                        <a:pt x="23" y="41"/>
                        <a:pt x="22" y="39"/>
                        <a:pt x="23" y="38"/>
                      </a:cubicBezTo>
                      <a:cubicBezTo>
                        <a:pt x="24" y="38"/>
                        <a:pt x="24" y="37"/>
                        <a:pt x="24" y="37"/>
                      </a:cubicBezTo>
                      <a:cubicBezTo>
                        <a:pt x="24" y="37"/>
                        <a:pt x="24" y="36"/>
                        <a:pt x="24" y="36"/>
                      </a:cubicBezTo>
                      <a:cubicBezTo>
                        <a:pt x="24" y="36"/>
                        <a:pt x="23" y="36"/>
                        <a:pt x="23" y="35"/>
                      </a:cubicBezTo>
                      <a:cubicBezTo>
                        <a:pt x="22" y="33"/>
                        <a:pt x="23" y="30"/>
                        <a:pt x="23" y="27"/>
                      </a:cubicBezTo>
                      <a:cubicBezTo>
                        <a:pt x="23" y="27"/>
                        <a:pt x="23" y="27"/>
                        <a:pt x="23" y="27"/>
                      </a:cubicBezTo>
                      <a:cubicBezTo>
                        <a:pt x="23" y="27"/>
                        <a:pt x="23" y="27"/>
                        <a:pt x="23" y="27"/>
                      </a:cubicBezTo>
                      <a:cubicBezTo>
                        <a:pt x="22" y="27"/>
                        <a:pt x="21" y="28"/>
                        <a:pt x="19" y="28"/>
                      </a:cubicBezTo>
                      <a:cubicBezTo>
                        <a:pt x="18" y="28"/>
                        <a:pt x="17" y="27"/>
                        <a:pt x="16" y="27"/>
                      </a:cubicBezTo>
                      <a:cubicBezTo>
                        <a:pt x="16" y="26"/>
                        <a:pt x="16" y="26"/>
                        <a:pt x="16" y="26"/>
                      </a:cubicBezTo>
                      <a:cubicBezTo>
                        <a:pt x="14" y="24"/>
                        <a:pt x="13" y="23"/>
                        <a:pt x="11" y="23"/>
                      </a:cubicBezTo>
                      <a:cubicBezTo>
                        <a:pt x="6" y="24"/>
                        <a:pt x="5" y="21"/>
                        <a:pt x="4" y="18"/>
                      </a:cubicBezTo>
                      <a:cubicBezTo>
                        <a:pt x="4" y="16"/>
                        <a:pt x="3" y="15"/>
                        <a:pt x="2" y="15"/>
                      </a:cubicBezTo>
                      <a:cubicBezTo>
                        <a:pt x="0" y="16"/>
                        <a:pt x="0" y="16"/>
                        <a:pt x="0" y="16"/>
                      </a:cubicBezTo>
                      <a:cubicBezTo>
                        <a:pt x="1" y="14"/>
                        <a:pt x="1" y="14"/>
                        <a:pt x="1" y="14"/>
                      </a:cubicBezTo>
                      <a:cubicBezTo>
                        <a:pt x="1" y="13"/>
                        <a:pt x="1" y="13"/>
                        <a:pt x="2" y="12"/>
                      </a:cubicBezTo>
                      <a:cubicBezTo>
                        <a:pt x="3" y="8"/>
                        <a:pt x="5" y="4"/>
                        <a:pt x="9" y="3"/>
                      </a:cubicBezTo>
                      <a:cubicBezTo>
                        <a:pt x="9" y="3"/>
                        <a:pt x="9" y="3"/>
                        <a:pt x="9" y="3"/>
                      </a:cubicBezTo>
                      <a:cubicBezTo>
                        <a:pt x="9" y="2"/>
                        <a:pt x="9" y="2"/>
                        <a:pt x="9" y="2"/>
                      </a:cubicBezTo>
                      <a:cubicBezTo>
                        <a:pt x="10" y="4"/>
                        <a:pt x="10" y="4"/>
                        <a:pt x="10" y="4"/>
                      </a:cubicBezTo>
                      <a:cubicBezTo>
                        <a:pt x="10" y="4"/>
                        <a:pt x="10" y="4"/>
                        <a:pt x="10" y="4"/>
                      </a:cubicBezTo>
                      <a:cubicBezTo>
                        <a:pt x="10" y="4"/>
                        <a:pt x="10" y="4"/>
                        <a:pt x="10" y="4"/>
                      </a:cubicBezTo>
                      <a:cubicBezTo>
                        <a:pt x="10" y="4"/>
                        <a:pt x="10" y="4"/>
                        <a:pt x="10" y="4"/>
                      </a:cubicBezTo>
                      <a:cubicBezTo>
                        <a:pt x="9" y="5"/>
                        <a:pt x="9" y="5"/>
                        <a:pt x="9" y="5"/>
                      </a:cubicBezTo>
                      <a:cubicBezTo>
                        <a:pt x="9" y="5"/>
                        <a:pt x="9" y="6"/>
                        <a:pt x="9" y="6"/>
                      </a:cubicBezTo>
                      <a:cubicBezTo>
                        <a:pt x="9" y="6"/>
                        <a:pt x="9" y="6"/>
                        <a:pt x="9" y="6"/>
                      </a:cubicBezTo>
                      <a:cubicBezTo>
                        <a:pt x="10" y="6"/>
                        <a:pt x="11" y="5"/>
                        <a:pt x="13" y="5"/>
                      </a:cubicBezTo>
                      <a:cubicBezTo>
                        <a:pt x="12" y="5"/>
                        <a:pt x="12" y="5"/>
                        <a:pt x="12" y="5"/>
                      </a:cubicBezTo>
                      <a:cubicBezTo>
                        <a:pt x="13" y="4"/>
                        <a:pt x="13" y="4"/>
                        <a:pt x="13" y="4"/>
                      </a:cubicBezTo>
                      <a:cubicBezTo>
                        <a:pt x="13" y="3"/>
                        <a:pt x="14" y="2"/>
                        <a:pt x="15" y="1"/>
                      </a:cubicBezTo>
                      <a:cubicBezTo>
                        <a:pt x="16" y="0"/>
                        <a:pt x="16" y="0"/>
                        <a:pt x="16" y="0"/>
                      </a:cubicBezTo>
                      <a:cubicBezTo>
                        <a:pt x="16" y="2"/>
                        <a:pt x="16" y="2"/>
                        <a:pt x="16" y="2"/>
                      </a:cubicBezTo>
                      <a:cubicBezTo>
                        <a:pt x="17" y="4"/>
                        <a:pt x="18" y="4"/>
                        <a:pt x="20" y="5"/>
                      </a:cubicBezTo>
                      <a:cubicBezTo>
                        <a:pt x="20" y="5"/>
                        <a:pt x="21" y="5"/>
                        <a:pt x="21" y="5"/>
                      </a:cubicBezTo>
                      <a:cubicBezTo>
                        <a:pt x="23" y="5"/>
                        <a:pt x="23" y="6"/>
                        <a:pt x="23" y="7"/>
                      </a:cubicBezTo>
                      <a:cubicBezTo>
                        <a:pt x="24" y="8"/>
                        <a:pt x="24" y="8"/>
                        <a:pt x="25" y="8"/>
                      </a:cubicBezTo>
                      <a:cubicBezTo>
                        <a:pt x="30" y="7"/>
                        <a:pt x="30" y="7"/>
                        <a:pt x="30" y="7"/>
                      </a:cubicBezTo>
                      <a:cubicBezTo>
                        <a:pt x="30" y="7"/>
                        <a:pt x="30" y="7"/>
                        <a:pt x="30" y="7"/>
                      </a:cubicBezTo>
                      <a:cubicBezTo>
                        <a:pt x="31" y="7"/>
                        <a:pt x="31" y="8"/>
                        <a:pt x="32" y="9"/>
                      </a:cubicBezTo>
                      <a:cubicBezTo>
                        <a:pt x="32" y="9"/>
                        <a:pt x="32" y="9"/>
                        <a:pt x="32" y="9"/>
                      </a:cubicBezTo>
                      <a:cubicBezTo>
                        <a:pt x="33" y="9"/>
                        <a:pt x="35" y="9"/>
                        <a:pt x="36" y="9"/>
                      </a:cubicBezTo>
                      <a:cubicBezTo>
                        <a:pt x="34" y="8"/>
                        <a:pt x="34" y="8"/>
                        <a:pt x="34" y="8"/>
                      </a:cubicBezTo>
                      <a:cubicBezTo>
                        <a:pt x="37" y="7"/>
                        <a:pt x="37" y="7"/>
                        <a:pt x="37" y="7"/>
                      </a:cubicBezTo>
                      <a:cubicBezTo>
                        <a:pt x="39" y="7"/>
                        <a:pt x="40" y="7"/>
                        <a:pt x="42" y="7"/>
                      </a:cubicBezTo>
                      <a:cubicBezTo>
                        <a:pt x="42" y="7"/>
                        <a:pt x="43" y="7"/>
                        <a:pt x="44" y="7"/>
                      </a:cubicBezTo>
                      <a:cubicBezTo>
                        <a:pt x="45" y="7"/>
                        <a:pt x="46" y="7"/>
                        <a:pt x="46" y="7"/>
                      </a:cubicBezTo>
                      <a:cubicBezTo>
                        <a:pt x="52" y="7"/>
                        <a:pt x="52" y="7"/>
                        <a:pt x="52" y="7"/>
                      </a:cubicBezTo>
                      <a:cubicBezTo>
                        <a:pt x="47" y="9"/>
                        <a:pt x="47" y="9"/>
                        <a:pt x="47" y="9"/>
                      </a:cubicBezTo>
                      <a:cubicBezTo>
                        <a:pt x="46" y="9"/>
                        <a:pt x="45" y="10"/>
                        <a:pt x="45" y="10"/>
                      </a:cubicBezTo>
                      <a:cubicBezTo>
                        <a:pt x="45" y="10"/>
                        <a:pt x="45" y="10"/>
                        <a:pt x="45" y="10"/>
                      </a:cubicBezTo>
                      <a:cubicBezTo>
                        <a:pt x="45" y="10"/>
                        <a:pt x="45" y="11"/>
                        <a:pt x="46" y="11"/>
                      </a:cubicBezTo>
                      <a:cubicBezTo>
                        <a:pt x="46" y="11"/>
                        <a:pt x="46" y="11"/>
                        <a:pt x="46" y="11"/>
                      </a:cubicBezTo>
                      <a:cubicBezTo>
                        <a:pt x="47" y="11"/>
                        <a:pt x="48" y="11"/>
                        <a:pt x="48" y="11"/>
                      </a:cubicBezTo>
                      <a:cubicBezTo>
                        <a:pt x="50" y="12"/>
                        <a:pt x="52" y="13"/>
                        <a:pt x="52" y="15"/>
                      </a:cubicBezTo>
                      <a:cubicBezTo>
                        <a:pt x="52" y="15"/>
                        <a:pt x="52" y="16"/>
                        <a:pt x="52" y="16"/>
                      </a:cubicBezTo>
                      <a:cubicBezTo>
                        <a:pt x="54" y="16"/>
                        <a:pt x="55" y="17"/>
                        <a:pt x="55" y="17"/>
                      </a:cubicBezTo>
                      <a:cubicBezTo>
                        <a:pt x="56" y="19"/>
                        <a:pt x="55" y="20"/>
                        <a:pt x="54" y="21"/>
                      </a:cubicBezTo>
                      <a:cubicBezTo>
                        <a:pt x="53" y="21"/>
                        <a:pt x="53" y="21"/>
                        <a:pt x="53" y="21"/>
                      </a:cubicBezTo>
                      <a:cubicBezTo>
                        <a:pt x="56" y="22"/>
                        <a:pt x="56" y="22"/>
                        <a:pt x="56" y="22"/>
                      </a:cubicBezTo>
                      <a:cubicBezTo>
                        <a:pt x="53" y="23"/>
                        <a:pt x="53" y="23"/>
                        <a:pt x="53" y="23"/>
                      </a:cubicBezTo>
                      <a:cubicBezTo>
                        <a:pt x="52" y="24"/>
                        <a:pt x="51" y="24"/>
                        <a:pt x="51" y="25"/>
                      </a:cubicBezTo>
                      <a:cubicBezTo>
                        <a:pt x="51" y="26"/>
                        <a:pt x="51" y="27"/>
                        <a:pt x="52" y="28"/>
                      </a:cubicBezTo>
                      <a:cubicBezTo>
                        <a:pt x="52" y="29"/>
                        <a:pt x="53" y="31"/>
                        <a:pt x="52" y="32"/>
                      </a:cubicBezTo>
                      <a:cubicBezTo>
                        <a:pt x="52" y="32"/>
                        <a:pt x="51" y="33"/>
                        <a:pt x="51" y="33"/>
                      </a:cubicBezTo>
                      <a:cubicBezTo>
                        <a:pt x="47" y="34"/>
                        <a:pt x="44" y="35"/>
                        <a:pt x="42" y="35"/>
                      </a:cubicBezTo>
                      <a:cubicBezTo>
                        <a:pt x="41" y="35"/>
                        <a:pt x="39" y="35"/>
                        <a:pt x="38" y="35"/>
                      </a:cubicBezTo>
                      <a:cubicBezTo>
                        <a:pt x="39" y="36"/>
                        <a:pt x="38" y="37"/>
                        <a:pt x="38" y="37"/>
                      </a:cubicBezTo>
                      <a:cubicBezTo>
                        <a:pt x="38" y="37"/>
                        <a:pt x="38" y="38"/>
                        <a:pt x="38" y="38"/>
                      </a:cubicBezTo>
                      <a:cubicBezTo>
                        <a:pt x="39" y="38"/>
                        <a:pt x="39" y="39"/>
                        <a:pt x="39" y="39"/>
                      </a:cubicBezTo>
                      <a:cubicBezTo>
                        <a:pt x="39" y="40"/>
                        <a:pt x="39" y="40"/>
                        <a:pt x="39" y="40"/>
                      </a:cubicBezTo>
                      <a:cubicBezTo>
                        <a:pt x="39" y="40"/>
                        <a:pt x="39" y="40"/>
                        <a:pt x="39" y="40"/>
                      </a:cubicBezTo>
                      <a:cubicBezTo>
                        <a:pt x="39" y="40"/>
                        <a:pt x="40" y="40"/>
                        <a:pt x="41" y="40"/>
                      </a:cubicBezTo>
                      <a:cubicBezTo>
                        <a:pt x="43" y="40"/>
                        <a:pt x="43" y="40"/>
                        <a:pt x="43" y="40"/>
                      </a:cubicBezTo>
                      <a:cubicBezTo>
                        <a:pt x="42" y="41"/>
                        <a:pt x="42" y="41"/>
                        <a:pt x="42" y="41"/>
                      </a:cubicBezTo>
                      <a:cubicBezTo>
                        <a:pt x="40" y="43"/>
                        <a:pt x="37" y="46"/>
                        <a:pt x="34" y="47"/>
                      </a:cubicBezTo>
                      <a:cubicBezTo>
                        <a:pt x="33" y="48"/>
                        <a:pt x="32" y="48"/>
                        <a:pt x="31" y="48"/>
                      </a:cubicBezTo>
                      <a:close/>
                      <a:moveTo>
                        <a:pt x="25" y="39"/>
                      </a:moveTo>
                      <a:cubicBezTo>
                        <a:pt x="25" y="40"/>
                        <a:pt x="26" y="40"/>
                        <a:pt x="26" y="40"/>
                      </a:cubicBezTo>
                      <a:cubicBezTo>
                        <a:pt x="26" y="41"/>
                        <a:pt x="27" y="42"/>
                        <a:pt x="27" y="42"/>
                      </a:cubicBezTo>
                      <a:cubicBezTo>
                        <a:pt x="29" y="46"/>
                        <a:pt x="30" y="47"/>
                        <a:pt x="33" y="45"/>
                      </a:cubicBezTo>
                      <a:cubicBezTo>
                        <a:pt x="34" y="45"/>
                        <a:pt x="37" y="43"/>
                        <a:pt x="39" y="42"/>
                      </a:cubicBezTo>
                      <a:cubicBezTo>
                        <a:pt x="37" y="42"/>
                        <a:pt x="37" y="41"/>
                        <a:pt x="37" y="40"/>
                      </a:cubicBezTo>
                      <a:cubicBezTo>
                        <a:pt x="37" y="40"/>
                        <a:pt x="37" y="39"/>
                        <a:pt x="36" y="39"/>
                      </a:cubicBezTo>
                      <a:cubicBezTo>
                        <a:pt x="36" y="38"/>
                        <a:pt x="36" y="37"/>
                        <a:pt x="36" y="37"/>
                      </a:cubicBezTo>
                      <a:cubicBezTo>
                        <a:pt x="36" y="37"/>
                        <a:pt x="37" y="36"/>
                        <a:pt x="37" y="36"/>
                      </a:cubicBezTo>
                      <a:cubicBezTo>
                        <a:pt x="35" y="36"/>
                        <a:pt x="35" y="35"/>
                        <a:pt x="35" y="34"/>
                      </a:cubicBezTo>
                      <a:cubicBezTo>
                        <a:pt x="35" y="34"/>
                        <a:pt x="35" y="34"/>
                        <a:pt x="35" y="34"/>
                      </a:cubicBezTo>
                      <a:cubicBezTo>
                        <a:pt x="34" y="32"/>
                        <a:pt x="34" y="32"/>
                        <a:pt x="34" y="32"/>
                      </a:cubicBezTo>
                      <a:cubicBezTo>
                        <a:pt x="36" y="32"/>
                        <a:pt x="36" y="32"/>
                        <a:pt x="36" y="32"/>
                      </a:cubicBezTo>
                      <a:cubicBezTo>
                        <a:pt x="42" y="34"/>
                        <a:pt x="43" y="34"/>
                        <a:pt x="50" y="31"/>
                      </a:cubicBezTo>
                      <a:cubicBezTo>
                        <a:pt x="50" y="31"/>
                        <a:pt x="50" y="31"/>
                        <a:pt x="50" y="31"/>
                      </a:cubicBezTo>
                      <a:cubicBezTo>
                        <a:pt x="51" y="31"/>
                        <a:pt x="50" y="30"/>
                        <a:pt x="50" y="29"/>
                      </a:cubicBezTo>
                      <a:cubicBezTo>
                        <a:pt x="49" y="27"/>
                        <a:pt x="48" y="26"/>
                        <a:pt x="49" y="24"/>
                      </a:cubicBezTo>
                      <a:cubicBezTo>
                        <a:pt x="49" y="23"/>
                        <a:pt x="50" y="23"/>
                        <a:pt x="51" y="22"/>
                      </a:cubicBezTo>
                      <a:cubicBezTo>
                        <a:pt x="51" y="22"/>
                        <a:pt x="51" y="22"/>
                        <a:pt x="51" y="22"/>
                      </a:cubicBezTo>
                      <a:cubicBezTo>
                        <a:pt x="50" y="21"/>
                        <a:pt x="51" y="20"/>
                        <a:pt x="52" y="19"/>
                      </a:cubicBezTo>
                      <a:cubicBezTo>
                        <a:pt x="53" y="19"/>
                        <a:pt x="53" y="18"/>
                        <a:pt x="53" y="18"/>
                      </a:cubicBezTo>
                      <a:cubicBezTo>
                        <a:pt x="53" y="18"/>
                        <a:pt x="52" y="18"/>
                        <a:pt x="50" y="18"/>
                      </a:cubicBezTo>
                      <a:cubicBezTo>
                        <a:pt x="48" y="18"/>
                        <a:pt x="48" y="18"/>
                        <a:pt x="48" y="18"/>
                      </a:cubicBezTo>
                      <a:cubicBezTo>
                        <a:pt x="50" y="16"/>
                        <a:pt x="50" y="16"/>
                        <a:pt x="50" y="16"/>
                      </a:cubicBezTo>
                      <a:cubicBezTo>
                        <a:pt x="50" y="16"/>
                        <a:pt x="50" y="15"/>
                        <a:pt x="50" y="15"/>
                      </a:cubicBezTo>
                      <a:cubicBezTo>
                        <a:pt x="50" y="14"/>
                        <a:pt x="48" y="13"/>
                        <a:pt x="47" y="13"/>
                      </a:cubicBezTo>
                      <a:cubicBezTo>
                        <a:pt x="47" y="13"/>
                        <a:pt x="47" y="13"/>
                        <a:pt x="47" y="13"/>
                      </a:cubicBezTo>
                      <a:cubicBezTo>
                        <a:pt x="46" y="13"/>
                        <a:pt x="45" y="13"/>
                        <a:pt x="45" y="13"/>
                      </a:cubicBezTo>
                      <a:cubicBezTo>
                        <a:pt x="44" y="12"/>
                        <a:pt x="44" y="12"/>
                        <a:pt x="43" y="11"/>
                      </a:cubicBezTo>
                      <a:cubicBezTo>
                        <a:pt x="43" y="11"/>
                        <a:pt x="43" y="11"/>
                        <a:pt x="42" y="10"/>
                      </a:cubicBezTo>
                      <a:cubicBezTo>
                        <a:pt x="41" y="10"/>
                        <a:pt x="41" y="10"/>
                        <a:pt x="41" y="10"/>
                      </a:cubicBezTo>
                      <a:cubicBezTo>
                        <a:pt x="40" y="10"/>
                        <a:pt x="40" y="10"/>
                        <a:pt x="40" y="10"/>
                      </a:cubicBezTo>
                      <a:cubicBezTo>
                        <a:pt x="39" y="10"/>
                        <a:pt x="39" y="10"/>
                        <a:pt x="38" y="10"/>
                      </a:cubicBezTo>
                      <a:cubicBezTo>
                        <a:pt x="36" y="11"/>
                        <a:pt x="34" y="12"/>
                        <a:pt x="32" y="11"/>
                      </a:cubicBezTo>
                      <a:cubicBezTo>
                        <a:pt x="31" y="11"/>
                        <a:pt x="31" y="10"/>
                        <a:pt x="30" y="10"/>
                      </a:cubicBezTo>
                      <a:cubicBezTo>
                        <a:pt x="30" y="10"/>
                        <a:pt x="30" y="9"/>
                        <a:pt x="30" y="9"/>
                      </a:cubicBezTo>
                      <a:cubicBezTo>
                        <a:pt x="25" y="10"/>
                        <a:pt x="25" y="10"/>
                        <a:pt x="25" y="10"/>
                      </a:cubicBezTo>
                      <a:cubicBezTo>
                        <a:pt x="22" y="10"/>
                        <a:pt x="22" y="9"/>
                        <a:pt x="22" y="8"/>
                      </a:cubicBezTo>
                      <a:cubicBezTo>
                        <a:pt x="21" y="7"/>
                        <a:pt x="21" y="7"/>
                        <a:pt x="21" y="7"/>
                      </a:cubicBezTo>
                      <a:cubicBezTo>
                        <a:pt x="20" y="7"/>
                        <a:pt x="20" y="7"/>
                        <a:pt x="20" y="7"/>
                      </a:cubicBezTo>
                      <a:cubicBezTo>
                        <a:pt x="19" y="6"/>
                        <a:pt x="18" y="6"/>
                        <a:pt x="17" y="6"/>
                      </a:cubicBezTo>
                      <a:cubicBezTo>
                        <a:pt x="16" y="6"/>
                        <a:pt x="16" y="6"/>
                        <a:pt x="16" y="6"/>
                      </a:cubicBezTo>
                      <a:cubicBezTo>
                        <a:pt x="16" y="6"/>
                        <a:pt x="15" y="6"/>
                        <a:pt x="15" y="6"/>
                      </a:cubicBezTo>
                      <a:cubicBezTo>
                        <a:pt x="13" y="7"/>
                        <a:pt x="10" y="7"/>
                        <a:pt x="10" y="9"/>
                      </a:cubicBezTo>
                      <a:cubicBezTo>
                        <a:pt x="10" y="9"/>
                        <a:pt x="11" y="10"/>
                        <a:pt x="11" y="11"/>
                      </a:cubicBezTo>
                      <a:cubicBezTo>
                        <a:pt x="11" y="12"/>
                        <a:pt x="12" y="13"/>
                        <a:pt x="12" y="14"/>
                      </a:cubicBezTo>
                      <a:cubicBezTo>
                        <a:pt x="11" y="15"/>
                        <a:pt x="10" y="15"/>
                        <a:pt x="9" y="16"/>
                      </a:cubicBezTo>
                      <a:cubicBezTo>
                        <a:pt x="8" y="16"/>
                        <a:pt x="8" y="16"/>
                        <a:pt x="8" y="16"/>
                      </a:cubicBezTo>
                      <a:cubicBezTo>
                        <a:pt x="8" y="15"/>
                        <a:pt x="8" y="15"/>
                        <a:pt x="8" y="15"/>
                      </a:cubicBezTo>
                      <a:cubicBezTo>
                        <a:pt x="6" y="13"/>
                        <a:pt x="6" y="11"/>
                        <a:pt x="7" y="8"/>
                      </a:cubicBezTo>
                      <a:cubicBezTo>
                        <a:pt x="8" y="8"/>
                        <a:pt x="7" y="7"/>
                        <a:pt x="7" y="6"/>
                      </a:cubicBezTo>
                      <a:cubicBezTo>
                        <a:pt x="7" y="6"/>
                        <a:pt x="7" y="6"/>
                        <a:pt x="7" y="6"/>
                      </a:cubicBezTo>
                      <a:cubicBezTo>
                        <a:pt x="5" y="8"/>
                        <a:pt x="4" y="10"/>
                        <a:pt x="3" y="13"/>
                      </a:cubicBezTo>
                      <a:cubicBezTo>
                        <a:pt x="3" y="13"/>
                        <a:pt x="3" y="13"/>
                        <a:pt x="3" y="13"/>
                      </a:cubicBezTo>
                      <a:cubicBezTo>
                        <a:pt x="5" y="14"/>
                        <a:pt x="6" y="16"/>
                        <a:pt x="6" y="18"/>
                      </a:cubicBezTo>
                      <a:cubicBezTo>
                        <a:pt x="7" y="20"/>
                        <a:pt x="8" y="22"/>
                        <a:pt x="11" y="22"/>
                      </a:cubicBezTo>
                      <a:cubicBezTo>
                        <a:pt x="14" y="21"/>
                        <a:pt x="16" y="23"/>
                        <a:pt x="17" y="25"/>
                      </a:cubicBezTo>
                      <a:cubicBezTo>
                        <a:pt x="18" y="25"/>
                        <a:pt x="18" y="25"/>
                        <a:pt x="18" y="25"/>
                      </a:cubicBezTo>
                      <a:cubicBezTo>
                        <a:pt x="18" y="25"/>
                        <a:pt x="18" y="25"/>
                        <a:pt x="18" y="25"/>
                      </a:cubicBezTo>
                      <a:cubicBezTo>
                        <a:pt x="18" y="25"/>
                        <a:pt x="18" y="26"/>
                        <a:pt x="19" y="26"/>
                      </a:cubicBezTo>
                      <a:cubicBezTo>
                        <a:pt x="20" y="26"/>
                        <a:pt x="22" y="25"/>
                        <a:pt x="23" y="25"/>
                      </a:cubicBezTo>
                      <a:cubicBezTo>
                        <a:pt x="24" y="25"/>
                        <a:pt x="24" y="25"/>
                        <a:pt x="25" y="25"/>
                      </a:cubicBezTo>
                      <a:cubicBezTo>
                        <a:pt x="26" y="25"/>
                        <a:pt x="26" y="25"/>
                        <a:pt x="26" y="25"/>
                      </a:cubicBezTo>
                      <a:cubicBezTo>
                        <a:pt x="26" y="26"/>
                        <a:pt x="26" y="26"/>
                        <a:pt x="26" y="26"/>
                      </a:cubicBezTo>
                      <a:cubicBezTo>
                        <a:pt x="26" y="27"/>
                        <a:pt x="25" y="27"/>
                        <a:pt x="25" y="28"/>
                      </a:cubicBezTo>
                      <a:cubicBezTo>
                        <a:pt x="24" y="30"/>
                        <a:pt x="24" y="32"/>
                        <a:pt x="25" y="34"/>
                      </a:cubicBezTo>
                      <a:cubicBezTo>
                        <a:pt x="25" y="35"/>
                        <a:pt x="25" y="35"/>
                        <a:pt x="25" y="35"/>
                      </a:cubicBezTo>
                      <a:cubicBezTo>
                        <a:pt x="27" y="37"/>
                        <a:pt x="27" y="37"/>
                        <a:pt x="25" y="39"/>
                      </a:cubicBezTo>
                      <a:close/>
                      <a:moveTo>
                        <a:pt x="9" y="10"/>
                      </a:moveTo>
                      <a:cubicBezTo>
                        <a:pt x="8" y="12"/>
                        <a:pt x="8" y="12"/>
                        <a:pt x="9" y="14"/>
                      </a:cubicBezTo>
                      <a:cubicBezTo>
                        <a:pt x="10" y="13"/>
                        <a:pt x="10" y="13"/>
                        <a:pt x="10" y="13"/>
                      </a:cubicBezTo>
                      <a:cubicBezTo>
                        <a:pt x="10" y="13"/>
                        <a:pt x="9" y="12"/>
                        <a:pt x="9" y="11"/>
                      </a:cubicBezTo>
                      <a:cubicBezTo>
                        <a:pt x="9" y="11"/>
                        <a:pt x="9" y="11"/>
                        <a:pt x="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57" name="Freeform 165"/>
                <p:cNvSpPr/>
                <p:nvPr/>
              </p:nvSpPr>
              <p:spPr bwMode="auto">
                <a:xfrm>
                  <a:off x="2414" y="1763"/>
                  <a:ext cx="4" cy="2"/>
                </a:xfrm>
                <a:custGeom>
                  <a:avLst/>
                  <a:gdLst>
                    <a:gd name="T0" fmla="*/ 2 w 2"/>
                    <a:gd name="T1" fmla="*/ 0 h 1"/>
                    <a:gd name="T2" fmla="*/ 2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2" y="1"/>
                        <a:pt x="2" y="1"/>
                      </a:cubicBezTo>
                      <a:cubicBezTo>
                        <a:pt x="1" y="1"/>
                        <a:pt x="1" y="1"/>
                        <a:pt x="0" y="1"/>
                      </a:cubicBezTo>
                      <a:cubicBezTo>
                        <a:pt x="1"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58" name="Freeform 166"/>
                <p:cNvSpPr/>
                <p:nvPr/>
              </p:nvSpPr>
              <p:spPr bwMode="auto">
                <a:xfrm>
                  <a:off x="2411" y="1762"/>
                  <a:ext cx="10" cy="5"/>
                </a:xfrm>
                <a:custGeom>
                  <a:avLst/>
                  <a:gdLst>
                    <a:gd name="T0" fmla="*/ 3 w 6"/>
                    <a:gd name="T1" fmla="*/ 3 h 3"/>
                    <a:gd name="T2" fmla="*/ 2 w 6"/>
                    <a:gd name="T3" fmla="*/ 3 h 3"/>
                    <a:gd name="T4" fmla="*/ 0 w 6"/>
                    <a:gd name="T5" fmla="*/ 2 h 3"/>
                    <a:gd name="T6" fmla="*/ 4 w 6"/>
                    <a:gd name="T7" fmla="*/ 0 h 3"/>
                    <a:gd name="T8" fmla="*/ 6 w 6"/>
                    <a:gd name="T9" fmla="*/ 3 h 3"/>
                    <a:gd name="T10" fmla="*/ 4 w 6"/>
                    <a:gd name="T11" fmla="*/ 3 h 3"/>
                    <a:gd name="T12" fmla="*/ 3 w 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3" y="3"/>
                      </a:moveTo>
                      <a:cubicBezTo>
                        <a:pt x="3" y="3"/>
                        <a:pt x="2" y="3"/>
                        <a:pt x="2" y="3"/>
                      </a:cubicBezTo>
                      <a:cubicBezTo>
                        <a:pt x="0" y="2"/>
                        <a:pt x="0" y="2"/>
                        <a:pt x="0" y="2"/>
                      </a:cubicBezTo>
                      <a:cubicBezTo>
                        <a:pt x="4" y="0"/>
                        <a:pt x="4" y="0"/>
                        <a:pt x="4" y="0"/>
                      </a:cubicBezTo>
                      <a:cubicBezTo>
                        <a:pt x="6" y="3"/>
                        <a:pt x="6" y="3"/>
                        <a:pt x="6" y="3"/>
                      </a:cubicBezTo>
                      <a:cubicBezTo>
                        <a:pt x="4" y="3"/>
                        <a:pt x="4" y="3"/>
                        <a:pt x="4" y="3"/>
                      </a:cubicBezTo>
                      <a:cubicBezTo>
                        <a:pt x="4" y="3"/>
                        <a:pt x="4"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59" name="Freeform 167"/>
                <p:cNvSpPr/>
                <p:nvPr/>
              </p:nvSpPr>
              <p:spPr bwMode="auto">
                <a:xfrm>
                  <a:off x="2316" y="1753"/>
                  <a:ext cx="83" cy="114"/>
                </a:xfrm>
                <a:custGeom>
                  <a:avLst/>
                  <a:gdLst>
                    <a:gd name="T0" fmla="*/ 4 w 48"/>
                    <a:gd name="T1" fmla="*/ 21 h 66"/>
                    <a:gd name="T2" fmla="*/ 6 w 48"/>
                    <a:gd name="T3" fmla="*/ 16 h 66"/>
                    <a:gd name="T4" fmla="*/ 8 w 48"/>
                    <a:gd name="T5" fmla="*/ 19 h 66"/>
                    <a:gd name="T6" fmla="*/ 13 w 48"/>
                    <a:gd name="T7" fmla="*/ 12 h 66"/>
                    <a:gd name="T8" fmla="*/ 17 w 48"/>
                    <a:gd name="T9" fmla="*/ 8 h 66"/>
                    <a:gd name="T10" fmla="*/ 23 w 48"/>
                    <a:gd name="T11" fmla="*/ 5 h 66"/>
                    <a:gd name="T12" fmla="*/ 30 w 48"/>
                    <a:gd name="T13" fmla="*/ 2 h 66"/>
                    <a:gd name="T14" fmla="*/ 25 w 48"/>
                    <a:gd name="T15" fmla="*/ 7 h 66"/>
                    <a:gd name="T16" fmla="*/ 22 w 48"/>
                    <a:gd name="T17" fmla="*/ 14 h 66"/>
                    <a:gd name="T18" fmla="*/ 31 w 48"/>
                    <a:gd name="T19" fmla="*/ 22 h 66"/>
                    <a:gd name="T20" fmla="*/ 37 w 48"/>
                    <a:gd name="T21" fmla="*/ 26 h 66"/>
                    <a:gd name="T22" fmla="*/ 45 w 48"/>
                    <a:gd name="T23" fmla="*/ 26 h 66"/>
                    <a:gd name="T24" fmla="*/ 45 w 48"/>
                    <a:gd name="T25" fmla="*/ 37 h 66"/>
                    <a:gd name="T26" fmla="*/ 44 w 48"/>
                    <a:gd name="T27" fmla="*/ 39 h 66"/>
                    <a:gd name="T28" fmla="*/ 45 w 48"/>
                    <a:gd name="T29" fmla="*/ 41 h 66"/>
                    <a:gd name="T30" fmla="*/ 46 w 48"/>
                    <a:gd name="T31" fmla="*/ 46 h 66"/>
                    <a:gd name="T32" fmla="*/ 42 w 48"/>
                    <a:gd name="T33" fmla="*/ 42 h 66"/>
                    <a:gd name="T34" fmla="*/ 35 w 48"/>
                    <a:gd name="T35" fmla="*/ 43 h 66"/>
                    <a:gd name="T36" fmla="*/ 38 w 48"/>
                    <a:gd name="T37" fmla="*/ 48 h 66"/>
                    <a:gd name="T38" fmla="*/ 37 w 48"/>
                    <a:gd name="T39" fmla="*/ 54 h 66"/>
                    <a:gd name="T40" fmla="*/ 35 w 48"/>
                    <a:gd name="T41" fmla="*/ 66 h 66"/>
                    <a:gd name="T42" fmla="*/ 32 w 48"/>
                    <a:gd name="T43" fmla="*/ 65 h 66"/>
                    <a:gd name="T44" fmla="*/ 25 w 48"/>
                    <a:gd name="T45" fmla="*/ 60 h 66"/>
                    <a:gd name="T46" fmla="*/ 15 w 48"/>
                    <a:gd name="T47" fmla="*/ 51 h 66"/>
                    <a:gd name="T48" fmla="*/ 8 w 48"/>
                    <a:gd name="T49" fmla="*/ 49 h 66"/>
                    <a:gd name="T50" fmla="*/ 1 w 48"/>
                    <a:gd name="T51" fmla="*/ 45 h 66"/>
                    <a:gd name="T52" fmla="*/ 0 w 48"/>
                    <a:gd name="T53" fmla="*/ 44 h 66"/>
                    <a:gd name="T54" fmla="*/ 1 w 48"/>
                    <a:gd name="T55" fmla="*/ 40 h 66"/>
                    <a:gd name="T56" fmla="*/ 5 w 48"/>
                    <a:gd name="T57" fmla="*/ 38 h 66"/>
                    <a:gd name="T58" fmla="*/ 8 w 48"/>
                    <a:gd name="T59" fmla="*/ 35 h 66"/>
                    <a:gd name="T60" fmla="*/ 6 w 48"/>
                    <a:gd name="T61" fmla="*/ 28 h 66"/>
                    <a:gd name="T62" fmla="*/ 4 w 48"/>
                    <a:gd name="T63"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66">
                      <a:moveTo>
                        <a:pt x="4" y="21"/>
                      </a:moveTo>
                      <a:cubicBezTo>
                        <a:pt x="5" y="19"/>
                        <a:pt x="7" y="19"/>
                        <a:pt x="6" y="16"/>
                      </a:cubicBezTo>
                      <a:cubicBezTo>
                        <a:pt x="6" y="17"/>
                        <a:pt x="7" y="18"/>
                        <a:pt x="8" y="19"/>
                      </a:cubicBezTo>
                      <a:cubicBezTo>
                        <a:pt x="7" y="15"/>
                        <a:pt x="12" y="15"/>
                        <a:pt x="13" y="12"/>
                      </a:cubicBezTo>
                      <a:cubicBezTo>
                        <a:pt x="13" y="10"/>
                        <a:pt x="15" y="5"/>
                        <a:pt x="17" y="8"/>
                      </a:cubicBezTo>
                      <a:cubicBezTo>
                        <a:pt x="18" y="5"/>
                        <a:pt x="21" y="6"/>
                        <a:pt x="23" y="5"/>
                      </a:cubicBezTo>
                      <a:cubicBezTo>
                        <a:pt x="24" y="5"/>
                        <a:pt x="29" y="0"/>
                        <a:pt x="30" y="2"/>
                      </a:cubicBezTo>
                      <a:cubicBezTo>
                        <a:pt x="30" y="3"/>
                        <a:pt x="26" y="6"/>
                        <a:pt x="25" y="7"/>
                      </a:cubicBezTo>
                      <a:cubicBezTo>
                        <a:pt x="23" y="9"/>
                        <a:pt x="23" y="12"/>
                        <a:pt x="22" y="14"/>
                      </a:cubicBezTo>
                      <a:cubicBezTo>
                        <a:pt x="27" y="13"/>
                        <a:pt x="24" y="24"/>
                        <a:pt x="31" y="22"/>
                      </a:cubicBezTo>
                      <a:cubicBezTo>
                        <a:pt x="34" y="22"/>
                        <a:pt x="35" y="24"/>
                        <a:pt x="37" y="26"/>
                      </a:cubicBezTo>
                      <a:cubicBezTo>
                        <a:pt x="38" y="27"/>
                        <a:pt x="43" y="26"/>
                        <a:pt x="45" y="26"/>
                      </a:cubicBezTo>
                      <a:cubicBezTo>
                        <a:pt x="44" y="31"/>
                        <a:pt x="43" y="33"/>
                        <a:pt x="45" y="37"/>
                      </a:cubicBezTo>
                      <a:cubicBezTo>
                        <a:pt x="46" y="37"/>
                        <a:pt x="45" y="38"/>
                        <a:pt x="44" y="39"/>
                      </a:cubicBezTo>
                      <a:cubicBezTo>
                        <a:pt x="43" y="40"/>
                        <a:pt x="45" y="40"/>
                        <a:pt x="45" y="41"/>
                      </a:cubicBezTo>
                      <a:cubicBezTo>
                        <a:pt x="46" y="43"/>
                        <a:pt x="48" y="44"/>
                        <a:pt x="46" y="46"/>
                      </a:cubicBezTo>
                      <a:cubicBezTo>
                        <a:pt x="45" y="42"/>
                        <a:pt x="44" y="43"/>
                        <a:pt x="42" y="42"/>
                      </a:cubicBezTo>
                      <a:cubicBezTo>
                        <a:pt x="41" y="44"/>
                        <a:pt x="37" y="43"/>
                        <a:pt x="35" y="43"/>
                      </a:cubicBezTo>
                      <a:cubicBezTo>
                        <a:pt x="35" y="47"/>
                        <a:pt x="38" y="45"/>
                        <a:pt x="38" y="48"/>
                      </a:cubicBezTo>
                      <a:cubicBezTo>
                        <a:pt x="32" y="47"/>
                        <a:pt x="36" y="52"/>
                        <a:pt x="37" y="54"/>
                      </a:cubicBezTo>
                      <a:cubicBezTo>
                        <a:pt x="38" y="58"/>
                        <a:pt x="36" y="63"/>
                        <a:pt x="35" y="66"/>
                      </a:cubicBezTo>
                      <a:cubicBezTo>
                        <a:pt x="34" y="66"/>
                        <a:pt x="33" y="65"/>
                        <a:pt x="32" y="65"/>
                      </a:cubicBezTo>
                      <a:cubicBezTo>
                        <a:pt x="37" y="57"/>
                        <a:pt x="29" y="60"/>
                        <a:pt x="25" y="60"/>
                      </a:cubicBezTo>
                      <a:cubicBezTo>
                        <a:pt x="21" y="60"/>
                        <a:pt x="20" y="52"/>
                        <a:pt x="15" y="51"/>
                      </a:cubicBezTo>
                      <a:cubicBezTo>
                        <a:pt x="12" y="50"/>
                        <a:pt x="11" y="49"/>
                        <a:pt x="8" y="49"/>
                      </a:cubicBezTo>
                      <a:cubicBezTo>
                        <a:pt x="6" y="49"/>
                        <a:pt x="4" y="47"/>
                        <a:pt x="1" y="45"/>
                      </a:cubicBezTo>
                      <a:cubicBezTo>
                        <a:pt x="0" y="45"/>
                        <a:pt x="0" y="45"/>
                        <a:pt x="0" y="44"/>
                      </a:cubicBezTo>
                      <a:cubicBezTo>
                        <a:pt x="0" y="45"/>
                        <a:pt x="2" y="40"/>
                        <a:pt x="1" y="40"/>
                      </a:cubicBezTo>
                      <a:cubicBezTo>
                        <a:pt x="2" y="39"/>
                        <a:pt x="5" y="40"/>
                        <a:pt x="5" y="38"/>
                      </a:cubicBezTo>
                      <a:cubicBezTo>
                        <a:pt x="5" y="37"/>
                        <a:pt x="7" y="36"/>
                        <a:pt x="8" y="35"/>
                      </a:cubicBezTo>
                      <a:cubicBezTo>
                        <a:pt x="4" y="36"/>
                        <a:pt x="6" y="31"/>
                        <a:pt x="6" y="28"/>
                      </a:cubicBezTo>
                      <a:cubicBezTo>
                        <a:pt x="6" y="25"/>
                        <a:pt x="5" y="24"/>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60" name="Freeform 168"/>
                <p:cNvSpPr>
                  <a:spLocks noEditPoints="1"/>
                </p:cNvSpPr>
                <p:nvPr/>
              </p:nvSpPr>
              <p:spPr bwMode="auto">
                <a:xfrm>
                  <a:off x="2315" y="1755"/>
                  <a:ext cx="86" cy="113"/>
                </a:xfrm>
                <a:custGeom>
                  <a:avLst/>
                  <a:gdLst>
                    <a:gd name="T0" fmla="*/ 33 w 50"/>
                    <a:gd name="T1" fmla="*/ 65 h 66"/>
                    <a:gd name="T2" fmla="*/ 34 w 50"/>
                    <a:gd name="T3" fmla="*/ 60 h 66"/>
                    <a:gd name="T4" fmla="*/ 27 w 50"/>
                    <a:gd name="T5" fmla="*/ 60 h 66"/>
                    <a:gd name="T6" fmla="*/ 21 w 50"/>
                    <a:gd name="T7" fmla="*/ 55 h 66"/>
                    <a:gd name="T8" fmla="*/ 9 w 50"/>
                    <a:gd name="T9" fmla="*/ 49 h 66"/>
                    <a:gd name="T10" fmla="*/ 1 w 50"/>
                    <a:gd name="T11" fmla="*/ 45 h 66"/>
                    <a:gd name="T12" fmla="*/ 0 w 50"/>
                    <a:gd name="T13" fmla="*/ 43 h 66"/>
                    <a:gd name="T14" fmla="*/ 0 w 50"/>
                    <a:gd name="T15" fmla="*/ 43 h 66"/>
                    <a:gd name="T16" fmla="*/ 0 w 50"/>
                    <a:gd name="T17" fmla="*/ 42 h 66"/>
                    <a:gd name="T18" fmla="*/ 2 w 50"/>
                    <a:gd name="T19" fmla="*/ 39 h 66"/>
                    <a:gd name="T20" fmla="*/ 2 w 50"/>
                    <a:gd name="T21" fmla="*/ 38 h 66"/>
                    <a:gd name="T22" fmla="*/ 7 w 50"/>
                    <a:gd name="T23" fmla="*/ 35 h 66"/>
                    <a:gd name="T24" fmla="*/ 6 w 50"/>
                    <a:gd name="T25" fmla="*/ 27 h 66"/>
                    <a:gd name="T26" fmla="*/ 4 w 50"/>
                    <a:gd name="T27" fmla="*/ 20 h 66"/>
                    <a:gd name="T28" fmla="*/ 4 w 50"/>
                    <a:gd name="T29" fmla="*/ 9 h 66"/>
                    <a:gd name="T30" fmla="*/ 11 w 50"/>
                    <a:gd name="T31" fmla="*/ 13 h 66"/>
                    <a:gd name="T32" fmla="*/ 18 w 50"/>
                    <a:gd name="T33" fmla="*/ 5 h 66"/>
                    <a:gd name="T34" fmla="*/ 25 w 50"/>
                    <a:gd name="T35" fmla="*/ 2 h 66"/>
                    <a:gd name="T36" fmla="*/ 28 w 50"/>
                    <a:gd name="T37" fmla="*/ 5 h 66"/>
                    <a:gd name="T38" fmla="*/ 24 w 50"/>
                    <a:gd name="T39" fmla="*/ 12 h 66"/>
                    <a:gd name="T40" fmla="*/ 38 w 50"/>
                    <a:gd name="T41" fmla="*/ 24 h 66"/>
                    <a:gd name="T42" fmla="*/ 40 w 50"/>
                    <a:gd name="T43" fmla="*/ 25 h 66"/>
                    <a:gd name="T44" fmla="*/ 47 w 50"/>
                    <a:gd name="T45" fmla="*/ 24 h 66"/>
                    <a:gd name="T46" fmla="*/ 46 w 50"/>
                    <a:gd name="T47" fmla="*/ 38 h 66"/>
                    <a:gd name="T48" fmla="*/ 48 w 50"/>
                    <a:gd name="T49" fmla="*/ 41 h 66"/>
                    <a:gd name="T50" fmla="*/ 46 w 50"/>
                    <a:gd name="T51" fmla="*/ 45 h 66"/>
                    <a:gd name="T52" fmla="*/ 40 w 50"/>
                    <a:gd name="T53" fmla="*/ 43 h 66"/>
                    <a:gd name="T54" fmla="*/ 38 w 50"/>
                    <a:gd name="T55" fmla="*/ 44 h 66"/>
                    <a:gd name="T56" fmla="*/ 39 w 50"/>
                    <a:gd name="T57" fmla="*/ 48 h 66"/>
                    <a:gd name="T58" fmla="*/ 39 w 50"/>
                    <a:gd name="T59" fmla="*/ 53 h 66"/>
                    <a:gd name="T60" fmla="*/ 37 w 50"/>
                    <a:gd name="T61" fmla="*/ 66 h 66"/>
                    <a:gd name="T62" fmla="*/ 36 w 50"/>
                    <a:gd name="T63" fmla="*/ 62 h 66"/>
                    <a:gd name="T64" fmla="*/ 35 w 50"/>
                    <a:gd name="T65" fmla="*/ 47 h 66"/>
                    <a:gd name="T66" fmla="*/ 36 w 50"/>
                    <a:gd name="T67" fmla="*/ 41 h 66"/>
                    <a:gd name="T68" fmla="*/ 40 w 50"/>
                    <a:gd name="T69" fmla="*/ 41 h 66"/>
                    <a:gd name="T70" fmla="*/ 43 w 50"/>
                    <a:gd name="T71" fmla="*/ 40 h 66"/>
                    <a:gd name="T72" fmla="*/ 45 w 50"/>
                    <a:gd name="T73" fmla="*/ 40 h 66"/>
                    <a:gd name="T74" fmla="*/ 44 w 50"/>
                    <a:gd name="T75" fmla="*/ 37 h 66"/>
                    <a:gd name="T76" fmla="*/ 44 w 50"/>
                    <a:gd name="T77" fmla="*/ 26 h 66"/>
                    <a:gd name="T78" fmla="*/ 37 w 50"/>
                    <a:gd name="T79" fmla="*/ 26 h 66"/>
                    <a:gd name="T80" fmla="*/ 25 w 50"/>
                    <a:gd name="T81" fmla="*/ 17 h 66"/>
                    <a:gd name="T82" fmla="*/ 22 w 50"/>
                    <a:gd name="T83" fmla="*/ 13 h 66"/>
                    <a:gd name="T84" fmla="*/ 27 w 50"/>
                    <a:gd name="T85" fmla="*/ 4 h 66"/>
                    <a:gd name="T86" fmla="*/ 24 w 50"/>
                    <a:gd name="T87" fmla="*/ 5 h 66"/>
                    <a:gd name="T88" fmla="*/ 19 w 50"/>
                    <a:gd name="T89" fmla="*/ 9 h 66"/>
                    <a:gd name="T90" fmla="*/ 15 w 50"/>
                    <a:gd name="T91" fmla="*/ 11 h 66"/>
                    <a:gd name="T92" fmla="*/ 12 w 50"/>
                    <a:gd name="T93" fmla="*/ 24 h 66"/>
                    <a:gd name="T94" fmla="*/ 7 w 50"/>
                    <a:gd name="T95" fmla="*/ 20 h 66"/>
                    <a:gd name="T96" fmla="*/ 8 w 50"/>
                    <a:gd name="T97" fmla="*/ 29 h 66"/>
                    <a:gd name="T98" fmla="*/ 12 w 50"/>
                    <a:gd name="T99" fmla="*/ 33 h 66"/>
                    <a:gd name="T100" fmla="*/ 4 w 50"/>
                    <a:gd name="T101" fmla="*/ 40 h 66"/>
                    <a:gd name="T102" fmla="*/ 2 w 50"/>
                    <a:gd name="T103" fmla="*/ 43 h 66"/>
                    <a:gd name="T104" fmla="*/ 9 w 50"/>
                    <a:gd name="T105" fmla="*/ 47 h 66"/>
                    <a:gd name="T106" fmla="*/ 22 w 50"/>
                    <a:gd name="T107" fmla="*/ 54 h 66"/>
                    <a:gd name="T108" fmla="*/ 27 w 50"/>
                    <a:gd name="T109" fmla="*/ 58 h 66"/>
                    <a:gd name="T110" fmla="*/ 36 w 50"/>
                    <a:gd name="T111"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66">
                      <a:moveTo>
                        <a:pt x="37" y="66"/>
                      </a:moveTo>
                      <a:cubicBezTo>
                        <a:pt x="36" y="66"/>
                        <a:pt x="36" y="66"/>
                        <a:pt x="36" y="66"/>
                      </a:cubicBezTo>
                      <a:cubicBezTo>
                        <a:pt x="35" y="66"/>
                        <a:pt x="33" y="65"/>
                        <a:pt x="33" y="65"/>
                      </a:cubicBezTo>
                      <a:cubicBezTo>
                        <a:pt x="32" y="64"/>
                        <a:pt x="32" y="64"/>
                        <a:pt x="32" y="64"/>
                      </a:cubicBezTo>
                      <a:cubicBezTo>
                        <a:pt x="33" y="63"/>
                        <a:pt x="33" y="63"/>
                        <a:pt x="33" y="63"/>
                      </a:cubicBezTo>
                      <a:cubicBezTo>
                        <a:pt x="34" y="61"/>
                        <a:pt x="34" y="60"/>
                        <a:pt x="34" y="60"/>
                      </a:cubicBezTo>
                      <a:cubicBezTo>
                        <a:pt x="34" y="60"/>
                        <a:pt x="34" y="60"/>
                        <a:pt x="32" y="60"/>
                      </a:cubicBezTo>
                      <a:cubicBezTo>
                        <a:pt x="31" y="60"/>
                        <a:pt x="30" y="60"/>
                        <a:pt x="29" y="60"/>
                      </a:cubicBezTo>
                      <a:cubicBezTo>
                        <a:pt x="28" y="60"/>
                        <a:pt x="27" y="60"/>
                        <a:pt x="27" y="60"/>
                      </a:cubicBezTo>
                      <a:cubicBezTo>
                        <a:pt x="27" y="60"/>
                        <a:pt x="27" y="60"/>
                        <a:pt x="27" y="60"/>
                      </a:cubicBezTo>
                      <a:cubicBezTo>
                        <a:pt x="26" y="60"/>
                        <a:pt x="26" y="60"/>
                        <a:pt x="26" y="60"/>
                      </a:cubicBezTo>
                      <a:cubicBezTo>
                        <a:pt x="23" y="60"/>
                        <a:pt x="22" y="58"/>
                        <a:pt x="21" y="55"/>
                      </a:cubicBezTo>
                      <a:cubicBezTo>
                        <a:pt x="19" y="53"/>
                        <a:pt x="18" y="51"/>
                        <a:pt x="16" y="51"/>
                      </a:cubicBezTo>
                      <a:cubicBezTo>
                        <a:pt x="14" y="51"/>
                        <a:pt x="14" y="50"/>
                        <a:pt x="13" y="50"/>
                      </a:cubicBezTo>
                      <a:cubicBezTo>
                        <a:pt x="12" y="50"/>
                        <a:pt x="11" y="49"/>
                        <a:pt x="9" y="49"/>
                      </a:cubicBezTo>
                      <a:cubicBezTo>
                        <a:pt x="7" y="49"/>
                        <a:pt x="6" y="48"/>
                        <a:pt x="4" y="47"/>
                      </a:cubicBezTo>
                      <a:cubicBezTo>
                        <a:pt x="3" y="46"/>
                        <a:pt x="3" y="46"/>
                        <a:pt x="2" y="45"/>
                      </a:cubicBezTo>
                      <a:cubicBezTo>
                        <a:pt x="1" y="45"/>
                        <a:pt x="1" y="45"/>
                        <a:pt x="1" y="45"/>
                      </a:cubicBezTo>
                      <a:cubicBezTo>
                        <a:pt x="1" y="45"/>
                        <a:pt x="0" y="45"/>
                        <a:pt x="0" y="44"/>
                      </a:cubicBezTo>
                      <a:cubicBezTo>
                        <a:pt x="0" y="44"/>
                        <a:pt x="0" y="44"/>
                        <a:pt x="0" y="44"/>
                      </a:cubicBezTo>
                      <a:cubicBezTo>
                        <a:pt x="0" y="44"/>
                        <a:pt x="0" y="43"/>
                        <a:pt x="0" y="43"/>
                      </a:cubicBezTo>
                      <a:cubicBezTo>
                        <a:pt x="0" y="43"/>
                        <a:pt x="0" y="43"/>
                        <a:pt x="0" y="43"/>
                      </a:cubicBezTo>
                      <a:cubicBezTo>
                        <a:pt x="0" y="43"/>
                        <a:pt x="0" y="43"/>
                        <a:pt x="0" y="43"/>
                      </a:cubicBezTo>
                      <a:cubicBezTo>
                        <a:pt x="0" y="43"/>
                        <a:pt x="0" y="43"/>
                        <a:pt x="0" y="43"/>
                      </a:cubicBezTo>
                      <a:cubicBezTo>
                        <a:pt x="1" y="43"/>
                        <a:pt x="1" y="43"/>
                        <a:pt x="1" y="43"/>
                      </a:cubicBezTo>
                      <a:cubicBezTo>
                        <a:pt x="1" y="42"/>
                        <a:pt x="1" y="42"/>
                        <a:pt x="1" y="42"/>
                      </a:cubicBezTo>
                      <a:cubicBezTo>
                        <a:pt x="0" y="42"/>
                        <a:pt x="0" y="42"/>
                        <a:pt x="0" y="42"/>
                      </a:cubicBezTo>
                      <a:cubicBezTo>
                        <a:pt x="1" y="42"/>
                        <a:pt x="1" y="40"/>
                        <a:pt x="1" y="39"/>
                      </a:cubicBezTo>
                      <a:cubicBezTo>
                        <a:pt x="2" y="39"/>
                        <a:pt x="2" y="39"/>
                        <a:pt x="2" y="39"/>
                      </a:cubicBezTo>
                      <a:cubicBezTo>
                        <a:pt x="2" y="39"/>
                        <a:pt x="2" y="39"/>
                        <a:pt x="2" y="39"/>
                      </a:cubicBezTo>
                      <a:cubicBezTo>
                        <a:pt x="1" y="39"/>
                        <a:pt x="1" y="39"/>
                        <a:pt x="1" y="39"/>
                      </a:cubicBezTo>
                      <a:cubicBezTo>
                        <a:pt x="1" y="39"/>
                        <a:pt x="2" y="39"/>
                        <a:pt x="2" y="39"/>
                      </a:cubicBezTo>
                      <a:cubicBezTo>
                        <a:pt x="2" y="38"/>
                        <a:pt x="2" y="38"/>
                        <a:pt x="2" y="38"/>
                      </a:cubicBezTo>
                      <a:cubicBezTo>
                        <a:pt x="3" y="38"/>
                        <a:pt x="3" y="38"/>
                        <a:pt x="4" y="38"/>
                      </a:cubicBezTo>
                      <a:cubicBezTo>
                        <a:pt x="5" y="38"/>
                        <a:pt x="5" y="38"/>
                        <a:pt x="5" y="37"/>
                      </a:cubicBezTo>
                      <a:cubicBezTo>
                        <a:pt x="5" y="36"/>
                        <a:pt x="6" y="35"/>
                        <a:pt x="7" y="35"/>
                      </a:cubicBezTo>
                      <a:cubicBezTo>
                        <a:pt x="6" y="35"/>
                        <a:pt x="6" y="34"/>
                        <a:pt x="6" y="34"/>
                      </a:cubicBezTo>
                      <a:cubicBezTo>
                        <a:pt x="5" y="33"/>
                        <a:pt x="5" y="31"/>
                        <a:pt x="6" y="29"/>
                      </a:cubicBezTo>
                      <a:cubicBezTo>
                        <a:pt x="6" y="28"/>
                        <a:pt x="6" y="28"/>
                        <a:pt x="6" y="27"/>
                      </a:cubicBezTo>
                      <a:cubicBezTo>
                        <a:pt x="6" y="24"/>
                        <a:pt x="6" y="24"/>
                        <a:pt x="4" y="21"/>
                      </a:cubicBezTo>
                      <a:cubicBezTo>
                        <a:pt x="4" y="20"/>
                        <a:pt x="4" y="20"/>
                        <a:pt x="4" y="20"/>
                      </a:cubicBezTo>
                      <a:cubicBezTo>
                        <a:pt x="4" y="20"/>
                        <a:pt x="4" y="20"/>
                        <a:pt x="4" y="20"/>
                      </a:cubicBezTo>
                      <a:cubicBezTo>
                        <a:pt x="4" y="19"/>
                        <a:pt x="5" y="19"/>
                        <a:pt x="5" y="18"/>
                      </a:cubicBezTo>
                      <a:cubicBezTo>
                        <a:pt x="6" y="17"/>
                        <a:pt x="6" y="17"/>
                        <a:pt x="6" y="15"/>
                      </a:cubicBezTo>
                      <a:cubicBezTo>
                        <a:pt x="4" y="9"/>
                        <a:pt x="4" y="9"/>
                        <a:pt x="4" y="9"/>
                      </a:cubicBezTo>
                      <a:cubicBezTo>
                        <a:pt x="8" y="15"/>
                        <a:pt x="8" y="15"/>
                        <a:pt x="8" y="15"/>
                      </a:cubicBezTo>
                      <a:cubicBezTo>
                        <a:pt x="8" y="15"/>
                        <a:pt x="8" y="15"/>
                        <a:pt x="8" y="15"/>
                      </a:cubicBezTo>
                      <a:cubicBezTo>
                        <a:pt x="9" y="14"/>
                        <a:pt x="10" y="13"/>
                        <a:pt x="11" y="13"/>
                      </a:cubicBezTo>
                      <a:cubicBezTo>
                        <a:pt x="12" y="12"/>
                        <a:pt x="13" y="12"/>
                        <a:pt x="13" y="11"/>
                      </a:cubicBezTo>
                      <a:cubicBezTo>
                        <a:pt x="13" y="9"/>
                        <a:pt x="14" y="5"/>
                        <a:pt x="17" y="5"/>
                      </a:cubicBezTo>
                      <a:cubicBezTo>
                        <a:pt x="17" y="5"/>
                        <a:pt x="18" y="5"/>
                        <a:pt x="18" y="5"/>
                      </a:cubicBezTo>
                      <a:cubicBezTo>
                        <a:pt x="19" y="4"/>
                        <a:pt x="20" y="4"/>
                        <a:pt x="21" y="4"/>
                      </a:cubicBezTo>
                      <a:cubicBezTo>
                        <a:pt x="22" y="4"/>
                        <a:pt x="23" y="4"/>
                        <a:pt x="23" y="3"/>
                      </a:cubicBezTo>
                      <a:cubicBezTo>
                        <a:pt x="24" y="3"/>
                        <a:pt x="24" y="3"/>
                        <a:pt x="25" y="2"/>
                      </a:cubicBezTo>
                      <a:cubicBezTo>
                        <a:pt x="27" y="1"/>
                        <a:pt x="29" y="0"/>
                        <a:pt x="30" y="0"/>
                      </a:cubicBezTo>
                      <a:cubicBezTo>
                        <a:pt x="31" y="0"/>
                        <a:pt x="32" y="0"/>
                        <a:pt x="32" y="1"/>
                      </a:cubicBezTo>
                      <a:cubicBezTo>
                        <a:pt x="32" y="2"/>
                        <a:pt x="32" y="3"/>
                        <a:pt x="28" y="5"/>
                      </a:cubicBezTo>
                      <a:cubicBezTo>
                        <a:pt x="28" y="6"/>
                        <a:pt x="27" y="6"/>
                        <a:pt x="27" y="6"/>
                      </a:cubicBezTo>
                      <a:cubicBezTo>
                        <a:pt x="26" y="8"/>
                        <a:pt x="25" y="10"/>
                        <a:pt x="24" y="11"/>
                      </a:cubicBezTo>
                      <a:cubicBezTo>
                        <a:pt x="24" y="12"/>
                        <a:pt x="24" y="12"/>
                        <a:pt x="24" y="12"/>
                      </a:cubicBezTo>
                      <a:cubicBezTo>
                        <a:pt x="26" y="13"/>
                        <a:pt x="27" y="15"/>
                        <a:pt x="27" y="17"/>
                      </a:cubicBezTo>
                      <a:cubicBezTo>
                        <a:pt x="28" y="19"/>
                        <a:pt x="29" y="21"/>
                        <a:pt x="32" y="21"/>
                      </a:cubicBezTo>
                      <a:cubicBezTo>
                        <a:pt x="35" y="20"/>
                        <a:pt x="37" y="22"/>
                        <a:pt x="38" y="24"/>
                      </a:cubicBezTo>
                      <a:cubicBezTo>
                        <a:pt x="39" y="24"/>
                        <a:pt x="39" y="24"/>
                        <a:pt x="39" y="24"/>
                      </a:cubicBezTo>
                      <a:cubicBezTo>
                        <a:pt x="39" y="24"/>
                        <a:pt x="39" y="24"/>
                        <a:pt x="39" y="24"/>
                      </a:cubicBezTo>
                      <a:cubicBezTo>
                        <a:pt x="39" y="24"/>
                        <a:pt x="39" y="25"/>
                        <a:pt x="40" y="25"/>
                      </a:cubicBezTo>
                      <a:cubicBezTo>
                        <a:pt x="41" y="25"/>
                        <a:pt x="43" y="24"/>
                        <a:pt x="44" y="24"/>
                      </a:cubicBezTo>
                      <a:cubicBezTo>
                        <a:pt x="45" y="24"/>
                        <a:pt x="45" y="24"/>
                        <a:pt x="46" y="24"/>
                      </a:cubicBezTo>
                      <a:cubicBezTo>
                        <a:pt x="47" y="24"/>
                        <a:pt x="47" y="24"/>
                        <a:pt x="47" y="24"/>
                      </a:cubicBezTo>
                      <a:cubicBezTo>
                        <a:pt x="46" y="26"/>
                        <a:pt x="46" y="26"/>
                        <a:pt x="46" y="26"/>
                      </a:cubicBezTo>
                      <a:cubicBezTo>
                        <a:pt x="45" y="30"/>
                        <a:pt x="45" y="32"/>
                        <a:pt x="47" y="35"/>
                      </a:cubicBezTo>
                      <a:cubicBezTo>
                        <a:pt x="48" y="36"/>
                        <a:pt x="47" y="38"/>
                        <a:pt x="46" y="38"/>
                      </a:cubicBezTo>
                      <a:cubicBezTo>
                        <a:pt x="46" y="38"/>
                        <a:pt x="46" y="38"/>
                        <a:pt x="46" y="38"/>
                      </a:cubicBezTo>
                      <a:cubicBezTo>
                        <a:pt x="46" y="39"/>
                        <a:pt x="47" y="39"/>
                        <a:pt x="47" y="40"/>
                      </a:cubicBezTo>
                      <a:cubicBezTo>
                        <a:pt x="47" y="40"/>
                        <a:pt x="48" y="41"/>
                        <a:pt x="48" y="41"/>
                      </a:cubicBezTo>
                      <a:cubicBezTo>
                        <a:pt x="49" y="42"/>
                        <a:pt x="50" y="44"/>
                        <a:pt x="48" y="45"/>
                      </a:cubicBezTo>
                      <a:cubicBezTo>
                        <a:pt x="47" y="46"/>
                        <a:pt x="47" y="46"/>
                        <a:pt x="47" y="46"/>
                      </a:cubicBezTo>
                      <a:cubicBezTo>
                        <a:pt x="46" y="45"/>
                        <a:pt x="46" y="45"/>
                        <a:pt x="46" y="45"/>
                      </a:cubicBezTo>
                      <a:cubicBezTo>
                        <a:pt x="46" y="43"/>
                        <a:pt x="46" y="43"/>
                        <a:pt x="45" y="43"/>
                      </a:cubicBezTo>
                      <a:cubicBezTo>
                        <a:pt x="44" y="43"/>
                        <a:pt x="44" y="43"/>
                        <a:pt x="43" y="42"/>
                      </a:cubicBezTo>
                      <a:cubicBezTo>
                        <a:pt x="42" y="43"/>
                        <a:pt x="41" y="43"/>
                        <a:pt x="40" y="43"/>
                      </a:cubicBezTo>
                      <a:cubicBezTo>
                        <a:pt x="39" y="43"/>
                        <a:pt x="39" y="43"/>
                        <a:pt x="38" y="43"/>
                      </a:cubicBezTo>
                      <a:cubicBezTo>
                        <a:pt x="38" y="43"/>
                        <a:pt x="37" y="43"/>
                        <a:pt x="37" y="43"/>
                      </a:cubicBezTo>
                      <a:cubicBezTo>
                        <a:pt x="37" y="44"/>
                        <a:pt x="38" y="44"/>
                        <a:pt x="38" y="44"/>
                      </a:cubicBezTo>
                      <a:cubicBezTo>
                        <a:pt x="39" y="44"/>
                        <a:pt x="40" y="45"/>
                        <a:pt x="40" y="47"/>
                      </a:cubicBezTo>
                      <a:cubicBezTo>
                        <a:pt x="40" y="48"/>
                        <a:pt x="40" y="48"/>
                        <a:pt x="40" y="48"/>
                      </a:cubicBezTo>
                      <a:cubicBezTo>
                        <a:pt x="39" y="48"/>
                        <a:pt x="39" y="48"/>
                        <a:pt x="39" y="48"/>
                      </a:cubicBezTo>
                      <a:cubicBezTo>
                        <a:pt x="37" y="48"/>
                        <a:pt x="37" y="48"/>
                        <a:pt x="37" y="48"/>
                      </a:cubicBezTo>
                      <a:cubicBezTo>
                        <a:pt x="37" y="48"/>
                        <a:pt x="37" y="50"/>
                        <a:pt x="38" y="51"/>
                      </a:cubicBezTo>
                      <a:cubicBezTo>
                        <a:pt x="38" y="51"/>
                        <a:pt x="39" y="52"/>
                        <a:pt x="39" y="53"/>
                      </a:cubicBezTo>
                      <a:cubicBezTo>
                        <a:pt x="40" y="56"/>
                        <a:pt x="39" y="59"/>
                        <a:pt x="38" y="62"/>
                      </a:cubicBezTo>
                      <a:cubicBezTo>
                        <a:pt x="37" y="63"/>
                        <a:pt x="37" y="64"/>
                        <a:pt x="37" y="65"/>
                      </a:cubicBezTo>
                      <a:lnTo>
                        <a:pt x="37" y="66"/>
                      </a:lnTo>
                      <a:close/>
                      <a:moveTo>
                        <a:pt x="35" y="64"/>
                      </a:moveTo>
                      <a:cubicBezTo>
                        <a:pt x="35" y="64"/>
                        <a:pt x="35" y="64"/>
                        <a:pt x="35" y="64"/>
                      </a:cubicBezTo>
                      <a:cubicBezTo>
                        <a:pt x="35" y="63"/>
                        <a:pt x="36" y="62"/>
                        <a:pt x="36" y="62"/>
                      </a:cubicBezTo>
                      <a:cubicBezTo>
                        <a:pt x="37" y="59"/>
                        <a:pt x="38" y="56"/>
                        <a:pt x="37" y="54"/>
                      </a:cubicBezTo>
                      <a:cubicBezTo>
                        <a:pt x="37" y="53"/>
                        <a:pt x="36" y="52"/>
                        <a:pt x="36" y="51"/>
                      </a:cubicBezTo>
                      <a:cubicBezTo>
                        <a:pt x="35" y="50"/>
                        <a:pt x="34" y="48"/>
                        <a:pt x="35" y="47"/>
                      </a:cubicBezTo>
                      <a:cubicBezTo>
                        <a:pt x="35" y="46"/>
                        <a:pt x="36" y="46"/>
                        <a:pt x="37" y="46"/>
                      </a:cubicBezTo>
                      <a:cubicBezTo>
                        <a:pt x="36" y="45"/>
                        <a:pt x="35" y="44"/>
                        <a:pt x="35" y="42"/>
                      </a:cubicBezTo>
                      <a:cubicBezTo>
                        <a:pt x="36" y="41"/>
                        <a:pt x="36" y="41"/>
                        <a:pt x="36" y="41"/>
                      </a:cubicBezTo>
                      <a:cubicBezTo>
                        <a:pt x="36" y="41"/>
                        <a:pt x="36" y="41"/>
                        <a:pt x="36" y="41"/>
                      </a:cubicBezTo>
                      <a:cubicBezTo>
                        <a:pt x="37" y="41"/>
                        <a:pt x="38" y="41"/>
                        <a:pt x="38" y="41"/>
                      </a:cubicBezTo>
                      <a:cubicBezTo>
                        <a:pt x="39" y="41"/>
                        <a:pt x="39" y="41"/>
                        <a:pt x="40" y="41"/>
                      </a:cubicBezTo>
                      <a:cubicBezTo>
                        <a:pt x="42" y="41"/>
                        <a:pt x="42" y="41"/>
                        <a:pt x="42" y="41"/>
                      </a:cubicBezTo>
                      <a:cubicBezTo>
                        <a:pt x="42" y="40"/>
                        <a:pt x="42" y="40"/>
                        <a:pt x="42" y="40"/>
                      </a:cubicBezTo>
                      <a:cubicBezTo>
                        <a:pt x="43" y="40"/>
                        <a:pt x="43" y="40"/>
                        <a:pt x="43" y="40"/>
                      </a:cubicBezTo>
                      <a:cubicBezTo>
                        <a:pt x="44" y="41"/>
                        <a:pt x="44" y="41"/>
                        <a:pt x="45" y="41"/>
                      </a:cubicBezTo>
                      <a:cubicBezTo>
                        <a:pt x="45" y="41"/>
                        <a:pt x="45" y="41"/>
                        <a:pt x="46" y="41"/>
                      </a:cubicBezTo>
                      <a:cubicBezTo>
                        <a:pt x="46" y="41"/>
                        <a:pt x="46" y="41"/>
                        <a:pt x="45" y="40"/>
                      </a:cubicBezTo>
                      <a:cubicBezTo>
                        <a:pt x="45" y="40"/>
                        <a:pt x="45" y="40"/>
                        <a:pt x="45" y="40"/>
                      </a:cubicBezTo>
                      <a:cubicBezTo>
                        <a:pt x="44" y="40"/>
                        <a:pt x="44" y="39"/>
                        <a:pt x="44" y="39"/>
                      </a:cubicBezTo>
                      <a:cubicBezTo>
                        <a:pt x="44" y="38"/>
                        <a:pt x="44" y="37"/>
                        <a:pt x="44" y="37"/>
                      </a:cubicBezTo>
                      <a:cubicBezTo>
                        <a:pt x="45" y="37"/>
                        <a:pt x="45" y="37"/>
                        <a:pt x="45" y="37"/>
                      </a:cubicBezTo>
                      <a:cubicBezTo>
                        <a:pt x="45" y="36"/>
                        <a:pt x="45" y="36"/>
                        <a:pt x="45" y="36"/>
                      </a:cubicBezTo>
                      <a:cubicBezTo>
                        <a:pt x="43" y="32"/>
                        <a:pt x="43" y="30"/>
                        <a:pt x="44" y="26"/>
                      </a:cubicBezTo>
                      <a:cubicBezTo>
                        <a:pt x="44" y="26"/>
                        <a:pt x="44" y="26"/>
                        <a:pt x="44" y="26"/>
                      </a:cubicBezTo>
                      <a:cubicBezTo>
                        <a:pt x="43" y="26"/>
                        <a:pt x="42" y="27"/>
                        <a:pt x="40" y="27"/>
                      </a:cubicBezTo>
                      <a:cubicBezTo>
                        <a:pt x="39" y="27"/>
                        <a:pt x="38" y="26"/>
                        <a:pt x="37" y="26"/>
                      </a:cubicBezTo>
                      <a:cubicBezTo>
                        <a:pt x="37" y="25"/>
                        <a:pt x="37" y="25"/>
                        <a:pt x="37" y="25"/>
                      </a:cubicBezTo>
                      <a:cubicBezTo>
                        <a:pt x="35" y="23"/>
                        <a:pt x="34" y="22"/>
                        <a:pt x="32" y="22"/>
                      </a:cubicBezTo>
                      <a:cubicBezTo>
                        <a:pt x="27" y="23"/>
                        <a:pt x="26" y="20"/>
                        <a:pt x="25" y="17"/>
                      </a:cubicBezTo>
                      <a:cubicBezTo>
                        <a:pt x="25" y="15"/>
                        <a:pt x="24" y="14"/>
                        <a:pt x="23" y="14"/>
                      </a:cubicBezTo>
                      <a:cubicBezTo>
                        <a:pt x="21" y="15"/>
                        <a:pt x="21" y="15"/>
                        <a:pt x="21" y="15"/>
                      </a:cubicBezTo>
                      <a:cubicBezTo>
                        <a:pt x="22" y="13"/>
                        <a:pt x="22" y="13"/>
                        <a:pt x="22" y="13"/>
                      </a:cubicBezTo>
                      <a:cubicBezTo>
                        <a:pt x="22" y="12"/>
                        <a:pt x="22" y="11"/>
                        <a:pt x="23" y="11"/>
                      </a:cubicBezTo>
                      <a:cubicBezTo>
                        <a:pt x="23" y="9"/>
                        <a:pt x="24" y="7"/>
                        <a:pt x="25" y="5"/>
                      </a:cubicBezTo>
                      <a:cubicBezTo>
                        <a:pt x="26" y="5"/>
                        <a:pt x="26" y="4"/>
                        <a:pt x="27" y="4"/>
                      </a:cubicBezTo>
                      <a:cubicBezTo>
                        <a:pt x="28" y="3"/>
                        <a:pt x="29" y="2"/>
                        <a:pt x="30" y="2"/>
                      </a:cubicBezTo>
                      <a:cubicBezTo>
                        <a:pt x="29" y="2"/>
                        <a:pt x="27" y="3"/>
                        <a:pt x="26" y="4"/>
                      </a:cubicBezTo>
                      <a:cubicBezTo>
                        <a:pt x="25" y="5"/>
                        <a:pt x="25" y="5"/>
                        <a:pt x="24" y="5"/>
                      </a:cubicBezTo>
                      <a:cubicBezTo>
                        <a:pt x="23" y="5"/>
                        <a:pt x="22" y="6"/>
                        <a:pt x="22" y="6"/>
                      </a:cubicBezTo>
                      <a:cubicBezTo>
                        <a:pt x="20" y="6"/>
                        <a:pt x="20" y="6"/>
                        <a:pt x="19" y="7"/>
                      </a:cubicBezTo>
                      <a:cubicBezTo>
                        <a:pt x="19" y="9"/>
                        <a:pt x="19" y="9"/>
                        <a:pt x="19" y="9"/>
                      </a:cubicBezTo>
                      <a:cubicBezTo>
                        <a:pt x="18" y="7"/>
                        <a:pt x="18" y="7"/>
                        <a:pt x="18" y="7"/>
                      </a:cubicBezTo>
                      <a:cubicBezTo>
                        <a:pt x="17" y="7"/>
                        <a:pt x="17" y="7"/>
                        <a:pt x="17" y="7"/>
                      </a:cubicBezTo>
                      <a:cubicBezTo>
                        <a:pt x="16" y="7"/>
                        <a:pt x="15" y="10"/>
                        <a:pt x="15" y="11"/>
                      </a:cubicBezTo>
                      <a:cubicBezTo>
                        <a:pt x="14" y="13"/>
                        <a:pt x="13" y="14"/>
                        <a:pt x="12" y="15"/>
                      </a:cubicBezTo>
                      <a:cubicBezTo>
                        <a:pt x="10" y="16"/>
                        <a:pt x="9" y="16"/>
                        <a:pt x="10" y="18"/>
                      </a:cubicBezTo>
                      <a:cubicBezTo>
                        <a:pt x="12" y="24"/>
                        <a:pt x="12" y="24"/>
                        <a:pt x="12" y="24"/>
                      </a:cubicBezTo>
                      <a:cubicBezTo>
                        <a:pt x="8" y="18"/>
                        <a:pt x="8" y="18"/>
                        <a:pt x="8" y="18"/>
                      </a:cubicBezTo>
                      <a:cubicBezTo>
                        <a:pt x="8" y="18"/>
                        <a:pt x="8" y="18"/>
                        <a:pt x="8" y="18"/>
                      </a:cubicBezTo>
                      <a:cubicBezTo>
                        <a:pt x="8" y="19"/>
                        <a:pt x="7" y="19"/>
                        <a:pt x="7" y="20"/>
                      </a:cubicBezTo>
                      <a:cubicBezTo>
                        <a:pt x="6" y="20"/>
                        <a:pt x="6" y="20"/>
                        <a:pt x="6" y="20"/>
                      </a:cubicBezTo>
                      <a:cubicBezTo>
                        <a:pt x="7" y="23"/>
                        <a:pt x="8" y="24"/>
                        <a:pt x="8" y="27"/>
                      </a:cubicBezTo>
                      <a:cubicBezTo>
                        <a:pt x="8" y="28"/>
                        <a:pt x="8" y="28"/>
                        <a:pt x="8" y="29"/>
                      </a:cubicBezTo>
                      <a:cubicBezTo>
                        <a:pt x="7" y="30"/>
                        <a:pt x="7" y="32"/>
                        <a:pt x="8" y="33"/>
                      </a:cubicBezTo>
                      <a:cubicBezTo>
                        <a:pt x="8" y="33"/>
                        <a:pt x="8" y="33"/>
                        <a:pt x="8" y="33"/>
                      </a:cubicBezTo>
                      <a:cubicBezTo>
                        <a:pt x="12" y="33"/>
                        <a:pt x="12" y="33"/>
                        <a:pt x="12" y="33"/>
                      </a:cubicBezTo>
                      <a:cubicBezTo>
                        <a:pt x="9" y="35"/>
                        <a:pt x="9" y="35"/>
                        <a:pt x="9" y="35"/>
                      </a:cubicBezTo>
                      <a:cubicBezTo>
                        <a:pt x="8" y="36"/>
                        <a:pt x="7" y="37"/>
                        <a:pt x="7" y="38"/>
                      </a:cubicBezTo>
                      <a:cubicBezTo>
                        <a:pt x="6" y="39"/>
                        <a:pt x="5" y="40"/>
                        <a:pt x="4" y="40"/>
                      </a:cubicBezTo>
                      <a:cubicBezTo>
                        <a:pt x="4" y="40"/>
                        <a:pt x="3" y="40"/>
                        <a:pt x="3" y="40"/>
                      </a:cubicBezTo>
                      <a:cubicBezTo>
                        <a:pt x="3" y="41"/>
                        <a:pt x="3" y="42"/>
                        <a:pt x="2" y="43"/>
                      </a:cubicBezTo>
                      <a:cubicBezTo>
                        <a:pt x="2" y="43"/>
                        <a:pt x="2" y="43"/>
                        <a:pt x="2" y="43"/>
                      </a:cubicBezTo>
                      <a:cubicBezTo>
                        <a:pt x="3" y="44"/>
                        <a:pt x="3" y="44"/>
                        <a:pt x="3" y="44"/>
                      </a:cubicBezTo>
                      <a:cubicBezTo>
                        <a:pt x="4" y="44"/>
                        <a:pt x="4" y="45"/>
                        <a:pt x="5" y="45"/>
                      </a:cubicBezTo>
                      <a:cubicBezTo>
                        <a:pt x="7" y="46"/>
                        <a:pt x="8" y="47"/>
                        <a:pt x="9" y="47"/>
                      </a:cubicBezTo>
                      <a:cubicBezTo>
                        <a:pt x="11" y="47"/>
                        <a:pt x="12" y="48"/>
                        <a:pt x="14" y="48"/>
                      </a:cubicBezTo>
                      <a:cubicBezTo>
                        <a:pt x="14" y="48"/>
                        <a:pt x="15" y="49"/>
                        <a:pt x="16" y="49"/>
                      </a:cubicBezTo>
                      <a:cubicBezTo>
                        <a:pt x="19" y="49"/>
                        <a:pt x="21" y="52"/>
                        <a:pt x="22" y="54"/>
                      </a:cubicBezTo>
                      <a:cubicBezTo>
                        <a:pt x="23" y="56"/>
                        <a:pt x="24" y="58"/>
                        <a:pt x="26" y="58"/>
                      </a:cubicBezTo>
                      <a:cubicBezTo>
                        <a:pt x="26" y="58"/>
                        <a:pt x="26" y="58"/>
                        <a:pt x="27" y="58"/>
                      </a:cubicBezTo>
                      <a:cubicBezTo>
                        <a:pt x="27" y="58"/>
                        <a:pt x="27" y="58"/>
                        <a:pt x="27" y="58"/>
                      </a:cubicBezTo>
                      <a:cubicBezTo>
                        <a:pt x="27" y="58"/>
                        <a:pt x="28" y="58"/>
                        <a:pt x="29" y="58"/>
                      </a:cubicBezTo>
                      <a:cubicBezTo>
                        <a:pt x="30" y="58"/>
                        <a:pt x="31" y="58"/>
                        <a:pt x="32" y="58"/>
                      </a:cubicBezTo>
                      <a:cubicBezTo>
                        <a:pt x="33" y="58"/>
                        <a:pt x="35" y="58"/>
                        <a:pt x="36" y="59"/>
                      </a:cubicBezTo>
                      <a:cubicBezTo>
                        <a:pt x="36" y="60"/>
                        <a:pt x="36" y="62"/>
                        <a:pt x="3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61" name="Freeform 169"/>
                <p:cNvSpPr/>
                <p:nvPr/>
              </p:nvSpPr>
              <p:spPr bwMode="auto">
                <a:xfrm>
                  <a:off x="1982" y="1438"/>
                  <a:ext cx="34" cy="31"/>
                </a:xfrm>
                <a:custGeom>
                  <a:avLst/>
                  <a:gdLst>
                    <a:gd name="T0" fmla="*/ 3 w 20"/>
                    <a:gd name="T1" fmla="*/ 4 h 18"/>
                    <a:gd name="T2" fmla="*/ 0 w 20"/>
                    <a:gd name="T3" fmla="*/ 2 h 18"/>
                    <a:gd name="T4" fmla="*/ 8 w 20"/>
                    <a:gd name="T5" fmla="*/ 4 h 18"/>
                    <a:gd name="T6" fmla="*/ 14 w 20"/>
                    <a:gd name="T7" fmla="*/ 10 h 18"/>
                    <a:gd name="T8" fmla="*/ 19 w 20"/>
                    <a:gd name="T9" fmla="*/ 16 h 18"/>
                    <a:gd name="T10" fmla="*/ 14 w 20"/>
                    <a:gd name="T11" fmla="*/ 14 h 18"/>
                    <a:gd name="T12" fmla="*/ 12 w 20"/>
                    <a:gd name="T13" fmla="*/ 14 h 18"/>
                    <a:gd name="T14" fmla="*/ 13 w 20"/>
                    <a:gd name="T15" fmla="*/ 13 h 18"/>
                    <a:gd name="T16" fmla="*/ 10 w 20"/>
                    <a:gd name="T17" fmla="*/ 12 h 18"/>
                    <a:gd name="T18" fmla="*/ 11 w 20"/>
                    <a:gd name="T19" fmla="*/ 12 h 18"/>
                    <a:gd name="T20" fmla="*/ 7 w 20"/>
                    <a:gd name="T21" fmla="*/ 9 h 18"/>
                    <a:gd name="T22" fmla="*/ 9 w 20"/>
                    <a:gd name="T23" fmla="*/ 9 h 18"/>
                    <a:gd name="T24" fmla="*/ 4 w 20"/>
                    <a:gd name="T25" fmla="*/ 6 h 18"/>
                    <a:gd name="T26" fmla="*/ 1 w 20"/>
                    <a:gd name="T27" fmla="*/ 4 h 18"/>
                    <a:gd name="T28" fmla="*/ 3 w 20"/>
                    <a:gd name="T2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8">
                      <a:moveTo>
                        <a:pt x="3" y="4"/>
                      </a:moveTo>
                      <a:cubicBezTo>
                        <a:pt x="3" y="2"/>
                        <a:pt x="1" y="2"/>
                        <a:pt x="0" y="2"/>
                      </a:cubicBezTo>
                      <a:cubicBezTo>
                        <a:pt x="1" y="0"/>
                        <a:pt x="6" y="3"/>
                        <a:pt x="8" y="4"/>
                      </a:cubicBezTo>
                      <a:cubicBezTo>
                        <a:pt x="12" y="5"/>
                        <a:pt x="11" y="7"/>
                        <a:pt x="14" y="10"/>
                      </a:cubicBezTo>
                      <a:cubicBezTo>
                        <a:pt x="15" y="11"/>
                        <a:pt x="20" y="13"/>
                        <a:pt x="19" y="16"/>
                      </a:cubicBezTo>
                      <a:cubicBezTo>
                        <a:pt x="19" y="18"/>
                        <a:pt x="13" y="16"/>
                        <a:pt x="14" y="14"/>
                      </a:cubicBezTo>
                      <a:cubicBezTo>
                        <a:pt x="13" y="14"/>
                        <a:pt x="14" y="14"/>
                        <a:pt x="12" y="14"/>
                      </a:cubicBezTo>
                      <a:cubicBezTo>
                        <a:pt x="13" y="13"/>
                        <a:pt x="13" y="13"/>
                        <a:pt x="13" y="13"/>
                      </a:cubicBezTo>
                      <a:cubicBezTo>
                        <a:pt x="11" y="13"/>
                        <a:pt x="11" y="13"/>
                        <a:pt x="10" y="12"/>
                      </a:cubicBezTo>
                      <a:cubicBezTo>
                        <a:pt x="10" y="12"/>
                        <a:pt x="10" y="12"/>
                        <a:pt x="11" y="12"/>
                      </a:cubicBezTo>
                      <a:cubicBezTo>
                        <a:pt x="10" y="11"/>
                        <a:pt x="8" y="11"/>
                        <a:pt x="7" y="9"/>
                      </a:cubicBezTo>
                      <a:cubicBezTo>
                        <a:pt x="7" y="9"/>
                        <a:pt x="8" y="9"/>
                        <a:pt x="9" y="9"/>
                      </a:cubicBezTo>
                      <a:cubicBezTo>
                        <a:pt x="7" y="8"/>
                        <a:pt x="4" y="8"/>
                        <a:pt x="4" y="6"/>
                      </a:cubicBezTo>
                      <a:cubicBezTo>
                        <a:pt x="3" y="7"/>
                        <a:pt x="1" y="6"/>
                        <a:pt x="1" y="4"/>
                      </a:cubicBezTo>
                      <a:cubicBezTo>
                        <a:pt x="2" y="4"/>
                        <a:pt x="2"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62" name="Freeform 170"/>
                <p:cNvSpPr>
                  <a:spLocks noEditPoints="1"/>
                </p:cNvSpPr>
                <p:nvPr/>
              </p:nvSpPr>
              <p:spPr bwMode="auto">
                <a:xfrm>
                  <a:off x="1979" y="1439"/>
                  <a:ext cx="39" cy="30"/>
                </a:xfrm>
                <a:custGeom>
                  <a:avLst/>
                  <a:gdLst>
                    <a:gd name="T0" fmla="*/ 20 w 23"/>
                    <a:gd name="T1" fmla="*/ 17 h 17"/>
                    <a:gd name="T2" fmla="*/ 15 w 23"/>
                    <a:gd name="T3" fmla="*/ 15 h 17"/>
                    <a:gd name="T4" fmla="*/ 15 w 23"/>
                    <a:gd name="T5" fmla="*/ 14 h 17"/>
                    <a:gd name="T6" fmla="*/ 15 w 23"/>
                    <a:gd name="T7" fmla="*/ 14 h 17"/>
                    <a:gd name="T8" fmla="*/ 14 w 23"/>
                    <a:gd name="T9" fmla="*/ 14 h 17"/>
                    <a:gd name="T10" fmla="*/ 13 w 23"/>
                    <a:gd name="T11" fmla="*/ 14 h 17"/>
                    <a:gd name="T12" fmla="*/ 13 w 23"/>
                    <a:gd name="T13" fmla="*/ 13 h 17"/>
                    <a:gd name="T14" fmla="*/ 12 w 23"/>
                    <a:gd name="T15" fmla="*/ 12 h 17"/>
                    <a:gd name="T16" fmla="*/ 11 w 23"/>
                    <a:gd name="T17" fmla="*/ 12 h 17"/>
                    <a:gd name="T18" fmla="*/ 7 w 23"/>
                    <a:gd name="T19" fmla="*/ 10 h 17"/>
                    <a:gd name="T20" fmla="*/ 9 w 23"/>
                    <a:gd name="T21" fmla="*/ 10 h 17"/>
                    <a:gd name="T22" fmla="*/ 8 w 23"/>
                    <a:gd name="T23" fmla="*/ 9 h 17"/>
                    <a:gd name="T24" fmla="*/ 8 w 23"/>
                    <a:gd name="T25" fmla="*/ 8 h 17"/>
                    <a:gd name="T26" fmla="*/ 5 w 23"/>
                    <a:gd name="T27" fmla="*/ 6 h 17"/>
                    <a:gd name="T28" fmla="*/ 3 w 23"/>
                    <a:gd name="T29" fmla="*/ 5 h 17"/>
                    <a:gd name="T30" fmla="*/ 2 w 23"/>
                    <a:gd name="T31" fmla="*/ 3 h 17"/>
                    <a:gd name="T32" fmla="*/ 3 w 23"/>
                    <a:gd name="T33" fmla="*/ 2 h 17"/>
                    <a:gd name="T34" fmla="*/ 2 w 23"/>
                    <a:gd name="T35" fmla="*/ 2 h 17"/>
                    <a:gd name="T36" fmla="*/ 0 w 23"/>
                    <a:gd name="T37" fmla="*/ 3 h 17"/>
                    <a:gd name="T38" fmla="*/ 1 w 23"/>
                    <a:gd name="T39" fmla="*/ 1 h 17"/>
                    <a:gd name="T40" fmla="*/ 4 w 23"/>
                    <a:gd name="T41" fmla="*/ 0 h 17"/>
                    <a:gd name="T42" fmla="*/ 9 w 23"/>
                    <a:gd name="T43" fmla="*/ 1 h 17"/>
                    <a:gd name="T44" fmla="*/ 11 w 23"/>
                    <a:gd name="T45" fmla="*/ 2 h 17"/>
                    <a:gd name="T46" fmla="*/ 15 w 23"/>
                    <a:gd name="T47" fmla="*/ 6 h 17"/>
                    <a:gd name="T48" fmla="*/ 16 w 23"/>
                    <a:gd name="T49" fmla="*/ 8 h 17"/>
                    <a:gd name="T50" fmla="*/ 18 w 23"/>
                    <a:gd name="T51" fmla="*/ 9 h 17"/>
                    <a:gd name="T52" fmla="*/ 22 w 23"/>
                    <a:gd name="T53" fmla="*/ 15 h 17"/>
                    <a:gd name="T54" fmla="*/ 20 w 23"/>
                    <a:gd name="T55" fmla="*/ 17 h 17"/>
                    <a:gd name="T56" fmla="*/ 18 w 23"/>
                    <a:gd name="T57" fmla="*/ 11 h 17"/>
                    <a:gd name="T58" fmla="*/ 17 w 23"/>
                    <a:gd name="T59" fmla="*/ 13 h 17"/>
                    <a:gd name="T60" fmla="*/ 17 w 23"/>
                    <a:gd name="T61" fmla="*/ 14 h 17"/>
                    <a:gd name="T62" fmla="*/ 20 w 23"/>
                    <a:gd name="T63" fmla="*/ 15 h 17"/>
                    <a:gd name="T64" fmla="*/ 20 w 23"/>
                    <a:gd name="T65" fmla="*/ 14 h 17"/>
                    <a:gd name="T66" fmla="*/ 18 w 23"/>
                    <a:gd name="T67" fmla="*/ 11 h 17"/>
                    <a:gd name="T68" fmla="*/ 14 w 23"/>
                    <a:gd name="T69" fmla="*/ 11 h 17"/>
                    <a:gd name="T70" fmla="*/ 15 w 23"/>
                    <a:gd name="T71" fmla="*/ 11 h 17"/>
                    <a:gd name="T72" fmla="*/ 17 w 23"/>
                    <a:gd name="T73" fmla="*/ 11 h 17"/>
                    <a:gd name="T74" fmla="*/ 15 w 23"/>
                    <a:gd name="T75" fmla="*/ 9 h 17"/>
                    <a:gd name="T76" fmla="*/ 14 w 23"/>
                    <a:gd name="T77" fmla="*/ 8 h 17"/>
                    <a:gd name="T78" fmla="*/ 11 w 23"/>
                    <a:gd name="T79" fmla="*/ 9 h 17"/>
                    <a:gd name="T80" fmla="*/ 11 w 23"/>
                    <a:gd name="T81" fmla="*/ 9 h 17"/>
                    <a:gd name="T82" fmla="*/ 11 w 23"/>
                    <a:gd name="T83" fmla="*/ 9 h 17"/>
                    <a:gd name="T84" fmla="*/ 14 w 23"/>
                    <a:gd name="T85" fmla="*/ 11 h 17"/>
                    <a:gd name="T86" fmla="*/ 6 w 23"/>
                    <a:gd name="T87" fmla="*/ 3 h 17"/>
                    <a:gd name="T88" fmla="*/ 7 w 23"/>
                    <a:gd name="T89" fmla="*/ 4 h 17"/>
                    <a:gd name="T90" fmla="*/ 10 w 23"/>
                    <a:gd name="T91" fmla="*/ 7 h 17"/>
                    <a:gd name="T92" fmla="*/ 11 w 23"/>
                    <a:gd name="T93" fmla="*/ 7 h 17"/>
                    <a:gd name="T94" fmla="*/ 14 w 23"/>
                    <a:gd name="T95" fmla="*/ 8 h 17"/>
                    <a:gd name="T96" fmla="*/ 13 w 23"/>
                    <a:gd name="T97" fmla="*/ 6 h 17"/>
                    <a:gd name="T98" fmla="*/ 10 w 23"/>
                    <a:gd name="T99" fmla="*/ 4 h 17"/>
                    <a:gd name="T100" fmla="*/ 8 w 23"/>
                    <a:gd name="T101" fmla="*/ 3 h 17"/>
                    <a:gd name="T102" fmla="*/ 6 w 23"/>
                    <a:gd name="T103" fmla="*/ 2 h 17"/>
                    <a:gd name="T104" fmla="*/ 6 w 23"/>
                    <a:gd name="T105" fmla="*/ 3 h 17"/>
                    <a:gd name="T106" fmla="*/ 6 w 23"/>
                    <a:gd name="T10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17">
                      <a:moveTo>
                        <a:pt x="20" y="17"/>
                      </a:moveTo>
                      <a:cubicBezTo>
                        <a:pt x="18" y="17"/>
                        <a:pt x="16" y="16"/>
                        <a:pt x="15" y="15"/>
                      </a:cubicBezTo>
                      <a:cubicBezTo>
                        <a:pt x="15" y="14"/>
                        <a:pt x="15" y="14"/>
                        <a:pt x="15" y="14"/>
                      </a:cubicBezTo>
                      <a:cubicBezTo>
                        <a:pt x="15" y="14"/>
                        <a:pt x="15" y="14"/>
                        <a:pt x="15" y="14"/>
                      </a:cubicBezTo>
                      <a:cubicBezTo>
                        <a:pt x="15" y="14"/>
                        <a:pt x="15" y="14"/>
                        <a:pt x="14" y="14"/>
                      </a:cubicBezTo>
                      <a:cubicBezTo>
                        <a:pt x="13" y="14"/>
                        <a:pt x="13" y="14"/>
                        <a:pt x="13" y="14"/>
                      </a:cubicBezTo>
                      <a:cubicBezTo>
                        <a:pt x="13" y="13"/>
                        <a:pt x="13" y="13"/>
                        <a:pt x="13" y="13"/>
                      </a:cubicBezTo>
                      <a:cubicBezTo>
                        <a:pt x="13" y="13"/>
                        <a:pt x="12" y="13"/>
                        <a:pt x="12" y="12"/>
                      </a:cubicBezTo>
                      <a:cubicBezTo>
                        <a:pt x="12" y="12"/>
                        <a:pt x="12" y="12"/>
                        <a:pt x="11" y="12"/>
                      </a:cubicBezTo>
                      <a:cubicBezTo>
                        <a:pt x="7" y="10"/>
                        <a:pt x="7" y="10"/>
                        <a:pt x="7" y="10"/>
                      </a:cubicBezTo>
                      <a:cubicBezTo>
                        <a:pt x="9" y="10"/>
                        <a:pt x="9" y="10"/>
                        <a:pt x="9" y="10"/>
                      </a:cubicBezTo>
                      <a:cubicBezTo>
                        <a:pt x="9" y="10"/>
                        <a:pt x="8" y="9"/>
                        <a:pt x="8" y="9"/>
                      </a:cubicBezTo>
                      <a:cubicBezTo>
                        <a:pt x="8" y="8"/>
                        <a:pt x="8" y="8"/>
                        <a:pt x="8" y="8"/>
                      </a:cubicBezTo>
                      <a:cubicBezTo>
                        <a:pt x="7" y="8"/>
                        <a:pt x="6" y="7"/>
                        <a:pt x="5" y="6"/>
                      </a:cubicBezTo>
                      <a:cubicBezTo>
                        <a:pt x="4" y="6"/>
                        <a:pt x="4" y="6"/>
                        <a:pt x="3" y="5"/>
                      </a:cubicBezTo>
                      <a:cubicBezTo>
                        <a:pt x="2" y="5"/>
                        <a:pt x="2" y="4"/>
                        <a:pt x="2" y="3"/>
                      </a:cubicBezTo>
                      <a:cubicBezTo>
                        <a:pt x="3" y="2"/>
                        <a:pt x="3" y="2"/>
                        <a:pt x="3" y="2"/>
                      </a:cubicBezTo>
                      <a:cubicBezTo>
                        <a:pt x="2" y="2"/>
                        <a:pt x="2" y="2"/>
                        <a:pt x="2" y="2"/>
                      </a:cubicBezTo>
                      <a:cubicBezTo>
                        <a:pt x="0" y="3"/>
                        <a:pt x="0" y="3"/>
                        <a:pt x="0" y="3"/>
                      </a:cubicBezTo>
                      <a:cubicBezTo>
                        <a:pt x="1" y="1"/>
                        <a:pt x="1" y="1"/>
                        <a:pt x="1" y="1"/>
                      </a:cubicBezTo>
                      <a:cubicBezTo>
                        <a:pt x="1" y="0"/>
                        <a:pt x="2" y="0"/>
                        <a:pt x="4" y="0"/>
                      </a:cubicBezTo>
                      <a:cubicBezTo>
                        <a:pt x="5" y="0"/>
                        <a:pt x="7" y="0"/>
                        <a:pt x="9" y="1"/>
                      </a:cubicBezTo>
                      <a:cubicBezTo>
                        <a:pt x="10" y="1"/>
                        <a:pt x="10" y="2"/>
                        <a:pt x="11" y="2"/>
                      </a:cubicBezTo>
                      <a:cubicBezTo>
                        <a:pt x="13" y="3"/>
                        <a:pt x="14" y="4"/>
                        <a:pt x="15" y="6"/>
                      </a:cubicBezTo>
                      <a:cubicBezTo>
                        <a:pt x="15" y="6"/>
                        <a:pt x="16" y="7"/>
                        <a:pt x="16" y="8"/>
                      </a:cubicBezTo>
                      <a:cubicBezTo>
                        <a:pt x="16" y="8"/>
                        <a:pt x="17" y="9"/>
                        <a:pt x="18" y="9"/>
                      </a:cubicBezTo>
                      <a:cubicBezTo>
                        <a:pt x="20" y="10"/>
                        <a:pt x="23" y="12"/>
                        <a:pt x="22" y="15"/>
                      </a:cubicBezTo>
                      <a:cubicBezTo>
                        <a:pt x="22" y="16"/>
                        <a:pt x="21" y="17"/>
                        <a:pt x="20" y="17"/>
                      </a:cubicBezTo>
                      <a:close/>
                      <a:moveTo>
                        <a:pt x="18" y="11"/>
                      </a:moveTo>
                      <a:cubicBezTo>
                        <a:pt x="17" y="13"/>
                        <a:pt x="17" y="13"/>
                        <a:pt x="17" y="13"/>
                      </a:cubicBezTo>
                      <a:cubicBezTo>
                        <a:pt x="17" y="13"/>
                        <a:pt x="17" y="13"/>
                        <a:pt x="17" y="14"/>
                      </a:cubicBezTo>
                      <a:cubicBezTo>
                        <a:pt x="17" y="14"/>
                        <a:pt x="19" y="15"/>
                        <a:pt x="20" y="15"/>
                      </a:cubicBezTo>
                      <a:cubicBezTo>
                        <a:pt x="20" y="15"/>
                        <a:pt x="20" y="15"/>
                        <a:pt x="20" y="14"/>
                      </a:cubicBezTo>
                      <a:cubicBezTo>
                        <a:pt x="21" y="13"/>
                        <a:pt x="19" y="12"/>
                        <a:pt x="18" y="11"/>
                      </a:cubicBezTo>
                      <a:close/>
                      <a:moveTo>
                        <a:pt x="14" y="11"/>
                      </a:moveTo>
                      <a:cubicBezTo>
                        <a:pt x="14" y="11"/>
                        <a:pt x="14" y="11"/>
                        <a:pt x="15" y="11"/>
                      </a:cubicBezTo>
                      <a:cubicBezTo>
                        <a:pt x="17" y="11"/>
                        <a:pt x="17" y="11"/>
                        <a:pt x="17" y="11"/>
                      </a:cubicBezTo>
                      <a:cubicBezTo>
                        <a:pt x="16" y="10"/>
                        <a:pt x="15" y="10"/>
                        <a:pt x="15" y="9"/>
                      </a:cubicBezTo>
                      <a:cubicBezTo>
                        <a:pt x="14" y="9"/>
                        <a:pt x="14" y="9"/>
                        <a:pt x="14" y="8"/>
                      </a:cubicBezTo>
                      <a:cubicBezTo>
                        <a:pt x="11" y="9"/>
                        <a:pt x="11" y="9"/>
                        <a:pt x="11" y="9"/>
                      </a:cubicBezTo>
                      <a:cubicBezTo>
                        <a:pt x="11" y="9"/>
                        <a:pt x="11" y="9"/>
                        <a:pt x="11" y="9"/>
                      </a:cubicBezTo>
                      <a:cubicBezTo>
                        <a:pt x="11" y="9"/>
                        <a:pt x="11" y="9"/>
                        <a:pt x="11" y="9"/>
                      </a:cubicBezTo>
                      <a:cubicBezTo>
                        <a:pt x="12" y="9"/>
                        <a:pt x="13" y="10"/>
                        <a:pt x="14" y="11"/>
                      </a:cubicBezTo>
                      <a:close/>
                      <a:moveTo>
                        <a:pt x="6" y="3"/>
                      </a:moveTo>
                      <a:cubicBezTo>
                        <a:pt x="7" y="4"/>
                        <a:pt x="7" y="4"/>
                        <a:pt x="7" y="4"/>
                      </a:cubicBezTo>
                      <a:cubicBezTo>
                        <a:pt x="7" y="6"/>
                        <a:pt x="8" y="6"/>
                        <a:pt x="10" y="7"/>
                      </a:cubicBezTo>
                      <a:cubicBezTo>
                        <a:pt x="10" y="7"/>
                        <a:pt x="11" y="7"/>
                        <a:pt x="11" y="7"/>
                      </a:cubicBezTo>
                      <a:cubicBezTo>
                        <a:pt x="14" y="8"/>
                        <a:pt x="14" y="8"/>
                        <a:pt x="14" y="8"/>
                      </a:cubicBezTo>
                      <a:cubicBezTo>
                        <a:pt x="13" y="7"/>
                        <a:pt x="13" y="7"/>
                        <a:pt x="13" y="6"/>
                      </a:cubicBezTo>
                      <a:cubicBezTo>
                        <a:pt x="12" y="5"/>
                        <a:pt x="12" y="4"/>
                        <a:pt x="10" y="4"/>
                      </a:cubicBezTo>
                      <a:cubicBezTo>
                        <a:pt x="10" y="4"/>
                        <a:pt x="9" y="3"/>
                        <a:pt x="8" y="3"/>
                      </a:cubicBezTo>
                      <a:cubicBezTo>
                        <a:pt x="7" y="3"/>
                        <a:pt x="6" y="2"/>
                        <a:pt x="6" y="2"/>
                      </a:cubicBezTo>
                      <a:cubicBezTo>
                        <a:pt x="6" y="2"/>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63" name="Freeform 171"/>
                <p:cNvSpPr/>
                <p:nvPr/>
              </p:nvSpPr>
              <p:spPr bwMode="auto">
                <a:xfrm>
                  <a:off x="2154" y="1081"/>
                  <a:ext cx="45" cy="64"/>
                </a:xfrm>
                <a:custGeom>
                  <a:avLst/>
                  <a:gdLst>
                    <a:gd name="T0" fmla="*/ 11 w 26"/>
                    <a:gd name="T1" fmla="*/ 28 h 37"/>
                    <a:gd name="T2" fmla="*/ 5 w 26"/>
                    <a:gd name="T3" fmla="*/ 24 h 37"/>
                    <a:gd name="T4" fmla="*/ 2 w 26"/>
                    <a:gd name="T5" fmla="*/ 15 h 37"/>
                    <a:gd name="T6" fmla="*/ 9 w 26"/>
                    <a:gd name="T7" fmla="*/ 18 h 37"/>
                    <a:gd name="T8" fmla="*/ 9 w 26"/>
                    <a:gd name="T9" fmla="*/ 12 h 37"/>
                    <a:gd name="T10" fmla="*/ 11 w 26"/>
                    <a:gd name="T11" fmla="*/ 12 h 37"/>
                    <a:gd name="T12" fmla="*/ 6 w 26"/>
                    <a:gd name="T13" fmla="*/ 8 h 37"/>
                    <a:gd name="T14" fmla="*/ 9 w 26"/>
                    <a:gd name="T15" fmla="*/ 8 h 37"/>
                    <a:gd name="T16" fmla="*/ 6 w 26"/>
                    <a:gd name="T17" fmla="*/ 5 h 37"/>
                    <a:gd name="T18" fmla="*/ 10 w 26"/>
                    <a:gd name="T19" fmla="*/ 4 h 37"/>
                    <a:gd name="T20" fmla="*/ 14 w 26"/>
                    <a:gd name="T21" fmla="*/ 4 h 37"/>
                    <a:gd name="T22" fmla="*/ 21 w 26"/>
                    <a:gd name="T23" fmla="*/ 2 h 37"/>
                    <a:gd name="T24" fmla="*/ 21 w 26"/>
                    <a:gd name="T25" fmla="*/ 8 h 37"/>
                    <a:gd name="T26" fmla="*/ 17 w 26"/>
                    <a:gd name="T27" fmla="*/ 16 h 37"/>
                    <a:gd name="T28" fmla="*/ 22 w 26"/>
                    <a:gd name="T29" fmla="*/ 19 h 37"/>
                    <a:gd name="T30" fmla="*/ 24 w 26"/>
                    <a:gd name="T31" fmla="*/ 17 h 37"/>
                    <a:gd name="T32" fmla="*/ 24 w 26"/>
                    <a:gd name="T33" fmla="*/ 26 h 37"/>
                    <a:gd name="T34" fmla="*/ 19 w 26"/>
                    <a:gd name="T35" fmla="*/ 32 h 37"/>
                    <a:gd name="T36" fmla="*/ 15 w 26"/>
                    <a:gd name="T37" fmla="*/ 35 h 37"/>
                    <a:gd name="T38" fmla="*/ 11 w 26"/>
                    <a:gd name="T39"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7">
                      <a:moveTo>
                        <a:pt x="11" y="28"/>
                      </a:moveTo>
                      <a:cubicBezTo>
                        <a:pt x="11" y="24"/>
                        <a:pt x="7" y="27"/>
                        <a:pt x="5" y="24"/>
                      </a:cubicBezTo>
                      <a:cubicBezTo>
                        <a:pt x="4" y="23"/>
                        <a:pt x="0" y="17"/>
                        <a:pt x="2" y="15"/>
                      </a:cubicBezTo>
                      <a:cubicBezTo>
                        <a:pt x="4" y="13"/>
                        <a:pt x="5" y="20"/>
                        <a:pt x="9" y="18"/>
                      </a:cubicBezTo>
                      <a:cubicBezTo>
                        <a:pt x="11" y="17"/>
                        <a:pt x="11" y="14"/>
                        <a:pt x="9" y="12"/>
                      </a:cubicBezTo>
                      <a:cubicBezTo>
                        <a:pt x="10" y="12"/>
                        <a:pt x="11" y="12"/>
                        <a:pt x="11" y="12"/>
                      </a:cubicBezTo>
                      <a:cubicBezTo>
                        <a:pt x="9" y="11"/>
                        <a:pt x="8" y="9"/>
                        <a:pt x="6" y="8"/>
                      </a:cubicBezTo>
                      <a:cubicBezTo>
                        <a:pt x="7" y="8"/>
                        <a:pt x="8" y="8"/>
                        <a:pt x="9" y="8"/>
                      </a:cubicBezTo>
                      <a:cubicBezTo>
                        <a:pt x="9" y="7"/>
                        <a:pt x="8" y="5"/>
                        <a:pt x="6" y="5"/>
                      </a:cubicBezTo>
                      <a:cubicBezTo>
                        <a:pt x="8" y="5"/>
                        <a:pt x="9" y="4"/>
                        <a:pt x="10" y="4"/>
                      </a:cubicBezTo>
                      <a:cubicBezTo>
                        <a:pt x="8" y="0"/>
                        <a:pt x="12" y="3"/>
                        <a:pt x="14" y="4"/>
                      </a:cubicBezTo>
                      <a:cubicBezTo>
                        <a:pt x="16" y="5"/>
                        <a:pt x="19" y="1"/>
                        <a:pt x="21" y="2"/>
                      </a:cubicBezTo>
                      <a:cubicBezTo>
                        <a:pt x="25" y="3"/>
                        <a:pt x="20" y="6"/>
                        <a:pt x="21" y="8"/>
                      </a:cubicBezTo>
                      <a:cubicBezTo>
                        <a:pt x="22" y="10"/>
                        <a:pt x="18" y="13"/>
                        <a:pt x="17" y="16"/>
                      </a:cubicBezTo>
                      <a:cubicBezTo>
                        <a:pt x="20" y="13"/>
                        <a:pt x="23" y="15"/>
                        <a:pt x="22" y="19"/>
                      </a:cubicBezTo>
                      <a:cubicBezTo>
                        <a:pt x="23" y="18"/>
                        <a:pt x="24" y="18"/>
                        <a:pt x="24" y="17"/>
                      </a:cubicBezTo>
                      <a:cubicBezTo>
                        <a:pt x="26" y="21"/>
                        <a:pt x="24" y="23"/>
                        <a:pt x="24" y="26"/>
                      </a:cubicBezTo>
                      <a:cubicBezTo>
                        <a:pt x="25" y="29"/>
                        <a:pt x="23" y="33"/>
                        <a:pt x="19" y="32"/>
                      </a:cubicBezTo>
                      <a:cubicBezTo>
                        <a:pt x="20" y="34"/>
                        <a:pt x="18" y="37"/>
                        <a:pt x="15" y="35"/>
                      </a:cubicBezTo>
                      <a:cubicBezTo>
                        <a:pt x="14" y="35"/>
                        <a:pt x="13" y="30"/>
                        <a:pt x="1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64" name="Freeform 172"/>
                <p:cNvSpPr>
                  <a:spLocks noEditPoints="1"/>
                </p:cNvSpPr>
                <p:nvPr/>
              </p:nvSpPr>
              <p:spPr bwMode="auto">
                <a:xfrm>
                  <a:off x="2151" y="1081"/>
                  <a:ext cx="48" cy="64"/>
                </a:xfrm>
                <a:custGeom>
                  <a:avLst/>
                  <a:gdLst>
                    <a:gd name="T0" fmla="*/ 16 w 28"/>
                    <a:gd name="T1" fmla="*/ 36 h 37"/>
                    <a:gd name="T2" fmla="*/ 12 w 28"/>
                    <a:gd name="T3" fmla="*/ 29 h 37"/>
                    <a:gd name="T4" fmla="*/ 12 w 28"/>
                    <a:gd name="T5" fmla="*/ 28 h 37"/>
                    <a:gd name="T6" fmla="*/ 6 w 28"/>
                    <a:gd name="T7" fmla="*/ 25 h 37"/>
                    <a:gd name="T8" fmla="*/ 3 w 28"/>
                    <a:gd name="T9" fmla="*/ 14 h 37"/>
                    <a:gd name="T10" fmla="*/ 8 w 28"/>
                    <a:gd name="T11" fmla="*/ 16 h 37"/>
                    <a:gd name="T12" fmla="*/ 12 w 28"/>
                    <a:gd name="T13" fmla="*/ 16 h 37"/>
                    <a:gd name="T14" fmla="*/ 9 w 28"/>
                    <a:gd name="T15" fmla="*/ 11 h 37"/>
                    <a:gd name="T16" fmla="*/ 0 w 28"/>
                    <a:gd name="T17" fmla="*/ 4 h 37"/>
                    <a:gd name="T18" fmla="*/ 9 w 28"/>
                    <a:gd name="T19" fmla="*/ 7 h 37"/>
                    <a:gd name="T20" fmla="*/ 8 w 28"/>
                    <a:gd name="T21" fmla="*/ 6 h 37"/>
                    <a:gd name="T22" fmla="*/ 11 w 28"/>
                    <a:gd name="T23" fmla="*/ 3 h 37"/>
                    <a:gd name="T24" fmla="*/ 12 w 28"/>
                    <a:gd name="T25" fmla="*/ 1 h 37"/>
                    <a:gd name="T26" fmla="*/ 16 w 28"/>
                    <a:gd name="T27" fmla="*/ 3 h 37"/>
                    <a:gd name="T28" fmla="*/ 23 w 28"/>
                    <a:gd name="T29" fmla="*/ 1 h 37"/>
                    <a:gd name="T30" fmla="*/ 24 w 28"/>
                    <a:gd name="T31" fmla="*/ 6 h 37"/>
                    <a:gd name="T32" fmla="*/ 22 w 28"/>
                    <a:gd name="T33" fmla="*/ 13 h 37"/>
                    <a:gd name="T34" fmla="*/ 24 w 28"/>
                    <a:gd name="T35" fmla="*/ 15 h 37"/>
                    <a:gd name="T36" fmla="*/ 25 w 28"/>
                    <a:gd name="T37" fmla="*/ 17 h 37"/>
                    <a:gd name="T38" fmla="*/ 27 w 28"/>
                    <a:gd name="T39" fmla="*/ 17 h 37"/>
                    <a:gd name="T40" fmla="*/ 27 w 28"/>
                    <a:gd name="T41" fmla="*/ 26 h 37"/>
                    <a:gd name="T42" fmla="*/ 22 w 28"/>
                    <a:gd name="T43" fmla="*/ 33 h 37"/>
                    <a:gd name="T44" fmla="*/ 19 w 28"/>
                    <a:gd name="T45" fmla="*/ 37 h 37"/>
                    <a:gd name="T46" fmla="*/ 16 w 28"/>
                    <a:gd name="T47" fmla="*/ 32 h 37"/>
                    <a:gd name="T48" fmla="*/ 20 w 28"/>
                    <a:gd name="T49" fmla="*/ 34 h 37"/>
                    <a:gd name="T50" fmla="*/ 19 w 28"/>
                    <a:gd name="T51" fmla="*/ 30 h 37"/>
                    <a:gd name="T52" fmla="*/ 24 w 28"/>
                    <a:gd name="T53" fmla="*/ 30 h 37"/>
                    <a:gd name="T54" fmla="*/ 26 w 28"/>
                    <a:gd name="T55" fmla="*/ 22 h 37"/>
                    <a:gd name="T56" fmla="*/ 25 w 28"/>
                    <a:gd name="T57" fmla="*/ 20 h 37"/>
                    <a:gd name="T58" fmla="*/ 23 w 28"/>
                    <a:gd name="T59" fmla="*/ 19 h 37"/>
                    <a:gd name="T60" fmla="*/ 20 w 28"/>
                    <a:gd name="T61" fmla="*/ 16 h 37"/>
                    <a:gd name="T62" fmla="*/ 18 w 28"/>
                    <a:gd name="T63" fmla="*/ 15 h 37"/>
                    <a:gd name="T64" fmla="*/ 22 w 28"/>
                    <a:gd name="T65" fmla="*/ 8 h 37"/>
                    <a:gd name="T66" fmla="*/ 24 w 28"/>
                    <a:gd name="T67" fmla="*/ 3 h 37"/>
                    <a:gd name="T68" fmla="*/ 20 w 28"/>
                    <a:gd name="T69" fmla="*/ 4 h 37"/>
                    <a:gd name="T70" fmla="*/ 15 w 28"/>
                    <a:gd name="T71" fmla="*/ 4 h 37"/>
                    <a:gd name="T72" fmla="*/ 13 w 28"/>
                    <a:gd name="T73" fmla="*/ 4 h 37"/>
                    <a:gd name="T74" fmla="*/ 11 w 28"/>
                    <a:gd name="T75" fmla="*/ 5 h 37"/>
                    <a:gd name="T76" fmla="*/ 12 w 28"/>
                    <a:gd name="T77" fmla="*/ 10 h 37"/>
                    <a:gd name="T78" fmla="*/ 17 w 28"/>
                    <a:gd name="T79" fmla="*/ 13 h 37"/>
                    <a:gd name="T80" fmla="*/ 13 w 28"/>
                    <a:gd name="T81" fmla="*/ 16 h 37"/>
                    <a:gd name="T82" fmla="*/ 10 w 28"/>
                    <a:gd name="T83" fmla="*/ 19 h 37"/>
                    <a:gd name="T84" fmla="*/ 5 w 28"/>
                    <a:gd name="T85" fmla="*/ 16 h 37"/>
                    <a:gd name="T86" fmla="*/ 7 w 28"/>
                    <a:gd name="T87" fmla="*/ 22 h 37"/>
                    <a:gd name="T88" fmla="*/ 10 w 28"/>
                    <a:gd name="T8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37">
                      <a:moveTo>
                        <a:pt x="19" y="37"/>
                      </a:moveTo>
                      <a:cubicBezTo>
                        <a:pt x="18" y="37"/>
                        <a:pt x="17" y="37"/>
                        <a:pt x="16" y="36"/>
                      </a:cubicBezTo>
                      <a:cubicBezTo>
                        <a:pt x="15" y="36"/>
                        <a:pt x="15" y="34"/>
                        <a:pt x="14" y="33"/>
                      </a:cubicBezTo>
                      <a:cubicBezTo>
                        <a:pt x="14" y="31"/>
                        <a:pt x="13" y="30"/>
                        <a:pt x="12" y="29"/>
                      </a:cubicBezTo>
                      <a:cubicBezTo>
                        <a:pt x="12" y="29"/>
                        <a:pt x="12" y="29"/>
                        <a:pt x="12" y="29"/>
                      </a:cubicBezTo>
                      <a:cubicBezTo>
                        <a:pt x="12" y="28"/>
                        <a:pt x="12" y="28"/>
                        <a:pt x="12" y="28"/>
                      </a:cubicBezTo>
                      <a:cubicBezTo>
                        <a:pt x="12" y="27"/>
                        <a:pt x="11" y="27"/>
                        <a:pt x="10" y="27"/>
                      </a:cubicBezTo>
                      <a:cubicBezTo>
                        <a:pt x="9" y="26"/>
                        <a:pt x="7" y="26"/>
                        <a:pt x="6" y="25"/>
                      </a:cubicBezTo>
                      <a:cubicBezTo>
                        <a:pt x="6" y="25"/>
                        <a:pt x="6" y="24"/>
                        <a:pt x="6" y="24"/>
                      </a:cubicBezTo>
                      <a:cubicBezTo>
                        <a:pt x="4" y="21"/>
                        <a:pt x="1" y="17"/>
                        <a:pt x="3" y="14"/>
                      </a:cubicBezTo>
                      <a:cubicBezTo>
                        <a:pt x="4" y="14"/>
                        <a:pt x="4" y="14"/>
                        <a:pt x="5" y="14"/>
                      </a:cubicBezTo>
                      <a:cubicBezTo>
                        <a:pt x="6" y="14"/>
                        <a:pt x="7" y="15"/>
                        <a:pt x="8" y="16"/>
                      </a:cubicBezTo>
                      <a:cubicBezTo>
                        <a:pt x="8" y="17"/>
                        <a:pt x="9" y="18"/>
                        <a:pt x="10" y="17"/>
                      </a:cubicBezTo>
                      <a:cubicBezTo>
                        <a:pt x="11" y="17"/>
                        <a:pt x="11" y="17"/>
                        <a:pt x="12" y="16"/>
                      </a:cubicBezTo>
                      <a:cubicBezTo>
                        <a:pt x="12" y="15"/>
                        <a:pt x="11" y="14"/>
                        <a:pt x="11" y="12"/>
                      </a:cubicBezTo>
                      <a:cubicBezTo>
                        <a:pt x="9" y="11"/>
                        <a:pt x="9" y="11"/>
                        <a:pt x="9" y="11"/>
                      </a:cubicBezTo>
                      <a:cubicBezTo>
                        <a:pt x="10" y="11"/>
                        <a:pt x="10" y="11"/>
                        <a:pt x="10" y="11"/>
                      </a:cubicBezTo>
                      <a:cubicBezTo>
                        <a:pt x="0" y="4"/>
                        <a:pt x="0" y="4"/>
                        <a:pt x="0" y="4"/>
                      </a:cubicBezTo>
                      <a:cubicBezTo>
                        <a:pt x="8" y="7"/>
                        <a:pt x="8" y="7"/>
                        <a:pt x="8" y="7"/>
                      </a:cubicBezTo>
                      <a:cubicBezTo>
                        <a:pt x="8" y="7"/>
                        <a:pt x="9" y="7"/>
                        <a:pt x="9" y="7"/>
                      </a:cubicBezTo>
                      <a:cubicBezTo>
                        <a:pt x="9" y="7"/>
                        <a:pt x="10" y="7"/>
                        <a:pt x="10" y="7"/>
                      </a:cubicBezTo>
                      <a:cubicBezTo>
                        <a:pt x="9" y="6"/>
                        <a:pt x="8" y="6"/>
                        <a:pt x="8" y="6"/>
                      </a:cubicBezTo>
                      <a:cubicBezTo>
                        <a:pt x="5" y="4"/>
                        <a:pt x="5" y="4"/>
                        <a:pt x="5" y="4"/>
                      </a:cubicBezTo>
                      <a:cubicBezTo>
                        <a:pt x="11" y="3"/>
                        <a:pt x="11" y="3"/>
                        <a:pt x="11" y="3"/>
                      </a:cubicBezTo>
                      <a:cubicBezTo>
                        <a:pt x="10" y="3"/>
                        <a:pt x="10" y="2"/>
                        <a:pt x="11" y="2"/>
                      </a:cubicBezTo>
                      <a:cubicBezTo>
                        <a:pt x="11" y="2"/>
                        <a:pt x="11" y="1"/>
                        <a:pt x="12" y="1"/>
                      </a:cubicBezTo>
                      <a:cubicBezTo>
                        <a:pt x="13" y="1"/>
                        <a:pt x="14" y="2"/>
                        <a:pt x="16" y="2"/>
                      </a:cubicBezTo>
                      <a:cubicBezTo>
                        <a:pt x="16" y="3"/>
                        <a:pt x="16" y="3"/>
                        <a:pt x="16" y="3"/>
                      </a:cubicBezTo>
                      <a:cubicBezTo>
                        <a:pt x="17" y="3"/>
                        <a:pt x="18" y="2"/>
                        <a:pt x="19" y="2"/>
                      </a:cubicBezTo>
                      <a:cubicBezTo>
                        <a:pt x="21" y="1"/>
                        <a:pt x="22" y="0"/>
                        <a:pt x="23" y="1"/>
                      </a:cubicBezTo>
                      <a:cubicBezTo>
                        <a:pt x="25" y="1"/>
                        <a:pt x="25" y="2"/>
                        <a:pt x="25" y="3"/>
                      </a:cubicBezTo>
                      <a:cubicBezTo>
                        <a:pt x="26" y="4"/>
                        <a:pt x="25" y="5"/>
                        <a:pt x="24" y="6"/>
                      </a:cubicBezTo>
                      <a:cubicBezTo>
                        <a:pt x="24" y="6"/>
                        <a:pt x="23" y="7"/>
                        <a:pt x="24" y="7"/>
                      </a:cubicBezTo>
                      <a:cubicBezTo>
                        <a:pt x="24" y="9"/>
                        <a:pt x="23" y="11"/>
                        <a:pt x="22" y="13"/>
                      </a:cubicBezTo>
                      <a:cubicBezTo>
                        <a:pt x="22" y="13"/>
                        <a:pt x="22" y="13"/>
                        <a:pt x="22" y="13"/>
                      </a:cubicBezTo>
                      <a:cubicBezTo>
                        <a:pt x="23" y="13"/>
                        <a:pt x="23" y="14"/>
                        <a:pt x="24" y="15"/>
                      </a:cubicBezTo>
                      <a:cubicBezTo>
                        <a:pt x="25" y="15"/>
                        <a:pt x="25" y="16"/>
                        <a:pt x="25" y="17"/>
                      </a:cubicBezTo>
                      <a:cubicBezTo>
                        <a:pt x="25" y="17"/>
                        <a:pt x="25" y="17"/>
                        <a:pt x="25" y="17"/>
                      </a:cubicBezTo>
                      <a:cubicBezTo>
                        <a:pt x="26" y="16"/>
                        <a:pt x="26" y="16"/>
                        <a:pt x="26" y="16"/>
                      </a:cubicBezTo>
                      <a:cubicBezTo>
                        <a:pt x="27" y="17"/>
                        <a:pt x="27" y="17"/>
                        <a:pt x="27" y="17"/>
                      </a:cubicBezTo>
                      <a:cubicBezTo>
                        <a:pt x="28" y="19"/>
                        <a:pt x="28" y="21"/>
                        <a:pt x="28" y="23"/>
                      </a:cubicBezTo>
                      <a:cubicBezTo>
                        <a:pt x="27" y="24"/>
                        <a:pt x="27" y="25"/>
                        <a:pt x="27" y="26"/>
                      </a:cubicBezTo>
                      <a:cubicBezTo>
                        <a:pt x="28" y="28"/>
                        <a:pt x="27" y="30"/>
                        <a:pt x="26" y="31"/>
                      </a:cubicBezTo>
                      <a:cubicBezTo>
                        <a:pt x="25" y="33"/>
                        <a:pt x="24" y="33"/>
                        <a:pt x="22" y="33"/>
                      </a:cubicBezTo>
                      <a:cubicBezTo>
                        <a:pt x="22" y="34"/>
                        <a:pt x="22" y="35"/>
                        <a:pt x="21" y="35"/>
                      </a:cubicBezTo>
                      <a:cubicBezTo>
                        <a:pt x="21" y="36"/>
                        <a:pt x="20" y="37"/>
                        <a:pt x="19" y="37"/>
                      </a:cubicBezTo>
                      <a:close/>
                      <a:moveTo>
                        <a:pt x="14" y="28"/>
                      </a:moveTo>
                      <a:cubicBezTo>
                        <a:pt x="15" y="29"/>
                        <a:pt x="16" y="30"/>
                        <a:pt x="16" y="32"/>
                      </a:cubicBezTo>
                      <a:cubicBezTo>
                        <a:pt x="17" y="33"/>
                        <a:pt x="17" y="34"/>
                        <a:pt x="17" y="35"/>
                      </a:cubicBezTo>
                      <a:cubicBezTo>
                        <a:pt x="18" y="35"/>
                        <a:pt x="19" y="35"/>
                        <a:pt x="20" y="34"/>
                      </a:cubicBezTo>
                      <a:cubicBezTo>
                        <a:pt x="20" y="34"/>
                        <a:pt x="20" y="33"/>
                        <a:pt x="20" y="32"/>
                      </a:cubicBezTo>
                      <a:cubicBezTo>
                        <a:pt x="19" y="30"/>
                        <a:pt x="19" y="30"/>
                        <a:pt x="19" y="30"/>
                      </a:cubicBezTo>
                      <a:cubicBezTo>
                        <a:pt x="21" y="31"/>
                        <a:pt x="21" y="31"/>
                        <a:pt x="21" y="31"/>
                      </a:cubicBezTo>
                      <a:cubicBezTo>
                        <a:pt x="22" y="31"/>
                        <a:pt x="24" y="31"/>
                        <a:pt x="24" y="30"/>
                      </a:cubicBezTo>
                      <a:cubicBezTo>
                        <a:pt x="25" y="29"/>
                        <a:pt x="26" y="28"/>
                        <a:pt x="26" y="26"/>
                      </a:cubicBezTo>
                      <a:cubicBezTo>
                        <a:pt x="25" y="25"/>
                        <a:pt x="25" y="24"/>
                        <a:pt x="26" y="22"/>
                      </a:cubicBezTo>
                      <a:cubicBezTo>
                        <a:pt x="26" y="21"/>
                        <a:pt x="26" y="20"/>
                        <a:pt x="26" y="19"/>
                      </a:cubicBezTo>
                      <a:cubicBezTo>
                        <a:pt x="25" y="19"/>
                        <a:pt x="25" y="20"/>
                        <a:pt x="25" y="20"/>
                      </a:cubicBezTo>
                      <a:cubicBezTo>
                        <a:pt x="23" y="23"/>
                        <a:pt x="23" y="23"/>
                        <a:pt x="23" y="23"/>
                      </a:cubicBezTo>
                      <a:cubicBezTo>
                        <a:pt x="23" y="19"/>
                        <a:pt x="23" y="19"/>
                        <a:pt x="23" y="19"/>
                      </a:cubicBezTo>
                      <a:cubicBezTo>
                        <a:pt x="23" y="18"/>
                        <a:pt x="23" y="17"/>
                        <a:pt x="23" y="16"/>
                      </a:cubicBezTo>
                      <a:cubicBezTo>
                        <a:pt x="22" y="15"/>
                        <a:pt x="21" y="15"/>
                        <a:pt x="20" y="16"/>
                      </a:cubicBezTo>
                      <a:cubicBezTo>
                        <a:pt x="16" y="19"/>
                        <a:pt x="16" y="19"/>
                        <a:pt x="16" y="19"/>
                      </a:cubicBezTo>
                      <a:cubicBezTo>
                        <a:pt x="18" y="15"/>
                        <a:pt x="18" y="15"/>
                        <a:pt x="18" y="15"/>
                      </a:cubicBezTo>
                      <a:cubicBezTo>
                        <a:pt x="19" y="14"/>
                        <a:pt x="19" y="13"/>
                        <a:pt x="20" y="12"/>
                      </a:cubicBezTo>
                      <a:cubicBezTo>
                        <a:pt x="21" y="11"/>
                        <a:pt x="22" y="9"/>
                        <a:pt x="22" y="8"/>
                      </a:cubicBezTo>
                      <a:cubicBezTo>
                        <a:pt x="21" y="7"/>
                        <a:pt x="22" y="6"/>
                        <a:pt x="23" y="5"/>
                      </a:cubicBezTo>
                      <a:cubicBezTo>
                        <a:pt x="23" y="4"/>
                        <a:pt x="24" y="3"/>
                        <a:pt x="24" y="3"/>
                      </a:cubicBezTo>
                      <a:cubicBezTo>
                        <a:pt x="24" y="3"/>
                        <a:pt x="23" y="3"/>
                        <a:pt x="23" y="3"/>
                      </a:cubicBezTo>
                      <a:cubicBezTo>
                        <a:pt x="22" y="2"/>
                        <a:pt x="21" y="3"/>
                        <a:pt x="20" y="4"/>
                      </a:cubicBezTo>
                      <a:cubicBezTo>
                        <a:pt x="19" y="4"/>
                        <a:pt x="17" y="5"/>
                        <a:pt x="15" y="4"/>
                      </a:cubicBezTo>
                      <a:cubicBezTo>
                        <a:pt x="15" y="4"/>
                        <a:pt x="15" y="4"/>
                        <a:pt x="15" y="4"/>
                      </a:cubicBezTo>
                      <a:cubicBezTo>
                        <a:pt x="14" y="4"/>
                        <a:pt x="14" y="4"/>
                        <a:pt x="13" y="3"/>
                      </a:cubicBezTo>
                      <a:cubicBezTo>
                        <a:pt x="13" y="3"/>
                        <a:pt x="13" y="4"/>
                        <a:pt x="13" y="4"/>
                      </a:cubicBezTo>
                      <a:cubicBezTo>
                        <a:pt x="14" y="5"/>
                        <a:pt x="14" y="5"/>
                        <a:pt x="14" y="5"/>
                      </a:cubicBezTo>
                      <a:cubicBezTo>
                        <a:pt x="11" y="5"/>
                        <a:pt x="11" y="5"/>
                        <a:pt x="11" y="5"/>
                      </a:cubicBezTo>
                      <a:cubicBezTo>
                        <a:pt x="11" y="6"/>
                        <a:pt x="12" y="7"/>
                        <a:pt x="12" y="8"/>
                      </a:cubicBezTo>
                      <a:cubicBezTo>
                        <a:pt x="12" y="10"/>
                        <a:pt x="12" y="10"/>
                        <a:pt x="12" y="10"/>
                      </a:cubicBezTo>
                      <a:cubicBezTo>
                        <a:pt x="12" y="10"/>
                        <a:pt x="12" y="10"/>
                        <a:pt x="12" y="10"/>
                      </a:cubicBezTo>
                      <a:cubicBezTo>
                        <a:pt x="17" y="13"/>
                        <a:pt x="17" y="13"/>
                        <a:pt x="17" y="13"/>
                      </a:cubicBezTo>
                      <a:cubicBezTo>
                        <a:pt x="13" y="13"/>
                        <a:pt x="13" y="13"/>
                        <a:pt x="13" y="13"/>
                      </a:cubicBezTo>
                      <a:cubicBezTo>
                        <a:pt x="14" y="14"/>
                        <a:pt x="14" y="15"/>
                        <a:pt x="13" y="16"/>
                      </a:cubicBezTo>
                      <a:cubicBezTo>
                        <a:pt x="13" y="18"/>
                        <a:pt x="12" y="19"/>
                        <a:pt x="11" y="19"/>
                      </a:cubicBezTo>
                      <a:cubicBezTo>
                        <a:pt x="11" y="19"/>
                        <a:pt x="10" y="19"/>
                        <a:pt x="10" y="19"/>
                      </a:cubicBezTo>
                      <a:cubicBezTo>
                        <a:pt x="8" y="19"/>
                        <a:pt x="7" y="18"/>
                        <a:pt x="6" y="17"/>
                      </a:cubicBezTo>
                      <a:cubicBezTo>
                        <a:pt x="6" y="16"/>
                        <a:pt x="5" y="16"/>
                        <a:pt x="5" y="16"/>
                      </a:cubicBezTo>
                      <a:cubicBezTo>
                        <a:pt x="5" y="16"/>
                        <a:pt x="5" y="16"/>
                        <a:pt x="5" y="16"/>
                      </a:cubicBezTo>
                      <a:cubicBezTo>
                        <a:pt x="3" y="17"/>
                        <a:pt x="6" y="21"/>
                        <a:pt x="7" y="22"/>
                      </a:cubicBezTo>
                      <a:cubicBezTo>
                        <a:pt x="8" y="23"/>
                        <a:pt x="8" y="24"/>
                        <a:pt x="8" y="24"/>
                      </a:cubicBezTo>
                      <a:cubicBezTo>
                        <a:pt x="8" y="24"/>
                        <a:pt x="9" y="25"/>
                        <a:pt x="10" y="25"/>
                      </a:cubicBezTo>
                      <a:cubicBezTo>
                        <a:pt x="11" y="25"/>
                        <a:pt x="13" y="25"/>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65" name="Freeform 173"/>
                <p:cNvSpPr/>
                <p:nvPr/>
              </p:nvSpPr>
              <p:spPr bwMode="auto">
                <a:xfrm>
                  <a:off x="2389" y="1322"/>
                  <a:ext cx="1" cy="5"/>
                </a:xfrm>
                <a:custGeom>
                  <a:avLst/>
                  <a:gdLst>
                    <a:gd name="T0" fmla="*/ 0 w 1"/>
                    <a:gd name="T1" fmla="*/ 1 h 3"/>
                    <a:gd name="T2" fmla="*/ 0 w 1"/>
                    <a:gd name="T3" fmla="*/ 3 h 3"/>
                    <a:gd name="T4" fmla="*/ 1 w 1"/>
                    <a:gd name="T5" fmla="*/ 0 h 3"/>
                    <a:gd name="T6" fmla="*/ 0 w 1"/>
                    <a:gd name="T7" fmla="*/ 1 h 3"/>
                  </a:gdLst>
                  <a:ahLst/>
                  <a:cxnLst>
                    <a:cxn ang="0">
                      <a:pos x="T0" y="T1"/>
                    </a:cxn>
                    <a:cxn ang="0">
                      <a:pos x="T2" y="T3"/>
                    </a:cxn>
                    <a:cxn ang="0">
                      <a:pos x="T4" y="T5"/>
                    </a:cxn>
                    <a:cxn ang="0">
                      <a:pos x="T6" y="T7"/>
                    </a:cxn>
                  </a:cxnLst>
                  <a:rect l="0" t="0" r="r" b="b"/>
                  <a:pathLst>
                    <a:path w="1" h="3">
                      <a:moveTo>
                        <a:pt x="0" y="1"/>
                      </a:moveTo>
                      <a:cubicBezTo>
                        <a:pt x="0" y="2"/>
                        <a:pt x="0" y="2"/>
                        <a:pt x="0" y="3"/>
                      </a:cubicBezTo>
                      <a:cubicBezTo>
                        <a:pt x="1" y="2"/>
                        <a:pt x="1" y="2"/>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66" name="Freeform 174"/>
                <p:cNvSpPr/>
                <p:nvPr/>
              </p:nvSpPr>
              <p:spPr bwMode="auto">
                <a:xfrm>
                  <a:off x="2385" y="1320"/>
                  <a:ext cx="9" cy="11"/>
                </a:xfrm>
                <a:custGeom>
                  <a:avLst/>
                  <a:gdLst>
                    <a:gd name="T0" fmla="*/ 0 w 5"/>
                    <a:gd name="T1" fmla="*/ 6 h 6"/>
                    <a:gd name="T2" fmla="*/ 1 w 5"/>
                    <a:gd name="T3" fmla="*/ 1 h 6"/>
                    <a:gd name="T4" fmla="*/ 5 w 5"/>
                    <a:gd name="T5" fmla="*/ 0 h 6"/>
                    <a:gd name="T6" fmla="*/ 4 w 5"/>
                    <a:gd name="T7" fmla="*/ 2 h 6"/>
                    <a:gd name="T8" fmla="*/ 2 w 5"/>
                    <a:gd name="T9" fmla="*/ 4 h 6"/>
                    <a:gd name="T10" fmla="*/ 0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0" y="6"/>
                      </a:moveTo>
                      <a:cubicBezTo>
                        <a:pt x="1" y="1"/>
                        <a:pt x="1" y="1"/>
                        <a:pt x="1" y="1"/>
                      </a:cubicBezTo>
                      <a:cubicBezTo>
                        <a:pt x="5" y="0"/>
                        <a:pt x="5" y="0"/>
                        <a:pt x="5" y="0"/>
                      </a:cubicBezTo>
                      <a:cubicBezTo>
                        <a:pt x="4" y="2"/>
                        <a:pt x="4" y="2"/>
                        <a:pt x="4" y="2"/>
                      </a:cubicBezTo>
                      <a:cubicBezTo>
                        <a:pt x="4" y="3"/>
                        <a:pt x="4" y="3"/>
                        <a:pt x="2" y="4"/>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67" name="Freeform 175"/>
                <p:cNvSpPr/>
                <p:nvPr/>
              </p:nvSpPr>
              <p:spPr bwMode="auto">
                <a:xfrm>
                  <a:off x="2287" y="1491"/>
                  <a:ext cx="10" cy="4"/>
                </a:xfrm>
                <a:custGeom>
                  <a:avLst/>
                  <a:gdLst>
                    <a:gd name="T0" fmla="*/ 4 w 6"/>
                    <a:gd name="T1" fmla="*/ 0 h 2"/>
                    <a:gd name="T2" fmla="*/ 5 w 6"/>
                    <a:gd name="T3" fmla="*/ 1 h 2"/>
                    <a:gd name="T4" fmla="*/ 0 w 6"/>
                    <a:gd name="T5" fmla="*/ 0 h 2"/>
                    <a:gd name="T6" fmla="*/ 4 w 6"/>
                    <a:gd name="T7" fmla="*/ 0 h 2"/>
                  </a:gdLst>
                  <a:ahLst/>
                  <a:cxnLst>
                    <a:cxn ang="0">
                      <a:pos x="T0" y="T1"/>
                    </a:cxn>
                    <a:cxn ang="0">
                      <a:pos x="T2" y="T3"/>
                    </a:cxn>
                    <a:cxn ang="0">
                      <a:pos x="T4" y="T5"/>
                    </a:cxn>
                    <a:cxn ang="0">
                      <a:pos x="T6" y="T7"/>
                    </a:cxn>
                  </a:cxnLst>
                  <a:rect l="0" t="0" r="r" b="b"/>
                  <a:pathLst>
                    <a:path w="6" h="2">
                      <a:moveTo>
                        <a:pt x="4" y="0"/>
                      </a:moveTo>
                      <a:cubicBezTo>
                        <a:pt x="5" y="0"/>
                        <a:pt x="6" y="0"/>
                        <a:pt x="5" y="1"/>
                      </a:cubicBezTo>
                      <a:cubicBezTo>
                        <a:pt x="4" y="2"/>
                        <a:pt x="1" y="0"/>
                        <a:pt x="0" y="0"/>
                      </a:cubicBezTo>
                      <a:cubicBezTo>
                        <a:pt x="1"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68" name="Freeform 176"/>
                <p:cNvSpPr/>
                <p:nvPr/>
              </p:nvSpPr>
              <p:spPr bwMode="auto">
                <a:xfrm>
                  <a:off x="2278" y="1489"/>
                  <a:ext cx="21" cy="7"/>
                </a:xfrm>
                <a:custGeom>
                  <a:avLst/>
                  <a:gdLst>
                    <a:gd name="T0" fmla="*/ 10 w 12"/>
                    <a:gd name="T1" fmla="*/ 4 h 4"/>
                    <a:gd name="T2" fmla="*/ 6 w 12"/>
                    <a:gd name="T3" fmla="*/ 2 h 4"/>
                    <a:gd name="T4" fmla="*/ 5 w 12"/>
                    <a:gd name="T5" fmla="*/ 2 h 4"/>
                    <a:gd name="T6" fmla="*/ 0 w 12"/>
                    <a:gd name="T7" fmla="*/ 0 h 4"/>
                    <a:gd name="T8" fmla="*/ 9 w 12"/>
                    <a:gd name="T9" fmla="*/ 0 h 4"/>
                    <a:gd name="T10" fmla="*/ 12 w 12"/>
                    <a:gd name="T11" fmla="*/ 1 h 4"/>
                    <a:gd name="T12" fmla="*/ 11 w 12"/>
                    <a:gd name="T13" fmla="*/ 3 h 4"/>
                    <a:gd name="T14" fmla="*/ 10 w 1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
                      <a:moveTo>
                        <a:pt x="10" y="4"/>
                      </a:moveTo>
                      <a:cubicBezTo>
                        <a:pt x="9" y="4"/>
                        <a:pt x="7" y="3"/>
                        <a:pt x="6" y="2"/>
                      </a:cubicBezTo>
                      <a:cubicBezTo>
                        <a:pt x="5" y="2"/>
                        <a:pt x="5" y="2"/>
                        <a:pt x="5" y="2"/>
                      </a:cubicBezTo>
                      <a:cubicBezTo>
                        <a:pt x="0" y="0"/>
                        <a:pt x="0" y="0"/>
                        <a:pt x="0" y="0"/>
                      </a:cubicBezTo>
                      <a:cubicBezTo>
                        <a:pt x="9" y="0"/>
                        <a:pt x="9" y="0"/>
                        <a:pt x="9" y="0"/>
                      </a:cubicBezTo>
                      <a:cubicBezTo>
                        <a:pt x="10" y="0"/>
                        <a:pt x="11" y="0"/>
                        <a:pt x="12" y="1"/>
                      </a:cubicBezTo>
                      <a:cubicBezTo>
                        <a:pt x="12" y="2"/>
                        <a:pt x="11" y="2"/>
                        <a:pt x="11" y="3"/>
                      </a:cubicBezTo>
                      <a:cubicBezTo>
                        <a:pt x="11" y="3"/>
                        <a:pt x="10"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69" name="Freeform 177"/>
                <p:cNvSpPr/>
                <p:nvPr/>
              </p:nvSpPr>
              <p:spPr bwMode="auto">
                <a:xfrm>
                  <a:off x="2296" y="1415"/>
                  <a:ext cx="8" cy="5"/>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0"/>
                        <a:pt x="4" y="0"/>
                        <a:pt x="5" y="3"/>
                      </a:cubicBezTo>
                      <a:cubicBezTo>
                        <a:pt x="3" y="2"/>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70" name="Freeform 178"/>
                <p:cNvSpPr/>
                <p:nvPr/>
              </p:nvSpPr>
              <p:spPr bwMode="auto">
                <a:xfrm>
                  <a:off x="2294" y="1412"/>
                  <a:ext cx="12" cy="10"/>
                </a:xfrm>
                <a:custGeom>
                  <a:avLst/>
                  <a:gdLst>
                    <a:gd name="T0" fmla="*/ 7 w 7"/>
                    <a:gd name="T1" fmla="*/ 6 h 6"/>
                    <a:gd name="T2" fmla="*/ 5 w 7"/>
                    <a:gd name="T3" fmla="*/ 6 h 6"/>
                    <a:gd name="T4" fmla="*/ 4 w 7"/>
                    <a:gd name="T5" fmla="*/ 5 h 6"/>
                    <a:gd name="T6" fmla="*/ 0 w 7"/>
                    <a:gd name="T7" fmla="*/ 2 h 6"/>
                    <a:gd name="T8" fmla="*/ 0 w 7"/>
                    <a:gd name="T9" fmla="*/ 1 h 6"/>
                    <a:gd name="T10" fmla="*/ 0 w 7"/>
                    <a:gd name="T11" fmla="*/ 1 h 6"/>
                    <a:gd name="T12" fmla="*/ 7 w 7"/>
                    <a:gd name="T13" fmla="*/ 5 h 6"/>
                    <a:gd name="T14" fmla="*/ 7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7" y="6"/>
                      </a:moveTo>
                      <a:cubicBezTo>
                        <a:pt x="5" y="6"/>
                        <a:pt x="5" y="6"/>
                        <a:pt x="5" y="6"/>
                      </a:cubicBezTo>
                      <a:cubicBezTo>
                        <a:pt x="5" y="6"/>
                        <a:pt x="4" y="6"/>
                        <a:pt x="4" y="5"/>
                      </a:cubicBezTo>
                      <a:cubicBezTo>
                        <a:pt x="2" y="5"/>
                        <a:pt x="0" y="4"/>
                        <a:pt x="0" y="2"/>
                      </a:cubicBezTo>
                      <a:cubicBezTo>
                        <a:pt x="0" y="1"/>
                        <a:pt x="0" y="1"/>
                        <a:pt x="0" y="1"/>
                      </a:cubicBezTo>
                      <a:cubicBezTo>
                        <a:pt x="0" y="1"/>
                        <a:pt x="0" y="1"/>
                        <a:pt x="0" y="1"/>
                      </a:cubicBezTo>
                      <a:cubicBezTo>
                        <a:pt x="4" y="0"/>
                        <a:pt x="6" y="2"/>
                        <a:pt x="7" y="5"/>
                      </a:cubicBezTo>
                      <a:lnTo>
                        <a:pt x="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71" name="Freeform 179"/>
                <p:cNvSpPr/>
                <p:nvPr/>
              </p:nvSpPr>
              <p:spPr bwMode="auto">
                <a:xfrm>
                  <a:off x="2306" y="1298"/>
                  <a:ext cx="7" cy="10"/>
                </a:xfrm>
                <a:custGeom>
                  <a:avLst/>
                  <a:gdLst>
                    <a:gd name="T0" fmla="*/ 1 w 4"/>
                    <a:gd name="T1" fmla="*/ 0 h 6"/>
                    <a:gd name="T2" fmla="*/ 2 w 4"/>
                    <a:gd name="T3" fmla="*/ 6 h 6"/>
                    <a:gd name="T4" fmla="*/ 4 w 4"/>
                    <a:gd name="T5" fmla="*/ 0 h 6"/>
                    <a:gd name="T6" fmla="*/ 1 w 4"/>
                    <a:gd name="T7" fmla="*/ 0 h 6"/>
                  </a:gdLst>
                  <a:ahLst/>
                  <a:cxnLst>
                    <a:cxn ang="0">
                      <a:pos x="T0" y="T1"/>
                    </a:cxn>
                    <a:cxn ang="0">
                      <a:pos x="T2" y="T3"/>
                    </a:cxn>
                    <a:cxn ang="0">
                      <a:pos x="T4" y="T5"/>
                    </a:cxn>
                    <a:cxn ang="0">
                      <a:pos x="T6" y="T7"/>
                    </a:cxn>
                  </a:cxnLst>
                  <a:rect l="0" t="0" r="r" b="b"/>
                  <a:pathLst>
                    <a:path w="4" h="6">
                      <a:moveTo>
                        <a:pt x="1" y="0"/>
                      </a:moveTo>
                      <a:cubicBezTo>
                        <a:pt x="0" y="2"/>
                        <a:pt x="0" y="5"/>
                        <a:pt x="2" y="6"/>
                      </a:cubicBezTo>
                      <a:cubicBezTo>
                        <a:pt x="3" y="4"/>
                        <a:pt x="3" y="2"/>
                        <a:pt x="4"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72" name="Freeform 180"/>
                <p:cNvSpPr>
                  <a:spLocks noEditPoints="1"/>
                </p:cNvSpPr>
                <p:nvPr/>
              </p:nvSpPr>
              <p:spPr bwMode="auto">
                <a:xfrm>
                  <a:off x="2304" y="1296"/>
                  <a:ext cx="11" cy="16"/>
                </a:xfrm>
                <a:custGeom>
                  <a:avLst/>
                  <a:gdLst>
                    <a:gd name="T0" fmla="*/ 4 w 6"/>
                    <a:gd name="T1" fmla="*/ 9 h 9"/>
                    <a:gd name="T2" fmla="*/ 2 w 6"/>
                    <a:gd name="T3" fmla="*/ 8 h 9"/>
                    <a:gd name="T4" fmla="*/ 1 w 6"/>
                    <a:gd name="T5" fmla="*/ 0 h 9"/>
                    <a:gd name="T6" fmla="*/ 2 w 6"/>
                    <a:gd name="T7" fmla="*/ 0 h 9"/>
                    <a:gd name="T8" fmla="*/ 2 w 6"/>
                    <a:gd name="T9" fmla="*/ 0 h 9"/>
                    <a:gd name="T10" fmla="*/ 2 w 6"/>
                    <a:gd name="T11" fmla="*/ 0 h 9"/>
                    <a:gd name="T12" fmla="*/ 4 w 6"/>
                    <a:gd name="T13" fmla="*/ 0 h 9"/>
                    <a:gd name="T14" fmla="*/ 5 w 6"/>
                    <a:gd name="T15" fmla="*/ 0 h 9"/>
                    <a:gd name="T16" fmla="*/ 6 w 6"/>
                    <a:gd name="T17" fmla="*/ 1 h 9"/>
                    <a:gd name="T18" fmla="*/ 4 w 6"/>
                    <a:gd name="T19" fmla="*/ 9 h 9"/>
                    <a:gd name="T20" fmla="*/ 3 w 6"/>
                    <a:gd name="T21" fmla="*/ 2 h 9"/>
                    <a:gd name="T22" fmla="*/ 3 w 6"/>
                    <a:gd name="T23" fmla="*/ 5 h 9"/>
                    <a:gd name="T24" fmla="*/ 4 w 6"/>
                    <a:gd name="T25" fmla="*/ 2 h 9"/>
                    <a:gd name="T26" fmla="*/ 3 w 6"/>
                    <a:gd name="T2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9">
                      <a:moveTo>
                        <a:pt x="4" y="9"/>
                      </a:moveTo>
                      <a:cubicBezTo>
                        <a:pt x="2" y="8"/>
                        <a:pt x="2" y="8"/>
                        <a:pt x="2" y="8"/>
                      </a:cubicBezTo>
                      <a:cubicBezTo>
                        <a:pt x="0" y="6"/>
                        <a:pt x="0" y="3"/>
                        <a:pt x="1" y="0"/>
                      </a:cubicBezTo>
                      <a:cubicBezTo>
                        <a:pt x="2" y="0"/>
                        <a:pt x="2" y="0"/>
                        <a:pt x="2" y="0"/>
                      </a:cubicBezTo>
                      <a:cubicBezTo>
                        <a:pt x="2" y="0"/>
                        <a:pt x="2" y="0"/>
                        <a:pt x="2" y="0"/>
                      </a:cubicBezTo>
                      <a:cubicBezTo>
                        <a:pt x="2" y="0"/>
                        <a:pt x="2" y="0"/>
                        <a:pt x="2" y="0"/>
                      </a:cubicBezTo>
                      <a:cubicBezTo>
                        <a:pt x="3" y="0"/>
                        <a:pt x="4" y="0"/>
                        <a:pt x="4" y="0"/>
                      </a:cubicBezTo>
                      <a:cubicBezTo>
                        <a:pt x="5" y="0"/>
                        <a:pt x="5" y="0"/>
                        <a:pt x="5" y="0"/>
                      </a:cubicBezTo>
                      <a:cubicBezTo>
                        <a:pt x="6" y="1"/>
                        <a:pt x="6" y="1"/>
                        <a:pt x="6" y="1"/>
                      </a:cubicBezTo>
                      <a:lnTo>
                        <a:pt x="4" y="9"/>
                      </a:lnTo>
                      <a:close/>
                      <a:moveTo>
                        <a:pt x="3" y="2"/>
                      </a:moveTo>
                      <a:cubicBezTo>
                        <a:pt x="2" y="3"/>
                        <a:pt x="2" y="4"/>
                        <a:pt x="3" y="5"/>
                      </a:cubicBezTo>
                      <a:cubicBezTo>
                        <a:pt x="4" y="2"/>
                        <a:pt x="4" y="2"/>
                        <a:pt x="4"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73" name="Freeform 181"/>
                <p:cNvSpPr/>
                <p:nvPr/>
              </p:nvSpPr>
              <p:spPr bwMode="auto">
                <a:xfrm>
                  <a:off x="2282" y="1289"/>
                  <a:ext cx="14" cy="13"/>
                </a:xfrm>
                <a:custGeom>
                  <a:avLst/>
                  <a:gdLst>
                    <a:gd name="T0" fmla="*/ 6 w 8"/>
                    <a:gd name="T1" fmla="*/ 0 h 7"/>
                    <a:gd name="T2" fmla="*/ 0 w 8"/>
                    <a:gd name="T3" fmla="*/ 7 h 7"/>
                    <a:gd name="T4" fmla="*/ 8 w 8"/>
                    <a:gd name="T5" fmla="*/ 0 h 7"/>
                    <a:gd name="T6" fmla="*/ 6 w 8"/>
                    <a:gd name="T7" fmla="*/ 0 h 7"/>
                  </a:gdLst>
                  <a:ahLst/>
                  <a:cxnLst>
                    <a:cxn ang="0">
                      <a:pos x="T0" y="T1"/>
                    </a:cxn>
                    <a:cxn ang="0">
                      <a:pos x="T2" y="T3"/>
                    </a:cxn>
                    <a:cxn ang="0">
                      <a:pos x="T4" y="T5"/>
                    </a:cxn>
                    <a:cxn ang="0">
                      <a:pos x="T6" y="T7"/>
                    </a:cxn>
                  </a:cxnLst>
                  <a:rect l="0" t="0" r="r" b="b"/>
                  <a:pathLst>
                    <a:path w="8" h="7">
                      <a:moveTo>
                        <a:pt x="6" y="0"/>
                      </a:moveTo>
                      <a:cubicBezTo>
                        <a:pt x="2" y="1"/>
                        <a:pt x="2" y="4"/>
                        <a:pt x="0" y="7"/>
                      </a:cubicBezTo>
                      <a:cubicBezTo>
                        <a:pt x="4" y="7"/>
                        <a:pt x="7" y="3"/>
                        <a:pt x="8" y="0"/>
                      </a:cubicBezTo>
                      <a:cubicBezTo>
                        <a:pt x="7"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74" name="Freeform 182"/>
                <p:cNvSpPr>
                  <a:spLocks noEditPoints="1"/>
                </p:cNvSpPr>
                <p:nvPr/>
              </p:nvSpPr>
              <p:spPr bwMode="auto">
                <a:xfrm>
                  <a:off x="2280" y="1288"/>
                  <a:ext cx="17" cy="15"/>
                </a:xfrm>
                <a:custGeom>
                  <a:avLst/>
                  <a:gdLst>
                    <a:gd name="T0" fmla="*/ 0 w 10"/>
                    <a:gd name="T1" fmla="*/ 9 h 9"/>
                    <a:gd name="T2" fmla="*/ 1 w 10"/>
                    <a:gd name="T3" fmla="*/ 7 h 9"/>
                    <a:gd name="T4" fmla="*/ 1 w 10"/>
                    <a:gd name="T5" fmla="*/ 6 h 9"/>
                    <a:gd name="T6" fmla="*/ 6 w 10"/>
                    <a:gd name="T7" fmla="*/ 0 h 9"/>
                    <a:gd name="T8" fmla="*/ 6 w 10"/>
                    <a:gd name="T9" fmla="*/ 0 h 9"/>
                    <a:gd name="T10" fmla="*/ 10 w 10"/>
                    <a:gd name="T11" fmla="*/ 0 h 9"/>
                    <a:gd name="T12" fmla="*/ 10 w 10"/>
                    <a:gd name="T13" fmla="*/ 1 h 9"/>
                    <a:gd name="T14" fmla="*/ 2 w 10"/>
                    <a:gd name="T15" fmla="*/ 9 h 9"/>
                    <a:gd name="T16" fmla="*/ 0 w 10"/>
                    <a:gd name="T17" fmla="*/ 9 h 9"/>
                    <a:gd name="T18" fmla="*/ 7 w 10"/>
                    <a:gd name="T19" fmla="*/ 2 h 9"/>
                    <a:gd name="T20" fmla="*/ 3 w 10"/>
                    <a:gd name="T21" fmla="*/ 6 h 9"/>
                    <a:gd name="T22" fmla="*/ 7 w 10"/>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9">
                      <a:moveTo>
                        <a:pt x="0" y="9"/>
                      </a:moveTo>
                      <a:cubicBezTo>
                        <a:pt x="1" y="7"/>
                        <a:pt x="1" y="7"/>
                        <a:pt x="1" y="7"/>
                      </a:cubicBezTo>
                      <a:cubicBezTo>
                        <a:pt x="1" y="7"/>
                        <a:pt x="1" y="6"/>
                        <a:pt x="1" y="6"/>
                      </a:cubicBezTo>
                      <a:cubicBezTo>
                        <a:pt x="2" y="4"/>
                        <a:pt x="3" y="1"/>
                        <a:pt x="6" y="0"/>
                      </a:cubicBezTo>
                      <a:cubicBezTo>
                        <a:pt x="6" y="0"/>
                        <a:pt x="6" y="0"/>
                        <a:pt x="6" y="0"/>
                      </a:cubicBezTo>
                      <a:cubicBezTo>
                        <a:pt x="10" y="0"/>
                        <a:pt x="10" y="0"/>
                        <a:pt x="10" y="0"/>
                      </a:cubicBezTo>
                      <a:cubicBezTo>
                        <a:pt x="10" y="1"/>
                        <a:pt x="10" y="1"/>
                        <a:pt x="10" y="1"/>
                      </a:cubicBezTo>
                      <a:cubicBezTo>
                        <a:pt x="9" y="5"/>
                        <a:pt x="5" y="9"/>
                        <a:pt x="2" y="9"/>
                      </a:cubicBezTo>
                      <a:lnTo>
                        <a:pt x="0" y="9"/>
                      </a:lnTo>
                      <a:close/>
                      <a:moveTo>
                        <a:pt x="7" y="2"/>
                      </a:moveTo>
                      <a:cubicBezTo>
                        <a:pt x="5" y="3"/>
                        <a:pt x="4" y="4"/>
                        <a:pt x="3" y="6"/>
                      </a:cubicBezTo>
                      <a:cubicBezTo>
                        <a:pt x="5" y="6"/>
                        <a:pt x="6" y="4"/>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75" name="Freeform 183"/>
                <p:cNvSpPr/>
                <p:nvPr/>
              </p:nvSpPr>
              <p:spPr bwMode="auto">
                <a:xfrm>
                  <a:off x="2433" y="1479"/>
                  <a:ext cx="14" cy="16"/>
                </a:xfrm>
                <a:custGeom>
                  <a:avLst/>
                  <a:gdLst>
                    <a:gd name="T0" fmla="*/ 4 w 8"/>
                    <a:gd name="T1" fmla="*/ 0 h 9"/>
                    <a:gd name="T2" fmla="*/ 1 w 8"/>
                    <a:gd name="T3" fmla="*/ 8 h 9"/>
                    <a:gd name="T4" fmla="*/ 6 w 8"/>
                    <a:gd name="T5" fmla="*/ 4 h 9"/>
                    <a:gd name="T6" fmla="*/ 4 w 8"/>
                    <a:gd name="T7" fmla="*/ 6 h 9"/>
                    <a:gd name="T8" fmla="*/ 4 w 8"/>
                    <a:gd name="T9" fmla="*/ 0 h 9"/>
                  </a:gdLst>
                  <a:ahLst/>
                  <a:cxnLst>
                    <a:cxn ang="0">
                      <a:pos x="T0" y="T1"/>
                    </a:cxn>
                    <a:cxn ang="0">
                      <a:pos x="T2" y="T3"/>
                    </a:cxn>
                    <a:cxn ang="0">
                      <a:pos x="T4" y="T5"/>
                    </a:cxn>
                    <a:cxn ang="0">
                      <a:pos x="T6" y="T7"/>
                    </a:cxn>
                    <a:cxn ang="0">
                      <a:pos x="T8" y="T9"/>
                    </a:cxn>
                  </a:cxnLst>
                  <a:rect l="0" t="0" r="r" b="b"/>
                  <a:pathLst>
                    <a:path w="8" h="9">
                      <a:moveTo>
                        <a:pt x="4" y="0"/>
                      </a:moveTo>
                      <a:cubicBezTo>
                        <a:pt x="3" y="2"/>
                        <a:pt x="0" y="6"/>
                        <a:pt x="1" y="8"/>
                      </a:cubicBezTo>
                      <a:cubicBezTo>
                        <a:pt x="2" y="9"/>
                        <a:pt x="8" y="7"/>
                        <a:pt x="6" y="4"/>
                      </a:cubicBezTo>
                      <a:cubicBezTo>
                        <a:pt x="5" y="6"/>
                        <a:pt x="5" y="5"/>
                        <a:pt x="4" y="6"/>
                      </a:cubicBezTo>
                      <a:cubicBezTo>
                        <a:pt x="4" y="4"/>
                        <a:pt x="6"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76" name="Freeform 184"/>
                <p:cNvSpPr>
                  <a:spLocks noEditPoints="1"/>
                </p:cNvSpPr>
                <p:nvPr/>
              </p:nvSpPr>
              <p:spPr bwMode="auto">
                <a:xfrm>
                  <a:off x="2432" y="1477"/>
                  <a:ext cx="15" cy="18"/>
                </a:xfrm>
                <a:custGeom>
                  <a:avLst/>
                  <a:gdLst>
                    <a:gd name="T0" fmla="*/ 4 w 9"/>
                    <a:gd name="T1" fmla="*/ 10 h 10"/>
                    <a:gd name="T2" fmla="*/ 1 w 9"/>
                    <a:gd name="T3" fmla="*/ 9 h 10"/>
                    <a:gd name="T4" fmla="*/ 4 w 9"/>
                    <a:gd name="T5" fmla="*/ 2 h 10"/>
                    <a:gd name="T6" fmla="*/ 4 w 9"/>
                    <a:gd name="T7" fmla="*/ 1 h 10"/>
                    <a:gd name="T8" fmla="*/ 5 w 9"/>
                    <a:gd name="T9" fmla="*/ 0 h 10"/>
                    <a:gd name="T10" fmla="*/ 6 w 9"/>
                    <a:gd name="T11" fmla="*/ 1 h 10"/>
                    <a:gd name="T12" fmla="*/ 6 w 9"/>
                    <a:gd name="T13" fmla="*/ 5 h 10"/>
                    <a:gd name="T14" fmla="*/ 7 w 9"/>
                    <a:gd name="T15" fmla="*/ 5 h 10"/>
                    <a:gd name="T16" fmla="*/ 7 w 9"/>
                    <a:gd name="T17" fmla="*/ 4 h 10"/>
                    <a:gd name="T18" fmla="*/ 8 w 9"/>
                    <a:gd name="T19" fmla="*/ 5 h 10"/>
                    <a:gd name="T20" fmla="*/ 8 w 9"/>
                    <a:gd name="T21" fmla="*/ 8 h 10"/>
                    <a:gd name="T22" fmla="*/ 4 w 9"/>
                    <a:gd name="T23" fmla="*/ 10 h 10"/>
                    <a:gd name="T24" fmla="*/ 5 w 9"/>
                    <a:gd name="T25" fmla="*/ 4 h 10"/>
                    <a:gd name="T26" fmla="*/ 3 w 9"/>
                    <a:gd name="T27" fmla="*/ 8 h 10"/>
                    <a:gd name="T28" fmla="*/ 4 w 9"/>
                    <a:gd name="T29" fmla="*/ 8 h 10"/>
                    <a:gd name="T30" fmla="*/ 6 w 9"/>
                    <a:gd name="T31" fmla="*/ 7 h 10"/>
                    <a:gd name="T32" fmla="*/ 6 w 9"/>
                    <a:gd name="T33" fmla="*/ 7 h 10"/>
                    <a:gd name="T34" fmla="*/ 5 w 9"/>
                    <a:gd name="T35" fmla="*/ 7 h 10"/>
                    <a:gd name="T36" fmla="*/ 3 w 9"/>
                    <a:gd name="T37" fmla="*/ 8 h 10"/>
                    <a:gd name="T38" fmla="*/ 4 w 9"/>
                    <a:gd name="T39" fmla="*/ 6 h 10"/>
                    <a:gd name="T40" fmla="*/ 4 w 9"/>
                    <a:gd name="T41" fmla="*/ 5 h 10"/>
                    <a:gd name="T42" fmla="*/ 5 w 9"/>
                    <a:gd name="T4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10">
                      <a:moveTo>
                        <a:pt x="4" y="10"/>
                      </a:moveTo>
                      <a:cubicBezTo>
                        <a:pt x="3" y="10"/>
                        <a:pt x="2" y="10"/>
                        <a:pt x="1" y="9"/>
                      </a:cubicBezTo>
                      <a:cubicBezTo>
                        <a:pt x="0" y="7"/>
                        <a:pt x="2" y="4"/>
                        <a:pt x="4" y="2"/>
                      </a:cubicBezTo>
                      <a:cubicBezTo>
                        <a:pt x="4" y="1"/>
                        <a:pt x="4" y="1"/>
                        <a:pt x="4" y="1"/>
                      </a:cubicBezTo>
                      <a:cubicBezTo>
                        <a:pt x="5" y="0"/>
                        <a:pt x="5" y="0"/>
                        <a:pt x="5" y="0"/>
                      </a:cubicBezTo>
                      <a:cubicBezTo>
                        <a:pt x="6" y="1"/>
                        <a:pt x="6" y="1"/>
                        <a:pt x="6" y="1"/>
                      </a:cubicBezTo>
                      <a:cubicBezTo>
                        <a:pt x="7" y="2"/>
                        <a:pt x="7" y="3"/>
                        <a:pt x="6" y="5"/>
                      </a:cubicBezTo>
                      <a:cubicBezTo>
                        <a:pt x="6" y="5"/>
                        <a:pt x="7" y="5"/>
                        <a:pt x="7" y="5"/>
                      </a:cubicBezTo>
                      <a:cubicBezTo>
                        <a:pt x="7" y="4"/>
                        <a:pt x="7" y="4"/>
                        <a:pt x="7" y="4"/>
                      </a:cubicBezTo>
                      <a:cubicBezTo>
                        <a:pt x="8" y="5"/>
                        <a:pt x="8" y="5"/>
                        <a:pt x="8" y="5"/>
                      </a:cubicBezTo>
                      <a:cubicBezTo>
                        <a:pt x="9" y="6"/>
                        <a:pt x="9" y="7"/>
                        <a:pt x="8" y="8"/>
                      </a:cubicBezTo>
                      <a:cubicBezTo>
                        <a:pt x="7" y="9"/>
                        <a:pt x="5" y="10"/>
                        <a:pt x="4" y="10"/>
                      </a:cubicBezTo>
                      <a:close/>
                      <a:moveTo>
                        <a:pt x="5" y="4"/>
                      </a:moveTo>
                      <a:cubicBezTo>
                        <a:pt x="3" y="6"/>
                        <a:pt x="2" y="8"/>
                        <a:pt x="3" y="8"/>
                      </a:cubicBezTo>
                      <a:cubicBezTo>
                        <a:pt x="3" y="8"/>
                        <a:pt x="3" y="8"/>
                        <a:pt x="4" y="8"/>
                      </a:cubicBezTo>
                      <a:cubicBezTo>
                        <a:pt x="5" y="8"/>
                        <a:pt x="6" y="8"/>
                        <a:pt x="6" y="7"/>
                      </a:cubicBezTo>
                      <a:cubicBezTo>
                        <a:pt x="6" y="7"/>
                        <a:pt x="6" y="7"/>
                        <a:pt x="6" y="7"/>
                      </a:cubicBezTo>
                      <a:cubicBezTo>
                        <a:pt x="6" y="7"/>
                        <a:pt x="5" y="7"/>
                        <a:pt x="5" y="7"/>
                      </a:cubicBezTo>
                      <a:cubicBezTo>
                        <a:pt x="3" y="8"/>
                        <a:pt x="3" y="8"/>
                        <a:pt x="3" y="8"/>
                      </a:cubicBezTo>
                      <a:cubicBezTo>
                        <a:pt x="4" y="6"/>
                        <a:pt x="4" y="6"/>
                        <a:pt x="4" y="6"/>
                      </a:cubicBezTo>
                      <a:cubicBezTo>
                        <a:pt x="4" y="6"/>
                        <a:pt x="4" y="5"/>
                        <a:pt x="4" y="5"/>
                      </a:cubicBezTo>
                      <a:cubicBezTo>
                        <a:pt x="5"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77" name="Freeform 185"/>
                <p:cNvSpPr/>
                <p:nvPr/>
              </p:nvSpPr>
              <p:spPr bwMode="auto">
                <a:xfrm>
                  <a:off x="2408" y="1307"/>
                  <a:ext cx="5" cy="5"/>
                </a:xfrm>
                <a:custGeom>
                  <a:avLst/>
                  <a:gdLst>
                    <a:gd name="T0" fmla="*/ 1 w 3"/>
                    <a:gd name="T1" fmla="*/ 0 h 3"/>
                    <a:gd name="T2" fmla="*/ 2 w 3"/>
                    <a:gd name="T3" fmla="*/ 3 h 3"/>
                    <a:gd name="T4" fmla="*/ 0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2" y="1"/>
                        <a:pt x="3" y="1"/>
                        <a:pt x="2" y="3"/>
                      </a:cubicBezTo>
                      <a:cubicBezTo>
                        <a:pt x="2" y="3"/>
                        <a:pt x="0" y="2"/>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78" name="Freeform 186"/>
                <p:cNvSpPr/>
                <p:nvPr/>
              </p:nvSpPr>
              <p:spPr bwMode="auto">
                <a:xfrm>
                  <a:off x="2404" y="1305"/>
                  <a:ext cx="10" cy="9"/>
                </a:xfrm>
                <a:custGeom>
                  <a:avLst/>
                  <a:gdLst>
                    <a:gd name="T0" fmla="*/ 5 w 6"/>
                    <a:gd name="T1" fmla="*/ 5 h 5"/>
                    <a:gd name="T2" fmla="*/ 4 w 6"/>
                    <a:gd name="T3" fmla="*/ 5 h 5"/>
                    <a:gd name="T4" fmla="*/ 1 w 6"/>
                    <a:gd name="T5" fmla="*/ 3 h 5"/>
                    <a:gd name="T6" fmla="*/ 0 w 6"/>
                    <a:gd name="T7" fmla="*/ 2 h 5"/>
                    <a:gd name="T8" fmla="*/ 1 w 6"/>
                    <a:gd name="T9" fmla="*/ 2 h 5"/>
                    <a:gd name="T10" fmla="*/ 1 w 6"/>
                    <a:gd name="T11" fmla="*/ 1 h 5"/>
                    <a:gd name="T12" fmla="*/ 3 w 6"/>
                    <a:gd name="T13" fmla="*/ 0 h 5"/>
                    <a:gd name="T14" fmla="*/ 4 w 6"/>
                    <a:gd name="T15" fmla="*/ 0 h 5"/>
                    <a:gd name="T16" fmla="*/ 4 w 6"/>
                    <a:gd name="T17" fmla="*/ 0 h 5"/>
                    <a:gd name="T18" fmla="*/ 5 w 6"/>
                    <a:gd name="T19" fmla="*/ 4 h 5"/>
                    <a:gd name="T20" fmla="*/ 5 w 6"/>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5" y="5"/>
                      </a:moveTo>
                      <a:cubicBezTo>
                        <a:pt x="4" y="5"/>
                        <a:pt x="4" y="5"/>
                        <a:pt x="4" y="5"/>
                      </a:cubicBezTo>
                      <a:cubicBezTo>
                        <a:pt x="3" y="5"/>
                        <a:pt x="2" y="4"/>
                        <a:pt x="1" y="3"/>
                      </a:cubicBezTo>
                      <a:cubicBezTo>
                        <a:pt x="0" y="2"/>
                        <a:pt x="0" y="2"/>
                        <a:pt x="0" y="2"/>
                      </a:cubicBezTo>
                      <a:cubicBezTo>
                        <a:pt x="1" y="2"/>
                        <a:pt x="1" y="2"/>
                        <a:pt x="1" y="2"/>
                      </a:cubicBezTo>
                      <a:cubicBezTo>
                        <a:pt x="1" y="1"/>
                        <a:pt x="1" y="1"/>
                        <a:pt x="1" y="1"/>
                      </a:cubicBezTo>
                      <a:cubicBezTo>
                        <a:pt x="2" y="1"/>
                        <a:pt x="2" y="1"/>
                        <a:pt x="3" y="0"/>
                      </a:cubicBezTo>
                      <a:cubicBezTo>
                        <a:pt x="4" y="0"/>
                        <a:pt x="4" y="0"/>
                        <a:pt x="4" y="0"/>
                      </a:cubicBezTo>
                      <a:cubicBezTo>
                        <a:pt x="4" y="0"/>
                        <a:pt x="4" y="0"/>
                        <a:pt x="4" y="0"/>
                      </a:cubicBezTo>
                      <a:cubicBezTo>
                        <a:pt x="5" y="1"/>
                        <a:pt x="6" y="2"/>
                        <a:pt x="5" y="4"/>
                      </a:cubicBez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79" name="Freeform 187"/>
                <p:cNvSpPr/>
                <p:nvPr/>
              </p:nvSpPr>
              <p:spPr bwMode="auto">
                <a:xfrm>
                  <a:off x="2414" y="1450"/>
                  <a:ext cx="18" cy="10"/>
                </a:xfrm>
                <a:custGeom>
                  <a:avLst/>
                  <a:gdLst>
                    <a:gd name="T0" fmla="*/ 2 w 10"/>
                    <a:gd name="T1" fmla="*/ 0 h 6"/>
                    <a:gd name="T2" fmla="*/ 10 w 10"/>
                    <a:gd name="T3" fmla="*/ 5 h 6"/>
                    <a:gd name="T4" fmla="*/ 0 w 10"/>
                    <a:gd name="T5" fmla="*/ 1 h 6"/>
                    <a:gd name="T6" fmla="*/ 2 w 10"/>
                    <a:gd name="T7" fmla="*/ 0 h 6"/>
                  </a:gdLst>
                  <a:ahLst/>
                  <a:cxnLst>
                    <a:cxn ang="0">
                      <a:pos x="T0" y="T1"/>
                    </a:cxn>
                    <a:cxn ang="0">
                      <a:pos x="T2" y="T3"/>
                    </a:cxn>
                    <a:cxn ang="0">
                      <a:pos x="T4" y="T5"/>
                    </a:cxn>
                    <a:cxn ang="0">
                      <a:pos x="T6" y="T7"/>
                    </a:cxn>
                  </a:cxnLst>
                  <a:rect l="0" t="0" r="r" b="b"/>
                  <a:pathLst>
                    <a:path w="10" h="6">
                      <a:moveTo>
                        <a:pt x="2" y="0"/>
                      </a:moveTo>
                      <a:cubicBezTo>
                        <a:pt x="4" y="1"/>
                        <a:pt x="10" y="2"/>
                        <a:pt x="10" y="5"/>
                      </a:cubicBezTo>
                      <a:cubicBezTo>
                        <a:pt x="6" y="6"/>
                        <a:pt x="4" y="2"/>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80" name="Freeform 188"/>
                <p:cNvSpPr>
                  <a:spLocks noEditPoints="1"/>
                </p:cNvSpPr>
                <p:nvPr/>
              </p:nvSpPr>
              <p:spPr bwMode="auto">
                <a:xfrm>
                  <a:off x="2408" y="1448"/>
                  <a:ext cx="27" cy="12"/>
                </a:xfrm>
                <a:custGeom>
                  <a:avLst/>
                  <a:gdLst>
                    <a:gd name="T0" fmla="*/ 13 w 16"/>
                    <a:gd name="T1" fmla="*/ 7 h 7"/>
                    <a:gd name="T2" fmla="*/ 7 w 16"/>
                    <a:gd name="T3" fmla="*/ 5 h 7"/>
                    <a:gd name="T4" fmla="*/ 3 w 16"/>
                    <a:gd name="T5" fmla="*/ 3 h 7"/>
                    <a:gd name="T6" fmla="*/ 0 w 16"/>
                    <a:gd name="T7" fmla="*/ 2 h 7"/>
                    <a:gd name="T8" fmla="*/ 3 w 16"/>
                    <a:gd name="T9" fmla="*/ 1 h 7"/>
                    <a:gd name="T10" fmla="*/ 5 w 16"/>
                    <a:gd name="T11" fmla="*/ 0 h 7"/>
                    <a:gd name="T12" fmla="*/ 6 w 16"/>
                    <a:gd name="T13" fmla="*/ 0 h 7"/>
                    <a:gd name="T14" fmla="*/ 6 w 16"/>
                    <a:gd name="T15" fmla="*/ 0 h 7"/>
                    <a:gd name="T16" fmla="*/ 8 w 16"/>
                    <a:gd name="T17" fmla="*/ 1 h 7"/>
                    <a:gd name="T18" fmla="*/ 15 w 16"/>
                    <a:gd name="T19" fmla="*/ 6 h 7"/>
                    <a:gd name="T20" fmla="*/ 16 w 16"/>
                    <a:gd name="T21" fmla="*/ 7 h 7"/>
                    <a:gd name="T22" fmla="*/ 15 w 16"/>
                    <a:gd name="T23" fmla="*/ 7 h 7"/>
                    <a:gd name="T24" fmla="*/ 13 w 16"/>
                    <a:gd name="T25" fmla="*/ 7 h 7"/>
                    <a:gd name="T26" fmla="*/ 8 w 16"/>
                    <a:gd name="T27" fmla="*/ 3 h 7"/>
                    <a:gd name="T28" fmla="*/ 8 w 16"/>
                    <a:gd name="T29" fmla="*/ 3 h 7"/>
                    <a:gd name="T30" fmla="*/ 13 w 16"/>
                    <a:gd name="T31" fmla="*/ 5 h 7"/>
                    <a:gd name="T32" fmla="*/ 8 w 16"/>
                    <a:gd name="T3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7">
                      <a:moveTo>
                        <a:pt x="13" y="7"/>
                      </a:moveTo>
                      <a:cubicBezTo>
                        <a:pt x="10" y="7"/>
                        <a:pt x="9" y="6"/>
                        <a:pt x="7" y="5"/>
                      </a:cubicBezTo>
                      <a:cubicBezTo>
                        <a:pt x="6" y="4"/>
                        <a:pt x="5" y="3"/>
                        <a:pt x="3" y="3"/>
                      </a:cubicBezTo>
                      <a:cubicBezTo>
                        <a:pt x="0" y="2"/>
                        <a:pt x="0" y="2"/>
                        <a:pt x="0" y="2"/>
                      </a:cubicBezTo>
                      <a:cubicBezTo>
                        <a:pt x="3" y="1"/>
                        <a:pt x="3" y="1"/>
                        <a:pt x="3" y="1"/>
                      </a:cubicBezTo>
                      <a:cubicBezTo>
                        <a:pt x="4" y="1"/>
                        <a:pt x="4" y="0"/>
                        <a:pt x="5" y="0"/>
                      </a:cubicBezTo>
                      <a:cubicBezTo>
                        <a:pt x="6" y="0"/>
                        <a:pt x="6" y="0"/>
                        <a:pt x="6" y="0"/>
                      </a:cubicBezTo>
                      <a:cubicBezTo>
                        <a:pt x="6" y="0"/>
                        <a:pt x="6" y="0"/>
                        <a:pt x="6" y="0"/>
                      </a:cubicBezTo>
                      <a:cubicBezTo>
                        <a:pt x="6" y="0"/>
                        <a:pt x="7" y="0"/>
                        <a:pt x="8" y="1"/>
                      </a:cubicBezTo>
                      <a:cubicBezTo>
                        <a:pt x="11" y="1"/>
                        <a:pt x="15" y="3"/>
                        <a:pt x="15" y="6"/>
                      </a:cubicBezTo>
                      <a:cubicBezTo>
                        <a:pt x="16" y="7"/>
                        <a:pt x="16" y="7"/>
                        <a:pt x="16" y="7"/>
                      </a:cubicBezTo>
                      <a:cubicBezTo>
                        <a:pt x="15" y="7"/>
                        <a:pt x="15" y="7"/>
                        <a:pt x="15" y="7"/>
                      </a:cubicBezTo>
                      <a:cubicBezTo>
                        <a:pt x="14" y="7"/>
                        <a:pt x="13" y="7"/>
                        <a:pt x="13" y="7"/>
                      </a:cubicBezTo>
                      <a:close/>
                      <a:moveTo>
                        <a:pt x="8" y="3"/>
                      </a:moveTo>
                      <a:cubicBezTo>
                        <a:pt x="8" y="3"/>
                        <a:pt x="8" y="3"/>
                        <a:pt x="8" y="3"/>
                      </a:cubicBezTo>
                      <a:cubicBezTo>
                        <a:pt x="10" y="4"/>
                        <a:pt x="11" y="5"/>
                        <a:pt x="13" y="5"/>
                      </a:cubicBezTo>
                      <a:cubicBezTo>
                        <a:pt x="12" y="4"/>
                        <a:pt x="10"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81" name="Freeform 189"/>
                <p:cNvSpPr/>
                <p:nvPr/>
              </p:nvSpPr>
              <p:spPr bwMode="auto">
                <a:xfrm>
                  <a:off x="2302" y="1088"/>
                  <a:ext cx="33" cy="29"/>
                </a:xfrm>
                <a:custGeom>
                  <a:avLst/>
                  <a:gdLst>
                    <a:gd name="T0" fmla="*/ 8 w 19"/>
                    <a:gd name="T1" fmla="*/ 2 h 17"/>
                    <a:gd name="T2" fmla="*/ 19 w 19"/>
                    <a:gd name="T3" fmla="*/ 12 h 17"/>
                    <a:gd name="T4" fmla="*/ 3 w 19"/>
                    <a:gd name="T5" fmla="*/ 10 h 17"/>
                    <a:gd name="T6" fmla="*/ 0 w 19"/>
                    <a:gd name="T7" fmla="*/ 4 h 17"/>
                    <a:gd name="T8" fmla="*/ 8 w 19"/>
                    <a:gd name="T9" fmla="*/ 2 h 17"/>
                  </a:gdLst>
                  <a:ahLst/>
                  <a:cxnLst>
                    <a:cxn ang="0">
                      <a:pos x="T0" y="T1"/>
                    </a:cxn>
                    <a:cxn ang="0">
                      <a:pos x="T2" y="T3"/>
                    </a:cxn>
                    <a:cxn ang="0">
                      <a:pos x="T4" y="T5"/>
                    </a:cxn>
                    <a:cxn ang="0">
                      <a:pos x="T6" y="T7"/>
                    </a:cxn>
                    <a:cxn ang="0">
                      <a:pos x="T8" y="T9"/>
                    </a:cxn>
                  </a:cxnLst>
                  <a:rect l="0" t="0" r="r" b="b"/>
                  <a:pathLst>
                    <a:path w="19" h="17">
                      <a:moveTo>
                        <a:pt x="8" y="2"/>
                      </a:moveTo>
                      <a:cubicBezTo>
                        <a:pt x="14" y="4"/>
                        <a:pt x="15" y="5"/>
                        <a:pt x="19" y="12"/>
                      </a:cubicBezTo>
                      <a:cubicBezTo>
                        <a:pt x="15" y="12"/>
                        <a:pt x="4" y="17"/>
                        <a:pt x="3" y="10"/>
                      </a:cubicBezTo>
                      <a:cubicBezTo>
                        <a:pt x="3" y="7"/>
                        <a:pt x="0" y="7"/>
                        <a:pt x="0" y="4"/>
                      </a:cubicBezTo>
                      <a:cubicBezTo>
                        <a:pt x="1" y="0"/>
                        <a:pt x="5" y="2"/>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82" name="Freeform 190"/>
                <p:cNvSpPr>
                  <a:spLocks noEditPoints="1"/>
                </p:cNvSpPr>
                <p:nvPr/>
              </p:nvSpPr>
              <p:spPr bwMode="auto">
                <a:xfrm>
                  <a:off x="2301" y="1088"/>
                  <a:ext cx="36" cy="26"/>
                </a:xfrm>
                <a:custGeom>
                  <a:avLst/>
                  <a:gdLst>
                    <a:gd name="T0" fmla="*/ 9 w 21"/>
                    <a:gd name="T1" fmla="*/ 15 h 15"/>
                    <a:gd name="T2" fmla="*/ 3 w 21"/>
                    <a:gd name="T3" fmla="*/ 11 h 15"/>
                    <a:gd name="T4" fmla="*/ 2 w 21"/>
                    <a:gd name="T5" fmla="*/ 8 h 15"/>
                    <a:gd name="T6" fmla="*/ 0 w 21"/>
                    <a:gd name="T7" fmla="*/ 3 h 15"/>
                    <a:gd name="T8" fmla="*/ 4 w 21"/>
                    <a:gd name="T9" fmla="*/ 0 h 15"/>
                    <a:gd name="T10" fmla="*/ 7 w 21"/>
                    <a:gd name="T11" fmla="*/ 0 h 15"/>
                    <a:gd name="T12" fmla="*/ 9 w 21"/>
                    <a:gd name="T13" fmla="*/ 1 h 15"/>
                    <a:gd name="T14" fmla="*/ 9 w 21"/>
                    <a:gd name="T15" fmla="*/ 1 h 15"/>
                    <a:gd name="T16" fmla="*/ 20 w 21"/>
                    <a:gd name="T17" fmla="*/ 10 h 15"/>
                    <a:gd name="T18" fmla="*/ 21 w 21"/>
                    <a:gd name="T19" fmla="*/ 12 h 15"/>
                    <a:gd name="T20" fmla="*/ 20 w 21"/>
                    <a:gd name="T21" fmla="*/ 12 h 15"/>
                    <a:gd name="T22" fmla="*/ 17 w 21"/>
                    <a:gd name="T23" fmla="*/ 13 h 15"/>
                    <a:gd name="T24" fmla="*/ 9 w 21"/>
                    <a:gd name="T25" fmla="*/ 15 h 15"/>
                    <a:gd name="T26" fmla="*/ 4 w 21"/>
                    <a:gd name="T27" fmla="*/ 2 h 15"/>
                    <a:gd name="T28" fmla="*/ 2 w 21"/>
                    <a:gd name="T29" fmla="*/ 4 h 15"/>
                    <a:gd name="T30" fmla="*/ 3 w 21"/>
                    <a:gd name="T31" fmla="*/ 6 h 15"/>
                    <a:gd name="T32" fmla="*/ 5 w 21"/>
                    <a:gd name="T33" fmla="*/ 10 h 15"/>
                    <a:gd name="T34" fmla="*/ 9 w 21"/>
                    <a:gd name="T35" fmla="*/ 13 h 15"/>
                    <a:gd name="T36" fmla="*/ 17 w 21"/>
                    <a:gd name="T37" fmla="*/ 11 h 15"/>
                    <a:gd name="T38" fmla="*/ 18 w 21"/>
                    <a:gd name="T39" fmla="*/ 11 h 15"/>
                    <a:gd name="T40" fmla="*/ 9 w 21"/>
                    <a:gd name="T41" fmla="*/ 3 h 15"/>
                    <a:gd name="T42" fmla="*/ 6 w 21"/>
                    <a:gd name="T43" fmla="*/ 2 h 15"/>
                    <a:gd name="T44" fmla="*/ 4 w 21"/>
                    <a:gd name="T4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5">
                      <a:moveTo>
                        <a:pt x="9" y="15"/>
                      </a:moveTo>
                      <a:cubicBezTo>
                        <a:pt x="4" y="15"/>
                        <a:pt x="3" y="12"/>
                        <a:pt x="3" y="11"/>
                      </a:cubicBezTo>
                      <a:cubicBezTo>
                        <a:pt x="3" y="9"/>
                        <a:pt x="2" y="8"/>
                        <a:pt x="2" y="8"/>
                      </a:cubicBezTo>
                      <a:cubicBezTo>
                        <a:pt x="1" y="7"/>
                        <a:pt x="0" y="5"/>
                        <a:pt x="0" y="3"/>
                      </a:cubicBezTo>
                      <a:cubicBezTo>
                        <a:pt x="0" y="1"/>
                        <a:pt x="2" y="0"/>
                        <a:pt x="4" y="0"/>
                      </a:cubicBezTo>
                      <a:cubicBezTo>
                        <a:pt x="5" y="0"/>
                        <a:pt x="6" y="0"/>
                        <a:pt x="7" y="0"/>
                      </a:cubicBezTo>
                      <a:cubicBezTo>
                        <a:pt x="7" y="1"/>
                        <a:pt x="8" y="1"/>
                        <a:pt x="9" y="1"/>
                      </a:cubicBezTo>
                      <a:cubicBezTo>
                        <a:pt x="9" y="1"/>
                        <a:pt x="9" y="1"/>
                        <a:pt x="9" y="1"/>
                      </a:cubicBezTo>
                      <a:cubicBezTo>
                        <a:pt x="16" y="3"/>
                        <a:pt x="17" y="5"/>
                        <a:pt x="20" y="10"/>
                      </a:cubicBezTo>
                      <a:cubicBezTo>
                        <a:pt x="21" y="12"/>
                        <a:pt x="21" y="12"/>
                        <a:pt x="21" y="12"/>
                      </a:cubicBezTo>
                      <a:cubicBezTo>
                        <a:pt x="20" y="12"/>
                        <a:pt x="20" y="12"/>
                        <a:pt x="20" y="12"/>
                      </a:cubicBezTo>
                      <a:cubicBezTo>
                        <a:pt x="19" y="13"/>
                        <a:pt x="18" y="13"/>
                        <a:pt x="17" y="13"/>
                      </a:cubicBezTo>
                      <a:cubicBezTo>
                        <a:pt x="15" y="14"/>
                        <a:pt x="12" y="15"/>
                        <a:pt x="9" y="15"/>
                      </a:cubicBezTo>
                      <a:close/>
                      <a:moveTo>
                        <a:pt x="4" y="2"/>
                      </a:moveTo>
                      <a:cubicBezTo>
                        <a:pt x="3" y="2"/>
                        <a:pt x="2" y="3"/>
                        <a:pt x="2" y="4"/>
                      </a:cubicBezTo>
                      <a:cubicBezTo>
                        <a:pt x="2" y="5"/>
                        <a:pt x="2" y="5"/>
                        <a:pt x="3" y="6"/>
                      </a:cubicBezTo>
                      <a:cubicBezTo>
                        <a:pt x="4" y="7"/>
                        <a:pt x="5" y="8"/>
                        <a:pt x="5" y="10"/>
                      </a:cubicBezTo>
                      <a:cubicBezTo>
                        <a:pt x="5" y="11"/>
                        <a:pt x="6" y="13"/>
                        <a:pt x="9" y="13"/>
                      </a:cubicBezTo>
                      <a:cubicBezTo>
                        <a:pt x="11" y="13"/>
                        <a:pt x="14" y="12"/>
                        <a:pt x="17" y="11"/>
                      </a:cubicBezTo>
                      <a:cubicBezTo>
                        <a:pt x="17" y="11"/>
                        <a:pt x="18" y="11"/>
                        <a:pt x="18" y="11"/>
                      </a:cubicBezTo>
                      <a:cubicBezTo>
                        <a:pt x="15" y="6"/>
                        <a:pt x="14" y="4"/>
                        <a:pt x="9" y="3"/>
                      </a:cubicBezTo>
                      <a:cubicBezTo>
                        <a:pt x="8" y="3"/>
                        <a:pt x="7" y="2"/>
                        <a:pt x="6" y="2"/>
                      </a:cubicBezTo>
                      <a:cubicBezTo>
                        <a:pt x="6" y="2"/>
                        <a:pt x="5"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83" name="Freeform 191"/>
                <p:cNvSpPr/>
                <p:nvPr/>
              </p:nvSpPr>
              <p:spPr bwMode="auto">
                <a:xfrm>
                  <a:off x="2344" y="1202"/>
                  <a:ext cx="8" cy="10"/>
                </a:xfrm>
                <a:custGeom>
                  <a:avLst/>
                  <a:gdLst>
                    <a:gd name="T0" fmla="*/ 0 w 5"/>
                    <a:gd name="T1" fmla="*/ 3 h 6"/>
                    <a:gd name="T2" fmla="*/ 5 w 5"/>
                    <a:gd name="T3" fmla="*/ 5 h 6"/>
                    <a:gd name="T4" fmla="*/ 0 w 5"/>
                    <a:gd name="T5" fmla="*/ 3 h 6"/>
                  </a:gdLst>
                  <a:ahLst/>
                  <a:cxnLst>
                    <a:cxn ang="0">
                      <a:pos x="T0" y="T1"/>
                    </a:cxn>
                    <a:cxn ang="0">
                      <a:pos x="T2" y="T3"/>
                    </a:cxn>
                    <a:cxn ang="0">
                      <a:pos x="T4" y="T5"/>
                    </a:cxn>
                  </a:cxnLst>
                  <a:rect l="0" t="0" r="r" b="b"/>
                  <a:pathLst>
                    <a:path w="5" h="6">
                      <a:moveTo>
                        <a:pt x="0" y="3"/>
                      </a:moveTo>
                      <a:cubicBezTo>
                        <a:pt x="2" y="0"/>
                        <a:pt x="3" y="3"/>
                        <a:pt x="5" y="5"/>
                      </a:cubicBezTo>
                      <a:cubicBezTo>
                        <a:pt x="3" y="6"/>
                        <a:pt x="1"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84" name="Freeform 192"/>
                <p:cNvSpPr>
                  <a:spLocks noEditPoints="1"/>
                </p:cNvSpPr>
                <p:nvPr/>
              </p:nvSpPr>
              <p:spPr bwMode="auto">
                <a:xfrm>
                  <a:off x="2342" y="1203"/>
                  <a:ext cx="14" cy="9"/>
                </a:xfrm>
                <a:custGeom>
                  <a:avLst/>
                  <a:gdLst>
                    <a:gd name="T0" fmla="*/ 4 w 8"/>
                    <a:gd name="T1" fmla="*/ 5 h 5"/>
                    <a:gd name="T2" fmla="*/ 0 w 8"/>
                    <a:gd name="T3" fmla="*/ 2 h 5"/>
                    <a:gd name="T4" fmla="*/ 0 w 8"/>
                    <a:gd name="T5" fmla="*/ 2 h 5"/>
                    <a:gd name="T6" fmla="*/ 0 w 8"/>
                    <a:gd name="T7" fmla="*/ 1 h 5"/>
                    <a:gd name="T8" fmla="*/ 2 w 8"/>
                    <a:gd name="T9" fmla="*/ 0 h 5"/>
                    <a:gd name="T10" fmla="*/ 6 w 8"/>
                    <a:gd name="T11" fmla="*/ 2 h 5"/>
                    <a:gd name="T12" fmla="*/ 7 w 8"/>
                    <a:gd name="T13" fmla="*/ 3 h 5"/>
                    <a:gd name="T14" fmla="*/ 8 w 8"/>
                    <a:gd name="T15" fmla="*/ 4 h 5"/>
                    <a:gd name="T16" fmla="*/ 6 w 8"/>
                    <a:gd name="T17" fmla="*/ 5 h 5"/>
                    <a:gd name="T18" fmla="*/ 4 w 8"/>
                    <a:gd name="T19" fmla="*/ 5 h 5"/>
                    <a:gd name="T20" fmla="*/ 2 w 8"/>
                    <a:gd name="T21" fmla="*/ 2 h 5"/>
                    <a:gd name="T22" fmla="*/ 4 w 8"/>
                    <a:gd name="T23" fmla="*/ 3 h 5"/>
                    <a:gd name="T24" fmla="*/ 2 w 8"/>
                    <a:gd name="T25" fmla="*/ 2 h 5"/>
                    <a:gd name="T26" fmla="*/ 2 w 8"/>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4" y="5"/>
                      </a:moveTo>
                      <a:cubicBezTo>
                        <a:pt x="2" y="5"/>
                        <a:pt x="0" y="4"/>
                        <a:pt x="0" y="2"/>
                      </a:cubicBezTo>
                      <a:cubicBezTo>
                        <a:pt x="0" y="2"/>
                        <a:pt x="0" y="2"/>
                        <a:pt x="0" y="2"/>
                      </a:cubicBezTo>
                      <a:cubicBezTo>
                        <a:pt x="0" y="1"/>
                        <a:pt x="0" y="1"/>
                        <a:pt x="0" y="1"/>
                      </a:cubicBezTo>
                      <a:cubicBezTo>
                        <a:pt x="1" y="0"/>
                        <a:pt x="2" y="0"/>
                        <a:pt x="2" y="0"/>
                      </a:cubicBezTo>
                      <a:cubicBezTo>
                        <a:pt x="4" y="0"/>
                        <a:pt x="5" y="1"/>
                        <a:pt x="6" y="2"/>
                      </a:cubicBezTo>
                      <a:cubicBezTo>
                        <a:pt x="6" y="3"/>
                        <a:pt x="6" y="3"/>
                        <a:pt x="7" y="3"/>
                      </a:cubicBezTo>
                      <a:cubicBezTo>
                        <a:pt x="8" y="4"/>
                        <a:pt x="8" y="4"/>
                        <a:pt x="8" y="4"/>
                      </a:cubicBezTo>
                      <a:cubicBezTo>
                        <a:pt x="6" y="5"/>
                        <a:pt x="6" y="5"/>
                        <a:pt x="6" y="5"/>
                      </a:cubicBezTo>
                      <a:cubicBezTo>
                        <a:pt x="5" y="5"/>
                        <a:pt x="5" y="5"/>
                        <a:pt x="4" y="5"/>
                      </a:cubicBezTo>
                      <a:close/>
                      <a:moveTo>
                        <a:pt x="2" y="2"/>
                      </a:moveTo>
                      <a:cubicBezTo>
                        <a:pt x="2" y="3"/>
                        <a:pt x="3" y="3"/>
                        <a:pt x="4" y="3"/>
                      </a:cubicBezTo>
                      <a:cubicBezTo>
                        <a:pt x="4" y="3"/>
                        <a:pt x="3"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85" name="Freeform 193"/>
                <p:cNvSpPr/>
                <p:nvPr/>
              </p:nvSpPr>
              <p:spPr bwMode="auto">
                <a:xfrm>
                  <a:off x="2327" y="1202"/>
                  <a:ext cx="17" cy="20"/>
                </a:xfrm>
                <a:custGeom>
                  <a:avLst/>
                  <a:gdLst>
                    <a:gd name="T0" fmla="*/ 4 w 10"/>
                    <a:gd name="T1" fmla="*/ 0 h 12"/>
                    <a:gd name="T2" fmla="*/ 9 w 10"/>
                    <a:gd name="T3" fmla="*/ 3 h 12"/>
                    <a:gd name="T4" fmla="*/ 6 w 10"/>
                    <a:gd name="T5" fmla="*/ 10 h 12"/>
                    <a:gd name="T6" fmla="*/ 0 w 10"/>
                    <a:gd name="T7" fmla="*/ 7 h 12"/>
                    <a:gd name="T8" fmla="*/ 4 w 10"/>
                    <a:gd name="T9" fmla="*/ 0 h 12"/>
                  </a:gdLst>
                  <a:ahLst/>
                  <a:cxnLst>
                    <a:cxn ang="0">
                      <a:pos x="T0" y="T1"/>
                    </a:cxn>
                    <a:cxn ang="0">
                      <a:pos x="T2" y="T3"/>
                    </a:cxn>
                    <a:cxn ang="0">
                      <a:pos x="T4" y="T5"/>
                    </a:cxn>
                    <a:cxn ang="0">
                      <a:pos x="T6" y="T7"/>
                    </a:cxn>
                    <a:cxn ang="0">
                      <a:pos x="T8" y="T9"/>
                    </a:cxn>
                  </a:cxnLst>
                  <a:rect l="0" t="0" r="r" b="b"/>
                  <a:pathLst>
                    <a:path w="10" h="12">
                      <a:moveTo>
                        <a:pt x="4" y="0"/>
                      </a:moveTo>
                      <a:cubicBezTo>
                        <a:pt x="7" y="0"/>
                        <a:pt x="8" y="0"/>
                        <a:pt x="9" y="3"/>
                      </a:cubicBezTo>
                      <a:cubicBezTo>
                        <a:pt x="10" y="5"/>
                        <a:pt x="9" y="9"/>
                        <a:pt x="6" y="10"/>
                      </a:cubicBezTo>
                      <a:cubicBezTo>
                        <a:pt x="4" y="12"/>
                        <a:pt x="0" y="10"/>
                        <a:pt x="0" y="7"/>
                      </a:cubicBezTo>
                      <a:cubicBezTo>
                        <a:pt x="0" y="4"/>
                        <a:pt x="2"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86" name="Freeform 194"/>
                <p:cNvSpPr>
                  <a:spLocks noEditPoints="1"/>
                </p:cNvSpPr>
                <p:nvPr/>
              </p:nvSpPr>
              <p:spPr bwMode="auto">
                <a:xfrm>
                  <a:off x="2325" y="1200"/>
                  <a:ext cx="21" cy="22"/>
                </a:xfrm>
                <a:custGeom>
                  <a:avLst/>
                  <a:gdLst>
                    <a:gd name="T0" fmla="*/ 5 w 12"/>
                    <a:gd name="T1" fmla="*/ 13 h 13"/>
                    <a:gd name="T2" fmla="*/ 0 w 12"/>
                    <a:gd name="T3" fmla="*/ 9 h 13"/>
                    <a:gd name="T4" fmla="*/ 3 w 12"/>
                    <a:gd name="T5" fmla="*/ 1 h 13"/>
                    <a:gd name="T6" fmla="*/ 4 w 12"/>
                    <a:gd name="T7" fmla="*/ 0 h 13"/>
                    <a:gd name="T8" fmla="*/ 4 w 12"/>
                    <a:gd name="T9" fmla="*/ 0 h 13"/>
                    <a:gd name="T10" fmla="*/ 5 w 12"/>
                    <a:gd name="T11" fmla="*/ 0 h 13"/>
                    <a:gd name="T12" fmla="*/ 6 w 12"/>
                    <a:gd name="T13" fmla="*/ 0 h 13"/>
                    <a:gd name="T14" fmla="*/ 11 w 12"/>
                    <a:gd name="T15" fmla="*/ 4 h 13"/>
                    <a:gd name="T16" fmla="*/ 8 w 12"/>
                    <a:gd name="T17" fmla="*/ 12 h 13"/>
                    <a:gd name="T18" fmla="*/ 5 w 12"/>
                    <a:gd name="T19" fmla="*/ 13 h 13"/>
                    <a:gd name="T20" fmla="*/ 5 w 12"/>
                    <a:gd name="T21" fmla="*/ 2 h 13"/>
                    <a:gd name="T22" fmla="*/ 4 w 12"/>
                    <a:gd name="T23" fmla="*/ 3 h 13"/>
                    <a:gd name="T24" fmla="*/ 2 w 12"/>
                    <a:gd name="T25" fmla="*/ 8 h 13"/>
                    <a:gd name="T26" fmla="*/ 7 w 12"/>
                    <a:gd name="T27" fmla="*/ 11 h 13"/>
                    <a:gd name="T28" fmla="*/ 9 w 12"/>
                    <a:gd name="T29" fmla="*/ 4 h 13"/>
                    <a:gd name="T30" fmla="*/ 6 w 12"/>
                    <a:gd name="T31" fmla="*/ 2 h 13"/>
                    <a:gd name="T32" fmla="*/ 5 w 12"/>
                    <a:gd name="T3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3">
                      <a:moveTo>
                        <a:pt x="5" y="13"/>
                      </a:moveTo>
                      <a:cubicBezTo>
                        <a:pt x="3" y="13"/>
                        <a:pt x="0" y="11"/>
                        <a:pt x="0" y="9"/>
                      </a:cubicBezTo>
                      <a:cubicBezTo>
                        <a:pt x="0" y="6"/>
                        <a:pt x="1" y="3"/>
                        <a:pt x="3" y="1"/>
                      </a:cubicBezTo>
                      <a:cubicBezTo>
                        <a:pt x="3" y="1"/>
                        <a:pt x="4" y="1"/>
                        <a:pt x="4" y="0"/>
                      </a:cubicBezTo>
                      <a:cubicBezTo>
                        <a:pt x="4" y="0"/>
                        <a:pt x="4" y="0"/>
                        <a:pt x="4" y="0"/>
                      </a:cubicBezTo>
                      <a:cubicBezTo>
                        <a:pt x="5" y="0"/>
                        <a:pt x="5" y="0"/>
                        <a:pt x="5" y="0"/>
                      </a:cubicBezTo>
                      <a:cubicBezTo>
                        <a:pt x="5" y="0"/>
                        <a:pt x="6" y="0"/>
                        <a:pt x="6" y="0"/>
                      </a:cubicBezTo>
                      <a:cubicBezTo>
                        <a:pt x="8" y="0"/>
                        <a:pt x="10" y="1"/>
                        <a:pt x="11" y="4"/>
                      </a:cubicBezTo>
                      <a:cubicBezTo>
                        <a:pt x="12" y="6"/>
                        <a:pt x="10" y="11"/>
                        <a:pt x="8" y="12"/>
                      </a:cubicBezTo>
                      <a:cubicBezTo>
                        <a:pt x="7" y="13"/>
                        <a:pt x="6" y="13"/>
                        <a:pt x="5" y="13"/>
                      </a:cubicBezTo>
                      <a:close/>
                      <a:moveTo>
                        <a:pt x="5" y="2"/>
                      </a:moveTo>
                      <a:cubicBezTo>
                        <a:pt x="5" y="2"/>
                        <a:pt x="5" y="2"/>
                        <a:pt x="4" y="3"/>
                      </a:cubicBezTo>
                      <a:cubicBezTo>
                        <a:pt x="3" y="4"/>
                        <a:pt x="2" y="6"/>
                        <a:pt x="2" y="8"/>
                      </a:cubicBezTo>
                      <a:cubicBezTo>
                        <a:pt x="2" y="10"/>
                        <a:pt x="5" y="12"/>
                        <a:pt x="7" y="11"/>
                      </a:cubicBezTo>
                      <a:cubicBezTo>
                        <a:pt x="9" y="10"/>
                        <a:pt x="9" y="6"/>
                        <a:pt x="9" y="4"/>
                      </a:cubicBezTo>
                      <a:cubicBezTo>
                        <a:pt x="8" y="2"/>
                        <a:pt x="8" y="2"/>
                        <a:pt x="6" y="2"/>
                      </a:cubicBezTo>
                      <a:cubicBezTo>
                        <a:pt x="6" y="2"/>
                        <a:pt x="5"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87" name="Freeform 195"/>
                <p:cNvSpPr/>
                <p:nvPr/>
              </p:nvSpPr>
              <p:spPr bwMode="auto">
                <a:xfrm>
                  <a:off x="2278" y="1239"/>
                  <a:ext cx="7" cy="9"/>
                </a:xfrm>
                <a:custGeom>
                  <a:avLst/>
                  <a:gdLst>
                    <a:gd name="T0" fmla="*/ 2 w 4"/>
                    <a:gd name="T1" fmla="*/ 1 h 5"/>
                    <a:gd name="T2" fmla="*/ 4 w 4"/>
                    <a:gd name="T3" fmla="*/ 5 h 5"/>
                    <a:gd name="T4" fmla="*/ 0 w 4"/>
                    <a:gd name="T5" fmla="*/ 0 h 5"/>
                    <a:gd name="T6" fmla="*/ 2 w 4"/>
                    <a:gd name="T7" fmla="*/ 1 h 5"/>
                  </a:gdLst>
                  <a:ahLst/>
                  <a:cxnLst>
                    <a:cxn ang="0">
                      <a:pos x="T0" y="T1"/>
                    </a:cxn>
                    <a:cxn ang="0">
                      <a:pos x="T2" y="T3"/>
                    </a:cxn>
                    <a:cxn ang="0">
                      <a:pos x="T4" y="T5"/>
                    </a:cxn>
                    <a:cxn ang="0">
                      <a:pos x="T6" y="T7"/>
                    </a:cxn>
                  </a:cxnLst>
                  <a:rect l="0" t="0" r="r" b="b"/>
                  <a:pathLst>
                    <a:path w="4" h="5">
                      <a:moveTo>
                        <a:pt x="2" y="1"/>
                      </a:moveTo>
                      <a:cubicBezTo>
                        <a:pt x="3" y="2"/>
                        <a:pt x="4" y="4"/>
                        <a:pt x="4" y="5"/>
                      </a:cubicBezTo>
                      <a:cubicBezTo>
                        <a:pt x="2" y="3"/>
                        <a:pt x="1" y="2"/>
                        <a:pt x="0" y="0"/>
                      </a:cubicBezTo>
                      <a:cubicBezTo>
                        <a:pt x="1" y="0"/>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88" name="Freeform 196"/>
                <p:cNvSpPr/>
                <p:nvPr/>
              </p:nvSpPr>
              <p:spPr bwMode="auto">
                <a:xfrm>
                  <a:off x="2275" y="1234"/>
                  <a:ext cx="15" cy="18"/>
                </a:xfrm>
                <a:custGeom>
                  <a:avLst/>
                  <a:gdLst>
                    <a:gd name="T0" fmla="*/ 9 w 9"/>
                    <a:gd name="T1" fmla="*/ 10 h 10"/>
                    <a:gd name="T2" fmla="*/ 6 w 9"/>
                    <a:gd name="T3" fmla="*/ 8 h 10"/>
                    <a:gd name="T4" fmla="*/ 1 w 9"/>
                    <a:gd name="T5" fmla="*/ 3 h 10"/>
                    <a:gd name="T6" fmla="*/ 0 w 9"/>
                    <a:gd name="T7" fmla="*/ 0 h 10"/>
                    <a:gd name="T8" fmla="*/ 3 w 9"/>
                    <a:gd name="T9" fmla="*/ 2 h 10"/>
                    <a:gd name="T10" fmla="*/ 5 w 9"/>
                    <a:gd name="T11" fmla="*/ 4 h 10"/>
                    <a:gd name="T12" fmla="*/ 5 w 9"/>
                    <a:gd name="T13" fmla="*/ 4 h 10"/>
                    <a:gd name="T14" fmla="*/ 7 w 9"/>
                    <a:gd name="T15" fmla="*/ 6 h 10"/>
                    <a:gd name="T16" fmla="*/ 9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9" y="10"/>
                      </a:moveTo>
                      <a:cubicBezTo>
                        <a:pt x="6" y="8"/>
                        <a:pt x="6" y="8"/>
                        <a:pt x="6" y="8"/>
                      </a:cubicBezTo>
                      <a:cubicBezTo>
                        <a:pt x="4" y="7"/>
                        <a:pt x="2" y="6"/>
                        <a:pt x="1" y="3"/>
                      </a:cubicBezTo>
                      <a:cubicBezTo>
                        <a:pt x="0" y="0"/>
                        <a:pt x="0" y="0"/>
                        <a:pt x="0" y="0"/>
                      </a:cubicBezTo>
                      <a:cubicBezTo>
                        <a:pt x="3" y="2"/>
                        <a:pt x="3" y="2"/>
                        <a:pt x="3" y="2"/>
                      </a:cubicBezTo>
                      <a:cubicBezTo>
                        <a:pt x="4" y="3"/>
                        <a:pt x="4" y="3"/>
                        <a:pt x="5" y="4"/>
                      </a:cubicBezTo>
                      <a:cubicBezTo>
                        <a:pt x="5" y="4"/>
                        <a:pt x="5" y="4"/>
                        <a:pt x="5" y="4"/>
                      </a:cubicBezTo>
                      <a:cubicBezTo>
                        <a:pt x="6" y="5"/>
                        <a:pt x="6" y="5"/>
                        <a:pt x="7" y="6"/>
                      </a:cubicBezTo>
                      <a:lnTo>
                        <a:pt x="9"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89" name="Freeform 197"/>
                <p:cNvSpPr/>
                <p:nvPr/>
              </p:nvSpPr>
              <p:spPr bwMode="auto">
                <a:xfrm>
                  <a:off x="2253" y="1241"/>
                  <a:ext cx="55" cy="48"/>
                </a:xfrm>
                <a:custGeom>
                  <a:avLst/>
                  <a:gdLst>
                    <a:gd name="T0" fmla="*/ 10 w 32"/>
                    <a:gd name="T1" fmla="*/ 2 h 28"/>
                    <a:gd name="T2" fmla="*/ 13 w 32"/>
                    <a:gd name="T3" fmla="*/ 7 h 28"/>
                    <a:gd name="T4" fmla="*/ 16 w 32"/>
                    <a:gd name="T5" fmla="*/ 7 h 28"/>
                    <a:gd name="T6" fmla="*/ 24 w 32"/>
                    <a:gd name="T7" fmla="*/ 12 h 28"/>
                    <a:gd name="T8" fmla="*/ 26 w 32"/>
                    <a:gd name="T9" fmla="*/ 18 h 28"/>
                    <a:gd name="T10" fmla="*/ 29 w 32"/>
                    <a:gd name="T11" fmla="*/ 18 h 28"/>
                    <a:gd name="T12" fmla="*/ 32 w 32"/>
                    <a:gd name="T13" fmla="*/ 20 h 28"/>
                    <a:gd name="T14" fmla="*/ 26 w 32"/>
                    <a:gd name="T15" fmla="*/ 22 h 28"/>
                    <a:gd name="T16" fmla="*/ 20 w 32"/>
                    <a:gd name="T17" fmla="*/ 18 h 28"/>
                    <a:gd name="T18" fmla="*/ 21 w 32"/>
                    <a:gd name="T19" fmla="*/ 17 h 28"/>
                    <a:gd name="T20" fmla="*/ 18 w 32"/>
                    <a:gd name="T21" fmla="*/ 20 h 28"/>
                    <a:gd name="T22" fmla="*/ 14 w 32"/>
                    <a:gd name="T23" fmla="*/ 24 h 28"/>
                    <a:gd name="T24" fmla="*/ 10 w 32"/>
                    <a:gd name="T25" fmla="*/ 19 h 28"/>
                    <a:gd name="T26" fmla="*/ 7 w 32"/>
                    <a:gd name="T27" fmla="*/ 17 h 28"/>
                    <a:gd name="T28" fmla="*/ 8 w 32"/>
                    <a:gd name="T29" fmla="*/ 11 h 28"/>
                    <a:gd name="T30" fmla="*/ 10 w 32"/>
                    <a:gd name="T3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8">
                      <a:moveTo>
                        <a:pt x="10" y="2"/>
                      </a:moveTo>
                      <a:cubicBezTo>
                        <a:pt x="13" y="0"/>
                        <a:pt x="13" y="5"/>
                        <a:pt x="13" y="7"/>
                      </a:cubicBezTo>
                      <a:cubicBezTo>
                        <a:pt x="15" y="3"/>
                        <a:pt x="15" y="7"/>
                        <a:pt x="16" y="7"/>
                      </a:cubicBezTo>
                      <a:cubicBezTo>
                        <a:pt x="19" y="9"/>
                        <a:pt x="21" y="10"/>
                        <a:pt x="24" y="12"/>
                      </a:cubicBezTo>
                      <a:cubicBezTo>
                        <a:pt x="26" y="13"/>
                        <a:pt x="24" y="16"/>
                        <a:pt x="26" y="18"/>
                      </a:cubicBezTo>
                      <a:cubicBezTo>
                        <a:pt x="26" y="18"/>
                        <a:pt x="28" y="17"/>
                        <a:pt x="29" y="18"/>
                      </a:cubicBezTo>
                      <a:cubicBezTo>
                        <a:pt x="30" y="19"/>
                        <a:pt x="31" y="20"/>
                        <a:pt x="32" y="20"/>
                      </a:cubicBezTo>
                      <a:cubicBezTo>
                        <a:pt x="29" y="23"/>
                        <a:pt x="29" y="24"/>
                        <a:pt x="26" y="22"/>
                      </a:cubicBezTo>
                      <a:cubicBezTo>
                        <a:pt x="23" y="21"/>
                        <a:pt x="24" y="18"/>
                        <a:pt x="20" y="18"/>
                      </a:cubicBezTo>
                      <a:cubicBezTo>
                        <a:pt x="20" y="18"/>
                        <a:pt x="21" y="17"/>
                        <a:pt x="21" y="17"/>
                      </a:cubicBezTo>
                      <a:cubicBezTo>
                        <a:pt x="19" y="17"/>
                        <a:pt x="18" y="18"/>
                        <a:pt x="18" y="20"/>
                      </a:cubicBezTo>
                      <a:cubicBezTo>
                        <a:pt x="18" y="22"/>
                        <a:pt x="15" y="23"/>
                        <a:pt x="14" y="24"/>
                      </a:cubicBezTo>
                      <a:cubicBezTo>
                        <a:pt x="10" y="28"/>
                        <a:pt x="10" y="23"/>
                        <a:pt x="10" y="19"/>
                      </a:cubicBezTo>
                      <a:cubicBezTo>
                        <a:pt x="9" y="23"/>
                        <a:pt x="0" y="23"/>
                        <a:pt x="7" y="17"/>
                      </a:cubicBezTo>
                      <a:cubicBezTo>
                        <a:pt x="8" y="17"/>
                        <a:pt x="8" y="12"/>
                        <a:pt x="8" y="11"/>
                      </a:cubicBezTo>
                      <a:cubicBezTo>
                        <a:pt x="8" y="8"/>
                        <a:pt x="8" y="5"/>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90" name="Freeform 198"/>
                <p:cNvSpPr>
                  <a:spLocks noEditPoints="1"/>
                </p:cNvSpPr>
                <p:nvPr/>
              </p:nvSpPr>
              <p:spPr bwMode="auto">
                <a:xfrm>
                  <a:off x="2258" y="1241"/>
                  <a:ext cx="51" cy="47"/>
                </a:xfrm>
                <a:custGeom>
                  <a:avLst/>
                  <a:gdLst>
                    <a:gd name="T0" fmla="*/ 6 w 30"/>
                    <a:gd name="T1" fmla="*/ 22 h 27"/>
                    <a:gd name="T2" fmla="*/ 1 w 30"/>
                    <a:gd name="T3" fmla="*/ 22 h 27"/>
                    <a:gd name="T4" fmla="*/ 4 w 30"/>
                    <a:gd name="T5" fmla="*/ 13 h 27"/>
                    <a:gd name="T6" fmla="*/ 4 w 30"/>
                    <a:gd name="T7" fmla="*/ 10 h 27"/>
                    <a:gd name="T8" fmla="*/ 6 w 30"/>
                    <a:gd name="T9" fmla="*/ 1 h 27"/>
                    <a:gd name="T10" fmla="*/ 10 w 30"/>
                    <a:gd name="T11" fmla="*/ 1 h 27"/>
                    <a:gd name="T12" fmla="*/ 12 w 30"/>
                    <a:gd name="T13" fmla="*/ 4 h 27"/>
                    <a:gd name="T14" fmla="*/ 14 w 30"/>
                    <a:gd name="T15" fmla="*/ 7 h 27"/>
                    <a:gd name="T16" fmla="*/ 21 w 30"/>
                    <a:gd name="T17" fmla="*/ 11 h 27"/>
                    <a:gd name="T18" fmla="*/ 23 w 30"/>
                    <a:gd name="T19" fmla="*/ 17 h 27"/>
                    <a:gd name="T20" fmla="*/ 25 w 30"/>
                    <a:gd name="T21" fmla="*/ 16 h 27"/>
                    <a:gd name="T22" fmla="*/ 30 w 30"/>
                    <a:gd name="T23" fmla="*/ 20 h 27"/>
                    <a:gd name="T24" fmla="*/ 29 w 30"/>
                    <a:gd name="T25" fmla="*/ 21 h 27"/>
                    <a:gd name="T26" fmla="*/ 22 w 30"/>
                    <a:gd name="T27" fmla="*/ 23 h 27"/>
                    <a:gd name="T28" fmla="*/ 17 w 30"/>
                    <a:gd name="T29" fmla="*/ 19 h 27"/>
                    <a:gd name="T30" fmla="*/ 16 w 30"/>
                    <a:gd name="T31" fmla="*/ 20 h 27"/>
                    <a:gd name="T32" fmla="*/ 12 w 30"/>
                    <a:gd name="T33" fmla="*/ 25 h 27"/>
                    <a:gd name="T34" fmla="*/ 8 w 30"/>
                    <a:gd name="T35" fmla="*/ 10 h 27"/>
                    <a:gd name="T36" fmla="*/ 9 w 30"/>
                    <a:gd name="T37" fmla="*/ 25 h 27"/>
                    <a:gd name="T38" fmla="*/ 11 w 30"/>
                    <a:gd name="T39" fmla="*/ 23 h 27"/>
                    <a:gd name="T40" fmla="*/ 18 w 30"/>
                    <a:gd name="T41" fmla="*/ 16 h 27"/>
                    <a:gd name="T42" fmla="*/ 19 w 30"/>
                    <a:gd name="T43" fmla="*/ 18 h 27"/>
                    <a:gd name="T44" fmla="*/ 23 w 30"/>
                    <a:gd name="T45" fmla="*/ 21 h 27"/>
                    <a:gd name="T46" fmla="*/ 27 w 30"/>
                    <a:gd name="T47" fmla="*/ 20 h 27"/>
                    <a:gd name="T48" fmla="*/ 25 w 30"/>
                    <a:gd name="T49" fmla="*/ 19 h 27"/>
                    <a:gd name="T50" fmla="*/ 22 w 30"/>
                    <a:gd name="T51" fmla="*/ 18 h 27"/>
                    <a:gd name="T52" fmla="*/ 20 w 30"/>
                    <a:gd name="T53" fmla="*/ 13 h 27"/>
                    <a:gd name="T54" fmla="*/ 13 w 30"/>
                    <a:gd name="T55" fmla="*/ 8 h 27"/>
                    <a:gd name="T56" fmla="*/ 11 w 30"/>
                    <a:gd name="T57" fmla="*/ 6 h 27"/>
                    <a:gd name="T58" fmla="*/ 9 w 30"/>
                    <a:gd name="T59" fmla="*/ 11 h 27"/>
                    <a:gd name="T60" fmla="*/ 8 w 30"/>
                    <a:gd name="T61" fmla="*/ 3 h 27"/>
                    <a:gd name="T62" fmla="*/ 6 w 30"/>
                    <a:gd name="T63" fmla="*/ 10 h 27"/>
                    <a:gd name="T64" fmla="*/ 6 w 30"/>
                    <a:gd name="T65" fmla="*/ 13 h 27"/>
                    <a:gd name="T66" fmla="*/ 3 w 30"/>
                    <a:gd name="T67" fmla="*/ 21 h 27"/>
                    <a:gd name="T68" fmla="*/ 6 w 30"/>
                    <a:gd name="T6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7">
                      <a:moveTo>
                        <a:pt x="9" y="27"/>
                      </a:moveTo>
                      <a:cubicBezTo>
                        <a:pt x="7" y="27"/>
                        <a:pt x="6" y="24"/>
                        <a:pt x="6" y="22"/>
                      </a:cubicBezTo>
                      <a:cubicBezTo>
                        <a:pt x="5" y="23"/>
                        <a:pt x="4" y="23"/>
                        <a:pt x="3" y="23"/>
                      </a:cubicBezTo>
                      <a:cubicBezTo>
                        <a:pt x="2" y="23"/>
                        <a:pt x="1" y="22"/>
                        <a:pt x="1" y="22"/>
                      </a:cubicBezTo>
                      <a:cubicBezTo>
                        <a:pt x="0" y="20"/>
                        <a:pt x="1" y="19"/>
                        <a:pt x="4" y="17"/>
                      </a:cubicBezTo>
                      <a:cubicBezTo>
                        <a:pt x="4" y="16"/>
                        <a:pt x="4" y="14"/>
                        <a:pt x="4" y="13"/>
                      </a:cubicBezTo>
                      <a:cubicBezTo>
                        <a:pt x="4" y="12"/>
                        <a:pt x="4" y="11"/>
                        <a:pt x="4" y="11"/>
                      </a:cubicBezTo>
                      <a:cubicBezTo>
                        <a:pt x="4" y="10"/>
                        <a:pt x="4" y="10"/>
                        <a:pt x="4" y="10"/>
                      </a:cubicBezTo>
                      <a:cubicBezTo>
                        <a:pt x="4" y="7"/>
                        <a:pt x="4" y="5"/>
                        <a:pt x="6" y="2"/>
                      </a:cubicBezTo>
                      <a:cubicBezTo>
                        <a:pt x="6" y="1"/>
                        <a:pt x="6" y="1"/>
                        <a:pt x="6" y="1"/>
                      </a:cubicBezTo>
                      <a:cubicBezTo>
                        <a:pt x="6" y="1"/>
                        <a:pt x="6" y="1"/>
                        <a:pt x="6" y="1"/>
                      </a:cubicBezTo>
                      <a:cubicBezTo>
                        <a:pt x="8" y="0"/>
                        <a:pt x="9" y="1"/>
                        <a:pt x="10" y="1"/>
                      </a:cubicBezTo>
                      <a:cubicBezTo>
                        <a:pt x="10" y="2"/>
                        <a:pt x="11" y="3"/>
                        <a:pt x="11" y="4"/>
                      </a:cubicBezTo>
                      <a:cubicBezTo>
                        <a:pt x="11" y="4"/>
                        <a:pt x="11" y="4"/>
                        <a:pt x="12" y="4"/>
                      </a:cubicBezTo>
                      <a:cubicBezTo>
                        <a:pt x="13" y="4"/>
                        <a:pt x="13" y="5"/>
                        <a:pt x="13" y="6"/>
                      </a:cubicBezTo>
                      <a:cubicBezTo>
                        <a:pt x="14" y="6"/>
                        <a:pt x="14" y="7"/>
                        <a:pt x="14" y="7"/>
                      </a:cubicBezTo>
                      <a:cubicBezTo>
                        <a:pt x="15" y="7"/>
                        <a:pt x="17" y="9"/>
                        <a:pt x="19" y="10"/>
                      </a:cubicBezTo>
                      <a:cubicBezTo>
                        <a:pt x="20" y="10"/>
                        <a:pt x="20" y="11"/>
                        <a:pt x="21" y="11"/>
                      </a:cubicBezTo>
                      <a:cubicBezTo>
                        <a:pt x="23" y="12"/>
                        <a:pt x="23" y="14"/>
                        <a:pt x="23" y="15"/>
                      </a:cubicBezTo>
                      <a:cubicBezTo>
                        <a:pt x="23" y="16"/>
                        <a:pt x="23" y="16"/>
                        <a:pt x="23" y="17"/>
                      </a:cubicBezTo>
                      <a:cubicBezTo>
                        <a:pt x="24" y="17"/>
                        <a:pt x="24" y="17"/>
                        <a:pt x="24" y="17"/>
                      </a:cubicBezTo>
                      <a:cubicBezTo>
                        <a:pt x="24" y="17"/>
                        <a:pt x="25" y="16"/>
                        <a:pt x="25" y="16"/>
                      </a:cubicBezTo>
                      <a:cubicBezTo>
                        <a:pt x="26" y="16"/>
                        <a:pt x="27" y="17"/>
                        <a:pt x="27" y="17"/>
                      </a:cubicBezTo>
                      <a:cubicBezTo>
                        <a:pt x="28" y="18"/>
                        <a:pt x="29" y="19"/>
                        <a:pt x="30" y="20"/>
                      </a:cubicBezTo>
                      <a:cubicBezTo>
                        <a:pt x="30" y="21"/>
                        <a:pt x="30" y="21"/>
                        <a:pt x="30" y="21"/>
                      </a:cubicBezTo>
                      <a:cubicBezTo>
                        <a:pt x="29" y="21"/>
                        <a:pt x="29" y="21"/>
                        <a:pt x="29" y="21"/>
                      </a:cubicBezTo>
                      <a:cubicBezTo>
                        <a:pt x="29" y="22"/>
                        <a:pt x="29" y="22"/>
                        <a:pt x="28" y="22"/>
                      </a:cubicBezTo>
                      <a:cubicBezTo>
                        <a:pt x="26" y="24"/>
                        <a:pt x="25" y="24"/>
                        <a:pt x="22" y="23"/>
                      </a:cubicBezTo>
                      <a:cubicBezTo>
                        <a:pt x="21" y="23"/>
                        <a:pt x="20" y="21"/>
                        <a:pt x="19" y="21"/>
                      </a:cubicBezTo>
                      <a:cubicBezTo>
                        <a:pt x="19" y="19"/>
                        <a:pt x="19" y="19"/>
                        <a:pt x="17" y="19"/>
                      </a:cubicBezTo>
                      <a:cubicBezTo>
                        <a:pt x="16" y="20"/>
                        <a:pt x="16" y="20"/>
                        <a:pt x="16" y="20"/>
                      </a:cubicBezTo>
                      <a:cubicBezTo>
                        <a:pt x="16" y="20"/>
                        <a:pt x="16" y="20"/>
                        <a:pt x="16" y="20"/>
                      </a:cubicBezTo>
                      <a:cubicBezTo>
                        <a:pt x="16" y="22"/>
                        <a:pt x="14" y="23"/>
                        <a:pt x="13" y="24"/>
                      </a:cubicBezTo>
                      <a:cubicBezTo>
                        <a:pt x="12" y="24"/>
                        <a:pt x="12" y="25"/>
                        <a:pt x="12" y="25"/>
                      </a:cubicBezTo>
                      <a:cubicBezTo>
                        <a:pt x="10" y="26"/>
                        <a:pt x="9" y="27"/>
                        <a:pt x="9" y="27"/>
                      </a:cubicBezTo>
                      <a:close/>
                      <a:moveTo>
                        <a:pt x="8" y="10"/>
                      </a:moveTo>
                      <a:cubicBezTo>
                        <a:pt x="8" y="21"/>
                        <a:pt x="8" y="21"/>
                        <a:pt x="8" y="21"/>
                      </a:cubicBezTo>
                      <a:cubicBezTo>
                        <a:pt x="8" y="22"/>
                        <a:pt x="8" y="24"/>
                        <a:pt x="9" y="25"/>
                      </a:cubicBezTo>
                      <a:cubicBezTo>
                        <a:pt x="9" y="25"/>
                        <a:pt x="9" y="24"/>
                        <a:pt x="10" y="24"/>
                      </a:cubicBezTo>
                      <a:cubicBezTo>
                        <a:pt x="11" y="23"/>
                        <a:pt x="11" y="23"/>
                        <a:pt x="11" y="23"/>
                      </a:cubicBezTo>
                      <a:cubicBezTo>
                        <a:pt x="12" y="22"/>
                        <a:pt x="14" y="21"/>
                        <a:pt x="14" y="20"/>
                      </a:cubicBezTo>
                      <a:cubicBezTo>
                        <a:pt x="14" y="18"/>
                        <a:pt x="15" y="16"/>
                        <a:pt x="18" y="16"/>
                      </a:cubicBezTo>
                      <a:cubicBezTo>
                        <a:pt x="19" y="16"/>
                        <a:pt x="19" y="16"/>
                        <a:pt x="19" y="16"/>
                      </a:cubicBezTo>
                      <a:cubicBezTo>
                        <a:pt x="19" y="18"/>
                        <a:pt x="19" y="18"/>
                        <a:pt x="19" y="18"/>
                      </a:cubicBezTo>
                      <a:cubicBezTo>
                        <a:pt x="20" y="18"/>
                        <a:pt x="21" y="19"/>
                        <a:pt x="21" y="20"/>
                      </a:cubicBezTo>
                      <a:cubicBezTo>
                        <a:pt x="22" y="20"/>
                        <a:pt x="22" y="21"/>
                        <a:pt x="23" y="21"/>
                      </a:cubicBezTo>
                      <a:cubicBezTo>
                        <a:pt x="25" y="22"/>
                        <a:pt x="25" y="22"/>
                        <a:pt x="27" y="21"/>
                      </a:cubicBezTo>
                      <a:cubicBezTo>
                        <a:pt x="27" y="21"/>
                        <a:pt x="27" y="20"/>
                        <a:pt x="27" y="20"/>
                      </a:cubicBezTo>
                      <a:cubicBezTo>
                        <a:pt x="27" y="20"/>
                        <a:pt x="26" y="19"/>
                        <a:pt x="25" y="18"/>
                      </a:cubicBezTo>
                      <a:cubicBezTo>
                        <a:pt x="25" y="18"/>
                        <a:pt x="25" y="18"/>
                        <a:pt x="25" y="19"/>
                      </a:cubicBezTo>
                      <a:cubicBezTo>
                        <a:pt x="24" y="19"/>
                        <a:pt x="24" y="19"/>
                        <a:pt x="23" y="19"/>
                      </a:cubicBezTo>
                      <a:cubicBezTo>
                        <a:pt x="23" y="19"/>
                        <a:pt x="22" y="19"/>
                        <a:pt x="22" y="18"/>
                      </a:cubicBezTo>
                      <a:cubicBezTo>
                        <a:pt x="21" y="17"/>
                        <a:pt x="21" y="16"/>
                        <a:pt x="21" y="15"/>
                      </a:cubicBezTo>
                      <a:cubicBezTo>
                        <a:pt x="21" y="14"/>
                        <a:pt x="21" y="13"/>
                        <a:pt x="20" y="13"/>
                      </a:cubicBezTo>
                      <a:cubicBezTo>
                        <a:pt x="19" y="12"/>
                        <a:pt x="19" y="12"/>
                        <a:pt x="18" y="11"/>
                      </a:cubicBezTo>
                      <a:cubicBezTo>
                        <a:pt x="16" y="10"/>
                        <a:pt x="14" y="9"/>
                        <a:pt x="13" y="8"/>
                      </a:cubicBezTo>
                      <a:cubicBezTo>
                        <a:pt x="12" y="8"/>
                        <a:pt x="12" y="7"/>
                        <a:pt x="12" y="7"/>
                      </a:cubicBezTo>
                      <a:cubicBezTo>
                        <a:pt x="12" y="7"/>
                        <a:pt x="11" y="6"/>
                        <a:pt x="11" y="6"/>
                      </a:cubicBezTo>
                      <a:cubicBezTo>
                        <a:pt x="11" y="6"/>
                        <a:pt x="11" y="7"/>
                        <a:pt x="11" y="7"/>
                      </a:cubicBezTo>
                      <a:cubicBezTo>
                        <a:pt x="9" y="11"/>
                        <a:pt x="9" y="11"/>
                        <a:pt x="9" y="11"/>
                      </a:cubicBezTo>
                      <a:cubicBezTo>
                        <a:pt x="9" y="7"/>
                        <a:pt x="9" y="7"/>
                        <a:pt x="9" y="7"/>
                      </a:cubicBezTo>
                      <a:cubicBezTo>
                        <a:pt x="9" y="5"/>
                        <a:pt x="9" y="3"/>
                        <a:pt x="8" y="3"/>
                      </a:cubicBezTo>
                      <a:cubicBezTo>
                        <a:pt x="8" y="3"/>
                        <a:pt x="8" y="3"/>
                        <a:pt x="7" y="3"/>
                      </a:cubicBezTo>
                      <a:cubicBezTo>
                        <a:pt x="6" y="5"/>
                        <a:pt x="6" y="7"/>
                        <a:pt x="6" y="10"/>
                      </a:cubicBezTo>
                      <a:cubicBezTo>
                        <a:pt x="6" y="11"/>
                        <a:pt x="6" y="11"/>
                        <a:pt x="6" y="11"/>
                      </a:cubicBezTo>
                      <a:cubicBezTo>
                        <a:pt x="6" y="11"/>
                        <a:pt x="6" y="12"/>
                        <a:pt x="6" y="13"/>
                      </a:cubicBezTo>
                      <a:cubicBezTo>
                        <a:pt x="6" y="16"/>
                        <a:pt x="6" y="17"/>
                        <a:pt x="5" y="18"/>
                      </a:cubicBezTo>
                      <a:cubicBezTo>
                        <a:pt x="3" y="20"/>
                        <a:pt x="3" y="21"/>
                        <a:pt x="3" y="21"/>
                      </a:cubicBezTo>
                      <a:cubicBezTo>
                        <a:pt x="3" y="21"/>
                        <a:pt x="3" y="21"/>
                        <a:pt x="3" y="21"/>
                      </a:cubicBezTo>
                      <a:cubicBezTo>
                        <a:pt x="4" y="21"/>
                        <a:pt x="6" y="20"/>
                        <a:pt x="6" y="19"/>
                      </a:cubicBezTo>
                      <a:lnTo>
                        <a:pt x="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91" name="Freeform 199"/>
                <p:cNvSpPr/>
                <p:nvPr/>
              </p:nvSpPr>
              <p:spPr bwMode="auto">
                <a:xfrm>
                  <a:off x="2259" y="1202"/>
                  <a:ext cx="6" cy="8"/>
                </a:xfrm>
                <a:custGeom>
                  <a:avLst/>
                  <a:gdLst>
                    <a:gd name="T0" fmla="*/ 2 w 3"/>
                    <a:gd name="T1" fmla="*/ 0 h 5"/>
                    <a:gd name="T2" fmla="*/ 3 w 3"/>
                    <a:gd name="T3" fmla="*/ 5 h 5"/>
                    <a:gd name="T4" fmla="*/ 2 w 3"/>
                    <a:gd name="T5" fmla="*/ 0 h 5"/>
                  </a:gdLst>
                  <a:ahLst/>
                  <a:cxnLst>
                    <a:cxn ang="0">
                      <a:pos x="T0" y="T1"/>
                    </a:cxn>
                    <a:cxn ang="0">
                      <a:pos x="T2" y="T3"/>
                    </a:cxn>
                    <a:cxn ang="0">
                      <a:pos x="T4" y="T5"/>
                    </a:cxn>
                  </a:cxnLst>
                  <a:rect l="0" t="0" r="r" b="b"/>
                  <a:pathLst>
                    <a:path w="3" h="5">
                      <a:moveTo>
                        <a:pt x="2" y="0"/>
                      </a:moveTo>
                      <a:cubicBezTo>
                        <a:pt x="2" y="2"/>
                        <a:pt x="3" y="4"/>
                        <a:pt x="3" y="5"/>
                      </a:cubicBezTo>
                      <a:cubicBezTo>
                        <a:pt x="1" y="4"/>
                        <a:pt x="0"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92" name="Freeform 200"/>
                <p:cNvSpPr/>
                <p:nvPr/>
              </p:nvSpPr>
              <p:spPr bwMode="auto">
                <a:xfrm>
                  <a:off x="2259" y="1200"/>
                  <a:ext cx="7" cy="14"/>
                </a:xfrm>
                <a:custGeom>
                  <a:avLst/>
                  <a:gdLst>
                    <a:gd name="T0" fmla="*/ 4 w 4"/>
                    <a:gd name="T1" fmla="*/ 8 h 8"/>
                    <a:gd name="T2" fmla="*/ 2 w 4"/>
                    <a:gd name="T3" fmla="*/ 7 h 8"/>
                    <a:gd name="T4" fmla="*/ 0 w 4"/>
                    <a:gd name="T5" fmla="*/ 3 h 8"/>
                    <a:gd name="T6" fmla="*/ 2 w 4"/>
                    <a:gd name="T7" fmla="*/ 0 h 8"/>
                    <a:gd name="T8" fmla="*/ 3 w 4"/>
                    <a:gd name="T9" fmla="*/ 0 h 8"/>
                    <a:gd name="T10" fmla="*/ 3 w 4"/>
                    <a:gd name="T11" fmla="*/ 3 h 8"/>
                    <a:gd name="T12" fmla="*/ 4 w 4"/>
                    <a:gd name="T13" fmla="*/ 6 h 8"/>
                    <a:gd name="T14" fmla="*/ 4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4" y="8"/>
                      </a:moveTo>
                      <a:cubicBezTo>
                        <a:pt x="2" y="7"/>
                        <a:pt x="2" y="7"/>
                        <a:pt x="2" y="7"/>
                      </a:cubicBezTo>
                      <a:cubicBezTo>
                        <a:pt x="1" y="7"/>
                        <a:pt x="0" y="5"/>
                        <a:pt x="0" y="3"/>
                      </a:cubicBezTo>
                      <a:cubicBezTo>
                        <a:pt x="0" y="2"/>
                        <a:pt x="1" y="1"/>
                        <a:pt x="2" y="0"/>
                      </a:cubicBezTo>
                      <a:cubicBezTo>
                        <a:pt x="3" y="0"/>
                        <a:pt x="3" y="0"/>
                        <a:pt x="3" y="0"/>
                      </a:cubicBezTo>
                      <a:cubicBezTo>
                        <a:pt x="3" y="3"/>
                        <a:pt x="3" y="3"/>
                        <a:pt x="3" y="3"/>
                      </a:cubicBezTo>
                      <a:cubicBezTo>
                        <a:pt x="4" y="4"/>
                        <a:pt x="4" y="5"/>
                        <a:pt x="4" y="6"/>
                      </a:cubicBezTo>
                      <a:lnTo>
                        <a:pt x="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93" name="Freeform 201"/>
                <p:cNvSpPr/>
                <p:nvPr/>
              </p:nvSpPr>
              <p:spPr bwMode="auto">
                <a:xfrm>
                  <a:off x="2203" y="1076"/>
                  <a:ext cx="36" cy="53"/>
                </a:xfrm>
                <a:custGeom>
                  <a:avLst/>
                  <a:gdLst>
                    <a:gd name="T0" fmla="*/ 2 w 21"/>
                    <a:gd name="T1" fmla="*/ 2 h 31"/>
                    <a:gd name="T2" fmla="*/ 21 w 21"/>
                    <a:gd name="T3" fmla="*/ 4 h 31"/>
                    <a:gd name="T4" fmla="*/ 20 w 21"/>
                    <a:gd name="T5" fmla="*/ 7 h 31"/>
                    <a:gd name="T6" fmla="*/ 18 w 21"/>
                    <a:gd name="T7" fmla="*/ 9 h 31"/>
                    <a:gd name="T8" fmla="*/ 16 w 21"/>
                    <a:gd name="T9" fmla="*/ 14 h 31"/>
                    <a:gd name="T10" fmla="*/ 14 w 21"/>
                    <a:gd name="T11" fmla="*/ 20 h 31"/>
                    <a:gd name="T12" fmla="*/ 5 w 21"/>
                    <a:gd name="T13" fmla="*/ 20 h 31"/>
                    <a:gd name="T14" fmla="*/ 7 w 21"/>
                    <a:gd name="T15" fmla="*/ 26 h 31"/>
                    <a:gd name="T16" fmla="*/ 2 w 21"/>
                    <a:gd name="T17" fmla="*/ 29 h 31"/>
                    <a:gd name="T18" fmla="*/ 3 w 21"/>
                    <a:gd name="T19" fmla="*/ 28 h 31"/>
                    <a:gd name="T20" fmla="*/ 2 w 21"/>
                    <a:gd name="T21" fmla="*/ 24 h 31"/>
                    <a:gd name="T22" fmla="*/ 0 w 21"/>
                    <a:gd name="T23" fmla="*/ 20 h 31"/>
                    <a:gd name="T24" fmla="*/ 0 w 21"/>
                    <a:gd name="T25" fmla="*/ 7 h 31"/>
                    <a:gd name="T26" fmla="*/ 4 w 21"/>
                    <a:gd name="T27" fmla="*/ 8 h 31"/>
                    <a:gd name="T28" fmla="*/ 2 w 21"/>
                    <a:gd name="T2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1">
                      <a:moveTo>
                        <a:pt x="2" y="2"/>
                      </a:moveTo>
                      <a:cubicBezTo>
                        <a:pt x="9" y="0"/>
                        <a:pt x="14" y="2"/>
                        <a:pt x="21" y="4"/>
                      </a:cubicBezTo>
                      <a:cubicBezTo>
                        <a:pt x="21" y="5"/>
                        <a:pt x="20" y="6"/>
                        <a:pt x="20" y="7"/>
                      </a:cubicBezTo>
                      <a:cubicBezTo>
                        <a:pt x="19" y="8"/>
                        <a:pt x="18" y="9"/>
                        <a:pt x="18" y="9"/>
                      </a:cubicBezTo>
                      <a:cubicBezTo>
                        <a:pt x="17" y="11"/>
                        <a:pt x="18" y="13"/>
                        <a:pt x="16" y="14"/>
                      </a:cubicBezTo>
                      <a:cubicBezTo>
                        <a:pt x="17" y="15"/>
                        <a:pt x="15" y="19"/>
                        <a:pt x="14" y="20"/>
                      </a:cubicBezTo>
                      <a:cubicBezTo>
                        <a:pt x="13" y="21"/>
                        <a:pt x="7" y="20"/>
                        <a:pt x="5" y="20"/>
                      </a:cubicBezTo>
                      <a:cubicBezTo>
                        <a:pt x="8" y="23"/>
                        <a:pt x="9" y="23"/>
                        <a:pt x="7" y="26"/>
                      </a:cubicBezTo>
                      <a:cubicBezTo>
                        <a:pt x="6" y="28"/>
                        <a:pt x="4" y="31"/>
                        <a:pt x="2" y="29"/>
                      </a:cubicBezTo>
                      <a:cubicBezTo>
                        <a:pt x="2" y="29"/>
                        <a:pt x="3" y="28"/>
                        <a:pt x="3" y="28"/>
                      </a:cubicBezTo>
                      <a:cubicBezTo>
                        <a:pt x="2" y="27"/>
                        <a:pt x="1" y="26"/>
                        <a:pt x="2" y="24"/>
                      </a:cubicBezTo>
                      <a:cubicBezTo>
                        <a:pt x="4" y="21"/>
                        <a:pt x="0" y="23"/>
                        <a:pt x="0" y="20"/>
                      </a:cubicBezTo>
                      <a:cubicBezTo>
                        <a:pt x="0" y="16"/>
                        <a:pt x="0" y="11"/>
                        <a:pt x="0" y="7"/>
                      </a:cubicBezTo>
                      <a:cubicBezTo>
                        <a:pt x="1" y="7"/>
                        <a:pt x="3" y="8"/>
                        <a:pt x="4" y="8"/>
                      </a:cubicBezTo>
                      <a:cubicBezTo>
                        <a:pt x="2" y="6"/>
                        <a:pt x="0" y="4"/>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94" name="Freeform 202"/>
                <p:cNvSpPr>
                  <a:spLocks noEditPoints="1"/>
                </p:cNvSpPr>
                <p:nvPr/>
              </p:nvSpPr>
              <p:spPr bwMode="auto">
                <a:xfrm>
                  <a:off x="2201" y="1076"/>
                  <a:ext cx="39" cy="53"/>
                </a:xfrm>
                <a:custGeom>
                  <a:avLst/>
                  <a:gdLst>
                    <a:gd name="T0" fmla="*/ 2 w 23"/>
                    <a:gd name="T1" fmla="*/ 30 h 31"/>
                    <a:gd name="T2" fmla="*/ 2 w 23"/>
                    <a:gd name="T3" fmla="*/ 29 h 31"/>
                    <a:gd name="T4" fmla="*/ 2 w 23"/>
                    <a:gd name="T5" fmla="*/ 24 h 31"/>
                    <a:gd name="T6" fmla="*/ 2 w 23"/>
                    <a:gd name="T7" fmla="*/ 23 h 31"/>
                    <a:gd name="T8" fmla="*/ 0 w 23"/>
                    <a:gd name="T9" fmla="*/ 10 h 31"/>
                    <a:gd name="T10" fmla="*/ 0 w 23"/>
                    <a:gd name="T11" fmla="*/ 5 h 31"/>
                    <a:gd name="T12" fmla="*/ 3 w 23"/>
                    <a:gd name="T13" fmla="*/ 1 h 31"/>
                    <a:gd name="T14" fmla="*/ 3 w 23"/>
                    <a:gd name="T15" fmla="*/ 1 h 31"/>
                    <a:gd name="T16" fmla="*/ 20 w 23"/>
                    <a:gd name="T17" fmla="*/ 3 h 31"/>
                    <a:gd name="T18" fmla="*/ 23 w 23"/>
                    <a:gd name="T19" fmla="*/ 5 h 31"/>
                    <a:gd name="T20" fmla="*/ 22 w 23"/>
                    <a:gd name="T21" fmla="*/ 8 h 31"/>
                    <a:gd name="T22" fmla="*/ 20 w 23"/>
                    <a:gd name="T23" fmla="*/ 11 h 31"/>
                    <a:gd name="T24" fmla="*/ 17 w 23"/>
                    <a:gd name="T25" fmla="*/ 19 h 31"/>
                    <a:gd name="T26" fmla="*/ 13 w 23"/>
                    <a:gd name="T27" fmla="*/ 22 h 31"/>
                    <a:gd name="T28" fmla="*/ 9 w 23"/>
                    <a:gd name="T29" fmla="*/ 27 h 31"/>
                    <a:gd name="T30" fmla="*/ 4 w 23"/>
                    <a:gd name="T31" fmla="*/ 29 h 31"/>
                    <a:gd name="T32" fmla="*/ 7 w 23"/>
                    <a:gd name="T33" fmla="*/ 22 h 31"/>
                    <a:gd name="T34" fmla="*/ 4 w 23"/>
                    <a:gd name="T35" fmla="*/ 19 h 31"/>
                    <a:gd name="T36" fmla="*/ 8 w 23"/>
                    <a:gd name="T37" fmla="*/ 19 h 31"/>
                    <a:gd name="T38" fmla="*/ 14 w 23"/>
                    <a:gd name="T39" fmla="*/ 20 h 31"/>
                    <a:gd name="T40" fmla="*/ 16 w 23"/>
                    <a:gd name="T41" fmla="*/ 14 h 31"/>
                    <a:gd name="T42" fmla="*/ 17 w 23"/>
                    <a:gd name="T43" fmla="*/ 13 h 31"/>
                    <a:gd name="T44" fmla="*/ 18 w 23"/>
                    <a:gd name="T45" fmla="*/ 8 h 31"/>
                    <a:gd name="T46" fmla="*/ 20 w 23"/>
                    <a:gd name="T47" fmla="*/ 7 h 31"/>
                    <a:gd name="T48" fmla="*/ 21 w 23"/>
                    <a:gd name="T49" fmla="*/ 5 h 31"/>
                    <a:gd name="T50" fmla="*/ 4 w 23"/>
                    <a:gd name="T51" fmla="*/ 3 h 31"/>
                    <a:gd name="T52" fmla="*/ 6 w 23"/>
                    <a:gd name="T53" fmla="*/ 8 h 31"/>
                    <a:gd name="T54" fmla="*/ 5 w 23"/>
                    <a:gd name="T55" fmla="*/ 9 h 31"/>
                    <a:gd name="T56" fmla="*/ 2 w 23"/>
                    <a:gd name="T57" fmla="*/ 10 h 31"/>
                    <a:gd name="T58" fmla="*/ 3 w 23"/>
                    <a:gd name="T59" fmla="*/ 21 h 31"/>
                    <a:gd name="T60" fmla="*/ 4 w 23"/>
                    <a:gd name="T61" fmla="*/ 27 h 31"/>
                    <a:gd name="T62" fmla="*/ 4 w 23"/>
                    <a:gd name="T63"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1">
                      <a:moveTo>
                        <a:pt x="5" y="31"/>
                      </a:moveTo>
                      <a:cubicBezTo>
                        <a:pt x="4" y="31"/>
                        <a:pt x="3" y="31"/>
                        <a:pt x="2" y="30"/>
                      </a:cubicBezTo>
                      <a:cubicBezTo>
                        <a:pt x="1" y="30"/>
                        <a:pt x="1" y="30"/>
                        <a:pt x="1" y="30"/>
                      </a:cubicBezTo>
                      <a:cubicBezTo>
                        <a:pt x="2" y="29"/>
                        <a:pt x="2" y="29"/>
                        <a:pt x="2" y="29"/>
                      </a:cubicBezTo>
                      <a:cubicBezTo>
                        <a:pt x="2" y="28"/>
                        <a:pt x="2" y="28"/>
                        <a:pt x="3" y="28"/>
                      </a:cubicBezTo>
                      <a:cubicBezTo>
                        <a:pt x="2" y="27"/>
                        <a:pt x="1" y="25"/>
                        <a:pt x="2" y="24"/>
                      </a:cubicBezTo>
                      <a:cubicBezTo>
                        <a:pt x="3" y="23"/>
                        <a:pt x="3" y="23"/>
                        <a:pt x="3" y="23"/>
                      </a:cubicBezTo>
                      <a:cubicBezTo>
                        <a:pt x="3" y="23"/>
                        <a:pt x="2" y="23"/>
                        <a:pt x="2" y="23"/>
                      </a:cubicBezTo>
                      <a:cubicBezTo>
                        <a:pt x="1" y="22"/>
                        <a:pt x="0" y="22"/>
                        <a:pt x="0" y="20"/>
                      </a:cubicBezTo>
                      <a:cubicBezTo>
                        <a:pt x="0" y="17"/>
                        <a:pt x="0" y="13"/>
                        <a:pt x="0" y="10"/>
                      </a:cubicBezTo>
                      <a:cubicBezTo>
                        <a:pt x="0" y="9"/>
                        <a:pt x="0" y="8"/>
                        <a:pt x="0" y="7"/>
                      </a:cubicBezTo>
                      <a:cubicBezTo>
                        <a:pt x="0" y="5"/>
                        <a:pt x="0" y="5"/>
                        <a:pt x="0" y="5"/>
                      </a:cubicBezTo>
                      <a:cubicBezTo>
                        <a:pt x="2" y="6"/>
                        <a:pt x="2" y="6"/>
                        <a:pt x="2" y="6"/>
                      </a:cubicBezTo>
                      <a:cubicBezTo>
                        <a:pt x="1" y="5"/>
                        <a:pt x="1" y="3"/>
                        <a:pt x="3" y="1"/>
                      </a:cubicBezTo>
                      <a:cubicBezTo>
                        <a:pt x="3" y="1"/>
                        <a:pt x="3" y="1"/>
                        <a:pt x="3" y="1"/>
                      </a:cubicBezTo>
                      <a:cubicBezTo>
                        <a:pt x="3" y="1"/>
                        <a:pt x="3" y="1"/>
                        <a:pt x="3" y="1"/>
                      </a:cubicBezTo>
                      <a:cubicBezTo>
                        <a:pt x="5" y="0"/>
                        <a:pt x="7" y="0"/>
                        <a:pt x="8" y="0"/>
                      </a:cubicBezTo>
                      <a:cubicBezTo>
                        <a:pt x="12" y="0"/>
                        <a:pt x="16" y="1"/>
                        <a:pt x="20" y="3"/>
                      </a:cubicBezTo>
                      <a:cubicBezTo>
                        <a:pt x="23" y="4"/>
                        <a:pt x="23" y="4"/>
                        <a:pt x="23" y="4"/>
                      </a:cubicBezTo>
                      <a:cubicBezTo>
                        <a:pt x="23" y="5"/>
                        <a:pt x="23" y="5"/>
                        <a:pt x="23" y="5"/>
                      </a:cubicBezTo>
                      <a:cubicBezTo>
                        <a:pt x="23" y="5"/>
                        <a:pt x="22" y="6"/>
                        <a:pt x="22" y="7"/>
                      </a:cubicBezTo>
                      <a:cubicBezTo>
                        <a:pt x="22" y="8"/>
                        <a:pt x="22" y="8"/>
                        <a:pt x="22" y="8"/>
                      </a:cubicBezTo>
                      <a:cubicBezTo>
                        <a:pt x="21" y="9"/>
                        <a:pt x="20" y="9"/>
                        <a:pt x="20" y="9"/>
                      </a:cubicBezTo>
                      <a:cubicBezTo>
                        <a:pt x="20" y="10"/>
                        <a:pt x="20" y="10"/>
                        <a:pt x="20" y="11"/>
                      </a:cubicBezTo>
                      <a:cubicBezTo>
                        <a:pt x="20" y="12"/>
                        <a:pt x="20" y="13"/>
                        <a:pt x="18" y="14"/>
                      </a:cubicBezTo>
                      <a:cubicBezTo>
                        <a:pt x="19" y="16"/>
                        <a:pt x="18" y="18"/>
                        <a:pt x="17" y="19"/>
                      </a:cubicBezTo>
                      <a:cubicBezTo>
                        <a:pt x="16" y="20"/>
                        <a:pt x="16" y="20"/>
                        <a:pt x="16" y="21"/>
                      </a:cubicBezTo>
                      <a:cubicBezTo>
                        <a:pt x="15" y="22"/>
                        <a:pt x="14" y="22"/>
                        <a:pt x="13" y="22"/>
                      </a:cubicBezTo>
                      <a:cubicBezTo>
                        <a:pt x="12" y="22"/>
                        <a:pt x="10" y="22"/>
                        <a:pt x="9" y="21"/>
                      </a:cubicBezTo>
                      <a:cubicBezTo>
                        <a:pt x="10" y="23"/>
                        <a:pt x="11" y="24"/>
                        <a:pt x="9" y="27"/>
                      </a:cubicBezTo>
                      <a:cubicBezTo>
                        <a:pt x="8" y="29"/>
                        <a:pt x="6" y="31"/>
                        <a:pt x="5" y="31"/>
                      </a:cubicBezTo>
                      <a:close/>
                      <a:moveTo>
                        <a:pt x="4" y="29"/>
                      </a:moveTo>
                      <a:cubicBezTo>
                        <a:pt x="6" y="29"/>
                        <a:pt x="7" y="27"/>
                        <a:pt x="7" y="26"/>
                      </a:cubicBezTo>
                      <a:cubicBezTo>
                        <a:pt x="9" y="24"/>
                        <a:pt x="8" y="24"/>
                        <a:pt x="7" y="22"/>
                      </a:cubicBezTo>
                      <a:cubicBezTo>
                        <a:pt x="6" y="22"/>
                        <a:pt x="6" y="21"/>
                        <a:pt x="5" y="21"/>
                      </a:cubicBezTo>
                      <a:cubicBezTo>
                        <a:pt x="4" y="19"/>
                        <a:pt x="4" y="19"/>
                        <a:pt x="4" y="19"/>
                      </a:cubicBezTo>
                      <a:cubicBezTo>
                        <a:pt x="6" y="19"/>
                        <a:pt x="6" y="19"/>
                        <a:pt x="6" y="19"/>
                      </a:cubicBezTo>
                      <a:cubicBezTo>
                        <a:pt x="6" y="19"/>
                        <a:pt x="7" y="19"/>
                        <a:pt x="8" y="19"/>
                      </a:cubicBezTo>
                      <a:cubicBezTo>
                        <a:pt x="9" y="20"/>
                        <a:pt x="11" y="20"/>
                        <a:pt x="13" y="20"/>
                      </a:cubicBezTo>
                      <a:cubicBezTo>
                        <a:pt x="14" y="20"/>
                        <a:pt x="14" y="20"/>
                        <a:pt x="14" y="20"/>
                      </a:cubicBezTo>
                      <a:cubicBezTo>
                        <a:pt x="14" y="19"/>
                        <a:pt x="15" y="19"/>
                        <a:pt x="15" y="18"/>
                      </a:cubicBezTo>
                      <a:cubicBezTo>
                        <a:pt x="15" y="18"/>
                        <a:pt x="17" y="15"/>
                        <a:pt x="16" y="14"/>
                      </a:cubicBezTo>
                      <a:cubicBezTo>
                        <a:pt x="15" y="13"/>
                        <a:pt x="15" y="13"/>
                        <a:pt x="15" y="13"/>
                      </a:cubicBezTo>
                      <a:cubicBezTo>
                        <a:pt x="17" y="13"/>
                        <a:pt x="17" y="13"/>
                        <a:pt x="17" y="13"/>
                      </a:cubicBezTo>
                      <a:cubicBezTo>
                        <a:pt x="18" y="12"/>
                        <a:pt x="18" y="12"/>
                        <a:pt x="18" y="11"/>
                      </a:cubicBezTo>
                      <a:cubicBezTo>
                        <a:pt x="18" y="10"/>
                        <a:pt x="18" y="9"/>
                        <a:pt x="18" y="8"/>
                      </a:cubicBezTo>
                      <a:cubicBezTo>
                        <a:pt x="18" y="8"/>
                        <a:pt x="19" y="8"/>
                        <a:pt x="19" y="8"/>
                      </a:cubicBezTo>
                      <a:cubicBezTo>
                        <a:pt x="19" y="8"/>
                        <a:pt x="20" y="7"/>
                        <a:pt x="20" y="7"/>
                      </a:cubicBezTo>
                      <a:cubicBezTo>
                        <a:pt x="20" y="6"/>
                        <a:pt x="20" y="6"/>
                        <a:pt x="20" y="6"/>
                      </a:cubicBezTo>
                      <a:cubicBezTo>
                        <a:pt x="20" y="6"/>
                        <a:pt x="21" y="5"/>
                        <a:pt x="21" y="5"/>
                      </a:cubicBezTo>
                      <a:cubicBezTo>
                        <a:pt x="20" y="5"/>
                        <a:pt x="20" y="5"/>
                        <a:pt x="20" y="5"/>
                      </a:cubicBezTo>
                      <a:cubicBezTo>
                        <a:pt x="14" y="3"/>
                        <a:pt x="10" y="2"/>
                        <a:pt x="4" y="3"/>
                      </a:cubicBezTo>
                      <a:cubicBezTo>
                        <a:pt x="3" y="4"/>
                        <a:pt x="3" y="5"/>
                        <a:pt x="5" y="6"/>
                      </a:cubicBezTo>
                      <a:cubicBezTo>
                        <a:pt x="5" y="7"/>
                        <a:pt x="6" y="7"/>
                        <a:pt x="6" y="8"/>
                      </a:cubicBezTo>
                      <a:cubicBezTo>
                        <a:pt x="8" y="10"/>
                        <a:pt x="8" y="10"/>
                        <a:pt x="8" y="10"/>
                      </a:cubicBezTo>
                      <a:cubicBezTo>
                        <a:pt x="5" y="9"/>
                        <a:pt x="5" y="9"/>
                        <a:pt x="5" y="9"/>
                      </a:cubicBezTo>
                      <a:cubicBezTo>
                        <a:pt x="4" y="9"/>
                        <a:pt x="3" y="8"/>
                        <a:pt x="2" y="8"/>
                      </a:cubicBezTo>
                      <a:cubicBezTo>
                        <a:pt x="2" y="9"/>
                        <a:pt x="2" y="10"/>
                        <a:pt x="2" y="10"/>
                      </a:cubicBezTo>
                      <a:cubicBezTo>
                        <a:pt x="2" y="13"/>
                        <a:pt x="2" y="17"/>
                        <a:pt x="2" y="20"/>
                      </a:cubicBezTo>
                      <a:cubicBezTo>
                        <a:pt x="2" y="21"/>
                        <a:pt x="2" y="21"/>
                        <a:pt x="3" y="21"/>
                      </a:cubicBezTo>
                      <a:cubicBezTo>
                        <a:pt x="4" y="21"/>
                        <a:pt x="5" y="22"/>
                        <a:pt x="4" y="25"/>
                      </a:cubicBezTo>
                      <a:cubicBezTo>
                        <a:pt x="4" y="25"/>
                        <a:pt x="3" y="26"/>
                        <a:pt x="4" y="27"/>
                      </a:cubicBezTo>
                      <a:cubicBezTo>
                        <a:pt x="5" y="28"/>
                        <a:pt x="5" y="28"/>
                        <a:pt x="5" y="28"/>
                      </a:cubicBezTo>
                      <a:lnTo>
                        <a:pt x="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95" name="Freeform 203"/>
                <p:cNvSpPr/>
                <p:nvPr/>
              </p:nvSpPr>
              <p:spPr bwMode="auto">
                <a:xfrm>
                  <a:off x="2411" y="1479"/>
                  <a:ext cx="19" cy="10"/>
                </a:xfrm>
                <a:custGeom>
                  <a:avLst/>
                  <a:gdLst>
                    <a:gd name="T0" fmla="*/ 4 w 11"/>
                    <a:gd name="T1" fmla="*/ 0 h 6"/>
                    <a:gd name="T2" fmla="*/ 11 w 11"/>
                    <a:gd name="T3" fmla="*/ 4 h 6"/>
                    <a:gd name="T4" fmla="*/ 9 w 11"/>
                    <a:gd name="T5" fmla="*/ 6 h 6"/>
                    <a:gd name="T6" fmla="*/ 4 w 11"/>
                    <a:gd name="T7" fmla="*/ 0 h 6"/>
                  </a:gdLst>
                  <a:ahLst/>
                  <a:cxnLst>
                    <a:cxn ang="0">
                      <a:pos x="T0" y="T1"/>
                    </a:cxn>
                    <a:cxn ang="0">
                      <a:pos x="T2" y="T3"/>
                    </a:cxn>
                    <a:cxn ang="0">
                      <a:pos x="T4" y="T5"/>
                    </a:cxn>
                    <a:cxn ang="0">
                      <a:pos x="T6" y="T7"/>
                    </a:cxn>
                  </a:cxnLst>
                  <a:rect l="0" t="0" r="r" b="b"/>
                  <a:pathLst>
                    <a:path w="11" h="6">
                      <a:moveTo>
                        <a:pt x="4" y="0"/>
                      </a:moveTo>
                      <a:cubicBezTo>
                        <a:pt x="3" y="4"/>
                        <a:pt x="9" y="4"/>
                        <a:pt x="11" y="4"/>
                      </a:cubicBezTo>
                      <a:cubicBezTo>
                        <a:pt x="11" y="4"/>
                        <a:pt x="10" y="6"/>
                        <a:pt x="9" y="6"/>
                      </a:cubicBezTo>
                      <a:cubicBezTo>
                        <a:pt x="8" y="4"/>
                        <a:pt x="0"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796" name="Freeform 204"/>
                <p:cNvSpPr/>
                <p:nvPr/>
              </p:nvSpPr>
              <p:spPr bwMode="auto">
                <a:xfrm>
                  <a:off x="2413" y="1476"/>
                  <a:ext cx="20" cy="17"/>
                </a:xfrm>
                <a:custGeom>
                  <a:avLst/>
                  <a:gdLst>
                    <a:gd name="T0" fmla="*/ 8 w 12"/>
                    <a:gd name="T1" fmla="*/ 10 h 10"/>
                    <a:gd name="T2" fmla="*/ 7 w 12"/>
                    <a:gd name="T3" fmla="*/ 9 h 10"/>
                    <a:gd name="T4" fmla="*/ 5 w 12"/>
                    <a:gd name="T5" fmla="*/ 7 h 10"/>
                    <a:gd name="T6" fmla="*/ 1 w 12"/>
                    <a:gd name="T7" fmla="*/ 4 h 10"/>
                    <a:gd name="T8" fmla="*/ 2 w 12"/>
                    <a:gd name="T9" fmla="*/ 2 h 10"/>
                    <a:gd name="T10" fmla="*/ 4 w 12"/>
                    <a:gd name="T11" fmla="*/ 0 h 10"/>
                    <a:gd name="T12" fmla="*/ 4 w 12"/>
                    <a:gd name="T13" fmla="*/ 3 h 10"/>
                    <a:gd name="T14" fmla="*/ 4 w 12"/>
                    <a:gd name="T15" fmla="*/ 4 h 10"/>
                    <a:gd name="T16" fmla="*/ 9 w 12"/>
                    <a:gd name="T17" fmla="*/ 5 h 10"/>
                    <a:gd name="T18" fmla="*/ 10 w 12"/>
                    <a:gd name="T19" fmla="*/ 5 h 10"/>
                    <a:gd name="T20" fmla="*/ 12 w 12"/>
                    <a:gd name="T21" fmla="*/ 5 h 10"/>
                    <a:gd name="T22" fmla="*/ 11 w 12"/>
                    <a:gd name="T23" fmla="*/ 6 h 10"/>
                    <a:gd name="T24" fmla="*/ 9 w 12"/>
                    <a:gd name="T25" fmla="*/ 9 h 10"/>
                    <a:gd name="T26" fmla="*/ 8 w 12"/>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8" y="10"/>
                      </a:moveTo>
                      <a:cubicBezTo>
                        <a:pt x="7" y="9"/>
                        <a:pt x="7" y="9"/>
                        <a:pt x="7" y="9"/>
                      </a:cubicBezTo>
                      <a:cubicBezTo>
                        <a:pt x="7" y="8"/>
                        <a:pt x="6" y="8"/>
                        <a:pt x="5" y="7"/>
                      </a:cubicBezTo>
                      <a:cubicBezTo>
                        <a:pt x="3" y="7"/>
                        <a:pt x="1" y="6"/>
                        <a:pt x="1" y="4"/>
                      </a:cubicBezTo>
                      <a:cubicBezTo>
                        <a:pt x="0" y="3"/>
                        <a:pt x="1" y="3"/>
                        <a:pt x="2" y="2"/>
                      </a:cubicBezTo>
                      <a:cubicBezTo>
                        <a:pt x="4" y="0"/>
                        <a:pt x="4" y="0"/>
                        <a:pt x="4" y="0"/>
                      </a:cubicBezTo>
                      <a:cubicBezTo>
                        <a:pt x="4" y="3"/>
                        <a:pt x="4" y="3"/>
                        <a:pt x="4" y="3"/>
                      </a:cubicBezTo>
                      <a:cubicBezTo>
                        <a:pt x="3" y="3"/>
                        <a:pt x="4" y="4"/>
                        <a:pt x="4" y="4"/>
                      </a:cubicBezTo>
                      <a:cubicBezTo>
                        <a:pt x="4" y="5"/>
                        <a:pt x="7" y="5"/>
                        <a:pt x="9" y="5"/>
                      </a:cubicBezTo>
                      <a:cubicBezTo>
                        <a:pt x="9" y="5"/>
                        <a:pt x="10" y="5"/>
                        <a:pt x="10" y="5"/>
                      </a:cubicBezTo>
                      <a:cubicBezTo>
                        <a:pt x="12" y="5"/>
                        <a:pt x="12" y="5"/>
                        <a:pt x="12" y="5"/>
                      </a:cubicBezTo>
                      <a:cubicBezTo>
                        <a:pt x="11" y="6"/>
                        <a:pt x="11" y="6"/>
                        <a:pt x="11" y="6"/>
                      </a:cubicBezTo>
                      <a:cubicBezTo>
                        <a:pt x="11" y="7"/>
                        <a:pt x="10" y="8"/>
                        <a:pt x="9" y="9"/>
                      </a:cubicBezTo>
                      <a:lnTo>
                        <a:pt x="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grpSp>
          <p:sp>
            <p:nvSpPr>
              <p:cNvPr id="100397" name="Freeform 206"/>
              <p:cNvSpPr/>
              <p:nvPr/>
            </p:nvSpPr>
            <p:spPr bwMode="auto">
              <a:xfrm>
                <a:off x="3683000" y="1874665"/>
                <a:ext cx="12700" cy="22225"/>
              </a:xfrm>
              <a:custGeom>
                <a:avLst/>
                <a:gdLst>
                  <a:gd name="T0" fmla="*/ 0 w 5"/>
                  <a:gd name="T1" fmla="*/ 2 h 8"/>
                  <a:gd name="T2" fmla="*/ 0 w 5"/>
                  <a:gd name="T3" fmla="*/ 2 h 8"/>
                </a:gdLst>
                <a:ahLst/>
                <a:cxnLst>
                  <a:cxn ang="0">
                    <a:pos x="T0" y="T1"/>
                  </a:cxn>
                  <a:cxn ang="0">
                    <a:pos x="T2" y="T3"/>
                  </a:cxn>
                </a:cxnLst>
                <a:rect l="0" t="0" r="r" b="b"/>
                <a:pathLst>
                  <a:path w="5" h="8">
                    <a:moveTo>
                      <a:pt x="0" y="2"/>
                    </a:moveTo>
                    <a:cubicBezTo>
                      <a:pt x="5" y="0"/>
                      <a:pt x="3" y="8"/>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98" name="Freeform 207"/>
              <p:cNvSpPr>
                <a:spLocks noEditPoints="1"/>
              </p:cNvSpPr>
              <p:nvPr/>
            </p:nvSpPr>
            <p:spPr bwMode="auto">
              <a:xfrm>
                <a:off x="3684588" y="1874665"/>
                <a:ext cx="9525" cy="14288"/>
              </a:xfrm>
              <a:custGeom>
                <a:avLst/>
                <a:gdLst>
                  <a:gd name="T0" fmla="*/ 1 w 3"/>
                  <a:gd name="T1" fmla="*/ 5 h 5"/>
                  <a:gd name="T2" fmla="*/ 1 w 3"/>
                  <a:gd name="T3" fmla="*/ 3 h 5"/>
                  <a:gd name="T4" fmla="*/ 3 w 3"/>
                  <a:gd name="T5" fmla="*/ 3 h 5"/>
                  <a:gd name="T6" fmla="*/ 1 w 3"/>
                  <a:gd name="T7" fmla="*/ 5 h 5"/>
                  <a:gd name="T8" fmla="*/ 3 w 3"/>
                  <a:gd name="T9" fmla="*/ 3 h 5"/>
                  <a:gd name="T10" fmla="*/ 1 w 3"/>
                  <a:gd name="T11" fmla="*/ 3 h 5"/>
                  <a:gd name="T12" fmla="*/ 1 w 3"/>
                  <a:gd name="T13" fmla="*/ 3 h 5"/>
                  <a:gd name="T14" fmla="*/ 1 w 3"/>
                  <a:gd name="T15" fmla="*/ 3 h 5"/>
                  <a:gd name="T16" fmla="*/ 0 w 3"/>
                  <a:gd name="T17" fmla="*/ 2 h 5"/>
                  <a:gd name="T18" fmla="*/ 0 w 3"/>
                  <a:gd name="T19" fmla="*/ 0 h 5"/>
                  <a:gd name="T20" fmla="*/ 2 w 3"/>
                  <a:gd name="T21" fmla="*/ 1 h 5"/>
                  <a:gd name="T22" fmla="*/ 3 w 3"/>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1" y="5"/>
                    </a:moveTo>
                    <a:cubicBezTo>
                      <a:pt x="1" y="3"/>
                      <a:pt x="1" y="3"/>
                      <a:pt x="1" y="3"/>
                    </a:cubicBezTo>
                    <a:cubicBezTo>
                      <a:pt x="3" y="3"/>
                      <a:pt x="3" y="3"/>
                      <a:pt x="3" y="3"/>
                    </a:cubicBezTo>
                    <a:cubicBezTo>
                      <a:pt x="3" y="4"/>
                      <a:pt x="2" y="5"/>
                      <a:pt x="1" y="5"/>
                    </a:cubicBezTo>
                    <a:close/>
                    <a:moveTo>
                      <a:pt x="3" y="3"/>
                    </a:moveTo>
                    <a:cubicBezTo>
                      <a:pt x="1" y="3"/>
                      <a:pt x="1" y="3"/>
                      <a:pt x="1" y="3"/>
                    </a:cubicBezTo>
                    <a:cubicBezTo>
                      <a:pt x="1" y="3"/>
                      <a:pt x="1" y="3"/>
                      <a:pt x="1" y="3"/>
                    </a:cubicBezTo>
                    <a:cubicBezTo>
                      <a:pt x="1" y="3"/>
                      <a:pt x="1" y="3"/>
                      <a:pt x="1" y="3"/>
                    </a:cubicBezTo>
                    <a:cubicBezTo>
                      <a:pt x="0" y="3"/>
                      <a:pt x="0" y="2"/>
                      <a:pt x="0" y="2"/>
                    </a:cubicBezTo>
                    <a:cubicBezTo>
                      <a:pt x="0" y="0"/>
                      <a:pt x="0" y="0"/>
                      <a:pt x="0" y="0"/>
                    </a:cubicBezTo>
                    <a:cubicBezTo>
                      <a:pt x="1" y="0"/>
                      <a:pt x="2" y="1"/>
                      <a:pt x="2" y="1"/>
                    </a:cubicBezTo>
                    <a:cubicBezTo>
                      <a:pt x="2" y="2"/>
                      <a:pt x="3" y="2"/>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99" name="Freeform 208"/>
              <p:cNvSpPr/>
              <p:nvPr/>
            </p:nvSpPr>
            <p:spPr bwMode="auto">
              <a:xfrm>
                <a:off x="3660775" y="1704802"/>
                <a:ext cx="11113" cy="11113"/>
              </a:xfrm>
              <a:custGeom>
                <a:avLst/>
                <a:gdLst>
                  <a:gd name="T0" fmla="*/ 1 w 4"/>
                  <a:gd name="T1" fmla="*/ 0 h 4"/>
                  <a:gd name="T2" fmla="*/ 4 w 4"/>
                  <a:gd name="T3" fmla="*/ 1 h 4"/>
                  <a:gd name="T4" fmla="*/ 1 w 4"/>
                  <a:gd name="T5" fmla="*/ 4 h 4"/>
                  <a:gd name="T6" fmla="*/ 0 w 4"/>
                  <a:gd name="T7" fmla="*/ 1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1"/>
                      <a:pt x="4" y="1"/>
                    </a:cubicBezTo>
                    <a:cubicBezTo>
                      <a:pt x="2" y="1"/>
                      <a:pt x="1" y="2"/>
                      <a:pt x="1" y="4"/>
                    </a:cubicBezTo>
                    <a:cubicBezTo>
                      <a:pt x="1" y="3"/>
                      <a:pt x="0" y="2"/>
                      <a:pt x="0" y="1"/>
                    </a:cubicBezTo>
                    <a:cubicBezTo>
                      <a:pt x="0" y="0"/>
                      <a:pt x="0"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00" name="Freeform 209"/>
              <p:cNvSpPr/>
              <p:nvPr/>
            </p:nvSpPr>
            <p:spPr bwMode="auto">
              <a:xfrm>
                <a:off x="3654425" y="1703215"/>
                <a:ext cx="30163" cy="23813"/>
              </a:xfrm>
              <a:custGeom>
                <a:avLst/>
                <a:gdLst>
                  <a:gd name="T0" fmla="*/ 5 w 11"/>
                  <a:gd name="T1" fmla="*/ 9 h 9"/>
                  <a:gd name="T2" fmla="*/ 2 w 11"/>
                  <a:gd name="T3" fmla="*/ 6 h 9"/>
                  <a:gd name="T4" fmla="*/ 1 w 11"/>
                  <a:gd name="T5" fmla="*/ 2 h 9"/>
                  <a:gd name="T6" fmla="*/ 0 w 11"/>
                  <a:gd name="T7" fmla="*/ 1 h 9"/>
                  <a:gd name="T8" fmla="*/ 3 w 11"/>
                  <a:gd name="T9" fmla="*/ 0 h 9"/>
                  <a:gd name="T10" fmla="*/ 3 w 11"/>
                  <a:gd name="T11" fmla="*/ 0 h 9"/>
                  <a:gd name="T12" fmla="*/ 5 w 11"/>
                  <a:gd name="T13" fmla="*/ 1 h 9"/>
                  <a:gd name="T14" fmla="*/ 6 w 11"/>
                  <a:gd name="T15" fmla="*/ 1 h 9"/>
                  <a:gd name="T16" fmla="*/ 11 w 11"/>
                  <a:gd name="T17" fmla="*/ 2 h 9"/>
                  <a:gd name="T18" fmla="*/ 6 w 11"/>
                  <a:gd name="T19" fmla="*/ 3 h 9"/>
                  <a:gd name="T20" fmla="*/ 4 w 11"/>
                  <a:gd name="T21" fmla="*/ 5 h 9"/>
                  <a:gd name="T22" fmla="*/ 5 w 11"/>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5" y="9"/>
                    </a:moveTo>
                    <a:cubicBezTo>
                      <a:pt x="2" y="6"/>
                      <a:pt x="2" y="6"/>
                      <a:pt x="2" y="6"/>
                    </a:cubicBezTo>
                    <a:cubicBezTo>
                      <a:pt x="2" y="5"/>
                      <a:pt x="1" y="3"/>
                      <a:pt x="1" y="2"/>
                    </a:cubicBezTo>
                    <a:cubicBezTo>
                      <a:pt x="0" y="1"/>
                      <a:pt x="0" y="1"/>
                      <a:pt x="0" y="1"/>
                    </a:cubicBezTo>
                    <a:cubicBezTo>
                      <a:pt x="3" y="0"/>
                      <a:pt x="3" y="0"/>
                      <a:pt x="3" y="0"/>
                    </a:cubicBezTo>
                    <a:cubicBezTo>
                      <a:pt x="3" y="0"/>
                      <a:pt x="3" y="0"/>
                      <a:pt x="3" y="0"/>
                    </a:cubicBezTo>
                    <a:cubicBezTo>
                      <a:pt x="3" y="0"/>
                      <a:pt x="4" y="1"/>
                      <a:pt x="5" y="1"/>
                    </a:cubicBezTo>
                    <a:cubicBezTo>
                      <a:pt x="5" y="1"/>
                      <a:pt x="6" y="1"/>
                      <a:pt x="6" y="1"/>
                    </a:cubicBezTo>
                    <a:cubicBezTo>
                      <a:pt x="11" y="2"/>
                      <a:pt x="11" y="2"/>
                      <a:pt x="11" y="2"/>
                    </a:cubicBezTo>
                    <a:cubicBezTo>
                      <a:pt x="6" y="3"/>
                      <a:pt x="6" y="3"/>
                      <a:pt x="6" y="3"/>
                    </a:cubicBezTo>
                    <a:cubicBezTo>
                      <a:pt x="5" y="3"/>
                      <a:pt x="4" y="4"/>
                      <a:pt x="4" y="5"/>
                    </a:cubicBezTo>
                    <a:lnTo>
                      <a:pt x="5"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01" name="Freeform 210"/>
              <p:cNvSpPr/>
              <p:nvPr/>
            </p:nvSpPr>
            <p:spPr bwMode="auto">
              <a:xfrm>
                <a:off x="3762375" y="1893715"/>
                <a:ext cx="4763" cy="6350"/>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1" y="0"/>
                      <a:pt x="2" y="1"/>
                      <a:pt x="2" y="1"/>
                    </a:cubicBezTo>
                    <a:cubicBezTo>
                      <a:pt x="1" y="2"/>
                      <a:pt x="1"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02" name="Freeform 211"/>
              <p:cNvSpPr/>
              <p:nvPr/>
            </p:nvSpPr>
            <p:spPr bwMode="auto">
              <a:xfrm>
                <a:off x="3754438" y="1890540"/>
                <a:ext cx="19050" cy="11113"/>
              </a:xfrm>
              <a:custGeom>
                <a:avLst/>
                <a:gdLst>
                  <a:gd name="T0" fmla="*/ 5 w 7"/>
                  <a:gd name="T1" fmla="*/ 4 h 4"/>
                  <a:gd name="T2" fmla="*/ 3 w 7"/>
                  <a:gd name="T3" fmla="*/ 3 h 4"/>
                  <a:gd name="T4" fmla="*/ 2 w 7"/>
                  <a:gd name="T5" fmla="*/ 2 h 4"/>
                  <a:gd name="T6" fmla="*/ 0 w 7"/>
                  <a:gd name="T7" fmla="*/ 0 h 4"/>
                  <a:gd name="T8" fmla="*/ 3 w 7"/>
                  <a:gd name="T9" fmla="*/ 0 h 4"/>
                  <a:gd name="T10" fmla="*/ 5 w 7"/>
                  <a:gd name="T11" fmla="*/ 1 h 4"/>
                  <a:gd name="T12" fmla="*/ 6 w 7"/>
                  <a:gd name="T13" fmla="*/ 1 h 4"/>
                  <a:gd name="T14" fmla="*/ 7 w 7"/>
                  <a:gd name="T15" fmla="*/ 2 h 4"/>
                  <a:gd name="T16" fmla="*/ 6 w 7"/>
                  <a:gd name="T17" fmla="*/ 3 h 4"/>
                  <a:gd name="T18" fmla="*/ 5 w 7"/>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5" y="4"/>
                    </a:moveTo>
                    <a:cubicBezTo>
                      <a:pt x="4" y="4"/>
                      <a:pt x="3" y="3"/>
                      <a:pt x="3" y="3"/>
                    </a:cubicBezTo>
                    <a:cubicBezTo>
                      <a:pt x="3" y="2"/>
                      <a:pt x="2" y="2"/>
                      <a:pt x="2" y="2"/>
                    </a:cubicBezTo>
                    <a:cubicBezTo>
                      <a:pt x="0" y="0"/>
                      <a:pt x="0" y="0"/>
                      <a:pt x="0" y="0"/>
                    </a:cubicBezTo>
                    <a:cubicBezTo>
                      <a:pt x="3" y="0"/>
                      <a:pt x="3" y="0"/>
                      <a:pt x="3" y="0"/>
                    </a:cubicBezTo>
                    <a:cubicBezTo>
                      <a:pt x="4" y="0"/>
                      <a:pt x="4" y="1"/>
                      <a:pt x="5" y="1"/>
                    </a:cubicBezTo>
                    <a:cubicBezTo>
                      <a:pt x="5" y="1"/>
                      <a:pt x="6" y="1"/>
                      <a:pt x="6" y="1"/>
                    </a:cubicBezTo>
                    <a:cubicBezTo>
                      <a:pt x="7" y="2"/>
                      <a:pt x="7" y="2"/>
                      <a:pt x="7" y="2"/>
                    </a:cubicBezTo>
                    <a:cubicBezTo>
                      <a:pt x="6" y="3"/>
                      <a:pt x="6" y="3"/>
                      <a:pt x="6" y="3"/>
                    </a:cubicBezTo>
                    <a:cubicBezTo>
                      <a:pt x="5" y="3"/>
                      <a:pt x="5" y="4"/>
                      <a:pt x="5"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03" name="Freeform 212"/>
              <p:cNvSpPr/>
              <p:nvPr/>
            </p:nvSpPr>
            <p:spPr bwMode="auto">
              <a:xfrm>
                <a:off x="3441700" y="1703215"/>
                <a:ext cx="60325" cy="42863"/>
              </a:xfrm>
              <a:custGeom>
                <a:avLst/>
                <a:gdLst>
                  <a:gd name="T0" fmla="*/ 15 w 22"/>
                  <a:gd name="T1" fmla="*/ 4 h 16"/>
                  <a:gd name="T2" fmla="*/ 11 w 22"/>
                  <a:gd name="T3" fmla="*/ 0 h 16"/>
                  <a:gd name="T4" fmla="*/ 10 w 22"/>
                  <a:gd name="T5" fmla="*/ 5 h 16"/>
                  <a:gd name="T6" fmla="*/ 9 w 22"/>
                  <a:gd name="T7" fmla="*/ 5 h 16"/>
                  <a:gd name="T8" fmla="*/ 8 w 22"/>
                  <a:gd name="T9" fmla="*/ 12 h 16"/>
                  <a:gd name="T10" fmla="*/ 17 w 22"/>
                  <a:gd name="T11" fmla="*/ 15 h 16"/>
                  <a:gd name="T12" fmla="*/ 22 w 22"/>
                  <a:gd name="T13" fmla="*/ 12 h 16"/>
                  <a:gd name="T14" fmla="*/ 15 w 22"/>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4"/>
                    </a:moveTo>
                    <a:cubicBezTo>
                      <a:pt x="14" y="3"/>
                      <a:pt x="12" y="1"/>
                      <a:pt x="11" y="0"/>
                    </a:cubicBezTo>
                    <a:cubicBezTo>
                      <a:pt x="10" y="2"/>
                      <a:pt x="9" y="3"/>
                      <a:pt x="10" y="5"/>
                    </a:cubicBezTo>
                    <a:cubicBezTo>
                      <a:pt x="10" y="5"/>
                      <a:pt x="9" y="5"/>
                      <a:pt x="9" y="5"/>
                    </a:cubicBezTo>
                    <a:cubicBezTo>
                      <a:pt x="11" y="9"/>
                      <a:pt x="0" y="10"/>
                      <a:pt x="8" y="12"/>
                    </a:cubicBezTo>
                    <a:cubicBezTo>
                      <a:pt x="11" y="13"/>
                      <a:pt x="14" y="14"/>
                      <a:pt x="17" y="15"/>
                    </a:cubicBezTo>
                    <a:cubicBezTo>
                      <a:pt x="18" y="16"/>
                      <a:pt x="21" y="13"/>
                      <a:pt x="22" y="12"/>
                    </a:cubicBezTo>
                    <a:cubicBezTo>
                      <a:pt x="20" y="13"/>
                      <a:pt x="17" y="6"/>
                      <a:pt x="15"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04" name="Freeform 213"/>
              <p:cNvSpPr>
                <a:spLocks noEditPoints="1"/>
              </p:cNvSpPr>
              <p:nvPr/>
            </p:nvSpPr>
            <p:spPr bwMode="auto">
              <a:xfrm>
                <a:off x="3452813" y="1700040"/>
                <a:ext cx="65088" cy="46038"/>
              </a:xfrm>
              <a:custGeom>
                <a:avLst/>
                <a:gdLst>
                  <a:gd name="T0" fmla="*/ 13 w 24"/>
                  <a:gd name="T1" fmla="*/ 17 h 17"/>
                  <a:gd name="T2" fmla="*/ 12 w 24"/>
                  <a:gd name="T3" fmla="*/ 17 h 17"/>
                  <a:gd name="T4" fmla="*/ 3 w 24"/>
                  <a:gd name="T5" fmla="*/ 14 h 17"/>
                  <a:gd name="T6" fmla="*/ 0 w 24"/>
                  <a:gd name="T7" fmla="*/ 12 h 17"/>
                  <a:gd name="T8" fmla="*/ 2 w 24"/>
                  <a:gd name="T9" fmla="*/ 9 h 17"/>
                  <a:gd name="T10" fmla="*/ 4 w 24"/>
                  <a:gd name="T11" fmla="*/ 6 h 17"/>
                  <a:gd name="T12" fmla="*/ 3 w 24"/>
                  <a:gd name="T13" fmla="*/ 5 h 17"/>
                  <a:gd name="T14" fmla="*/ 5 w 24"/>
                  <a:gd name="T15" fmla="*/ 5 h 17"/>
                  <a:gd name="T16" fmla="*/ 6 w 24"/>
                  <a:gd name="T17" fmla="*/ 1 h 17"/>
                  <a:gd name="T18" fmla="*/ 7 w 24"/>
                  <a:gd name="T19" fmla="*/ 0 h 17"/>
                  <a:gd name="T20" fmla="*/ 12 w 24"/>
                  <a:gd name="T21" fmla="*/ 4 h 17"/>
                  <a:gd name="T22" fmla="*/ 13 w 24"/>
                  <a:gd name="T23" fmla="*/ 7 h 17"/>
                  <a:gd name="T24" fmla="*/ 17 w 24"/>
                  <a:gd name="T25" fmla="*/ 12 h 17"/>
                  <a:gd name="T26" fmla="*/ 24 w 24"/>
                  <a:gd name="T27" fmla="*/ 9 h 17"/>
                  <a:gd name="T28" fmla="*/ 19 w 24"/>
                  <a:gd name="T29" fmla="*/ 14 h 17"/>
                  <a:gd name="T30" fmla="*/ 18 w 24"/>
                  <a:gd name="T31" fmla="*/ 15 h 17"/>
                  <a:gd name="T32" fmla="*/ 13 w 24"/>
                  <a:gd name="T33" fmla="*/ 17 h 17"/>
                  <a:gd name="T34" fmla="*/ 2 w 24"/>
                  <a:gd name="T35" fmla="*/ 12 h 17"/>
                  <a:gd name="T36" fmla="*/ 4 w 24"/>
                  <a:gd name="T37" fmla="*/ 12 h 17"/>
                  <a:gd name="T38" fmla="*/ 13 w 24"/>
                  <a:gd name="T39" fmla="*/ 15 h 17"/>
                  <a:gd name="T40" fmla="*/ 13 w 24"/>
                  <a:gd name="T41" fmla="*/ 16 h 17"/>
                  <a:gd name="T42" fmla="*/ 16 w 24"/>
                  <a:gd name="T43" fmla="*/ 14 h 17"/>
                  <a:gd name="T44" fmla="*/ 11 w 24"/>
                  <a:gd name="T45" fmla="*/ 8 h 17"/>
                  <a:gd name="T46" fmla="*/ 10 w 24"/>
                  <a:gd name="T47" fmla="*/ 6 h 17"/>
                  <a:gd name="T48" fmla="*/ 7 w 24"/>
                  <a:gd name="T49" fmla="*/ 3 h 17"/>
                  <a:gd name="T50" fmla="*/ 7 w 24"/>
                  <a:gd name="T51" fmla="*/ 5 h 17"/>
                  <a:gd name="T52" fmla="*/ 8 w 24"/>
                  <a:gd name="T53" fmla="*/ 7 h 17"/>
                  <a:gd name="T54" fmla="*/ 6 w 24"/>
                  <a:gd name="T55" fmla="*/ 7 h 17"/>
                  <a:gd name="T56" fmla="*/ 3 w 24"/>
                  <a:gd name="T57" fmla="*/ 10 h 17"/>
                  <a:gd name="T58" fmla="*/ 2 w 24"/>
                  <a:gd name="T5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7">
                    <a:moveTo>
                      <a:pt x="13" y="17"/>
                    </a:moveTo>
                    <a:cubicBezTo>
                      <a:pt x="13" y="17"/>
                      <a:pt x="13" y="17"/>
                      <a:pt x="12" y="17"/>
                    </a:cubicBezTo>
                    <a:cubicBezTo>
                      <a:pt x="9" y="16"/>
                      <a:pt x="6" y="15"/>
                      <a:pt x="3" y="14"/>
                    </a:cubicBezTo>
                    <a:cubicBezTo>
                      <a:pt x="1" y="13"/>
                      <a:pt x="0" y="13"/>
                      <a:pt x="0" y="12"/>
                    </a:cubicBezTo>
                    <a:cubicBezTo>
                      <a:pt x="0" y="11"/>
                      <a:pt x="1" y="10"/>
                      <a:pt x="2" y="9"/>
                    </a:cubicBezTo>
                    <a:cubicBezTo>
                      <a:pt x="4" y="8"/>
                      <a:pt x="4" y="7"/>
                      <a:pt x="4" y="6"/>
                    </a:cubicBezTo>
                    <a:cubicBezTo>
                      <a:pt x="3" y="5"/>
                      <a:pt x="3" y="5"/>
                      <a:pt x="3" y="5"/>
                    </a:cubicBezTo>
                    <a:cubicBezTo>
                      <a:pt x="5" y="5"/>
                      <a:pt x="5" y="5"/>
                      <a:pt x="5" y="5"/>
                    </a:cubicBezTo>
                    <a:cubicBezTo>
                      <a:pt x="5" y="3"/>
                      <a:pt x="6" y="1"/>
                      <a:pt x="6" y="1"/>
                    </a:cubicBezTo>
                    <a:cubicBezTo>
                      <a:pt x="7" y="0"/>
                      <a:pt x="7" y="0"/>
                      <a:pt x="7" y="0"/>
                    </a:cubicBezTo>
                    <a:cubicBezTo>
                      <a:pt x="12" y="4"/>
                      <a:pt x="12" y="4"/>
                      <a:pt x="12" y="4"/>
                    </a:cubicBezTo>
                    <a:cubicBezTo>
                      <a:pt x="12" y="5"/>
                      <a:pt x="13" y="6"/>
                      <a:pt x="13" y="7"/>
                    </a:cubicBezTo>
                    <a:cubicBezTo>
                      <a:pt x="14" y="8"/>
                      <a:pt x="16" y="12"/>
                      <a:pt x="17" y="12"/>
                    </a:cubicBezTo>
                    <a:cubicBezTo>
                      <a:pt x="24" y="9"/>
                      <a:pt x="24" y="9"/>
                      <a:pt x="24" y="9"/>
                    </a:cubicBezTo>
                    <a:cubicBezTo>
                      <a:pt x="19" y="14"/>
                      <a:pt x="19" y="14"/>
                      <a:pt x="19" y="14"/>
                    </a:cubicBezTo>
                    <a:cubicBezTo>
                      <a:pt x="18" y="14"/>
                      <a:pt x="18" y="14"/>
                      <a:pt x="18" y="15"/>
                    </a:cubicBezTo>
                    <a:cubicBezTo>
                      <a:pt x="16" y="16"/>
                      <a:pt x="15" y="17"/>
                      <a:pt x="13" y="17"/>
                    </a:cubicBezTo>
                    <a:close/>
                    <a:moveTo>
                      <a:pt x="2" y="12"/>
                    </a:moveTo>
                    <a:cubicBezTo>
                      <a:pt x="2" y="12"/>
                      <a:pt x="3" y="12"/>
                      <a:pt x="4" y="12"/>
                    </a:cubicBezTo>
                    <a:cubicBezTo>
                      <a:pt x="7" y="13"/>
                      <a:pt x="10" y="14"/>
                      <a:pt x="13" y="15"/>
                    </a:cubicBezTo>
                    <a:cubicBezTo>
                      <a:pt x="13" y="16"/>
                      <a:pt x="13" y="16"/>
                      <a:pt x="13" y="16"/>
                    </a:cubicBezTo>
                    <a:cubicBezTo>
                      <a:pt x="14" y="16"/>
                      <a:pt x="15" y="14"/>
                      <a:pt x="16" y="14"/>
                    </a:cubicBezTo>
                    <a:cubicBezTo>
                      <a:pt x="14" y="13"/>
                      <a:pt x="13" y="10"/>
                      <a:pt x="11" y="8"/>
                    </a:cubicBezTo>
                    <a:cubicBezTo>
                      <a:pt x="11" y="7"/>
                      <a:pt x="11" y="6"/>
                      <a:pt x="10" y="6"/>
                    </a:cubicBezTo>
                    <a:cubicBezTo>
                      <a:pt x="7" y="3"/>
                      <a:pt x="7" y="3"/>
                      <a:pt x="7" y="3"/>
                    </a:cubicBezTo>
                    <a:cubicBezTo>
                      <a:pt x="7" y="4"/>
                      <a:pt x="7" y="5"/>
                      <a:pt x="7" y="5"/>
                    </a:cubicBezTo>
                    <a:cubicBezTo>
                      <a:pt x="8" y="7"/>
                      <a:pt x="8" y="7"/>
                      <a:pt x="8" y="7"/>
                    </a:cubicBezTo>
                    <a:cubicBezTo>
                      <a:pt x="6" y="7"/>
                      <a:pt x="6" y="7"/>
                      <a:pt x="6" y="7"/>
                    </a:cubicBezTo>
                    <a:cubicBezTo>
                      <a:pt x="6" y="8"/>
                      <a:pt x="4" y="10"/>
                      <a:pt x="3" y="10"/>
                    </a:cubicBezTo>
                    <a:cubicBezTo>
                      <a:pt x="3" y="11"/>
                      <a:pt x="2" y="11"/>
                      <a:pt x="2"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05" name="Freeform 214"/>
              <p:cNvSpPr/>
              <p:nvPr/>
            </p:nvSpPr>
            <p:spPr bwMode="auto">
              <a:xfrm>
                <a:off x="3455988" y="1557165"/>
                <a:ext cx="15875" cy="11113"/>
              </a:xfrm>
              <a:custGeom>
                <a:avLst/>
                <a:gdLst>
                  <a:gd name="T0" fmla="*/ 3 w 6"/>
                  <a:gd name="T1" fmla="*/ 4 h 4"/>
                  <a:gd name="T2" fmla="*/ 6 w 6"/>
                  <a:gd name="T3" fmla="*/ 0 h 4"/>
                  <a:gd name="T4" fmla="*/ 0 w 6"/>
                  <a:gd name="T5" fmla="*/ 3 h 4"/>
                  <a:gd name="T6" fmla="*/ 3 w 6"/>
                  <a:gd name="T7" fmla="*/ 4 h 4"/>
                </a:gdLst>
                <a:ahLst/>
                <a:cxnLst>
                  <a:cxn ang="0">
                    <a:pos x="T0" y="T1"/>
                  </a:cxn>
                  <a:cxn ang="0">
                    <a:pos x="T2" y="T3"/>
                  </a:cxn>
                  <a:cxn ang="0">
                    <a:pos x="T4" y="T5"/>
                  </a:cxn>
                  <a:cxn ang="0">
                    <a:pos x="T6" y="T7"/>
                  </a:cxn>
                </a:cxnLst>
                <a:rect l="0" t="0" r="r" b="b"/>
                <a:pathLst>
                  <a:path w="6" h="4">
                    <a:moveTo>
                      <a:pt x="3" y="4"/>
                    </a:moveTo>
                    <a:cubicBezTo>
                      <a:pt x="4" y="2"/>
                      <a:pt x="5" y="1"/>
                      <a:pt x="6" y="0"/>
                    </a:cubicBezTo>
                    <a:cubicBezTo>
                      <a:pt x="4" y="1"/>
                      <a:pt x="2" y="2"/>
                      <a:pt x="0" y="3"/>
                    </a:cubicBezTo>
                    <a:cubicBezTo>
                      <a:pt x="1" y="3"/>
                      <a:pt x="2" y="4"/>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06" name="Freeform 215"/>
              <p:cNvSpPr/>
              <p:nvPr/>
            </p:nvSpPr>
            <p:spPr bwMode="auto">
              <a:xfrm>
                <a:off x="3448050" y="1549227"/>
                <a:ext cx="34925" cy="22225"/>
              </a:xfrm>
              <a:custGeom>
                <a:avLst/>
                <a:gdLst>
                  <a:gd name="T0" fmla="*/ 7 w 13"/>
                  <a:gd name="T1" fmla="*/ 8 h 8"/>
                  <a:gd name="T2" fmla="*/ 6 w 13"/>
                  <a:gd name="T3" fmla="*/ 8 h 8"/>
                  <a:gd name="T4" fmla="*/ 4 w 13"/>
                  <a:gd name="T5" fmla="*/ 7 h 8"/>
                  <a:gd name="T6" fmla="*/ 3 w 13"/>
                  <a:gd name="T7" fmla="*/ 7 h 8"/>
                  <a:gd name="T8" fmla="*/ 0 w 13"/>
                  <a:gd name="T9" fmla="*/ 6 h 8"/>
                  <a:gd name="T10" fmla="*/ 13 w 13"/>
                  <a:gd name="T11" fmla="*/ 0 h 8"/>
                  <a:gd name="T12" fmla="*/ 7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7" y="8"/>
                    </a:moveTo>
                    <a:cubicBezTo>
                      <a:pt x="6" y="8"/>
                      <a:pt x="6" y="8"/>
                      <a:pt x="6" y="8"/>
                    </a:cubicBezTo>
                    <a:cubicBezTo>
                      <a:pt x="5" y="8"/>
                      <a:pt x="5" y="7"/>
                      <a:pt x="4" y="7"/>
                    </a:cubicBezTo>
                    <a:cubicBezTo>
                      <a:pt x="4" y="7"/>
                      <a:pt x="3" y="7"/>
                      <a:pt x="3" y="7"/>
                    </a:cubicBezTo>
                    <a:cubicBezTo>
                      <a:pt x="0" y="6"/>
                      <a:pt x="0" y="6"/>
                      <a:pt x="0" y="6"/>
                    </a:cubicBezTo>
                    <a:cubicBezTo>
                      <a:pt x="13" y="0"/>
                      <a:pt x="13" y="0"/>
                      <a:pt x="13" y="0"/>
                    </a:cubicBezTo>
                    <a:lnTo>
                      <a:pt x="7"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07" name="Freeform 216"/>
              <p:cNvSpPr/>
              <p:nvPr/>
            </p:nvSpPr>
            <p:spPr bwMode="auto">
              <a:xfrm>
                <a:off x="3479800" y="1593677"/>
                <a:ext cx="6350" cy="11113"/>
              </a:xfrm>
              <a:custGeom>
                <a:avLst/>
                <a:gdLst>
                  <a:gd name="T0" fmla="*/ 2 w 2"/>
                  <a:gd name="T1" fmla="*/ 2 h 4"/>
                  <a:gd name="T2" fmla="*/ 1 w 2"/>
                  <a:gd name="T3" fmla="*/ 0 h 4"/>
                  <a:gd name="T4" fmla="*/ 1 w 2"/>
                  <a:gd name="T5" fmla="*/ 4 h 4"/>
                  <a:gd name="T6" fmla="*/ 2 w 2"/>
                  <a:gd name="T7" fmla="*/ 2 h 4"/>
                </a:gdLst>
                <a:ahLst/>
                <a:cxnLst>
                  <a:cxn ang="0">
                    <a:pos x="T0" y="T1"/>
                  </a:cxn>
                  <a:cxn ang="0">
                    <a:pos x="T2" y="T3"/>
                  </a:cxn>
                  <a:cxn ang="0">
                    <a:pos x="T4" y="T5"/>
                  </a:cxn>
                  <a:cxn ang="0">
                    <a:pos x="T6" y="T7"/>
                  </a:cxn>
                </a:cxnLst>
                <a:rect l="0" t="0" r="r" b="b"/>
                <a:pathLst>
                  <a:path w="2" h="4">
                    <a:moveTo>
                      <a:pt x="2" y="2"/>
                    </a:moveTo>
                    <a:cubicBezTo>
                      <a:pt x="2" y="1"/>
                      <a:pt x="2" y="0"/>
                      <a:pt x="1" y="0"/>
                    </a:cubicBezTo>
                    <a:cubicBezTo>
                      <a:pt x="0" y="0"/>
                      <a:pt x="0" y="2"/>
                      <a:pt x="1" y="4"/>
                    </a:cubicBezTo>
                    <a:cubicBezTo>
                      <a:pt x="1" y="3"/>
                      <a:pt x="2" y="3"/>
                      <a:pt x="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08" name="Freeform 217"/>
              <p:cNvSpPr/>
              <p:nvPr/>
            </p:nvSpPr>
            <p:spPr bwMode="auto">
              <a:xfrm>
                <a:off x="3476625" y="1587327"/>
                <a:ext cx="11113" cy="19050"/>
              </a:xfrm>
              <a:custGeom>
                <a:avLst/>
                <a:gdLst>
                  <a:gd name="T0" fmla="*/ 2 w 4"/>
                  <a:gd name="T1" fmla="*/ 7 h 7"/>
                  <a:gd name="T2" fmla="*/ 1 w 4"/>
                  <a:gd name="T3" fmla="*/ 6 h 7"/>
                  <a:gd name="T4" fmla="*/ 0 w 4"/>
                  <a:gd name="T5" fmla="*/ 3 h 7"/>
                  <a:gd name="T6" fmla="*/ 2 w 4"/>
                  <a:gd name="T7" fmla="*/ 1 h 7"/>
                  <a:gd name="T8" fmla="*/ 3 w 4"/>
                  <a:gd name="T9" fmla="*/ 0 h 7"/>
                  <a:gd name="T10" fmla="*/ 3 w 4"/>
                  <a:gd name="T11" fmla="*/ 2 h 7"/>
                  <a:gd name="T12" fmla="*/ 4 w 4"/>
                  <a:gd name="T13" fmla="*/ 2 h 7"/>
                  <a:gd name="T14" fmla="*/ 4 w 4"/>
                  <a:gd name="T15" fmla="*/ 4 h 7"/>
                  <a:gd name="T16" fmla="*/ 4 w 4"/>
                  <a:gd name="T17" fmla="*/ 5 h 7"/>
                  <a:gd name="T18" fmla="*/ 4 w 4"/>
                  <a:gd name="T19" fmla="*/ 5 h 7"/>
                  <a:gd name="T20" fmla="*/ 3 w 4"/>
                  <a:gd name="T21" fmla="*/ 6 h 7"/>
                  <a:gd name="T22" fmla="*/ 2 w 4"/>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7">
                    <a:moveTo>
                      <a:pt x="2" y="7"/>
                    </a:moveTo>
                    <a:cubicBezTo>
                      <a:pt x="1" y="6"/>
                      <a:pt x="1" y="6"/>
                      <a:pt x="1" y="6"/>
                    </a:cubicBezTo>
                    <a:cubicBezTo>
                      <a:pt x="0" y="5"/>
                      <a:pt x="0" y="4"/>
                      <a:pt x="0" y="3"/>
                    </a:cubicBezTo>
                    <a:cubicBezTo>
                      <a:pt x="0" y="2"/>
                      <a:pt x="1" y="1"/>
                      <a:pt x="2" y="1"/>
                    </a:cubicBezTo>
                    <a:cubicBezTo>
                      <a:pt x="3" y="0"/>
                      <a:pt x="3" y="0"/>
                      <a:pt x="3" y="0"/>
                    </a:cubicBezTo>
                    <a:cubicBezTo>
                      <a:pt x="3" y="2"/>
                      <a:pt x="3" y="2"/>
                      <a:pt x="3" y="2"/>
                    </a:cubicBezTo>
                    <a:cubicBezTo>
                      <a:pt x="4" y="2"/>
                      <a:pt x="4" y="2"/>
                      <a:pt x="4" y="2"/>
                    </a:cubicBezTo>
                    <a:cubicBezTo>
                      <a:pt x="4" y="3"/>
                      <a:pt x="4" y="3"/>
                      <a:pt x="4" y="4"/>
                    </a:cubicBezTo>
                    <a:cubicBezTo>
                      <a:pt x="4" y="5"/>
                      <a:pt x="4" y="5"/>
                      <a:pt x="4" y="5"/>
                    </a:cubicBezTo>
                    <a:cubicBezTo>
                      <a:pt x="4" y="5"/>
                      <a:pt x="4" y="5"/>
                      <a:pt x="4" y="5"/>
                    </a:cubicBezTo>
                    <a:cubicBezTo>
                      <a:pt x="3" y="5"/>
                      <a:pt x="3" y="6"/>
                      <a:pt x="3" y="6"/>
                    </a:cubicBezTo>
                    <a:lnTo>
                      <a:pt x="2"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09" name="Freeform 218"/>
              <p:cNvSpPr/>
              <p:nvPr/>
            </p:nvSpPr>
            <p:spPr bwMode="auto">
              <a:xfrm>
                <a:off x="3373438" y="1571452"/>
                <a:ext cx="30163" cy="30163"/>
              </a:xfrm>
              <a:custGeom>
                <a:avLst/>
                <a:gdLst>
                  <a:gd name="T0" fmla="*/ 8 w 11"/>
                  <a:gd name="T1" fmla="*/ 9 h 11"/>
                  <a:gd name="T2" fmla="*/ 3 w 11"/>
                  <a:gd name="T3" fmla="*/ 0 h 11"/>
                  <a:gd name="T4" fmla="*/ 1 w 11"/>
                  <a:gd name="T5" fmla="*/ 4 h 11"/>
                  <a:gd name="T6" fmla="*/ 7 w 11"/>
                  <a:gd name="T7" fmla="*/ 11 h 11"/>
                  <a:gd name="T8" fmla="*/ 8 w 11"/>
                  <a:gd name="T9" fmla="*/ 9 h 11"/>
                </a:gdLst>
                <a:ahLst/>
                <a:cxnLst>
                  <a:cxn ang="0">
                    <a:pos x="T0" y="T1"/>
                  </a:cxn>
                  <a:cxn ang="0">
                    <a:pos x="T2" y="T3"/>
                  </a:cxn>
                  <a:cxn ang="0">
                    <a:pos x="T4" y="T5"/>
                  </a:cxn>
                  <a:cxn ang="0">
                    <a:pos x="T6" y="T7"/>
                  </a:cxn>
                  <a:cxn ang="0">
                    <a:pos x="T8" y="T9"/>
                  </a:cxn>
                </a:cxnLst>
                <a:rect l="0" t="0" r="r" b="b"/>
                <a:pathLst>
                  <a:path w="11" h="11">
                    <a:moveTo>
                      <a:pt x="8" y="9"/>
                    </a:moveTo>
                    <a:cubicBezTo>
                      <a:pt x="10" y="1"/>
                      <a:pt x="11" y="1"/>
                      <a:pt x="3" y="0"/>
                    </a:cubicBezTo>
                    <a:cubicBezTo>
                      <a:pt x="2" y="0"/>
                      <a:pt x="0" y="3"/>
                      <a:pt x="1" y="4"/>
                    </a:cubicBezTo>
                    <a:cubicBezTo>
                      <a:pt x="3" y="7"/>
                      <a:pt x="5" y="9"/>
                      <a:pt x="7" y="11"/>
                    </a:cubicBezTo>
                    <a:cubicBezTo>
                      <a:pt x="7" y="10"/>
                      <a:pt x="8" y="10"/>
                      <a:pt x="8"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10" name="Freeform 219"/>
              <p:cNvSpPr>
                <a:spLocks noEditPoints="1"/>
              </p:cNvSpPr>
              <p:nvPr/>
            </p:nvSpPr>
            <p:spPr bwMode="auto">
              <a:xfrm>
                <a:off x="3373438" y="1568277"/>
                <a:ext cx="30163" cy="38100"/>
              </a:xfrm>
              <a:custGeom>
                <a:avLst/>
                <a:gdLst>
                  <a:gd name="T0" fmla="*/ 7 w 11"/>
                  <a:gd name="T1" fmla="*/ 14 h 14"/>
                  <a:gd name="T2" fmla="*/ 6 w 11"/>
                  <a:gd name="T3" fmla="*/ 13 h 14"/>
                  <a:gd name="T4" fmla="*/ 3 w 11"/>
                  <a:gd name="T5" fmla="*/ 9 h 14"/>
                  <a:gd name="T6" fmla="*/ 0 w 11"/>
                  <a:gd name="T7" fmla="*/ 6 h 14"/>
                  <a:gd name="T8" fmla="*/ 0 w 11"/>
                  <a:gd name="T9" fmla="*/ 2 h 14"/>
                  <a:gd name="T10" fmla="*/ 3 w 11"/>
                  <a:gd name="T11" fmla="*/ 0 h 14"/>
                  <a:gd name="T12" fmla="*/ 10 w 11"/>
                  <a:gd name="T13" fmla="*/ 2 h 14"/>
                  <a:gd name="T14" fmla="*/ 9 w 11"/>
                  <a:gd name="T15" fmla="*/ 10 h 14"/>
                  <a:gd name="T16" fmla="*/ 8 w 11"/>
                  <a:gd name="T17" fmla="*/ 12 h 14"/>
                  <a:gd name="T18" fmla="*/ 8 w 11"/>
                  <a:gd name="T19" fmla="*/ 13 h 14"/>
                  <a:gd name="T20" fmla="*/ 7 w 11"/>
                  <a:gd name="T21" fmla="*/ 14 h 14"/>
                  <a:gd name="T22" fmla="*/ 3 w 11"/>
                  <a:gd name="T23" fmla="*/ 2 h 14"/>
                  <a:gd name="T24" fmla="*/ 2 w 11"/>
                  <a:gd name="T25" fmla="*/ 3 h 14"/>
                  <a:gd name="T26" fmla="*/ 2 w 11"/>
                  <a:gd name="T27" fmla="*/ 5 h 14"/>
                  <a:gd name="T28" fmla="*/ 4 w 11"/>
                  <a:gd name="T29" fmla="*/ 7 h 14"/>
                  <a:gd name="T30" fmla="*/ 7 w 11"/>
                  <a:gd name="T31" fmla="*/ 11 h 14"/>
                  <a:gd name="T32" fmla="*/ 7 w 11"/>
                  <a:gd name="T33" fmla="*/ 9 h 14"/>
                  <a:gd name="T34" fmla="*/ 8 w 11"/>
                  <a:gd name="T35" fmla="*/ 3 h 14"/>
                  <a:gd name="T36" fmla="*/ 3 w 11"/>
                  <a:gd name="T3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4">
                    <a:moveTo>
                      <a:pt x="7" y="14"/>
                    </a:moveTo>
                    <a:cubicBezTo>
                      <a:pt x="6" y="13"/>
                      <a:pt x="6" y="13"/>
                      <a:pt x="6" y="13"/>
                    </a:cubicBezTo>
                    <a:cubicBezTo>
                      <a:pt x="5" y="11"/>
                      <a:pt x="4" y="10"/>
                      <a:pt x="3" y="9"/>
                    </a:cubicBezTo>
                    <a:cubicBezTo>
                      <a:pt x="0" y="6"/>
                      <a:pt x="0" y="6"/>
                      <a:pt x="0" y="6"/>
                    </a:cubicBezTo>
                    <a:cubicBezTo>
                      <a:pt x="0" y="5"/>
                      <a:pt x="0" y="4"/>
                      <a:pt x="0" y="2"/>
                    </a:cubicBezTo>
                    <a:cubicBezTo>
                      <a:pt x="0" y="2"/>
                      <a:pt x="1" y="0"/>
                      <a:pt x="3" y="0"/>
                    </a:cubicBezTo>
                    <a:cubicBezTo>
                      <a:pt x="7" y="0"/>
                      <a:pt x="9" y="1"/>
                      <a:pt x="10" y="2"/>
                    </a:cubicBezTo>
                    <a:cubicBezTo>
                      <a:pt x="11" y="4"/>
                      <a:pt x="11" y="6"/>
                      <a:pt x="9" y="10"/>
                    </a:cubicBezTo>
                    <a:cubicBezTo>
                      <a:pt x="9" y="11"/>
                      <a:pt x="9" y="11"/>
                      <a:pt x="8" y="12"/>
                    </a:cubicBezTo>
                    <a:cubicBezTo>
                      <a:pt x="8" y="12"/>
                      <a:pt x="8" y="12"/>
                      <a:pt x="8" y="13"/>
                    </a:cubicBezTo>
                    <a:lnTo>
                      <a:pt x="7" y="14"/>
                    </a:lnTo>
                    <a:close/>
                    <a:moveTo>
                      <a:pt x="3" y="2"/>
                    </a:moveTo>
                    <a:cubicBezTo>
                      <a:pt x="3" y="2"/>
                      <a:pt x="2" y="2"/>
                      <a:pt x="2" y="3"/>
                    </a:cubicBezTo>
                    <a:cubicBezTo>
                      <a:pt x="2" y="4"/>
                      <a:pt x="2" y="5"/>
                      <a:pt x="2" y="5"/>
                    </a:cubicBezTo>
                    <a:cubicBezTo>
                      <a:pt x="4" y="7"/>
                      <a:pt x="4" y="7"/>
                      <a:pt x="4" y="7"/>
                    </a:cubicBezTo>
                    <a:cubicBezTo>
                      <a:pt x="5" y="8"/>
                      <a:pt x="6" y="9"/>
                      <a:pt x="7" y="11"/>
                    </a:cubicBezTo>
                    <a:cubicBezTo>
                      <a:pt x="7" y="10"/>
                      <a:pt x="7" y="10"/>
                      <a:pt x="7" y="9"/>
                    </a:cubicBezTo>
                    <a:cubicBezTo>
                      <a:pt x="8" y="6"/>
                      <a:pt x="9" y="4"/>
                      <a:pt x="8" y="3"/>
                    </a:cubicBezTo>
                    <a:cubicBezTo>
                      <a:pt x="8" y="2"/>
                      <a:pt x="6" y="2"/>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11" name="Freeform 220"/>
              <p:cNvSpPr/>
              <p:nvPr/>
            </p:nvSpPr>
            <p:spPr bwMode="auto">
              <a:xfrm>
                <a:off x="3241675" y="1584152"/>
                <a:ext cx="203200" cy="161925"/>
              </a:xfrm>
              <a:custGeom>
                <a:avLst/>
                <a:gdLst>
                  <a:gd name="T0" fmla="*/ 18 w 74"/>
                  <a:gd name="T1" fmla="*/ 50 h 59"/>
                  <a:gd name="T2" fmla="*/ 8 w 74"/>
                  <a:gd name="T3" fmla="*/ 42 h 59"/>
                  <a:gd name="T4" fmla="*/ 19 w 74"/>
                  <a:gd name="T5" fmla="*/ 38 h 59"/>
                  <a:gd name="T6" fmla="*/ 28 w 74"/>
                  <a:gd name="T7" fmla="*/ 37 h 59"/>
                  <a:gd name="T8" fmla="*/ 22 w 74"/>
                  <a:gd name="T9" fmla="*/ 34 h 59"/>
                  <a:gd name="T10" fmla="*/ 15 w 74"/>
                  <a:gd name="T11" fmla="*/ 36 h 59"/>
                  <a:gd name="T12" fmla="*/ 4 w 74"/>
                  <a:gd name="T13" fmla="*/ 30 h 59"/>
                  <a:gd name="T14" fmla="*/ 14 w 74"/>
                  <a:gd name="T15" fmla="*/ 26 h 59"/>
                  <a:gd name="T16" fmla="*/ 13 w 74"/>
                  <a:gd name="T17" fmla="*/ 25 h 59"/>
                  <a:gd name="T18" fmla="*/ 15 w 74"/>
                  <a:gd name="T19" fmla="*/ 24 h 59"/>
                  <a:gd name="T20" fmla="*/ 6 w 74"/>
                  <a:gd name="T21" fmla="*/ 26 h 59"/>
                  <a:gd name="T22" fmla="*/ 6 w 74"/>
                  <a:gd name="T23" fmla="*/ 22 h 59"/>
                  <a:gd name="T24" fmla="*/ 4 w 74"/>
                  <a:gd name="T25" fmla="*/ 16 h 59"/>
                  <a:gd name="T26" fmla="*/ 4 w 74"/>
                  <a:gd name="T27" fmla="*/ 13 h 59"/>
                  <a:gd name="T28" fmla="*/ 6 w 74"/>
                  <a:gd name="T29" fmla="*/ 8 h 59"/>
                  <a:gd name="T30" fmla="*/ 18 w 74"/>
                  <a:gd name="T31" fmla="*/ 0 h 59"/>
                  <a:gd name="T32" fmla="*/ 19 w 74"/>
                  <a:gd name="T33" fmla="*/ 11 h 59"/>
                  <a:gd name="T34" fmla="*/ 22 w 74"/>
                  <a:gd name="T35" fmla="*/ 8 h 59"/>
                  <a:gd name="T36" fmla="*/ 25 w 74"/>
                  <a:gd name="T37" fmla="*/ 5 h 59"/>
                  <a:gd name="T38" fmla="*/ 31 w 74"/>
                  <a:gd name="T39" fmla="*/ 9 h 59"/>
                  <a:gd name="T40" fmla="*/ 29 w 74"/>
                  <a:gd name="T41" fmla="*/ 14 h 59"/>
                  <a:gd name="T42" fmla="*/ 37 w 74"/>
                  <a:gd name="T43" fmla="*/ 11 h 59"/>
                  <a:gd name="T44" fmla="*/ 36 w 74"/>
                  <a:gd name="T45" fmla="*/ 9 h 59"/>
                  <a:gd name="T46" fmla="*/ 37 w 74"/>
                  <a:gd name="T47" fmla="*/ 9 h 59"/>
                  <a:gd name="T48" fmla="*/ 35 w 74"/>
                  <a:gd name="T49" fmla="*/ 5 h 59"/>
                  <a:gd name="T50" fmla="*/ 42 w 74"/>
                  <a:gd name="T51" fmla="*/ 12 h 59"/>
                  <a:gd name="T52" fmla="*/ 44 w 74"/>
                  <a:gd name="T53" fmla="*/ 22 h 59"/>
                  <a:gd name="T54" fmla="*/ 45 w 74"/>
                  <a:gd name="T55" fmla="*/ 13 h 59"/>
                  <a:gd name="T56" fmla="*/ 44 w 74"/>
                  <a:gd name="T57" fmla="*/ 5 h 59"/>
                  <a:gd name="T58" fmla="*/ 44 w 74"/>
                  <a:gd name="T59" fmla="*/ 1 h 59"/>
                  <a:gd name="T60" fmla="*/ 49 w 74"/>
                  <a:gd name="T61" fmla="*/ 3 h 59"/>
                  <a:gd name="T62" fmla="*/ 48 w 74"/>
                  <a:gd name="T63" fmla="*/ 1 h 59"/>
                  <a:gd name="T64" fmla="*/ 55 w 74"/>
                  <a:gd name="T65" fmla="*/ 11 h 59"/>
                  <a:gd name="T66" fmla="*/ 58 w 74"/>
                  <a:gd name="T67" fmla="*/ 29 h 59"/>
                  <a:gd name="T68" fmla="*/ 63 w 74"/>
                  <a:gd name="T69" fmla="*/ 35 h 59"/>
                  <a:gd name="T70" fmla="*/ 65 w 74"/>
                  <a:gd name="T71" fmla="*/ 35 h 59"/>
                  <a:gd name="T72" fmla="*/ 69 w 74"/>
                  <a:gd name="T73" fmla="*/ 38 h 59"/>
                  <a:gd name="T74" fmla="*/ 73 w 74"/>
                  <a:gd name="T75" fmla="*/ 42 h 59"/>
                  <a:gd name="T76" fmla="*/ 70 w 74"/>
                  <a:gd name="T77" fmla="*/ 43 h 59"/>
                  <a:gd name="T78" fmla="*/ 70 w 74"/>
                  <a:gd name="T79" fmla="*/ 46 h 59"/>
                  <a:gd name="T80" fmla="*/ 68 w 74"/>
                  <a:gd name="T81" fmla="*/ 43 h 59"/>
                  <a:gd name="T82" fmla="*/ 66 w 74"/>
                  <a:gd name="T83" fmla="*/ 47 h 59"/>
                  <a:gd name="T84" fmla="*/ 64 w 74"/>
                  <a:gd name="T85" fmla="*/ 47 h 59"/>
                  <a:gd name="T86" fmla="*/ 64 w 74"/>
                  <a:gd name="T87" fmla="*/ 50 h 59"/>
                  <a:gd name="T88" fmla="*/ 67 w 74"/>
                  <a:gd name="T89" fmla="*/ 51 h 59"/>
                  <a:gd name="T90" fmla="*/ 70 w 74"/>
                  <a:gd name="T91" fmla="*/ 52 h 59"/>
                  <a:gd name="T92" fmla="*/ 64 w 74"/>
                  <a:gd name="T93" fmla="*/ 55 h 59"/>
                  <a:gd name="T94" fmla="*/ 55 w 74"/>
                  <a:gd name="T95" fmla="*/ 54 h 59"/>
                  <a:gd name="T96" fmla="*/ 56 w 74"/>
                  <a:gd name="T97" fmla="*/ 52 h 59"/>
                  <a:gd name="T98" fmla="*/ 51 w 74"/>
                  <a:gd name="T99" fmla="*/ 51 h 59"/>
                  <a:gd name="T100" fmla="*/ 50 w 74"/>
                  <a:gd name="T101" fmla="*/ 48 h 59"/>
                  <a:gd name="T102" fmla="*/ 47 w 74"/>
                  <a:gd name="T103" fmla="*/ 53 h 59"/>
                  <a:gd name="T104" fmla="*/ 39 w 74"/>
                  <a:gd name="T105" fmla="*/ 57 h 59"/>
                  <a:gd name="T106" fmla="*/ 24 w 74"/>
                  <a:gd name="T107" fmla="*/ 59 h 59"/>
                  <a:gd name="T108" fmla="*/ 22 w 74"/>
                  <a:gd name="T109" fmla="*/ 54 h 59"/>
                  <a:gd name="T110" fmla="*/ 21 w 74"/>
                  <a:gd name="T111" fmla="*/ 52 h 59"/>
                  <a:gd name="T112" fmla="*/ 18 w 74"/>
                  <a:gd name="T113"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59">
                    <a:moveTo>
                      <a:pt x="18" y="50"/>
                    </a:moveTo>
                    <a:cubicBezTo>
                      <a:pt x="11" y="48"/>
                      <a:pt x="11" y="48"/>
                      <a:pt x="8" y="42"/>
                    </a:cubicBezTo>
                    <a:cubicBezTo>
                      <a:pt x="11" y="40"/>
                      <a:pt x="15" y="39"/>
                      <a:pt x="19" y="38"/>
                    </a:cubicBezTo>
                    <a:cubicBezTo>
                      <a:pt x="22" y="37"/>
                      <a:pt x="26" y="41"/>
                      <a:pt x="28" y="37"/>
                    </a:cubicBezTo>
                    <a:cubicBezTo>
                      <a:pt x="26" y="36"/>
                      <a:pt x="24" y="35"/>
                      <a:pt x="22" y="34"/>
                    </a:cubicBezTo>
                    <a:cubicBezTo>
                      <a:pt x="20" y="33"/>
                      <a:pt x="17" y="36"/>
                      <a:pt x="15" y="36"/>
                    </a:cubicBezTo>
                    <a:cubicBezTo>
                      <a:pt x="9" y="36"/>
                      <a:pt x="7" y="34"/>
                      <a:pt x="4" y="30"/>
                    </a:cubicBezTo>
                    <a:cubicBezTo>
                      <a:pt x="7" y="28"/>
                      <a:pt x="11" y="27"/>
                      <a:pt x="14" y="26"/>
                    </a:cubicBezTo>
                    <a:cubicBezTo>
                      <a:pt x="14" y="26"/>
                      <a:pt x="13" y="25"/>
                      <a:pt x="13" y="25"/>
                    </a:cubicBezTo>
                    <a:cubicBezTo>
                      <a:pt x="14" y="25"/>
                      <a:pt x="14" y="24"/>
                      <a:pt x="15" y="24"/>
                    </a:cubicBezTo>
                    <a:cubicBezTo>
                      <a:pt x="12" y="24"/>
                      <a:pt x="9" y="25"/>
                      <a:pt x="6" y="26"/>
                    </a:cubicBezTo>
                    <a:cubicBezTo>
                      <a:pt x="3" y="26"/>
                      <a:pt x="6" y="24"/>
                      <a:pt x="6" y="22"/>
                    </a:cubicBezTo>
                    <a:cubicBezTo>
                      <a:pt x="0" y="23"/>
                      <a:pt x="1" y="20"/>
                      <a:pt x="4" y="16"/>
                    </a:cubicBezTo>
                    <a:cubicBezTo>
                      <a:pt x="6" y="14"/>
                      <a:pt x="3" y="15"/>
                      <a:pt x="4" y="13"/>
                    </a:cubicBezTo>
                    <a:cubicBezTo>
                      <a:pt x="4" y="10"/>
                      <a:pt x="4" y="10"/>
                      <a:pt x="6" y="8"/>
                    </a:cubicBezTo>
                    <a:cubicBezTo>
                      <a:pt x="8" y="7"/>
                      <a:pt x="16" y="0"/>
                      <a:pt x="18" y="0"/>
                    </a:cubicBezTo>
                    <a:cubicBezTo>
                      <a:pt x="23" y="1"/>
                      <a:pt x="19" y="8"/>
                      <a:pt x="19" y="11"/>
                    </a:cubicBezTo>
                    <a:cubicBezTo>
                      <a:pt x="21" y="10"/>
                      <a:pt x="22" y="10"/>
                      <a:pt x="22" y="8"/>
                    </a:cubicBezTo>
                    <a:cubicBezTo>
                      <a:pt x="23" y="7"/>
                      <a:pt x="23" y="4"/>
                      <a:pt x="25" y="5"/>
                    </a:cubicBezTo>
                    <a:cubicBezTo>
                      <a:pt x="27" y="6"/>
                      <a:pt x="29" y="8"/>
                      <a:pt x="31" y="9"/>
                    </a:cubicBezTo>
                    <a:cubicBezTo>
                      <a:pt x="32" y="9"/>
                      <a:pt x="29" y="13"/>
                      <a:pt x="29" y="14"/>
                    </a:cubicBezTo>
                    <a:cubicBezTo>
                      <a:pt x="31" y="13"/>
                      <a:pt x="34" y="12"/>
                      <a:pt x="37" y="11"/>
                    </a:cubicBezTo>
                    <a:cubicBezTo>
                      <a:pt x="36" y="10"/>
                      <a:pt x="36" y="9"/>
                      <a:pt x="36" y="9"/>
                    </a:cubicBezTo>
                    <a:cubicBezTo>
                      <a:pt x="36" y="9"/>
                      <a:pt x="37" y="9"/>
                      <a:pt x="37" y="9"/>
                    </a:cubicBezTo>
                    <a:cubicBezTo>
                      <a:pt x="36" y="8"/>
                      <a:pt x="35" y="6"/>
                      <a:pt x="35" y="5"/>
                    </a:cubicBezTo>
                    <a:cubicBezTo>
                      <a:pt x="38" y="6"/>
                      <a:pt x="42" y="8"/>
                      <a:pt x="42" y="12"/>
                    </a:cubicBezTo>
                    <a:cubicBezTo>
                      <a:pt x="42" y="14"/>
                      <a:pt x="42" y="21"/>
                      <a:pt x="44" y="22"/>
                    </a:cubicBezTo>
                    <a:cubicBezTo>
                      <a:pt x="47" y="18"/>
                      <a:pt x="46" y="17"/>
                      <a:pt x="45" y="13"/>
                    </a:cubicBezTo>
                    <a:cubicBezTo>
                      <a:pt x="45" y="10"/>
                      <a:pt x="44" y="7"/>
                      <a:pt x="44" y="5"/>
                    </a:cubicBezTo>
                    <a:cubicBezTo>
                      <a:pt x="43" y="2"/>
                      <a:pt x="45" y="3"/>
                      <a:pt x="44" y="1"/>
                    </a:cubicBezTo>
                    <a:cubicBezTo>
                      <a:pt x="46" y="1"/>
                      <a:pt x="47" y="2"/>
                      <a:pt x="49" y="3"/>
                    </a:cubicBezTo>
                    <a:cubicBezTo>
                      <a:pt x="49" y="2"/>
                      <a:pt x="49" y="2"/>
                      <a:pt x="48" y="1"/>
                    </a:cubicBezTo>
                    <a:cubicBezTo>
                      <a:pt x="52" y="2"/>
                      <a:pt x="55" y="8"/>
                      <a:pt x="55" y="11"/>
                    </a:cubicBezTo>
                    <a:cubicBezTo>
                      <a:pt x="56" y="17"/>
                      <a:pt x="59" y="22"/>
                      <a:pt x="58" y="29"/>
                    </a:cubicBezTo>
                    <a:cubicBezTo>
                      <a:pt x="58" y="30"/>
                      <a:pt x="62" y="34"/>
                      <a:pt x="63" y="35"/>
                    </a:cubicBezTo>
                    <a:cubicBezTo>
                      <a:pt x="63" y="35"/>
                      <a:pt x="65" y="34"/>
                      <a:pt x="65" y="35"/>
                    </a:cubicBezTo>
                    <a:cubicBezTo>
                      <a:pt x="66" y="36"/>
                      <a:pt x="68" y="37"/>
                      <a:pt x="69" y="38"/>
                    </a:cubicBezTo>
                    <a:cubicBezTo>
                      <a:pt x="71" y="40"/>
                      <a:pt x="72" y="39"/>
                      <a:pt x="73" y="42"/>
                    </a:cubicBezTo>
                    <a:cubicBezTo>
                      <a:pt x="74" y="45"/>
                      <a:pt x="70" y="47"/>
                      <a:pt x="70" y="43"/>
                    </a:cubicBezTo>
                    <a:cubicBezTo>
                      <a:pt x="70" y="44"/>
                      <a:pt x="70" y="45"/>
                      <a:pt x="70" y="46"/>
                    </a:cubicBezTo>
                    <a:cubicBezTo>
                      <a:pt x="69" y="44"/>
                      <a:pt x="68" y="45"/>
                      <a:pt x="68" y="43"/>
                    </a:cubicBezTo>
                    <a:cubicBezTo>
                      <a:pt x="66" y="44"/>
                      <a:pt x="65" y="45"/>
                      <a:pt x="66" y="47"/>
                    </a:cubicBezTo>
                    <a:cubicBezTo>
                      <a:pt x="65" y="47"/>
                      <a:pt x="65" y="47"/>
                      <a:pt x="64" y="47"/>
                    </a:cubicBezTo>
                    <a:cubicBezTo>
                      <a:pt x="64" y="48"/>
                      <a:pt x="64" y="49"/>
                      <a:pt x="64" y="50"/>
                    </a:cubicBezTo>
                    <a:cubicBezTo>
                      <a:pt x="66" y="49"/>
                      <a:pt x="70" y="46"/>
                      <a:pt x="67" y="51"/>
                    </a:cubicBezTo>
                    <a:cubicBezTo>
                      <a:pt x="68" y="51"/>
                      <a:pt x="69" y="51"/>
                      <a:pt x="70" y="52"/>
                    </a:cubicBezTo>
                    <a:cubicBezTo>
                      <a:pt x="69" y="52"/>
                      <a:pt x="65" y="56"/>
                      <a:pt x="64" y="55"/>
                    </a:cubicBezTo>
                    <a:cubicBezTo>
                      <a:pt x="61" y="55"/>
                      <a:pt x="58" y="54"/>
                      <a:pt x="55" y="54"/>
                    </a:cubicBezTo>
                    <a:cubicBezTo>
                      <a:pt x="56" y="53"/>
                      <a:pt x="56" y="53"/>
                      <a:pt x="56" y="52"/>
                    </a:cubicBezTo>
                    <a:cubicBezTo>
                      <a:pt x="55" y="52"/>
                      <a:pt x="53" y="51"/>
                      <a:pt x="51" y="51"/>
                    </a:cubicBezTo>
                    <a:cubicBezTo>
                      <a:pt x="51" y="51"/>
                      <a:pt x="51" y="48"/>
                      <a:pt x="50" y="48"/>
                    </a:cubicBezTo>
                    <a:cubicBezTo>
                      <a:pt x="49" y="49"/>
                      <a:pt x="48" y="53"/>
                      <a:pt x="47" y="53"/>
                    </a:cubicBezTo>
                    <a:cubicBezTo>
                      <a:pt x="43" y="53"/>
                      <a:pt x="42" y="54"/>
                      <a:pt x="39" y="57"/>
                    </a:cubicBezTo>
                    <a:cubicBezTo>
                      <a:pt x="36" y="59"/>
                      <a:pt x="27" y="58"/>
                      <a:pt x="24" y="59"/>
                    </a:cubicBezTo>
                    <a:cubicBezTo>
                      <a:pt x="25" y="58"/>
                      <a:pt x="23" y="56"/>
                      <a:pt x="22" y="54"/>
                    </a:cubicBezTo>
                    <a:cubicBezTo>
                      <a:pt x="21" y="53"/>
                      <a:pt x="24" y="53"/>
                      <a:pt x="21" y="52"/>
                    </a:cubicBezTo>
                    <a:cubicBezTo>
                      <a:pt x="20" y="51"/>
                      <a:pt x="19" y="51"/>
                      <a:pt x="18" y="5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12" name="Freeform 221"/>
              <p:cNvSpPr>
                <a:spLocks noEditPoints="1"/>
              </p:cNvSpPr>
              <p:nvPr/>
            </p:nvSpPr>
            <p:spPr bwMode="auto">
              <a:xfrm>
                <a:off x="3241675" y="1582565"/>
                <a:ext cx="203200" cy="166688"/>
              </a:xfrm>
              <a:custGeom>
                <a:avLst/>
                <a:gdLst>
                  <a:gd name="T0" fmla="*/ 22 w 74"/>
                  <a:gd name="T1" fmla="*/ 56 h 61"/>
                  <a:gd name="T2" fmla="*/ 7 w 74"/>
                  <a:gd name="T3" fmla="*/ 43 h 61"/>
                  <a:gd name="T4" fmla="*/ 27 w 74"/>
                  <a:gd name="T5" fmla="*/ 39 h 61"/>
                  <a:gd name="T6" fmla="*/ 3 w 74"/>
                  <a:gd name="T7" fmla="*/ 31 h 61"/>
                  <a:gd name="T8" fmla="*/ 10 w 74"/>
                  <a:gd name="T9" fmla="*/ 27 h 61"/>
                  <a:gd name="T10" fmla="*/ 4 w 74"/>
                  <a:gd name="T11" fmla="*/ 24 h 61"/>
                  <a:gd name="T12" fmla="*/ 3 w 74"/>
                  <a:gd name="T13" fmla="*/ 16 h 61"/>
                  <a:gd name="T14" fmla="*/ 18 w 74"/>
                  <a:gd name="T15" fmla="*/ 0 h 61"/>
                  <a:gd name="T16" fmla="*/ 22 w 74"/>
                  <a:gd name="T17" fmla="*/ 8 h 61"/>
                  <a:gd name="T18" fmla="*/ 31 w 74"/>
                  <a:gd name="T19" fmla="*/ 13 h 61"/>
                  <a:gd name="T20" fmla="*/ 35 w 74"/>
                  <a:gd name="T21" fmla="*/ 9 h 61"/>
                  <a:gd name="T22" fmla="*/ 43 w 74"/>
                  <a:gd name="T23" fmla="*/ 14 h 61"/>
                  <a:gd name="T24" fmla="*/ 43 w 74"/>
                  <a:gd name="T25" fmla="*/ 6 h 61"/>
                  <a:gd name="T26" fmla="*/ 47 w 74"/>
                  <a:gd name="T27" fmla="*/ 2 h 61"/>
                  <a:gd name="T28" fmla="*/ 58 w 74"/>
                  <a:gd name="T29" fmla="*/ 19 h 61"/>
                  <a:gd name="T30" fmla="*/ 65 w 74"/>
                  <a:gd name="T31" fmla="*/ 34 h 61"/>
                  <a:gd name="T32" fmla="*/ 74 w 74"/>
                  <a:gd name="T33" fmla="*/ 42 h 61"/>
                  <a:gd name="T34" fmla="*/ 71 w 74"/>
                  <a:gd name="T35" fmla="*/ 49 h 61"/>
                  <a:gd name="T36" fmla="*/ 67 w 74"/>
                  <a:gd name="T37" fmla="*/ 48 h 61"/>
                  <a:gd name="T38" fmla="*/ 69 w 74"/>
                  <a:gd name="T39" fmla="*/ 51 h 61"/>
                  <a:gd name="T40" fmla="*/ 69 w 74"/>
                  <a:gd name="T41" fmla="*/ 54 h 61"/>
                  <a:gd name="T42" fmla="*/ 55 w 74"/>
                  <a:gd name="T43" fmla="*/ 54 h 61"/>
                  <a:gd name="T44" fmla="*/ 40 w 74"/>
                  <a:gd name="T45" fmla="*/ 58 h 61"/>
                  <a:gd name="T46" fmla="*/ 9 w 74"/>
                  <a:gd name="T47" fmla="*/ 43 h 61"/>
                  <a:gd name="T48" fmla="*/ 23 w 74"/>
                  <a:gd name="T49" fmla="*/ 55 h 61"/>
                  <a:gd name="T50" fmla="*/ 38 w 74"/>
                  <a:gd name="T51" fmla="*/ 57 h 61"/>
                  <a:gd name="T52" fmla="*/ 50 w 74"/>
                  <a:gd name="T53" fmla="*/ 47 h 61"/>
                  <a:gd name="T54" fmla="*/ 58 w 74"/>
                  <a:gd name="T55" fmla="*/ 52 h 61"/>
                  <a:gd name="T56" fmla="*/ 68 w 74"/>
                  <a:gd name="T57" fmla="*/ 53 h 61"/>
                  <a:gd name="T58" fmla="*/ 67 w 74"/>
                  <a:gd name="T59" fmla="*/ 50 h 61"/>
                  <a:gd name="T60" fmla="*/ 63 w 74"/>
                  <a:gd name="T61" fmla="*/ 48 h 61"/>
                  <a:gd name="T62" fmla="*/ 65 w 74"/>
                  <a:gd name="T63" fmla="*/ 47 h 61"/>
                  <a:gd name="T64" fmla="*/ 69 w 74"/>
                  <a:gd name="T65" fmla="*/ 45 h 61"/>
                  <a:gd name="T66" fmla="*/ 71 w 74"/>
                  <a:gd name="T67" fmla="*/ 44 h 61"/>
                  <a:gd name="T68" fmla="*/ 68 w 74"/>
                  <a:gd name="T69" fmla="*/ 40 h 61"/>
                  <a:gd name="T70" fmla="*/ 57 w 74"/>
                  <a:gd name="T71" fmla="*/ 30 h 61"/>
                  <a:gd name="T72" fmla="*/ 50 w 74"/>
                  <a:gd name="T73" fmla="*/ 5 h 61"/>
                  <a:gd name="T74" fmla="*/ 46 w 74"/>
                  <a:gd name="T75" fmla="*/ 14 h 61"/>
                  <a:gd name="T76" fmla="*/ 43 w 74"/>
                  <a:gd name="T77" fmla="*/ 24 h 61"/>
                  <a:gd name="T78" fmla="*/ 39 w 74"/>
                  <a:gd name="T79" fmla="*/ 11 h 61"/>
                  <a:gd name="T80" fmla="*/ 37 w 74"/>
                  <a:gd name="T81" fmla="*/ 12 h 61"/>
                  <a:gd name="T82" fmla="*/ 28 w 74"/>
                  <a:gd name="T83" fmla="*/ 13 h 61"/>
                  <a:gd name="T84" fmla="*/ 20 w 74"/>
                  <a:gd name="T85" fmla="*/ 12 h 61"/>
                  <a:gd name="T86" fmla="*/ 19 w 74"/>
                  <a:gd name="T87" fmla="*/ 3 h 61"/>
                  <a:gd name="T88" fmla="*/ 5 w 74"/>
                  <a:gd name="T89" fmla="*/ 14 h 61"/>
                  <a:gd name="T90" fmla="*/ 4 w 74"/>
                  <a:gd name="T91" fmla="*/ 22 h 61"/>
                  <a:gd name="T92" fmla="*/ 6 w 74"/>
                  <a:gd name="T93" fmla="*/ 25 h 61"/>
                  <a:gd name="T94" fmla="*/ 24 w 74"/>
                  <a:gd name="T95" fmla="*/ 22 h 61"/>
                  <a:gd name="T96" fmla="*/ 6 w 74"/>
                  <a:gd name="T97" fmla="*/ 31 h 61"/>
                  <a:gd name="T98" fmla="*/ 30 w 74"/>
                  <a:gd name="T99" fmla="*/ 38 h 61"/>
                  <a:gd name="T100" fmla="*/ 19 w 74"/>
                  <a:gd name="T101"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61">
                    <a:moveTo>
                      <a:pt x="22" y="61"/>
                    </a:moveTo>
                    <a:cubicBezTo>
                      <a:pt x="23" y="59"/>
                      <a:pt x="23" y="59"/>
                      <a:pt x="23" y="59"/>
                    </a:cubicBezTo>
                    <a:cubicBezTo>
                      <a:pt x="24" y="59"/>
                      <a:pt x="22" y="57"/>
                      <a:pt x="22" y="56"/>
                    </a:cubicBezTo>
                    <a:cubicBezTo>
                      <a:pt x="22" y="56"/>
                      <a:pt x="22" y="56"/>
                      <a:pt x="22" y="56"/>
                    </a:cubicBezTo>
                    <a:cubicBezTo>
                      <a:pt x="21" y="55"/>
                      <a:pt x="21" y="54"/>
                      <a:pt x="21" y="54"/>
                    </a:cubicBezTo>
                    <a:cubicBezTo>
                      <a:pt x="21" y="54"/>
                      <a:pt x="21" y="54"/>
                      <a:pt x="21" y="54"/>
                    </a:cubicBezTo>
                    <a:cubicBezTo>
                      <a:pt x="17" y="52"/>
                      <a:pt x="17" y="52"/>
                      <a:pt x="17" y="52"/>
                    </a:cubicBezTo>
                    <a:cubicBezTo>
                      <a:pt x="11" y="50"/>
                      <a:pt x="10" y="49"/>
                      <a:pt x="7" y="43"/>
                    </a:cubicBezTo>
                    <a:cubicBezTo>
                      <a:pt x="6" y="42"/>
                      <a:pt x="6" y="42"/>
                      <a:pt x="6" y="42"/>
                    </a:cubicBezTo>
                    <a:cubicBezTo>
                      <a:pt x="19" y="38"/>
                      <a:pt x="19" y="38"/>
                      <a:pt x="19" y="38"/>
                    </a:cubicBezTo>
                    <a:cubicBezTo>
                      <a:pt x="20" y="38"/>
                      <a:pt x="22" y="38"/>
                      <a:pt x="23" y="38"/>
                    </a:cubicBezTo>
                    <a:cubicBezTo>
                      <a:pt x="25" y="39"/>
                      <a:pt x="26" y="39"/>
                      <a:pt x="27" y="39"/>
                    </a:cubicBezTo>
                    <a:cubicBezTo>
                      <a:pt x="21" y="36"/>
                      <a:pt x="21" y="36"/>
                      <a:pt x="21" y="36"/>
                    </a:cubicBezTo>
                    <a:cubicBezTo>
                      <a:pt x="21" y="36"/>
                      <a:pt x="19" y="36"/>
                      <a:pt x="18" y="37"/>
                    </a:cubicBezTo>
                    <a:cubicBezTo>
                      <a:pt x="17" y="37"/>
                      <a:pt x="16" y="38"/>
                      <a:pt x="15" y="38"/>
                    </a:cubicBezTo>
                    <a:cubicBezTo>
                      <a:pt x="9" y="38"/>
                      <a:pt x="6" y="36"/>
                      <a:pt x="3" y="31"/>
                    </a:cubicBezTo>
                    <a:cubicBezTo>
                      <a:pt x="3" y="30"/>
                      <a:pt x="3" y="30"/>
                      <a:pt x="3" y="30"/>
                    </a:cubicBezTo>
                    <a:cubicBezTo>
                      <a:pt x="12" y="27"/>
                      <a:pt x="12" y="27"/>
                      <a:pt x="12" y="27"/>
                    </a:cubicBezTo>
                    <a:cubicBezTo>
                      <a:pt x="12" y="26"/>
                      <a:pt x="12" y="26"/>
                      <a:pt x="12" y="26"/>
                    </a:cubicBezTo>
                    <a:cubicBezTo>
                      <a:pt x="11" y="26"/>
                      <a:pt x="10" y="27"/>
                      <a:pt x="10" y="27"/>
                    </a:cubicBezTo>
                    <a:cubicBezTo>
                      <a:pt x="6" y="28"/>
                      <a:pt x="6" y="28"/>
                      <a:pt x="6" y="28"/>
                    </a:cubicBezTo>
                    <a:cubicBezTo>
                      <a:pt x="5" y="28"/>
                      <a:pt x="4" y="27"/>
                      <a:pt x="4" y="27"/>
                    </a:cubicBezTo>
                    <a:cubicBezTo>
                      <a:pt x="3" y="26"/>
                      <a:pt x="4" y="25"/>
                      <a:pt x="4" y="24"/>
                    </a:cubicBezTo>
                    <a:cubicBezTo>
                      <a:pt x="4" y="24"/>
                      <a:pt x="4" y="24"/>
                      <a:pt x="4" y="24"/>
                    </a:cubicBezTo>
                    <a:cubicBezTo>
                      <a:pt x="3" y="24"/>
                      <a:pt x="1" y="24"/>
                      <a:pt x="1" y="23"/>
                    </a:cubicBezTo>
                    <a:cubicBezTo>
                      <a:pt x="0" y="21"/>
                      <a:pt x="1" y="19"/>
                      <a:pt x="3" y="17"/>
                    </a:cubicBezTo>
                    <a:cubicBezTo>
                      <a:pt x="3" y="16"/>
                      <a:pt x="3" y="16"/>
                      <a:pt x="4" y="16"/>
                    </a:cubicBezTo>
                    <a:cubicBezTo>
                      <a:pt x="3" y="16"/>
                      <a:pt x="3" y="16"/>
                      <a:pt x="3" y="16"/>
                    </a:cubicBezTo>
                    <a:cubicBezTo>
                      <a:pt x="3" y="15"/>
                      <a:pt x="2" y="15"/>
                      <a:pt x="3" y="13"/>
                    </a:cubicBezTo>
                    <a:cubicBezTo>
                      <a:pt x="3" y="11"/>
                      <a:pt x="4" y="10"/>
                      <a:pt x="6" y="9"/>
                    </a:cubicBezTo>
                    <a:cubicBezTo>
                      <a:pt x="6" y="8"/>
                      <a:pt x="7" y="7"/>
                      <a:pt x="8" y="7"/>
                    </a:cubicBezTo>
                    <a:cubicBezTo>
                      <a:pt x="13" y="3"/>
                      <a:pt x="16" y="0"/>
                      <a:pt x="18" y="0"/>
                    </a:cubicBezTo>
                    <a:cubicBezTo>
                      <a:pt x="18" y="0"/>
                      <a:pt x="18" y="0"/>
                      <a:pt x="18" y="0"/>
                    </a:cubicBezTo>
                    <a:cubicBezTo>
                      <a:pt x="20" y="0"/>
                      <a:pt x="20" y="1"/>
                      <a:pt x="21" y="2"/>
                    </a:cubicBezTo>
                    <a:cubicBezTo>
                      <a:pt x="22" y="4"/>
                      <a:pt x="21" y="7"/>
                      <a:pt x="20" y="10"/>
                    </a:cubicBezTo>
                    <a:cubicBezTo>
                      <a:pt x="21" y="10"/>
                      <a:pt x="21" y="9"/>
                      <a:pt x="22" y="8"/>
                    </a:cubicBezTo>
                    <a:cubicBezTo>
                      <a:pt x="22" y="7"/>
                      <a:pt x="22" y="5"/>
                      <a:pt x="24" y="5"/>
                    </a:cubicBezTo>
                    <a:cubicBezTo>
                      <a:pt x="25" y="5"/>
                      <a:pt x="25" y="5"/>
                      <a:pt x="25" y="5"/>
                    </a:cubicBezTo>
                    <a:cubicBezTo>
                      <a:pt x="32" y="9"/>
                      <a:pt x="32" y="9"/>
                      <a:pt x="32" y="9"/>
                    </a:cubicBezTo>
                    <a:cubicBezTo>
                      <a:pt x="33" y="10"/>
                      <a:pt x="32" y="11"/>
                      <a:pt x="31" y="13"/>
                    </a:cubicBezTo>
                    <a:cubicBezTo>
                      <a:pt x="33" y="12"/>
                      <a:pt x="34" y="12"/>
                      <a:pt x="35" y="11"/>
                    </a:cubicBezTo>
                    <a:cubicBezTo>
                      <a:pt x="35" y="11"/>
                      <a:pt x="35" y="11"/>
                      <a:pt x="35" y="11"/>
                    </a:cubicBezTo>
                    <a:cubicBezTo>
                      <a:pt x="34" y="9"/>
                      <a:pt x="34" y="9"/>
                      <a:pt x="34" y="9"/>
                    </a:cubicBezTo>
                    <a:cubicBezTo>
                      <a:pt x="35" y="9"/>
                      <a:pt x="35" y="9"/>
                      <a:pt x="35" y="9"/>
                    </a:cubicBezTo>
                    <a:cubicBezTo>
                      <a:pt x="32" y="4"/>
                      <a:pt x="32" y="4"/>
                      <a:pt x="32" y="4"/>
                    </a:cubicBezTo>
                    <a:cubicBezTo>
                      <a:pt x="35" y="5"/>
                      <a:pt x="35" y="5"/>
                      <a:pt x="35" y="5"/>
                    </a:cubicBezTo>
                    <a:cubicBezTo>
                      <a:pt x="38" y="6"/>
                      <a:pt x="43" y="8"/>
                      <a:pt x="43" y="12"/>
                    </a:cubicBezTo>
                    <a:cubicBezTo>
                      <a:pt x="43" y="13"/>
                      <a:pt x="43" y="13"/>
                      <a:pt x="43" y="14"/>
                    </a:cubicBezTo>
                    <a:cubicBezTo>
                      <a:pt x="43" y="16"/>
                      <a:pt x="43" y="19"/>
                      <a:pt x="44" y="21"/>
                    </a:cubicBezTo>
                    <a:cubicBezTo>
                      <a:pt x="45" y="20"/>
                      <a:pt x="45" y="19"/>
                      <a:pt x="45" y="17"/>
                    </a:cubicBezTo>
                    <a:cubicBezTo>
                      <a:pt x="44" y="16"/>
                      <a:pt x="44" y="15"/>
                      <a:pt x="44" y="14"/>
                    </a:cubicBezTo>
                    <a:cubicBezTo>
                      <a:pt x="43" y="6"/>
                      <a:pt x="43" y="6"/>
                      <a:pt x="43" y="6"/>
                    </a:cubicBezTo>
                    <a:cubicBezTo>
                      <a:pt x="43" y="4"/>
                      <a:pt x="43" y="4"/>
                      <a:pt x="43" y="3"/>
                    </a:cubicBezTo>
                    <a:cubicBezTo>
                      <a:pt x="43" y="3"/>
                      <a:pt x="43" y="2"/>
                      <a:pt x="43" y="2"/>
                    </a:cubicBezTo>
                    <a:cubicBezTo>
                      <a:pt x="43" y="0"/>
                      <a:pt x="43" y="0"/>
                      <a:pt x="43" y="0"/>
                    </a:cubicBezTo>
                    <a:cubicBezTo>
                      <a:pt x="47" y="2"/>
                      <a:pt x="47" y="2"/>
                      <a:pt x="47" y="2"/>
                    </a:cubicBezTo>
                    <a:cubicBezTo>
                      <a:pt x="47" y="1"/>
                      <a:pt x="47" y="1"/>
                      <a:pt x="47" y="1"/>
                    </a:cubicBezTo>
                    <a:cubicBezTo>
                      <a:pt x="49" y="1"/>
                      <a:pt x="49" y="1"/>
                      <a:pt x="49" y="1"/>
                    </a:cubicBezTo>
                    <a:cubicBezTo>
                      <a:pt x="53" y="2"/>
                      <a:pt x="56" y="8"/>
                      <a:pt x="56" y="12"/>
                    </a:cubicBezTo>
                    <a:cubicBezTo>
                      <a:pt x="57" y="14"/>
                      <a:pt x="57" y="17"/>
                      <a:pt x="58" y="19"/>
                    </a:cubicBezTo>
                    <a:cubicBezTo>
                      <a:pt x="59" y="22"/>
                      <a:pt x="60" y="26"/>
                      <a:pt x="59" y="30"/>
                    </a:cubicBezTo>
                    <a:cubicBezTo>
                      <a:pt x="59" y="31"/>
                      <a:pt x="62" y="34"/>
                      <a:pt x="63" y="35"/>
                    </a:cubicBezTo>
                    <a:cubicBezTo>
                      <a:pt x="63" y="35"/>
                      <a:pt x="63" y="35"/>
                      <a:pt x="64" y="35"/>
                    </a:cubicBezTo>
                    <a:cubicBezTo>
                      <a:pt x="64" y="34"/>
                      <a:pt x="64" y="34"/>
                      <a:pt x="65" y="34"/>
                    </a:cubicBezTo>
                    <a:cubicBezTo>
                      <a:pt x="65" y="34"/>
                      <a:pt x="66" y="35"/>
                      <a:pt x="66" y="35"/>
                    </a:cubicBezTo>
                    <a:cubicBezTo>
                      <a:pt x="69" y="39"/>
                      <a:pt x="69" y="39"/>
                      <a:pt x="69" y="39"/>
                    </a:cubicBezTo>
                    <a:cubicBezTo>
                      <a:pt x="70" y="39"/>
                      <a:pt x="71" y="40"/>
                      <a:pt x="71" y="40"/>
                    </a:cubicBezTo>
                    <a:cubicBezTo>
                      <a:pt x="72" y="40"/>
                      <a:pt x="73" y="41"/>
                      <a:pt x="74" y="42"/>
                    </a:cubicBezTo>
                    <a:cubicBezTo>
                      <a:pt x="74" y="44"/>
                      <a:pt x="74" y="45"/>
                      <a:pt x="73" y="46"/>
                    </a:cubicBezTo>
                    <a:cubicBezTo>
                      <a:pt x="73" y="47"/>
                      <a:pt x="72" y="47"/>
                      <a:pt x="71" y="47"/>
                    </a:cubicBezTo>
                    <a:cubicBezTo>
                      <a:pt x="71" y="47"/>
                      <a:pt x="71" y="47"/>
                      <a:pt x="71" y="47"/>
                    </a:cubicBezTo>
                    <a:cubicBezTo>
                      <a:pt x="71" y="49"/>
                      <a:pt x="71" y="49"/>
                      <a:pt x="71" y="49"/>
                    </a:cubicBezTo>
                    <a:cubicBezTo>
                      <a:pt x="69" y="47"/>
                      <a:pt x="69" y="47"/>
                      <a:pt x="69" y="47"/>
                    </a:cubicBezTo>
                    <a:cubicBezTo>
                      <a:pt x="69" y="47"/>
                      <a:pt x="69" y="47"/>
                      <a:pt x="68" y="47"/>
                    </a:cubicBezTo>
                    <a:cubicBezTo>
                      <a:pt x="68" y="46"/>
                      <a:pt x="68" y="46"/>
                      <a:pt x="67" y="45"/>
                    </a:cubicBezTo>
                    <a:cubicBezTo>
                      <a:pt x="67" y="46"/>
                      <a:pt x="67" y="47"/>
                      <a:pt x="67" y="48"/>
                    </a:cubicBezTo>
                    <a:cubicBezTo>
                      <a:pt x="67" y="48"/>
                      <a:pt x="67" y="48"/>
                      <a:pt x="67" y="48"/>
                    </a:cubicBezTo>
                    <a:cubicBezTo>
                      <a:pt x="68" y="48"/>
                      <a:pt x="69" y="48"/>
                      <a:pt x="69" y="49"/>
                    </a:cubicBezTo>
                    <a:cubicBezTo>
                      <a:pt x="70" y="49"/>
                      <a:pt x="69" y="50"/>
                      <a:pt x="69" y="51"/>
                    </a:cubicBezTo>
                    <a:cubicBezTo>
                      <a:pt x="69" y="51"/>
                      <a:pt x="69" y="51"/>
                      <a:pt x="69" y="51"/>
                    </a:cubicBezTo>
                    <a:cubicBezTo>
                      <a:pt x="69" y="51"/>
                      <a:pt x="70" y="52"/>
                      <a:pt x="70" y="52"/>
                    </a:cubicBezTo>
                    <a:cubicBezTo>
                      <a:pt x="73" y="52"/>
                      <a:pt x="73" y="52"/>
                      <a:pt x="73" y="52"/>
                    </a:cubicBezTo>
                    <a:cubicBezTo>
                      <a:pt x="71" y="53"/>
                      <a:pt x="71" y="53"/>
                      <a:pt x="71" y="53"/>
                    </a:cubicBezTo>
                    <a:cubicBezTo>
                      <a:pt x="70" y="54"/>
                      <a:pt x="70" y="54"/>
                      <a:pt x="69" y="54"/>
                    </a:cubicBezTo>
                    <a:cubicBezTo>
                      <a:pt x="67" y="56"/>
                      <a:pt x="66" y="57"/>
                      <a:pt x="64" y="57"/>
                    </a:cubicBezTo>
                    <a:cubicBezTo>
                      <a:pt x="64" y="57"/>
                      <a:pt x="64" y="57"/>
                      <a:pt x="64" y="57"/>
                    </a:cubicBezTo>
                    <a:cubicBezTo>
                      <a:pt x="54" y="55"/>
                      <a:pt x="54" y="55"/>
                      <a:pt x="54" y="55"/>
                    </a:cubicBezTo>
                    <a:cubicBezTo>
                      <a:pt x="55" y="54"/>
                      <a:pt x="55" y="54"/>
                      <a:pt x="55" y="54"/>
                    </a:cubicBezTo>
                    <a:cubicBezTo>
                      <a:pt x="51" y="53"/>
                      <a:pt x="51" y="53"/>
                      <a:pt x="51" y="53"/>
                    </a:cubicBezTo>
                    <a:cubicBezTo>
                      <a:pt x="51" y="53"/>
                      <a:pt x="50" y="52"/>
                      <a:pt x="50" y="51"/>
                    </a:cubicBezTo>
                    <a:cubicBezTo>
                      <a:pt x="49" y="53"/>
                      <a:pt x="48" y="55"/>
                      <a:pt x="47" y="55"/>
                    </a:cubicBezTo>
                    <a:cubicBezTo>
                      <a:pt x="43" y="55"/>
                      <a:pt x="42" y="56"/>
                      <a:pt x="40" y="58"/>
                    </a:cubicBezTo>
                    <a:cubicBezTo>
                      <a:pt x="38" y="60"/>
                      <a:pt x="32" y="60"/>
                      <a:pt x="28" y="60"/>
                    </a:cubicBezTo>
                    <a:cubicBezTo>
                      <a:pt x="26" y="61"/>
                      <a:pt x="25" y="61"/>
                      <a:pt x="24" y="61"/>
                    </a:cubicBezTo>
                    <a:lnTo>
                      <a:pt x="22" y="61"/>
                    </a:lnTo>
                    <a:close/>
                    <a:moveTo>
                      <a:pt x="9" y="43"/>
                    </a:moveTo>
                    <a:cubicBezTo>
                      <a:pt x="12" y="48"/>
                      <a:pt x="12" y="48"/>
                      <a:pt x="18" y="50"/>
                    </a:cubicBezTo>
                    <a:cubicBezTo>
                      <a:pt x="22" y="52"/>
                      <a:pt x="22" y="52"/>
                      <a:pt x="22" y="52"/>
                    </a:cubicBezTo>
                    <a:cubicBezTo>
                      <a:pt x="23" y="52"/>
                      <a:pt x="24" y="53"/>
                      <a:pt x="23" y="54"/>
                    </a:cubicBezTo>
                    <a:cubicBezTo>
                      <a:pt x="23" y="54"/>
                      <a:pt x="23" y="55"/>
                      <a:pt x="23" y="55"/>
                    </a:cubicBezTo>
                    <a:cubicBezTo>
                      <a:pt x="24" y="55"/>
                      <a:pt x="24" y="55"/>
                      <a:pt x="24" y="55"/>
                    </a:cubicBezTo>
                    <a:cubicBezTo>
                      <a:pt x="24" y="56"/>
                      <a:pt x="25" y="57"/>
                      <a:pt x="25" y="59"/>
                    </a:cubicBezTo>
                    <a:cubicBezTo>
                      <a:pt x="26" y="59"/>
                      <a:pt x="27" y="59"/>
                      <a:pt x="28" y="59"/>
                    </a:cubicBezTo>
                    <a:cubicBezTo>
                      <a:pt x="31" y="58"/>
                      <a:pt x="37" y="58"/>
                      <a:pt x="38" y="57"/>
                    </a:cubicBezTo>
                    <a:cubicBezTo>
                      <a:pt x="41" y="54"/>
                      <a:pt x="42" y="53"/>
                      <a:pt x="46" y="53"/>
                    </a:cubicBezTo>
                    <a:cubicBezTo>
                      <a:pt x="47" y="53"/>
                      <a:pt x="48" y="50"/>
                      <a:pt x="49" y="49"/>
                    </a:cubicBezTo>
                    <a:cubicBezTo>
                      <a:pt x="49" y="49"/>
                      <a:pt x="49" y="48"/>
                      <a:pt x="49" y="48"/>
                    </a:cubicBezTo>
                    <a:cubicBezTo>
                      <a:pt x="50" y="47"/>
                      <a:pt x="50" y="47"/>
                      <a:pt x="50" y="47"/>
                    </a:cubicBezTo>
                    <a:cubicBezTo>
                      <a:pt x="51" y="48"/>
                      <a:pt x="51" y="48"/>
                      <a:pt x="51" y="48"/>
                    </a:cubicBezTo>
                    <a:cubicBezTo>
                      <a:pt x="51" y="48"/>
                      <a:pt x="51" y="49"/>
                      <a:pt x="52" y="50"/>
                    </a:cubicBezTo>
                    <a:cubicBezTo>
                      <a:pt x="52" y="50"/>
                      <a:pt x="52" y="51"/>
                      <a:pt x="52" y="51"/>
                    </a:cubicBezTo>
                    <a:cubicBezTo>
                      <a:pt x="58" y="52"/>
                      <a:pt x="58" y="52"/>
                      <a:pt x="58" y="52"/>
                    </a:cubicBezTo>
                    <a:cubicBezTo>
                      <a:pt x="57" y="54"/>
                      <a:pt x="57" y="54"/>
                      <a:pt x="57" y="54"/>
                    </a:cubicBezTo>
                    <a:cubicBezTo>
                      <a:pt x="57" y="54"/>
                      <a:pt x="57" y="54"/>
                      <a:pt x="57" y="54"/>
                    </a:cubicBezTo>
                    <a:cubicBezTo>
                      <a:pt x="64" y="55"/>
                      <a:pt x="64" y="55"/>
                      <a:pt x="64" y="55"/>
                    </a:cubicBezTo>
                    <a:cubicBezTo>
                      <a:pt x="65" y="55"/>
                      <a:pt x="67" y="54"/>
                      <a:pt x="68" y="53"/>
                    </a:cubicBezTo>
                    <a:cubicBezTo>
                      <a:pt x="68" y="53"/>
                      <a:pt x="67" y="53"/>
                      <a:pt x="67" y="53"/>
                    </a:cubicBezTo>
                    <a:cubicBezTo>
                      <a:pt x="66" y="53"/>
                      <a:pt x="66" y="53"/>
                      <a:pt x="66" y="53"/>
                    </a:cubicBezTo>
                    <a:cubicBezTo>
                      <a:pt x="67" y="51"/>
                      <a:pt x="67" y="51"/>
                      <a:pt x="67" y="51"/>
                    </a:cubicBezTo>
                    <a:cubicBezTo>
                      <a:pt x="67" y="51"/>
                      <a:pt x="67" y="51"/>
                      <a:pt x="67" y="50"/>
                    </a:cubicBezTo>
                    <a:cubicBezTo>
                      <a:pt x="66" y="51"/>
                      <a:pt x="66" y="51"/>
                      <a:pt x="65" y="52"/>
                    </a:cubicBezTo>
                    <a:cubicBezTo>
                      <a:pt x="63" y="53"/>
                      <a:pt x="63" y="53"/>
                      <a:pt x="63" y="53"/>
                    </a:cubicBezTo>
                    <a:cubicBezTo>
                      <a:pt x="63" y="52"/>
                      <a:pt x="63" y="52"/>
                      <a:pt x="63" y="52"/>
                    </a:cubicBezTo>
                    <a:cubicBezTo>
                      <a:pt x="63" y="50"/>
                      <a:pt x="63" y="49"/>
                      <a:pt x="63" y="48"/>
                    </a:cubicBezTo>
                    <a:cubicBezTo>
                      <a:pt x="63" y="46"/>
                      <a:pt x="63" y="46"/>
                      <a:pt x="63" y="46"/>
                    </a:cubicBezTo>
                    <a:cubicBezTo>
                      <a:pt x="64" y="47"/>
                      <a:pt x="64" y="47"/>
                      <a:pt x="64" y="47"/>
                    </a:cubicBezTo>
                    <a:cubicBezTo>
                      <a:pt x="64" y="47"/>
                      <a:pt x="64" y="47"/>
                      <a:pt x="65" y="47"/>
                    </a:cubicBezTo>
                    <a:cubicBezTo>
                      <a:pt x="65" y="47"/>
                      <a:pt x="65" y="47"/>
                      <a:pt x="65" y="47"/>
                    </a:cubicBezTo>
                    <a:cubicBezTo>
                      <a:pt x="65" y="45"/>
                      <a:pt x="66" y="44"/>
                      <a:pt x="68" y="43"/>
                    </a:cubicBezTo>
                    <a:cubicBezTo>
                      <a:pt x="69" y="42"/>
                      <a:pt x="69" y="42"/>
                      <a:pt x="69" y="42"/>
                    </a:cubicBezTo>
                    <a:cubicBezTo>
                      <a:pt x="69" y="44"/>
                      <a:pt x="69" y="44"/>
                      <a:pt x="69" y="44"/>
                    </a:cubicBezTo>
                    <a:cubicBezTo>
                      <a:pt x="69" y="44"/>
                      <a:pt x="69" y="45"/>
                      <a:pt x="69" y="45"/>
                    </a:cubicBezTo>
                    <a:cubicBezTo>
                      <a:pt x="69" y="44"/>
                      <a:pt x="69" y="44"/>
                      <a:pt x="69" y="44"/>
                    </a:cubicBezTo>
                    <a:cubicBezTo>
                      <a:pt x="69" y="44"/>
                      <a:pt x="69" y="44"/>
                      <a:pt x="69" y="44"/>
                    </a:cubicBezTo>
                    <a:cubicBezTo>
                      <a:pt x="71" y="43"/>
                      <a:pt x="71" y="43"/>
                      <a:pt x="71" y="43"/>
                    </a:cubicBezTo>
                    <a:cubicBezTo>
                      <a:pt x="71" y="44"/>
                      <a:pt x="71" y="44"/>
                      <a:pt x="71" y="44"/>
                    </a:cubicBezTo>
                    <a:cubicBezTo>
                      <a:pt x="71" y="45"/>
                      <a:pt x="71" y="45"/>
                      <a:pt x="72" y="45"/>
                    </a:cubicBezTo>
                    <a:cubicBezTo>
                      <a:pt x="72" y="45"/>
                      <a:pt x="72" y="44"/>
                      <a:pt x="72" y="43"/>
                    </a:cubicBezTo>
                    <a:cubicBezTo>
                      <a:pt x="71" y="42"/>
                      <a:pt x="71" y="42"/>
                      <a:pt x="70" y="42"/>
                    </a:cubicBezTo>
                    <a:cubicBezTo>
                      <a:pt x="70" y="41"/>
                      <a:pt x="69" y="41"/>
                      <a:pt x="68" y="40"/>
                    </a:cubicBezTo>
                    <a:cubicBezTo>
                      <a:pt x="65" y="36"/>
                      <a:pt x="65" y="36"/>
                      <a:pt x="65" y="36"/>
                    </a:cubicBezTo>
                    <a:cubicBezTo>
                      <a:pt x="65" y="36"/>
                      <a:pt x="64" y="36"/>
                      <a:pt x="64" y="36"/>
                    </a:cubicBezTo>
                    <a:cubicBezTo>
                      <a:pt x="64" y="37"/>
                      <a:pt x="63" y="37"/>
                      <a:pt x="62" y="36"/>
                    </a:cubicBezTo>
                    <a:cubicBezTo>
                      <a:pt x="61" y="36"/>
                      <a:pt x="57" y="32"/>
                      <a:pt x="57" y="30"/>
                    </a:cubicBezTo>
                    <a:cubicBezTo>
                      <a:pt x="58" y="26"/>
                      <a:pt x="57" y="23"/>
                      <a:pt x="56" y="19"/>
                    </a:cubicBezTo>
                    <a:cubicBezTo>
                      <a:pt x="55" y="17"/>
                      <a:pt x="55" y="15"/>
                      <a:pt x="54" y="12"/>
                    </a:cubicBezTo>
                    <a:cubicBezTo>
                      <a:pt x="54" y="9"/>
                      <a:pt x="52" y="5"/>
                      <a:pt x="50" y="4"/>
                    </a:cubicBezTo>
                    <a:cubicBezTo>
                      <a:pt x="50" y="5"/>
                      <a:pt x="50" y="5"/>
                      <a:pt x="50" y="5"/>
                    </a:cubicBezTo>
                    <a:cubicBezTo>
                      <a:pt x="45" y="3"/>
                      <a:pt x="45" y="3"/>
                      <a:pt x="45" y="3"/>
                    </a:cubicBezTo>
                    <a:cubicBezTo>
                      <a:pt x="45" y="3"/>
                      <a:pt x="45" y="4"/>
                      <a:pt x="45" y="4"/>
                    </a:cubicBezTo>
                    <a:cubicBezTo>
                      <a:pt x="45" y="4"/>
                      <a:pt x="45" y="5"/>
                      <a:pt x="45" y="5"/>
                    </a:cubicBezTo>
                    <a:cubicBezTo>
                      <a:pt x="46" y="14"/>
                      <a:pt x="46" y="14"/>
                      <a:pt x="46" y="14"/>
                    </a:cubicBezTo>
                    <a:cubicBezTo>
                      <a:pt x="46" y="15"/>
                      <a:pt x="46" y="15"/>
                      <a:pt x="47" y="16"/>
                    </a:cubicBezTo>
                    <a:cubicBezTo>
                      <a:pt x="47" y="19"/>
                      <a:pt x="47" y="20"/>
                      <a:pt x="45" y="24"/>
                    </a:cubicBezTo>
                    <a:cubicBezTo>
                      <a:pt x="44" y="24"/>
                      <a:pt x="44" y="24"/>
                      <a:pt x="44" y="24"/>
                    </a:cubicBezTo>
                    <a:cubicBezTo>
                      <a:pt x="43" y="24"/>
                      <a:pt x="43" y="24"/>
                      <a:pt x="43" y="24"/>
                    </a:cubicBezTo>
                    <a:cubicBezTo>
                      <a:pt x="42" y="22"/>
                      <a:pt x="41" y="18"/>
                      <a:pt x="41" y="14"/>
                    </a:cubicBezTo>
                    <a:cubicBezTo>
                      <a:pt x="41" y="14"/>
                      <a:pt x="41" y="13"/>
                      <a:pt x="41" y="13"/>
                    </a:cubicBezTo>
                    <a:cubicBezTo>
                      <a:pt x="41" y="11"/>
                      <a:pt x="39" y="9"/>
                      <a:pt x="37" y="8"/>
                    </a:cubicBezTo>
                    <a:cubicBezTo>
                      <a:pt x="39" y="11"/>
                      <a:pt x="39" y="11"/>
                      <a:pt x="39" y="11"/>
                    </a:cubicBezTo>
                    <a:cubicBezTo>
                      <a:pt x="38" y="11"/>
                      <a:pt x="38" y="11"/>
                      <a:pt x="38" y="11"/>
                    </a:cubicBezTo>
                    <a:cubicBezTo>
                      <a:pt x="38" y="11"/>
                      <a:pt x="38" y="11"/>
                      <a:pt x="38" y="11"/>
                    </a:cubicBezTo>
                    <a:cubicBezTo>
                      <a:pt x="38" y="12"/>
                      <a:pt x="38" y="12"/>
                      <a:pt x="38" y="12"/>
                    </a:cubicBezTo>
                    <a:cubicBezTo>
                      <a:pt x="37" y="12"/>
                      <a:pt x="37" y="12"/>
                      <a:pt x="37" y="12"/>
                    </a:cubicBezTo>
                    <a:cubicBezTo>
                      <a:pt x="34" y="13"/>
                      <a:pt x="32" y="15"/>
                      <a:pt x="29" y="16"/>
                    </a:cubicBezTo>
                    <a:cubicBezTo>
                      <a:pt x="26" y="17"/>
                      <a:pt x="26" y="17"/>
                      <a:pt x="26" y="17"/>
                    </a:cubicBezTo>
                    <a:cubicBezTo>
                      <a:pt x="28" y="14"/>
                      <a:pt x="28" y="14"/>
                      <a:pt x="28" y="14"/>
                    </a:cubicBezTo>
                    <a:cubicBezTo>
                      <a:pt x="28" y="14"/>
                      <a:pt x="28" y="14"/>
                      <a:pt x="28" y="13"/>
                    </a:cubicBezTo>
                    <a:cubicBezTo>
                      <a:pt x="29" y="13"/>
                      <a:pt x="30" y="11"/>
                      <a:pt x="30" y="10"/>
                    </a:cubicBezTo>
                    <a:cubicBezTo>
                      <a:pt x="24" y="7"/>
                      <a:pt x="24" y="7"/>
                      <a:pt x="24" y="7"/>
                    </a:cubicBezTo>
                    <a:cubicBezTo>
                      <a:pt x="24" y="7"/>
                      <a:pt x="24" y="8"/>
                      <a:pt x="23" y="9"/>
                    </a:cubicBezTo>
                    <a:cubicBezTo>
                      <a:pt x="23" y="11"/>
                      <a:pt x="22" y="12"/>
                      <a:pt x="20" y="12"/>
                    </a:cubicBezTo>
                    <a:cubicBezTo>
                      <a:pt x="20" y="12"/>
                      <a:pt x="19" y="12"/>
                      <a:pt x="19" y="12"/>
                    </a:cubicBezTo>
                    <a:cubicBezTo>
                      <a:pt x="17" y="13"/>
                      <a:pt x="17" y="13"/>
                      <a:pt x="17" y="13"/>
                    </a:cubicBezTo>
                    <a:cubicBezTo>
                      <a:pt x="18" y="10"/>
                      <a:pt x="18" y="10"/>
                      <a:pt x="18" y="10"/>
                    </a:cubicBezTo>
                    <a:cubicBezTo>
                      <a:pt x="19" y="9"/>
                      <a:pt x="20" y="4"/>
                      <a:pt x="19" y="3"/>
                    </a:cubicBezTo>
                    <a:cubicBezTo>
                      <a:pt x="19" y="2"/>
                      <a:pt x="19" y="2"/>
                      <a:pt x="18" y="2"/>
                    </a:cubicBezTo>
                    <a:cubicBezTo>
                      <a:pt x="17" y="2"/>
                      <a:pt x="12" y="6"/>
                      <a:pt x="10" y="8"/>
                    </a:cubicBezTo>
                    <a:cubicBezTo>
                      <a:pt x="8" y="9"/>
                      <a:pt x="7" y="10"/>
                      <a:pt x="7" y="10"/>
                    </a:cubicBezTo>
                    <a:cubicBezTo>
                      <a:pt x="5" y="11"/>
                      <a:pt x="5" y="11"/>
                      <a:pt x="5" y="14"/>
                    </a:cubicBezTo>
                    <a:cubicBezTo>
                      <a:pt x="4" y="14"/>
                      <a:pt x="4" y="14"/>
                      <a:pt x="5" y="14"/>
                    </a:cubicBezTo>
                    <a:cubicBezTo>
                      <a:pt x="5" y="15"/>
                      <a:pt x="6" y="16"/>
                      <a:pt x="5" y="18"/>
                    </a:cubicBezTo>
                    <a:cubicBezTo>
                      <a:pt x="2" y="21"/>
                      <a:pt x="2" y="22"/>
                      <a:pt x="3" y="22"/>
                    </a:cubicBezTo>
                    <a:cubicBezTo>
                      <a:pt x="3" y="22"/>
                      <a:pt x="3" y="22"/>
                      <a:pt x="4" y="22"/>
                    </a:cubicBezTo>
                    <a:cubicBezTo>
                      <a:pt x="5" y="22"/>
                      <a:pt x="5" y="22"/>
                      <a:pt x="6" y="22"/>
                    </a:cubicBezTo>
                    <a:cubicBezTo>
                      <a:pt x="7" y="22"/>
                      <a:pt x="7" y="22"/>
                      <a:pt x="7" y="22"/>
                    </a:cubicBezTo>
                    <a:cubicBezTo>
                      <a:pt x="7" y="23"/>
                      <a:pt x="7" y="23"/>
                      <a:pt x="7" y="23"/>
                    </a:cubicBezTo>
                    <a:cubicBezTo>
                      <a:pt x="7" y="24"/>
                      <a:pt x="6" y="25"/>
                      <a:pt x="6" y="25"/>
                    </a:cubicBezTo>
                    <a:cubicBezTo>
                      <a:pt x="6" y="25"/>
                      <a:pt x="6" y="25"/>
                      <a:pt x="6" y="26"/>
                    </a:cubicBezTo>
                    <a:cubicBezTo>
                      <a:pt x="9" y="25"/>
                      <a:pt x="9" y="25"/>
                      <a:pt x="9" y="25"/>
                    </a:cubicBezTo>
                    <a:cubicBezTo>
                      <a:pt x="11" y="24"/>
                      <a:pt x="13" y="24"/>
                      <a:pt x="15" y="24"/>
                    </a:cubicBezTo>
                    <a:cubicBezTo>
                      <a:pt x="24" y="22"/>
                      <a:pt x="24" y="22"/>
                      <a:pt x="24" y="22"/>
                    </a:cubicBezTo>
                    <a:cubicBezTo>
                      <a:pt x="15" y="26"/>
                      <a:pt x="15" y="26"/>
                      <a:pt x="15" y="26"/>
                    </a:cubicBezTo>
                    <a:cubicBezTo>
                      <a:pt x="15" y="26"/>
                      <a:pt x="15" y="26"/>
                      <a:pt x="14" y="26"/>
                    </a:cubicBezTo>
                    <a:cubicBezTo>
                      <a:pt x="16" y="27"/>
                      <a:pt x="16" y="27"/>
                      <a:pt x="16" y="27"/>
                    </a:cubicBezTo>
                    <a:cubicBezTo>
                      <a:pt x="6" y="31"/>
                      <a:pt x="6" y="31"/>
                      <a:pt x="6" y="31"/>
                    </a:cubicBezTo>
                    <a:cubicBezTo>
                      <a:pt x="8" y="35"/>
                      <a:pt x="10" y="36"/>
                      <a:pt x="15" y="36"/>
                    </a:cubicBezTo>
                    <a:cubicBezTo>
                      <a:pt x="16" y="36"/>
                      <a:pt x="16" y="35"/>
                      <a:pt x="17" y="35"/>
                    </a:cubicBezTo>
                    <a:cubicBezTo>
                      <a:pt x="19" y="34"/>
                      <a:pt x="21" y="33"/>
                      <a:pt x="22" y="34"/>
                    </a:cubicBezTo>
                    <a:cubicBezTo>
                      <a:pt x="30" y="38"/>
                      <a:pt x="30" y="38"/>
                      <a:pt x="30" y="38"/>
                    </a:cubicBezTo>
                    <a:cubicBezTo>
                      <a:pt x="29" y="39"/>
                      <a:pt x="29" y="39"/>
                      <a:pt x="29" y="39"/>
                    </a:cubicBezTo>
                    <a:cubicBezTo>
                      <a:pt x="28" y="40"/>
                      <a:pt x="27" y="41"/>
                      <a:pt x="26" y="41"/>
                    </a:cubicBezTo>
                    <a:cubicBezTo>
                      <a:pt x="25" y="41"/>
                      <a:pt x="24" y="41"/>
                      <a:pt x="23" y="40"/>
                    </a:cubicBezTo>
                    <a:cubicBezTo>
                      <a:pt x="22" y="40"/>
                      <a:pt x="20" y="40"/>
                      <a:pt x="19" y="40"/>
                    </a:cubicBezTo>
                    <a:lnTo>
                      <a:pt x="9" y="4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13" name="Freeform 222"/>
              <p:cNvSpPr/>
              <p:nvPr/>
            </p:nvSpPr>
            <p:spPr bwMode="auto">
              <a:xfrm>
                <a:off x="3171825" y="1530177"/>
                <a:ext cx="114300" cy="133350"/>
              </a:xfrm>
              <a:custGeom>
                <a:avLst/>
                <a:gdLst>
                  <a:gd name="T0" fmla="*/ 7 w 42"/>
                  <a:gd name="T1" fmla="*/ 11 h 49"/>
                  <a:gd name="T2" fmla="*/ 5 w 42"/>
                  <a:gd name="T3" fmla="*/ 25 h 49"/>
                  <a:gd name="T4" fmla="*/ 3 w 42"/>
                  <a:gd name="T5" fmla="*/ 30 h 49"/>
                  <a:gd name="T6" fmla="*/ 0 w 42"/>
                  <a:gd name="T7" fmla="*/ 38 h 49"/>
                  <a:gd name="T8" fmla="*/ 7 w 42"/>
                  <a:gd name="T9" fmla="*/ 41 h 49"/>
                  <a:gd name="T10" fmla="*/ 11 w 42"/>
                  <a:gd name="T11" fmla="*/ 49 h 49"/>
                  <a:gd name="T12" fmla="*/ 17 w 42"/>
                  <a:gd name="T13" fmla="*/ 44 h 49"/>
                  <a:gd name="T14" fmla="*/ 21 w 42"/>
                  <a:gd name="T15" fmla="*/ 40 h 49"/>
                  <a:gd name="T16" fmla="*/ 22 w 42"/>
                  <a:gd name="T17" fmla="*/ 35 h 49"/>
                  <a:gd name="T18" fmla="*/ 26 w 42"/>
                  <a:gd name="T19" fmla="*/ 33 h 49"/>
                  <a:gd name="T20" fmla="*/ 42 w 42"/>
                  <a:gd name="T21" fmla="*/ 18 h 49"/>
                  <a:gd name="T22" fmla="*/ 26 w 42"/>
                  <a:gd name="T23" fmla="*/ 11 h 49"/>
                  <a:gd name="T24" fmla="*/ 27 w 42"/>
                  <a:gd name="T25" fmla="*/ 8 h 49"/>
                  <a:gd name="T26" fmla="*/ 24 w 42"/>
                  <a:gd name="T27" fmla="*/ 10 h 49"/>
                  <a:gd name="T28" fmla="*/ 11 w 42"/>
                  <a:gd name="T29" fmla="*/ 5 h 49"/>
                  <a:gd name="T30" fmla="*/ 5 w 42"/>
                  <a:gd name="T31" fmla="*/ 5 h 49"/>
                  <a:gd name="T32" fmla="*/ 7 w 42"/>
                  <a:gd name="T3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9">
                    <a:moveTo>
                      <a:pt x="7" y="11"/>
                    </a:moveTo>
                    <a:cubicBezTo>
                      <a:pt x="11" y="15"/>
                      <a:pt x="1" y="21"/>
                      <a:pt x="5" y="25"/>
                    </a:cubicBezTo>
                    <a:cubicBezTo>
                      <a:pt x="1" y="26"/>
                      <a:pt x="4" y="28"/>
                      <a:pt x="3" y="30"/>
                    </a:cubicBezTo>
                    <a:cubicBezTo>
                      <a:pt x="3" y="32"/>
                      <a:pt x="0" y="37"/>
                      <a:pt x="0" y="38"/>
                    </a:cubicBezTo>
                    <a:cubicBezTo>
                      <a:pt x="1" y="40"/>
                      <a:pt x="6" y="40"/>
                      <a:pt x="7" y="41"/>
                    </a:cubicBezTo>
                    <a:cubicBezTo>
                      <a:pt x="9" y="43"/>
                      <a:pt x="10" y="47"/>
                      <a:pt x="11" y="49"/>
                    </a:cubicBezTo>
                    <a:cubicBezTo>
                      <a:pt x="13" y="47"/>
                      <a:pt x="15" y="46"/>
                      <a:pt x="17" y="44"/>
                    </a:cubicBezTo>
                    <a:cubicBezTo>
                      <a:pt x="19" y="47"/>
                      <a:pt x="22" y="43"/>
                      <a:pt x="21" y="40"/>
                    </a:cubicBezTo>
                    <a:cubicBezTo>
                      <a:pt x="21" y="38"/>
                      <a:pt x="22" y="37"/>
                      <a:pt x="22" y="35"/>
                    </a:cubicBezTo>
                    <a:cubicBezTo>
                      <a:pt x="23" y="34"/>
                      <a:pt x="26" y="34"/>
                      <a:pt x="26" y="33"/>
                    </a:cubicBezTo>
                    <a:cubicBezTo>
                      <a:pt x="28" y="26"/>
                      <a:pt x="36" y="22"/>
                      <a:pt x="42" y="18"/>
                    </a:cubicBezTo>
                    <a:cubicBezTo>
                      <a:pt x="38" y="14"/>
                      <a:pt x="31" y="1"/>
                      <a:pt x="26" y="11"/>
                    </a:cubicBezTo>
                    <a:cubicBezTo>
                      <a:pt x="27" y="10"/>
                      <a:pt x="27" y="9"/>
                      <a:pt x="27" y="8"/>
                    </a:cubicBezTo>
                    <a:cubicBezTo>
                      <a:pt x="26" y="9"/>
                      <a:pt x="25" y="9"/>
                      <a:pt x="24" y="10"/>
                    </a:cubicBezTo>
                    <a:cubicBezTo>
                      <a:pt x="27" y="3"/>
                      <a:pt x="10" y="0"/>
                      <a:pt x="11" y="5"/>
                    </a:cubicBezTo>
                    <a:cubicBezTo>
                      <a:pt x="11" y="2"/>
                      <a:pt x="7" y="4"/>
                      <a:pt x="5" y="5"/>
                    </a:cubicBezTo>
                    <a:cubicBezTo>
                      <a:pt x="7" y="7"/>
                      <a:pt x="6" y="9"/>
                      <a:pt x="7"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14" name="Freeform 223"/>
              <p:cNvSpPr>
                <a:spLocks noEditPoints="1"/>
              </p:cNvSpPr>
              <p:nvPr/>
            </p:nvSpPr>
            <p:spPr bwMode="auto">
              <a:xfrm>
                <a:off x="3168650" y="1534940"/>
                <a:ext cx="120650" cy="134938"/>
              </a:xfrm>
              <a:custGeom>
                <a:avLst/>
                <a:gdLst>
                  <a:gd name="T0" fmla="*/ 11 w 44"/>
                  <a:gd name="T1" fmla="*/ 47 h 49"/>
                  <a:gd name="T2" fmla="*/ 7 w 44"/>
                  <a:gd name="T3" fmla="*/ 40 h 49"/>
                  <a:gd name="T4" fmla="*/ 0 w 44"/>
                  <a:gd name="T5" fmla="*/ 36 h 49"/>
                  <a:gd name="T6" fmla="*/ 4 w 44"/>
                  <a:gd name="T7" fmla="*/ 28 h 49"/>
                  <a:gd name="T8" fmla="*/ 3 w 44"/>
                  <a:gd name="T9" fmla="*/ 23 h 49"/>
                  <a:gd name="T10" fmla="*/ 6 w 44"/>
                  <a:gd name="T11" fmla="*/ 15 h 49"/>
                  <a:gd name="T12" fmla="*/ 7 w 44"/>
                  <a:gd name="T13" fmla="*/ 9 h 49"/>
                  <a:gd name="T14" fmla="*/ 6 w 44"/>
                  <a:gd name="T15" fmla="*/ 7 h 49"/>
                  <a:gd name="T16" fmla="*/ 4 w 44"/>
                  <a:gd name="T17" fmla="*/ 3 h 49"/>
                  <a:gd name="T18" fmla="*/ 7 w 44"/>
                  <a:gd name="T19" fmla="*/ 1 h 49"/>
                  <a:gd name="T20" fmla="*/ 12 w 44"/>
                  <a:gd name="T21" fmla="*/ 1 h 49"/>
                  <a:gd name="T22" fmla="*/ 26 w 44"/>
                  <a:gd name="T23" fmla="*/ 4 h 49"/>
                  <a:gd name="T24" fmla="*/ 27 w 44"/>
                  <a:gd name="T25" fmla="*/ 5 h 49"/>
                  <a:gd name="T26" fmla="*/ 29 w 44"/>
                  <a:gd name="T27" fmla="*/ 5 h 49"/>
                  <a:gd name="T28" fmla="*/ 42 w 44"/>
                  <a:gd name="T29" fmla="*/ 13 h 49"/>
                  <a:gd name="T30" fmla="*/ 44 w 44"/>
                  <a:gd name="T31" fmla="*/ 16 h 49"/>
                  <a:gd name="T32" fmla="*/ 39 w 44"/>
                  <a:gd name="T33" fmla="*/ 20 h 49"/>
                  <a:gd name="T34" fmla="*/ 25 w 44"/>
                  <a:gd name="T35" fmla="*/ 33 h 49"/>
                  <a:gd name="T36" fmla="*/ 23 w 44"/>
                  <a:gd name="T37" fmla="*/ 38 h 49"/>
                  <a:gd name="T38" fmla="*/ 19 w 44"/>
                  <a:gd name="T39" fmla="*/ 44 h 49"/>
                  <a:gd name="T40" fmla="*/ 12 w 44"/>
                  <a:gd name="T41" fmla="*/ 48 h 49"/>
                  <a:gd name="T42" fmla="*/ 8 w 44"/>
                  <a:gd name="T43" fmla="*/ 8 h 49"/>
                  <a:gd name="T44" fmla="*/ 7 w 44"/>
                  <a:gd name="T45" fmla="*/ 22 h 49"/>
                  <a:gd name="T46" fmla="*/ 6 w 44"/>
                  <a:gd name="T47" fmla="*/ 24 h 49"/>
                  <a:gd name="T48" fmla="*/ 5 w 44"/>
                  <a:gd name="T49" fmla="*/ 25 h 49"/>
                  <a:gd name="T50" fmla="*/ 4 w 44"/>
                  <a:gd name="T51" fmla="*/ 31 h 49"/>
                  <a:gd name="T52" fmla="*/ 5 w 44"/>
                  <a:gd name="T53" fmla="*/ 37 h 49"/>
                  <a:gd name="T54" fmla="*/ 12 w 44"/>
                  <a:gd name="T55" fmla="*/ 44 h 49"/>
                  <a:gd name="T56" fmla="*/ 17 w 44"/>
                  <a:gd name="T57" fmla="*/ 41 h 49"/>
                  <a:gd name="T58" fmla="*/ 18 w 44"/>
                  <a:gd name="T59" fmla="*/ 41 h 49"/>
                  <a:gd name="T60" fmla="*/ 20 w 44"/>
                  <a:gd name="T61" fmla="*/ 41 h 49"/>
                  <a:gd name="T62" fmla="*/ 22 w 44"/>
                  <a:gd name="T63" fmla="*/ 33 h 49"/>
                  <a:gd name="T64" fmla="*/ 26 w 44"/>
                  <a:gd name="T65" fmla="*/ 31 h 49"/>
                  <a:gd name="T66" fmla="*/ 41 w 44"/>
                  <a:gd name="T67" fmla="*/ 16 h 49"/>
                  <a:gd name="T68" fmla="*/ 31 w 44"/>
                  <a:gd name="T69" fmla="*/ 6 h 49"/>
                  <a:gd name="T70" fmla="*/ 27 w 44"/>
                  <a:gd name="T71" fmla="*/ 9 h 49"/>
                  <a:gd name="T72" fmla="*/ 26 w 44"/>
                  <a:gd name="T73" fmla="*/ 9 h 49"/>
                  <a:gd name="T74" fmla="*/ 24 w 44"/>
                  <a:gd name="T75" fmla="*/ 8 h 49"/>
                  <a:gd name="T76" fmla="*/ 16 w 44"/>
                  <a:gd name="T77" fmla="*/ 2 h 49"/>
                  <a:gd name="T78" fmla="*/ 13 w 44"/>
                  <a:gd name="T79" fmla="*/ 3 h 49"/>
                  <a:gd name="T80" fmla="*/ 11 w 44"/>
                  <a:gd name="T81" fmla="*/ 3 h 49"/>
                  <a:gd name="T82" fmla="*/ 8 w 44"/>
                  <a:gd name="T83" fmla="*/ 3 h 49"/>
                  <a:gd name="T84" fmla="*/ 8 w 44"/>
                  <a:gd name="T85"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49">
                    <a:moveTo>
                      <a:pt x="11" y="49"/>
                    </a:moveTo>
                    <a:cubicBezTo>
                      <a:pt x="11" y="47"/>
                      <a:pt x="11" y="47"/>
                      <a:pt x="11" y="47"/>
                    </a:cubicBezTo>
                    <a:cubicBezTo>
                      <a:pt x="11" y="47"/>
                      <a:pt x="10" y="46"/>
                      <a:pt x="10" y="45"/>
                    </a:cubicBezTo>
                    <a:cubicBezTo>
                      <a:pt x="9" y="43"/>
                      <a:pt x="8" y="41"/>
                      <a:pt x="7" y="40"/>
                    </a:cubicBezTo>
                    <a:cubicBezTo>
                      <a:pt x="7" y="39"/>
                      <a:pt x="6" y="39"/>
                      <a:pt x="5" y="39"/>
                    </a:cubicBezTo>
                    <a:cubicBezTo>
                      <a:pt x="3" y="38"/>
                      <a:pt x="1" y="38"/>
                      <a:pt x="0" y="36"/>
                    </a:cubicBezTo>
                    <a:cubicBezTo>
                      <a:pt x="0" y="35"/>
                      <a:pt x="1" y="33"/>
                      <a:pt x="3" y="30"/>
                    </a:cubicBezTo>
                    <a:cubicBezTo>
                      <a:pt x="3" y="29"/>
                      <a:pt x="3" y="28"/>
                      <a:pt x="4" y="28"/>
                    </a:cubicBezTo>
                    <a:cubicBezTo>
                      <a:pt x="4" y="27"/>
                      <a:pt x="4" y="27"/>
                      <a:pt x="3" y="26"/>
                    </a:cubicBezTo>
                    <a:cubicBezTo>
                      <a:pt x="3" y="25"/>
                      <a:pt x="3" y="24"/>
                      <a:pt x="3" y="23"/>
                    </a:cubicBezTo>
                    <a:cubicBezTo>
                      <a:pt x="4" y="23"/>
                      <a:pt x="4" y="23"/>
                      <a:pt x="4" y="23"/>
                    </a:cubicBezTo>
                    <a:cubicBezTo>
                      <a:pt x="3" y="20"/>
                      <a:pt x="5" y="18"/>
                      <a:pt x="6" y="15"/>
                    </a:cubicBezTo>
                    <a:cubicBezTo>
                      <a:pt x="8" y="12"/>
                      <a:pt x="8" y="11"/>
                      <a:pt x="7" y="10"/>
                    </a:cubicBezTo>
                    <a:cubicBezTo>
                      <a:pt x="7" y="9"/>
                      <a:pt x="7" y="9"/>
                      <a:pt x="7" y="9"/>
                    </a:cubicBezTo>
                    <a:cubicBezTo>
                      <a:pt x="7" y="9"/>
                      <a:pt x="7" y="9"/>
                      <a:pt x="7" y="9"/>
                    </a:cubicBezTo>
                    <a:cubicBezTo>
                      <a:pt x="6" y="8"/>
                      <a:pt x="6" y="7"/>
                      <a:pt x="6" y="7"/>
                    </a:cubicBezTo>
                    <a:cubicBezTo>
                      <a:pt x="6" y="5"/>
                      <a:pt x="6" y="5"/>
                      <a:pt x="5" y="4"/>
                    </a:cubicBezTo>
                    <a:cubicBezTo>
                      <a:pt x="4" y="3"/>
                      <a:pt x="4" y="3"/>
                      <a:pt x="4" y="3"/>
                    </a:cubicBezTo>
                    <a:cubicBezTo>
                      <a:pt x="6" y="2"/>
                      <a:pt x="6" y="2"/>
                      <a:pt x="6" y="2"/>
                    </a:cubicBezTo>
                    <a:cubicBezTo>
                      <a:pt x="6" y="2"/>
                      <a:pt x="7" y="2"/>
                      <a:pt x="7" y="1"/>
                    </a:cubicBezTo>
                    <a:cubicBezTo>
                      <a:pt x="8" y="1"/>
                      <a:pt x="9" y="1"/>
                      <a:pt x="11" y="1"/>
                    </a:cubicBezTo>
                    <a:cubicBezTo>
                      <a:pt x="11" y="1"/>
                      <a:pt x="11" y="1"/>
                      <a:pt x="12" y="1"/>
                    </a:cubicBezTo>
                    <a:cubicBezTo>
                      <a:pt x="13" y="0"/>
                      <a:pt x="14" y="0"/>
                      <a:pt x="16" y="0"/>
                    </a:cubicBezTo>
                    <a:cubicBezTo>
                      <a:pt x="19" y="0"/>
                      <a:pt x="24" y="1"/>
                      <a:pt x="26" y="4"/>
                    </a:cubicBezTo>
                    <a:cubicBezTo>
                      <a:pt x="26" y="5"/>
                      <a:pt x="26" y="5"/>
                      <a:pt x="27" y="6"/>
                    </a:cubicBezTo>
                    <a:cubicBezTo>
                      <a:pt x="27" y="5"/>
                      <a:pt x="27" y="5"/>
                      <a:pt x="27" y="5"/>
                    </a:cubicBezTo>
                    <a:cubicBezTo>
                      <a:pt x="29" y="2"/>
                      <a:pt x="29" y="2"/>
                      <a:pt x="29" y="2"/>
                    </a:cubicBezTo>
                    <a:cubicBezTo>
                      <a:pt x="29" y="5"/>
                      <a:pt x="29" y="5"/>
                      <a:pt x="29" y="5"/>
                    </a:cubicBezTo>
                    <a:cubicBezTo>
                      <a:pt x="30" y="4"/>
                      <a:pt x="30" y="4"/>
                      <a:pt x="31" y="4"/>
                    </a:cubicBezTo>
                    <a:cubicBezTo>
                      <a:pt x="35" y="4"/>
                      <a:pt x="39" y="9"/>
                      <a:pt x="42" y="13"/>
                    </a:cubicBezTo>
                    <a:cubicBezTo>
                      <a:pt x="42" y="14"/>
                      <a:pt x="43" y="15"/>
                      <a:pt x="43" y="16"/>
                    </a:cubicBezTo>
                    <a:cubicBezTo>
                      <a:pt x="44" y="16"/>
                      <a:pt x="44" y="16"/>
                      <a:pt x="44" y="16"/>
                    </a:cubicBezTo>
                    <a:cubicBezTo>
                      <a:pt x="43" y="17"/>
                      <a:pt x="43" y="17"/>
                      <a:pt x="43" y="17"/>
                    </a:cubicBezTo>
                    <a:cubicBezTo>
                      <a:pt x="42" y="18"/>
                      <a:pt x="40" y="19"/>
                      <a:pt x="39" y="20"/>
                    </a:cubicBezTo>
                    <a:cubicBezTo>
                      <a:pt x="34" y="23"/>
                      <a:pt x="30" y="26"/>
                      <a:pt x="28" y="31"/>
                    </a:cubicBezTo>
                    <a:cubicBezTo>
                      <a:pt x="28" y="32"/>
                      <a:pt x="26" y="33"/>
                      <a:pt x="25" y="33"/>
                    </a:cubicBezTo>
                    <a:cubicBezTo>
                      <a:pt x="25" y="33"/>
                      <a:pt x="24" y="33"/>
                      <a:pt x="24" y="33"/>
                    </a:cubicBezTo>
                    <a:cubicBezTo>
                      <a:pt x="24" y="35"/>
                      <a:pt x="23" y="36"/>
                      <a:pt x="23" y="38"/>
                    </a:cubicBezTo>
                    <a:cubicBezTo>
                      <a:pt x="24" y="40"/>
                      <a:pt x="23" y="42"/>
                      <a:pt x="22" y="43"/>
                    </a:cubicBezTo>
                    <a:cubicBezTo>
                      <a:pt x="21" y="44"/>
                      <a:pt x="20" y="44"/>
                      <a:pt x="19" y="44"/>
                    </a:cubicBezTo>
                    <a:cubicBezTo>
                      <a:pt x="19" y="44"/>
                      <a:pt x="18" y="44"/>
                      <a:pt x="17" y="43"/>
                    </a:cubicBezTo>
                    <a:cubicBezTo>
                      <a:pt x="16" y="45"/>
                      <a:pt x="14" y="46"/>
                      <a:pt x="12" y="48"/>
                    </a:cubicBezTo>
                    <a:lnTo>
                      <a:pt x="11" y="49"/>
                    </a:lnTo>
                    <a:close/>
                    <a:moveTo>
                      <a:pt x="8" y="8"/>
                    </a:moveTo>
                    <a:cubicBezTo>
                      <a:pt x="11" y="11"/>
                      <a:pt x="9" y="14"/>
                      <a:pt x="8" y="16"/>
                    </a:cubicBezTo>
                    <a:cubicBezTo>
                      <a:pt x="6" y="19"/>
                      <a:pt x="5" y="21"/>
                      <a:pt x="7" y="22"/>
                    </a:cubicBezTo>
                    <a:cubicBezTo>
                      <a:pt x="8" y="24"/>
                      <a:pt x="8" y="24"/>
                      <a:pt x="8" y="24"/>
                    </a:cubicBezTo>
                    <a:cubicBezTo>
                      <a:pt x="6" y="24"/>
                      <a:pt x="6" y="24"/>
                      <a:pt x="6" y="24"/>
                    </a:cubicBezTo>
                    <a:cubicBezTo>
                      <a:pt x="5" y="24"/>
                      <a:pt x="5" y="24"/>
                      <a:pt x="5" y="24"/>
                    </a:cubicBezTo>
                    <a:cubicBezTo>
                      <a:pt x="5" y="25"/>
                      <a:pt x="5" y="25"/>
                      <a:pt x="5" y="25"/>
                    </a:cubicBezTo>
                    <a:cubicBezTo>
                      <a:pt x="6" y="26"/>
                      <a:pt x="6" y="28"/>
                      <a:pt x="5" y="29"/>
                    </a:cubicBezTo>
                    <a:cubicBezTo>
                      <a:pt x="5" y="29"/>
                      <a:pt x="5" y="30"/>
                      <a:pt x="4" y="31"/>
                    </a:cubicBezTo>
                    <a:cubicBezTo>
                      <a:pt x="4" y="32"/>
                      <a:pt x="2" y="35"/>
                      <a:pt x="2" y="36"/>
                    </a:cubicBezTo>
                    <a:cubicBezTo>
                      <a:pt x="2" y="36"/>
                      <a:pt x="4" y="37"/>
                      <a:pt x="5" y="37"/>
                    </a:cubicBezTo>
                    <a:cubicBezTo>
                      <a:pt x="7" y="37"/>
                      <a:pt x="8" y="38"/>
                      <a:pt x="9" y="38"/>
                    </a:cubicBezTo>
                    <a:cubicBezTo>
                      <a:pt x="10" y="40"/>
                      <a:pt x="11" y="42"/>
                      <a:pt x="12" y="44"/>
                    </a:cubicBezTo>
                    <a:cubicBezTo>
                      <a:pt x="12" y="45"/>
                      <a:pt x="12" y="45"/>
                      <a:pt x="12" y="45"/>
                    </a:cubicBezTo>
                    <a:cubicBezTo>
                      <a:pt x="14" y="44"/>
                      <a:pt x="15" y="43"/>
                      <a:pt x="17" y="41"/>
                    </a:cubicBezTo>
                    <a:cubicBezTo>
                      <a:pt x="18" y="40"/>
                      <a:pt x="18" y="40"/>
                      <a:pt x="18" y="40"/>
                    </a:cubicBezTo>
                    <a:cubicBezTo>
                      <a:pt x="18" y="41"/>
                      <a:pt x="18" y="41"/>
                      <a:pt x="18" y="41"/>
                    </a:cubicBezTo>
                    <a:cubicBezTo>
                      <a:pt x="19" y="42"/>
                      <a:pt x="19" y="42"/>
                      <a:pt x="19" y="42"/>
                    </a:cubicBezTo>
                    <a:cubicBezTo>
                      <a:pt x="19" y="42"/>
                      <a:pt x="20" y="42"/>
                      <a:pt x="20" y="41"/>
                    </a:cubicBezTo>
                    <a:cubicBezTo>
                      <a:pt x="21" y="41"/>
                      <a:pt x="22" y="39"/>
                      <a:pt x="21" y="38"/>
                    </a:cubicBezTo>
                    <a:cubicBezTo>
                      <a:pt x="21" y="36"/>
                      <a:pt x="22" y="35"/>
                      <a:pt x="22" y="33"/>
                    </a:cubicBezTo>
                    <a:cubicBezTo>
                      <a:pt x="23" y="31"/>
                      <a:pt x="24" y="31"/>
                      <a:pt x="25" y="31"/>
                    </a:cubicBezTo>
                    <a:cubicBezTo>
                      <a:pt x="25" y="31"/>
                      <a:pt x="26" y="31"/>
                      <a:pt x="26" y="31"/>
                    </a:cubicBezTo>
                    <a:cubicBezTo>
                      <a:pt x="28" y="25"/>
                      <a:pt x="33" y="21"/>
                      <a:pt x="38" y="18"/>
                    </a:cubicBezTo>
                    <a:cubicBezTo>
                      <a:pt x="39" y="17"/>
                      <a:pt x="40" y="17"/>
                      <a:pt x="41" y="16"/>
                    </a:cubicBezTo>
                    <a:cubicBezTo>
                      <a:pt x="41" y="15"/>
                      <a:pt x="40" y="15"/>
                      <a:pt x="40" y="14"/>
                    </a:cubicBezTo>
                    <a:cubicBezTo>
                      <a:pt x="38" y="11"/>
                      <a:pt x="34" y="6"/>
                      <a:pt x="31" y="6"/>
                    </a:cubicBezTo>
                    <a:cubicBezTo>
                      <a:pt x="30" y="6"/>
                      <a:pt x="29" y="7"/>
                      <a:pt x="28" y="9"/>
                    </a:cubicBezTo>
                    <a:cubicBezTo>
                      <a:pt x="27" y="9"/>
                      <a:pt x="27" y="9"/>
                      <a:pt x="27" y="9"/>
                    </a:cubicBezTo>
                    <a:cubicBezTo>
                      <a:pt x="27" y="9"/>
                      <a:pt x="27" y="8"/>
                      <a:pt x="27" y="8"/>
                    </a:cubicBezTo>
                    <a:cubicBezTo>
                      <a:pt x="26" y="8"/>
                      <a:pt x="26" y="9"/>
                      <a:pt x="26" y="9"/>
                    </a:cubicBezTo>
                    <a:cubicBezTo>
                      <a:pt x="21" y="15"/>
                      <a:pt x="21" y="15"/>
                      <a:pt x="21" y="15"/>
                    </a:cubicBezTo>
                    <a:cubicBezTo>
                      <a:pt x="24" y="8"/>
                      <a:pt x="24" y="8"/>
                      <a:pt x="24" y="8"/>
                    </a:cubicBezTo>
                    <a:cubicBezTo>
                      <a:pt x="25" y="7"/>
                      <a:pt x="25" y="6"/>
                      <a:pt x="24" y="5"/>
                    </a:cubicBezTo>
                    <a:cubicBezTo>
                      <a:pt x="23" y="3"/>
                      <a:pt x="19" y="2"/>
                      <a:pt x="16" y="2"/>
                    </a:cubicBezTo>
                    <a:cubicBezTo>
                      <a:pt x="15" y="2"/>
                      <a:pt x="14" y="2"/>
                      <a:pt x="13" y="2"/>
                    </a:cubicBezTo>
                    <a:cubicBezTo>
                      <a:pt x="13" y="2"/>
                      <a:pt x="13" y="3"/>
                      <a:pt x="13" y="3"/>
                    </a:cubicBezTo>
                    <a:cubicBezTo>
                      <a:pt x="11" y="4"/>
                      <a:pt x="11" y="4"/>
                      <a:pt x="11" y="4"/>
                    </a:cubicBezTo>
                    <a:cubicBezTo>
                      <a:pt x="11" y="3"/>
                      <a:pt x="11" y="3"/>
                      <a:pt x="11" y="3"/>
                    </a:cubicBezTo>
                    <a:cubicBezTo>
                      <a:pt x="10" y="3"/>
                      <a:pt x="9" y="3"/>
                      <a:pt x="8" y="3"/>
                    </a:cubicBezTo>
                    <a:cubicBezTo>
                      <a:pt x="8" y="3"/>
                      <a:pt x="8" y="3"/>
                      <a:pt x="8" y="3"/>
                    </a:cubicBezTo>
                    <a:cubicBezTo>
                      <a:pt x="8" y="5"/>
                      <a:pt x="8" y="6"/>
                      <a:pt x="8" y="7"/>
                    </a:cubicBezTo>
                    <a:cubicBezTo>
                      <a:pt x="8" y="7"/>
                      <a:pt x="8" y="8"/>
                      <a:pt x="8"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15" name="Freeform 224"/>
              <p:cNvSpPr/>
              <p:nvPr/>
            </p:nvSpPr>
            <p:spPr bwMode="auto">
              <a:xfrm>
                <a:off x="3679825" y="1719090"/>
                <a:ext cx="3175" cy="4763"/>
              </a:xfrm>
              <a:custGeom>
                <a:avLst/>
                <a:gdLst>
                  <a:gd name="T0" fmla="*/ 1 w 1"/>
                  <a:gd name="T1" fmla="*/ 2 h 2"/>
                  <a:gd name="T2" fmla="*/ 0 w 1"/>
                  <a:gd name="T3" fmla="*/ 0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0" y="1"/>
                      <a:pt x="0" y="2"/>
                      <a:pt x="0" y="0"/>
                    </a:cubicBezTo>
                    <a:cubicBezTo>
                      <a:pt x="0" y="0"/>
                      <a:pt x="1" y="0"/>
                      <a:pt x="1" y="0"/>
                    </a:cubicBezTo>
                    <a:cubicBezTo>
                      <a:pt x="1" y="1"/>
                      <a:pt x="1" y="1"/>
                      <a:pt x="1"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16" name="Freeform 225"/>
              <p:cNvSpPr/>
              <p:nvPr/>
            </p:nvSpPr>
            <p:spPr bwMode="auto">
              <a:xfrm>
                <a:off x="3676650" y="1715915"/>
                <a:ext cx="7938" cy="14288"/>
              </a:xfrm>
              <a:custGeom>
                <a:avLst/>
                <a:gdLst>
                  <a:gd name="T0" fmla="*/ 2 w 3"/>
                  <a:gd name="T1" fmla="*/ 5 h 5"/>
                  <a:gd name="T2" fmla="*/ 1 w 3"/>
                  <a:gd name="T3" fmla="*/ 3 h 5"/>
                  <a:gd name="T4" fmla="*/ 0 w 3"/>
                  <a:gd name="T5" fmla="*/ 1 h 5"/>
                  <a:gd name="T6" fmla="*/ 0 w 3"/>
                  <a:gd name="T7" fmla="*/ 0 h 5"/>
                  <a:gd name="T8" fmla="*/ 3 w 3"/>
                  <a:gd name="T9" fmla="*/ 0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1" y="3"/>
                      <a:pt x="1" y="3"/>
                      <a:pt x="1" y="3"/>
                    </a:cubicBezTo>
                    <a:cubicBezTo>
                      <a:pt x="0" y="3"/>
                      <a:pt x="0" y="3"/>
                      <a:pt x="0" y="1"/>
                    </a:cubicBezTo>
                    <a:cubicBezTo>
                      <a:pt x="0" y="0"/>
                      <a:pt x="0" y="0"/>
                      <a:pt x="0" y="0"/>
                    </a:cubicBezTo>
                    <a:cubicBezTo>
                      <a:pt x="3" y="0"/>
                      <a:pt x="3" y="0"/>
                      <a:pt x="3" y="0"/>
                    </a:cubicBezTo>
                    <a:lnTo>
                      <a:pt x="2"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17" name="Freeform 226"/>
              <p:cNvSpPr/>
              <p:nvPr/>
            </p:nvSpPr>
            <p:spPr bwMode="auto">
              <a:xfrm>
                <a:off x="3671888" y="1723852"/>
                <a:ext cx="7938" cy="11113"/>
              </a:xfrm>
              <a:custGeom>
                <a:avLst/>
                <a:gdLst>
                  <a:gd name="T0" fmla="*/ 3 w 3"/>
                  <a:gd name="T1" fmla="*/ 1 h 4"/>
                  <a:gd name="T2" fmla="*/ 2 w 3"/>
                  <a:gd name="T3" fmla="*/ 0 h 4"/>
                  <a:gd name="T4" fmla="*/ 0 w 3"/>
                  <a:gd name="T5" fmla="*/ 4 h 4"/>
                  <a:gd name="T6" fmla="*/ 3 w 3"/>
                  <a:gd name="T7" fmla="*/ 1 h 4"/>
                </a:gdLst>
                <a:ahLst/>
                <a:cxnLst>
                  <a:cxn ang="0">
                    <a:pos x="T0" y="T1"/>
                  </a:cxn>
                  <a:cxn ang="0">
                    <a:pos x="T2" y="T3"/>
                  </a:cxn>
                  <a:cxn ang="0">
                    <a:pos x="T4" y="T5"/>
                  </a:cxn>
                  <a:cxn ang="0">
                    <a:pos x="T6" y="T7"/>
                  </a:cxn>
                </a:cxnLst>
                <a:rect l="0" t="0" r="r" b="b"/>
                <a:pathLst>
                  <a:path w="3" h="4">
                    <a:moveTo>
                      <a:pt x="3" y="1"/>
                    </a:moveTo>
                    <a:cubicBezTo>
                      <a:pt x="3" y="0"/>
                      <a:pt x="3" y="0"/>
                      <a:pt x="2" y="0"/>
                    </a:cubicBezTo>
                    <a:cubicBezTo>
                      <a:pt x="2" y="1"/>
                      <a:pt x="1" y="2"/>
                      <a:pt x="0" y="4"/>
                    </a:cubicBezTo>
                    <a:cubicBezTo>
                      <a:pt x="1" y="3"/>
                      <a:pt x="3" y="2"/>
                      <a:pt x="3"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18" name="Freeform 227"/>
              <p:cNvSpPr/>
              <p:nvPr/>
            </p:nvSpPr>
            <p:spPr bwMode="auto">
              <a:xfrm>
                <a:off x="3665538" y="1719090"/>
                <a:ext cx="17463" cy="19050"/>
              </a:xfrm>
              <a:custGeom>
                <a:avLst/>
                <a:gdLst>
                  <a:gd name="T0" fmla="*/ 0 w 6"/>
                  <a:gd name="T1" fmla="*/ 7 h 7"/>
                  <a:gd name="T2" fmla="*/ 4 w 6"/>
                  <a:gd name="T3" fmla="*/ 0 h 7"/>
                  <a:gd name="T4" fmla="*/ 5 w 6"/>
                  <a:gd name="T5" fmla="*/ 1 h 7"/>
                  <a:gd name="T6" fmla="*/ 6 w 6"/>
                  <a:gd name="T7" fmla="*/ 2 h 7"/>
                  <a:gd name="T8" fmla="*/ 6 w 6"/>
                  <a:gd name="T9" fmla="*/ 2 h 7"/>
                  <a:gd name="T10" fmla="*/ 6 w 6"/>
                  <a:gd name="T11" fmla="*/ 3 h 7"/>
                  <a:gd name="T12" fmla="*/ 2 w 6"/>
                  <a:gd name="T13" fmla="*/ 6 h 7"/>
                  <a:gd name="T14" fmla="*/ 0 w 6"/>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7"/>
                    </a:moveTo>
                    <a:cubicBezTo>
                      <a:pt x="4" y="0"/>
                      <a:pt x="4" y="0"/>
                      <a:pt x="4" y="0"/>
                    </a:cubicBezTo>
                    <a:cubicBezTo>
                      <a:pt x="5" y="1"/>
                      <a:pt x="5" y="1"/>
                      <a:pt x="5" y="1"/>
                    </a:cubicBezTo>
                    <a:cubicBezTo>
                      <a:pt x="5" y="1"/>
                      <a:pt x="6" y="2"/>
                      <a:pt x="6" y="2"/>
                    </a:cubicBezTo>
                    <a:cubicBezTo>
                      <a:pt x="6" y="2"/>
                      <a:pt x="6" y="2"/>
                      <a:pt x="6" y="2"/>
                    </a:cubicBezTo>
                    <a:cubicBezTo>
                      <a:pt x="6" y="3"/>
                      <a:pt x="6" y="3"/>
                      <a:pt x="6" y="3"/>
                    </a:cubicBezTo>
                    <a:cubicBezTo>
                      <a:pt x="5" y="5"/>
                      <a:pt x="4" y="6"/>
                      <a:pt x="2" y="6"/>
                    </a:cubicBezTo>
                    <a:lnTo>
                      <a:pt x="0"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19" name="Freeform 228"/>
              <p:cNvSpPr/>
              <p:nvPr/>
            </p:nvSpPr>
            <p:spPr bwMode="auto">
              <a:xfrm>
                <a:off x="3933825" y="1688927"/>
                <a:ext cx="33338" cy="33338"/>
              </a:xfrm>
              <a:custGeom>
                <a:avLst/>
                <a:gdLst>
                  <a:gd name="T0" fmla="*/ 2 w 12"/>
                  <a:gd name="T1" fmla="*/ 0 h 12"/>
                  <a:gd name="T2" fmla="*/ 12 w 12"/>
                  <a:gd name="T3" fmla="*/ 9 h 12"/>
                  <a:gd name="T4" fmla="*/ 3 w 12"/>
                  <a:gd name="T5" fmla="*/ 11 h 12"/>
                  <a:gd name="T6" fmla="*/ 6 w 12"/>
                  <a:gd name="T7" fmla="*/ 10 h 12"/>
                  <a:gd name="T8" fmla="*/ 0 w 12"/>
                  <a:gd name="T9" fmla="*/ 9 h 12"/>
                  <a:gd name="T10" fmla="*/ 2 w 12"/>
                  <a:gd name="T11" fmla="*/ 8 h 12"/>
                  <a:gd name="T12" fmla="*/ 0 w 12"/>
                  <a:gd name="T13" fmla="*/ 6 h 12"/>
                  <a:gd name="T14" fmla="*/ 3 w 12"/>
                  <a:gd name="T15" fmla="*/ 5 h 12"/>
                  <a:gd name="T16" fmla="*/ 2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2" y="0"/>
                    </a:moveTo>
                    <a:cubicBezTo>
                      <a:pt x="7" y="2"/>
                      <a:pt x="9" y="4"/>
                      <a:pt x="12" y="9"/>
                    </a:cubicBezTo>
                    <a:cubicBezTo>
                      <a:pt x="9" y="10"/>
                      <a:pt x="7" y="12"/>
                      <a:pt x="3" y="11"/>
                    </a:cubicBezTo>
                    <a:cubicBezTo>
                      <a:pt x="4" y="11"/>
                      <a:pt x="5" y="10"/>
                      <a:pt x="6" y="10"/>
                    </a:cubicBezTo>
                    <a:cubicBezTo>
                      <a:pt x="4" y="9"/>
                      <a:pt x="2" y="9"/>
                      <a:pt x="0" y="9"/>
                    </a:cubicBezTo>
                    <a:cubicBezTo>
                      <a:pt x="1" y="8"/>
                      <a:pt x="2" y="8"/>
                      <a:pt x="2" y="8"/>
                    </a:cubicBezTo>
                    <a:cubicBezTo>
                      <a:pt x="2" y="7"/>
                      <a:pt x="1" y="6"/>
                      <a:pt x="0" y="6"/>
                    </a:cubicBezTo>
                    <a:cubicBezTo>
                      <a:pt x="1" y="6"/>
                      <a:pt x="2" y="5"/>
                      <a:pt x="3" y="5"/>
                    </a:cubicBezTo>
                    <a:cubicBezTo>
                      <a:pt x="0" y="3"/>
                      <a:pt x="0" y="2"/>
                      <a:pt x="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20" name="Freeform 229"/>
              <p:cNvSpPr>
                <a:spLocks noEditPoints="1"/>
              </p:cNvSpPr>
              <p:nvPr/>
            </p:nvSpPr>
            <p:spPr bwMode="auto">
              <a:xfrm>
                <a:off x="3921125" y="1685752"/>
                <a:ext cx="49213" cy="36513"/>
              </a:xfrm>
              <a:custGeom>
                <a:avLst/>
                <a:gdLst>
                  <a:gd name="T0" fmla="*/ 11 w 18"/>
                  <a:gd name="T1" fmla="*/ 13 h 13"/>
                  <a:gd name="T2" fmla="*/ 8 w 18"/>
                  <a:gd name="T3" fmla="*/ 13 h 13"/>
                  <a:gd name="T4" fmla="*/ 5 w 18"/>
                  <a:gd name="T5" fmla="*/ 12 h 13"/>
                  <a:gd name="T6" fmla="*/ 8 w 18"/>
                  <a:gd name="T7" fmla="*/ 11 h 13"/>
                  <a:gd name="T8" fmla="*/ 5 w 18"/>
                  <a:gd name="T9" fmla="*/ 11 h 13"/>
                  <a:gd name="T10" fmla="*/ 0 w 18"/>
                  <a:gd name="T11" fmla="*/ 9 h 13"/>
                  <a:gd name="T12" fmla="*/ 5 w 18"/>
                  <a:gd name="T13" fmla="*/ 9 h 13"/>
                  <a:gd name="T14" fmla="*/ 6 w 18"/>
                  <a:gd name="T15" fmla="*/ 8 h 13"/>
                  <a:gd name="T16" fmla="*/ 6 w 18"/>
                  <a:gd name="T17" fmla="*/ 8 h 13"/>
                  <a:gd name="T18" fmla="*/ 5 w 18"/>
                  <a:gd name="T19" fmla="*/ 8 h 13"/>
                  <a:gd name="T20" fmla="*/ 2 w 18"/>
                  <a:gd name="T21" fmla="*/ 6 h 13"/>
                  <a:gd name="T22" fmla="*/ 5 w 18"/>
                  <a:gd name="T23" fmla="*/ 6 h 13"/>
                  <a:gd name="T24" fmla="*/ 6 w 18"/>
                  <a:gd name="T25" fmla="*/ 6 h 13"/>
                  <a:gd name="T26" fmla="*/ 5 w 18"/>
                  <a:gd name="T27" fmla="*/ 4 h 13"/>
                  <a:gd name="T28" fmla="*/ 7 w 18"/>
                  <a:gd name="T29" fmla="*/ 0 h 13"/>
                  <a:gd name="T30" fmla="*/ 7 w 18"/>
                  <a:gd name="T31" fmla="*/ 0 h 13"/>
                  <a:gd name="T32" fmla="*/ 8 w 18"/>
                  <a:gd name="T33" fmla="*/ 0 h 13"/>
                  <a:gd name="T34" fmla="*/ 17 w 18"/>
                  <a:gd name="T35" fmla="*/ 8 h 13"/>
                  <a:gd name="T36" fmla="*/ 18 w 18"/>
                  <a:gd name="T37" fmla="*/ 10 h 13"/>
                  <a:gd name="T38" fmla="*/ 17 w 18"/>
                  <a:gd name="T39" fmla="*/ 10 h 13"/>
                  <a:gd name="T40" fmla="*/ 16 w 18"/>
                  <a:gd name="T41" fmla="*/ 11 h 13"/>
                  <a:gd name="T42" fmla="*/ 11 w 18"/>
                  <a:gd name="T43" fmla="*/ 13 h 13"/>
                  <a:gd name="T44" fmla="*/ 9 w 18"/>
                  <a:gd name="T45" fmla="*/ 9 h 13"/>
                  <a:gd name="T46" fmla="*/ 14 w 18"/>
                  <a:gd name="T47" fmla="*/ 10 h 13"/>
                  <a:gd name="T48" fmla="*/ 15 w 18"/>
                  <a:gd name="T49" fmla="*/ 10 h 13"/>
                  <a:gd name="T50" fmla="*/ 15 w 18"/>
                  <a:gd name="T51" fmla="*/ 9 h 13"/>
                  <a:gd name="T52" fmla="*/ 15 w 18"/>
                  <a:gd name="T53" fmla="*/ 9 h 13"/>
                  <a:gd name="T54" fmla="*/ 8 w 18"/>
                  <a:gd name="T55" fmla="*/ 2 h 13"/>
                  <a:gd name="T56" fmla="*/ 7 w 18"/>
                  <a:gd name="T57" fmla="*/ 4 h 13"/>
                  <a:gd name="T58" fmla="*/ 8 w 18"/>
                  <a:gd name="T59" fmla="*/ 5 h 13"/>
                  <a:gd name="T60" fmla="*/ 10 w 18"/>
                  <a:gd name="T61" fmla="*/ 7 h 13"/>
                  <a:gd name="T62" fmla="*/ 8 w 18"/>
                  <a:gd name="T63" fmla="*/ 7 h 13"/>
                  <a:gd name="T64" fmla="*/ 7 w 18"/>
                  <a:gd name="T65" fmla="*/ 7 h 13"/>
                  <a:gd name="T66" fmla="*/ 8 w 18"/>
                  <a:gd name="T67" fmla="*/ 8 h 13"/>
                  <a:gd name="T68" fmla="*/ 10 w 18"/>
                  <a:gd name="T69" fmla="*/ 9 h 13"/>
                  <a:gd name="T70" fmla="*/ 9 w 18"/>
                  <a:gd name="T7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13">
                    <a:moveTo>
                      <a:pt x="11" y="13"/>
                    </a:moveTo>
                    <a:cubicBezTo>
                      <a:pt x="10" y="13"/>
                      <a:pt x="9" y="13"/>
                      <a:pt x="8" y="13"/>
                    </a:cubicBezTo>
                    <a:cubicBezTo>
                      <a:pt x="5" y="12"/>
                      <a:pt x="5" y="12"/>
                      <a:pt x="5" y="12"/>
                    </a:cubicBezTo>
                    <a:cubicBezTo>
                      <a:pt x="8" y="11"/>
                      <a:pt x="8" y="11"/>
                      <a:pt x="8" y="11"/>
                    </a:cubicBezTo>
                    <a:cubicBezTo>
                      <a:pt x="7" y="11"/>
                      <a:pt x="6" y="11"/>
                      <a:pt x="5" y="11"/>
                    </a:cubicBezTo>
                    <a:cubicBezTo>
                      <a:pt x="0" y="9"/>
                      <a:pt x="0" y="9"/>
                      <a:pt x="0" y="9"/>
                    </a:cubicBezTo>
                    <a:cubicBezTo>
                      <a:pt x="5" y="9"/>
                      <a:pt x="5" y="9"/>
                      <a:pt x="5" y="9"/>
                    </a:cubicBezTo>
                    <a:cubicBezTo>
                      <a:pt x="5" y="9"/>
                      <a:pt x="5" y="9"/>
                      <a:pt x="6" y="8"/>
                    </a:cubicBezTo>
                    <a:cubicBezTo>
                      <a:pt x="6" y="8"/>
                      <a:pt x="6" y="8"/>
                      <a:pt x="6" y="8"/>
                    </a:cubicBezTo>
                    <a:cubicBezTo>
                      <a:pt x="5" y="8"/>
                      <a:pt x="5" y="8"/>
                      <a:pt x="5" y="8"/>
                    </a:cubicBezTo>
                    <a:cubicBezTo>
                      <a:pt x="2" y="6"/>
                      <a:pt x="2" y="6"/>
                      <a:pt x="2" y="6"/>
                    </a:cubicBezTo>
                    <a:cubicBezTo>
                      <a:pt x="5" y="6"/>
                      <a:pt x="5" y="6"/>
                      <a:pt x="5" y="6"/>
                    </a:cubicBezTo>
                    <a:cubicBezTo>
                      <a:pt x="5" y="6"/>
                      <a:pt x="5" y="6"/>
                      <a:pt x="6" y="6"/>
                    </a:cubicBezTo>
                    <a:cubicBezTo>
                      <a:pt x="5" y="5"/>
                      <a:pt x="5" y="4"/>
                      <a:pt x="5" y="4"/>
                    </a:cubicBezTo>
                    <a:cubicBezTo>
                      <a:pt x="5" y="3"/>
                      <a:pt x="5" y="2"/>
                      <a:pt x="7" y="0"/>
                    </a:cubicBezTo>
                    <a:cubicBezTo>
                      <a:pt x="7" y="0"/>
                      <a:pt x="7" y="0"/>
                      <a:pt x="7" y="0"/>
                    </a:cubicBezTo>
                    <a:cubicBezTo>
                      <a:pt x="8" y="0"/>
                      <a:pt x="8" y="0"/>
                      <a:pt x="8" y="0"/>
                    </a:cubicBezTo>
                    <a:cubicBezTo>
                      <a:pt x="13" y="2"/>
                      <a:pt x="14" y="4"/>
                      <a:pt x="17" y="8"/>
                    </a:cubicBezTo>
                    <a:cubicBezTo>
                      <a:pt x="18" y="10"/>
                      <a:pt x="18" y="10"/>
                      <a:pt x="18" y="10"/>
                    </a:cubicBezTo>
                    <a:cubicBezTo>
                      <a:pt x="17" y="10"/>
                      <a:pt x="17" y="10"/>
                      <a:pt x="17" y="10"/>
                    </a:cubicBezTo>
                    <a:cubicBezTo>
                      <a:pt x="17" y="11"/>
                      <a:pt x="16" y="11"/>
                      <a:pt x="16" y="11"/>
                    </a:cubicBezTo>
                    <a:cubicBezTo>
                      <a:pt x="14" y="12"/>
                      <a:pt x="13" y="13"/>
                      <a:pt x="11" y="13"/>
                    </a:cubicBezTo>
                    <a:close/>
                    <a:moveTo>
                      <a:pt x="9" y="9"/>
                    </a:moveTo>
                    <a:cubicBezTo>
                      <a:pt x="14" y="10"/>
                      <a:pt x="14" y="10"/>
                      <a:pt x="14" y="10"/>
                    </a:cubicBezTo>
                    <a:cubicBezTo>
                      <a:pt x="14" y="10"/>
                      <a:pt x="15" y="10"/>
                      <a:pt x="15" y="10"/>
                    </a:cubicBezTo>
                    <a:cubicBezTo>
                      <a:pt x="15" y="10"/>
                      <a:pt x="15" y="9"/>
                      <a:pt x="15" y="9"/>
                    </a:cubicBezTo>
                    <a:cubicBezTo>
                      <a:pt x="15" y="9"/>
                      <a:pt x="15" y="9"/>
                      <a:pt x="15" y="9"/>
                    </a:cubicBezTo>
                    <a:cubicBezTo>
                      <a:pt x="13" y="6"/>
                      <a:pt x="11" y="4"/>
                      <a:pt x="8" y="2"/>
                    </a:cubicBezTo>
                    <a:cubicBezTo>
                      <a:pt x="7" y="3"/>
                      <a:pt x="7" y="3"/>
                      <a:pt x="7" y="4"/>
                    </a:cubicBezTo>
                    <a:cubicBezTo>
                      <a:pt x="7" y="4"/>
                      <a:pt x="8" y="5"/>
                      <a:pt x="8" y="5"/>
                    </a:cubicBezTo>
                    <a:cubicBezTo>
                      <a:pt x="10" y="7"/>
                      <a:pt x="10" y="7"/>
                      <a:pt x="10" y="7"/>
                    </a:cubicBezTo>
                    <a:cubicBezTo>
                      <a:pt x="8" y="7"/>
                      <a:pt x="8" y="7"/>
                      <a:pt x="8" y="7"/>
                    </a:cubicBezTo>
                    <a:cubicBezTo>
                      <a:pt x="8" y="7"/>
                      <a:pt x="7" y="7"/>
                      <a:pt x="7" y="7"/>
                    </a:cubicBezTo>
                    <a:cubicBezTo>
                      <a:pt x="7" y="7"/>
                      <a:pt x="8" y="8"/>
                      <a:pt x="8" y="8"/>
                    </a:cubicBezTo>
                    <a:cubicBezTo>
                      <a:pt x="10" y="9"/>
                      <a:pt x="10" y="9"/>
                      <a:pt x="10" y="9"/>
                    </a:cubicBezTo>
                    <a:lnTo>
                      <a:pt x="9"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21" name="Freeform 230"/>
              <p:cNvSpPr/>
              <p:nvPr/>
            </p:nvSpPr>
            <p:spPr bwMode="auto">
              <a:xfrm>
                <a:off x="4432300" y="2336627"/>
                <a:ext cx="227013" cy="222250"/>
              </a:xfrm>
              <a:custGeom>
                <a:avLst/>
                <a:gdLst>
                  <a:gd name="T0" fmla="*/ 26 w 83"/>
                  <a:gd name="T1" fmla="*/ 9 h 81"/>
                  <a:gd name="T2" fmla="*/ 35 w 83"/>
                  <a:gd name="T3" fmla="*/ 5 h 81"/>
                  <a:gd name="T4" fmla="*/ 48 w 83"/>
                  <a:gd name="T5" fmla="*/ 1 h 81"/>
                  <a:gd name="T6" fmla="*/ 58 w 83"/>
                  <a:gd name="T7" fmla="*/ 0 h 81"/>
                  <a:gd name="T8" fmla="*/ 62 w 83"/>
                  <a:gd name="T9" fmla="*/ 0 h 81"/>
                  <a:gd name="T10" fmla="*/ 68 w 83"/>
                  <a:gd name="T11" fmla="*/ 1 h 81"/>
                  <a:gd name="T12" fmla="*/ 66 w 83"/>
                  <a:gd name="T13" fmla="*/ 3 h 81"/>
                  <a:gd name="T14" fmla="*/ 66 w 83"/>
                  <a:gd name="T15" fmla="*/ 12 h 81"/>
                  <a:gd name="T16" fmla="*/ 63 w 83"/>
                  <a:gd name="T17" fmla="*/ 15 h 81"/>
                  <a:gd name="T18" fmla="*/ 66 w 83"/>
                  <a:gd name="T19" fmla="*/ 21 h 81"/>
                  <a:gd name="T20" fmla="*/ 69 w 83"/>
                  <a:gd name="T21" fmla="*/ 24 h 81"/>
                  <a:gd name="T22" fmla="*/ 71 w 83"/>
                  <a:gd name="T23" fmla="*/ 31 h 81"/>
                  <a:gd name="T24" fmla="*/ 71 w 83"/>
                  <a:gd name="T25" fmla="*/ 35 h 81"/>
                  <a:gd name="T26" fmla="*/ 72 w 83"/>
                  <a:gd name="T27" fmla="*/ 42 h 81"/>
                  <a:gd name="T28" fmla="*/ 71 w 83"/>
                  <a:gd name="T29" fmla="*/ 51 h 81"/>
                  <a:gd name="T30" fmla="*/ 73 w 83"/>
                  <a:gd name="T31" fmla="*/ 56 h 81"/>
                  <a:gd name="T32" fmla="*/ 78 w 83"/>
                  <a:gd name="T33" fmla="*/ 58 h 81"/>
                  <a:gd name="T34" fmla="*/ 74 w 83"/>
                  <a:gd name="T35" fmla="*/ 66 h 81"/>
                  <a:gd name="T36" fmla="*/ 63 w 83"/>
                  <a:gd name="T37" fmla="*/ 73 h 81"/>
                  <a:gd name="T38" fmla="*/ 52 w 83"/>
                  <a:gd name="T39" fmla="*/ 79 h 81"/>
                  <a:gd name="T40" fmla="*/ 47 w 83"/>
                  <a:gd name="T41" fmla="*/ 80 h 81"/>
                  <a:gd name="T42" fmla="*/ 46 w 83"/>
                  <a:gd name="T43" fmla="*/ 77 h 81"/>
                  <a:gd name="T44" fmla="*/ 26 w 83"/>
                  <a:gd name="T45" fmla="*/ 63 h 81"/>
                  <a:gd name="T46" fmla="*/ 4 w 83"/>
                  <a:gd name="T47" fmla="*/ 48 h 81"/>
                  <a:gd name="T48" fmla="*/ 0 w 83"/>
                  <a:gd name="T49" fmla="*/ 39 h 81"/>
                  <a:gd name="T50" fmla="*/ 9 w 83"/>
                  <a:gd name="T51" fmla="*/ 34 h 81"/>
                  <a:gd name="T52" fmla="*/ 20 w 83"/>
                  <a:gd name="T53" fmla="*/ 29 h 81"/>
                  <a:gd name="T54" fmla="*/ 29 w 83"/>
                  <a:gd name="T55" fmla="*/ 23 h 81"/>
                  <a:gd name="T56" fmla="*/ 28 w 83"/>
                  <a:gd name="T57" fmla="*/ 18 h 81"/>
                  <a:gd name="T58" fmla="*/ 25 w 83"/>
                  <a:gd name="T59" fmla="*/ 9 h 81"/>
                  <a:gd name="T60" fmla="*/ 26 w 83"/>
                  <a:gd name="T61"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81">
                    <a:moveTo>
                      <a:pt x="26" y="9"/>
                    </a:moveTo>
                    <a:cubicBezTo>
                      <a:pt x="29" y="9"/>
                      <a:pt x="33" y="6"/>
                      <a:pt x="35" y="5"/>
                    </a:cubicBezTo>
                    <a:cubicBezTo>
                      <a:pt x="39" y="3"/>
                      <a:pt x="43" y="2"/>
                      <a:pt x="48" y="1"/>
                    </a:cubicBezTo>
                    <a:cubicBezTo>
                      <a:pt x="52" y="0"/>
                      <a:pt x="54" y="2"/>
                      <a:pt x="58" y="0"/>
                    </a:cubicBezTo>
                    <a:cubicBezTo>
                      <a:pt x="58" y="0"/>
                      <a:pt x="63" y="0"/>
                      <a:pt x="62" y="0"/>
                    </a:cubicBezTo>
                    <a:cubicBezTo>
                      <a:pt x="65" y="0"/>
                      <a:pt x="65" y="1"/>
                      <a:pt x="68" y="1"/>
                    </a:cubicBezTo>
                    <a:cubicBezTo>
                      <a:pt x="67" y="1"/>
                      <a:pt x="67" y="2"/>
                      <a:pt x="66" y="3"/>
                    </a:cubicBezTo>
                    <a:cubicBezTo>
                      <a:pt x="67" y="3"/>
                      <a:pt x="67" y="10"/>
                      <a:pt x="66" y="12"/>
                    </a:cubicBezTo>
                    <a:cubicBezTo>
                      <a:pt x="66" y="13"/>
                      <a:pt x="63" y="14"/>
                      <a:pt x="63" y="15"/>
                    </a:cubicBezTo>
                    <a:cubicBezTo>
                      <a:pt x="64" y="18"/>
                      <a:pt x="65" y="18"/>
                      <a:pt x="66" y="21"/>
                    </a:cubicBezTo>
                    <a:cubicBezTo>
                      <a:pt x="66" y="23"/>
                      <a:pt x="69" y="23"/>
                      <a:pt x="69" y="24"/>
                    </a:cubicBezTo>
                    <a:cubicBezTo>
                      <a:pt x="70" y="26"/>
                      <a:pt x="70" y="29"/>
                      <a:pt x="71" y="31"/>
                    </a:cubicBezTo>
                    <a:cubicBezTo>
                      <a:pt x="71" y="33"/>
                      <a:pt x="69" y="33"/>
                      <a:pt x="71" y="35"/>
                    </a:cubicBezTo>
                    <a:cubicBezTo>
                      <a:pt x="72" y="37"/>
                      <a:pt x="72" y="39"/>
                      <a:pt x="72" y="42"/>
                    </a:cubicBezTo>
                    <a:cubicBezTo>
                      <a:pt x="72" y="45"/>
                      <a:pt x="70" y="50"/>
                      <a:pt x="71" y="51"/>
                    </a:cubicBezTo>
                    <a:cubicBezTo>
                      <a:pt x="72" y="52"/>
                      <a:pt x="72" y="55"/>
                      <a:pt x="73" y="56"/>
                    </a:cubicBezTo>
                    <a:cubicBezTo>
                      <a:pt x="74" y="58"/>
                      <a:pt x="77" y="57"/>
                      <a:pt x="78" y="58"/>
                    </a:cubicBezTo>
                    <a:cubicBezTo>
                      <a:pt x="83" y="62"/>
                      <a:pt x="76" y="64"/>
                      <a:pt x="74" y="66"/>
                    </a:cubicBezTo>
                    <a:cubicBezTo>
                      <a:pt x="70" y="68"/>
                      <a:pt x="67" y="70"/>
                      <a:pt x="63" y="73"/>
                    </a:cubicBezTo>
                    <a:cubicBezTo>
                      <a:pt x="59" y="76"/>
                      <a:pt x="57" y="78"/>
                      <a:pt x="52" y="79"/>
                    </a:cubicBezTo>
                    <a:cubicBezTo>
                      <a:pt x="51" y="79"/>
                      <a:pt x="47" y="81"/>
                      <a:pt x="47" y="80"/>
                    </a:cubicBezTo>
                    <a:cubicBezTo>
                      <a:pt x="46" y="79"/>
                      <a:pt x="47" y="77"/>
                      <a:pt x="46" y="77"/>
                    </a:cubicBezTo>
                    <a:cubicBezTo>
                      <a:pt x="39" y="74"/>
                      <a:pt x="33" y="68"/>
                      <a:pt x="26" y="63"/>
                    </a:cubicBezTo>
                    <a:cubicBezTo>
                      <a:pt x="19" y="58"/>
                      <a:pt x="12" y="53"/>
                      <a:pt x="4" y="48"/>
                    </a:cubicBezTo>
                    <a:cubicBezTo>
                      <a:pt x="0" y="45"/>
                      <a:pt x="0" y="44"/>
                      <a:pt x="0" y="39"/>
                    </a:cubicBezTo>
                    <a:cubicBezTo>
                      <a:pt x="0" y="36"/>
                      <a:pt x="7" y="34"/>
                      <a:pt x="9" y="34"/>
                    </a:cubicBezTo>
                    <a:cubicBezTo>
                      <a:pt x="13" y="33"/>
                      <a:pt x="16" y="30"/>
                      <a:pt x="20" y="29"/>
                    </a:cubicBezTo>
                    <a:cubicBezTo>
                      <a:pt x="16" y="24"/>
                      <a:pt x="27" y="23"/>
                      <a:pt x="29" y="23"/>
                    </a:cubicBezTo>
                    <a:cubicBezTo>
                      <a:pt x="30" y="21"/>
                      <a:pt x="28" y="20"/>
                      <a:pt x="28" y="18"/>
                    </a:cubicBezTo>
                    <a:cubicBezTo>
                      <a:pt x="28" y="15"/>
                      <a:pt x="28" y="11"/>
                      <a:pt x="25" y="9"/>
                    </a:cubicBezTo>
                    <a:cubicBezTo>
                      <a:pt x="26" y="9"/>
                      <a:pt x="26" y="9"/>
                      <a:pt x="26"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22" name="Freeform 231"/>
              <p:cNvSpPr>
                <a:spLocks noEditPoints="1"/>
              </p:cNvSpPr>
              <p:nvPr/>
            </p:nvSpPr>
            <p:spPr bwMode="auto">
              <a:xfrm>
                <a:off x="4429125" y="2331865"/>
                <a:ext cx="223838" cy="227013"/>
              </a:xfrm>
              <a:custGeom>
                <a:avLst/>
                <a:gdLst>
                  <a:gd name="T0" fmla="*/ 47 w 82"/>
                  <a:gd name="T1" fmla="*/ 83 h 83"/>
                  <a:gd name="T2" fmla="*/ 46 w 82"/>
                  <a:gd name="T3" fmla="*/ 79 h 83"/>
                  <a:gd name="T4" fmla="*/ 27 w 82"/>
                  <a:gd name="T5" fmla="*/ 66 h 83"/>
                  <a:gd name="T6" fmla="*/ 0 w 82"/>
                  <a:gd name="T7" fmla="*/ 42 h 83"/>
                  <a:gd name="T8" fmla="*/ 9 w 82"/>
                  <a:gd name="T9" fmla="*/ 35 h 83"/>
                  <a:gd name="T10" fmla="*/ 19 w 82"/>
                  <a:gd name="T11" fmla="*/ 30 h 83"/>
                  <a:gd name="T12" fmla="*/ 30 w 82"/>
                  <a:gd name="T13" fmla="*/ 24 h 83"/>
                  <a:gd name="T14" fmla="*/ 28 w 82"/>
                  <a:gd name="T15" fmla="*/ 20 h 83"/>
                  <a:gd name="T16" fmla="*/ 26 w 82"/>
                  <a:gd name="T17" fmla="*/ 12 h 83"/>
                  <a:gd name="T18" fmla="*/ 27 w 82"/>
                  <a:gd name="T19" fmla="*/ 10 h 83"/>
                  <a:gd name="T20" fmla="*/ 36 w 82"/>
                  <a:gd name="T21" fmla="*/ 6 h 83"/>
                  <a:gd name="T22" fmla="*/ 48 w 82"/>
                  <a:gd name="T23" fmla="*/ 2 h 83"/>
                  <a:gd name="T24" fmla="*/ 59 w 82"/>
                  <a:gd name="T25" fmla="*/ 1 h 83"/>
                  <a:gd name="T26" fmla="*/ 60 w 82"/>
                  <a:gd name="T27" fmla="*/ 1 h 83"/>
                  <a:gd name="T28" fmla="*/ 63 w 82"/>
                  <a:gd name="T29" fmla="*/ 1 h 83"/>
                  <a:gd name="T30" fmla="*/ 66 w 82"/>
                  <a:gd name="T31" fmla="*/ 1 h 83"/>
                  <a:gd name="T32" fmla="*/ 74 w 82"/>
                  <a:gd name="T33" fmla="*/ 0 h 83"/>
                  <a:gd name="T34" fmla="*/ 69 w 82"/>
                  <a:gd name="T35" fmla="*/ 4 h 83"/>
                  <a:gd name="T36" fmla="*/ 68 w 82"/>
                  <a:gd name="T37" fmla="*/ 14 h 83"/>
                  <a:gd name="T38" fmla="*/ 65 w 82"/>
                  <a:gd name="T39" fmla="*/ 17 h 83"/>
                  <a:gd name="T40" fmla="*/ 68 w 82"/>
                  <a:gd name="T41" fmla="*/ 23 h 83"/>
                  <a:gd name="T42" fmla="*/ 71 w 82"/>
                  <a:gd name="T43" fmla="*/ 26 h 83"/>
                  <a:gd name="T44" fmla="*/ 72 w 82"/>
                  <a:gd name="T45" fmla="*/ 36 h 83"/>
                  <a:gd name="T46" fmla="*/ 74 w 82"/>
                  <a:gd name="T47" fmla="*/ 42 h 83"/>
                  <a:gd name="T48" fmla="*/ 73 w 82"/>
                  <a:gd name="T49" fmla="*/ 49 h 83"/>
                  <a:gd name="T50" fmla="*/ 74 w 82"/>
                  <a:gd name="T51" fmla="*/ 55 h 83"/>
                  <a:gd name="T52" fmla="*/ 77 w 82"/>
                  <a:gd name="T53" fmla="*/ 58 h 83"/>
                  <a:gd name="T54" fmla="*/ 82 w 82"/>
                  <a:gd name="T55" fmla="*/ 63 h 83"/>
                  <a:gd name="T56" fmla="*/ 75 w 82"/>
                  <a:gd name="T57" fmla="*/ 69 h 83"/>
                  <a:gd name="T58" fmla="*/ 65 w 82"/>
                  <a:gd name="T59" fmla="*/ 76 h 83"/>
                  <a:gd name="T60" fmla="*/ 53 w 82"/>
                  <a:gd name="T61" fmla="*/ 82 h 83"/>
                  <a:gd name="T62" fmla="*/ 48 w 82"/>
                  <a:gd name="T63" fmla="*/ 83 h 83"/>
                  <a:gd name="T64" fmla="*/ 30 w 82"/>
                  <a:gd name="T65" fmla="*/ 18 h 83"/>
                  <a:gd name="T66" fmla="*/ 31 w 82"/>
                  <a:gd name="T67" fmla="*/ 22 h 83"/>
                  <a:gd name="T68" fmla="*/ 31 w 82"/>
                  <a:gd name="T69" fmla="*/ 26 h 83"/>
                  <a:gd name="T70" fmla="*/ 21 w 82"/>
                  <a:gd name="T71" fmla="*/ 28 h 83"/>
                  <a:gd name="T72" fmla="*/ 22 w 82"/>
                  <a:gd name="T73" fmla="*/ 31 h 83"/>
                  <a:gd name="T74" fmla="*/ 17 w 82"/>
                  <a:gd name="T75" fmla="*/ 34 h 83"/>
                  <a:gd name="T76" fmla="*/ 2 w 82"/>
                  <a:gd name="T77" fmla="*/ 41 h 83"/>
                  <a:gd name="T78" fmla="*/ 6 w 82"/>
                  <a:gd name="T79" fmla="*/ 49 h 83"/>
                  <a:gd name="T80" fmla="*/ 35 w 82"/>
                  <a:gd name="T81" fmla="*/ 70 h 83"/>
                  <a:gd name="T82" fmla="*/ 48 w 82"/>
                  <a:gd name="T83" fmla="*/ 80 h 83"/>
                  <a:gd name="T84" fmla="*/ 51 w 82"/>
                  <a:gd name="T85" fmla="*/ 81 h 83"/>
                  <a:gd name="T86" fmla="*/ 63 w 82"/>
                  <a:gd name="T87" fmla="*/ 75 h 83"/>
                  <a:gd name="T88" fmla="*/ 72 w 82"/>
                  <a:gd name="T89" fmla="*/ 68 h 83"/>
                  <a:gd name="T90" fmla="*/ 76 w 82"/>
                  <a:gd name="T91" fmla="*/ 66 h 83"/>
                  <a:gd name="T92" fmla="*/ 79 w 82"/>
                  <a:gd name="T93" fmla="*/ 61 h 83"/>
                  <a:gd name="T94" fmla="*/ 73 w 82"/>
                  <a:gd name="T95" fmla="*/ 59 h 83"/>
                  <a:gd name="T96" fmla="*/ 71 w 82"/>
                  <a:gd name="T97" fmla="*/ 54 h 83"/>
                  <a:gd name="T98" fmla="*/ 72 w 82"/>
                  <a:gd name="T99" fmla="*/ 44 h 83"/>
                  <a:gd name="T100" fmla="*/ 71 w 82"/>
                  <a:gd name="T101" fmla="*/ 37 h 83"/>
                  <a:gd name="T102" fmla="*/ 71 w 82"/>
                  <a:gd name="T103" fmla="*/ 34 h 83"/>
                  <a:gd name="T104" fmla="*/ 68 w 82"/>
                  <a:gd name="T105" fmla="*/ 26 h 83"/>
                  <a:gd name="T106" fmla="*/ 65 w 82"/>
                  <a:gd name="T107" fmla="*/ 21 h 83"/>
                  <a:gd name="T108" fmla="*/ 65 w 82"/>
                  <a:gd name="T109" fmla="*/ 14 h 83"/>
                  <a:gd name="T110" fmla="*/ 67 w 82"/>
                  <a:gd name="T111" fmla="*/ 5 h 83"/>
                  <a:gd name="T112" fmla="*/ 67 w 82"/>
                  <a:gd name="T113" fmla="*/ 4 h 83"/>
                  <a:gd name="T114" fmla="*/ 65 w 82"/>
                  <a:gd name="T115" fmla="*/ 3 h 83"/>
                  <a:gd name="T116" fmla="*/ 60 w 82"/>
                  <a:gd name="T117" fmla="*/ 3 h 83"/>
                  <a:gd name="T118" fmla="*/ 53 w 82"/>
                  <a:gd name="T119" fmla="*/ 4 h 83"/>
                  <a:gd name="T120" fmla="*/ 48 w 82"/>
                  <a:gd name="T121" fmla="*/ 4 h 83"/>
                  <a:gd name="T122" fmla="*/ 34 w 82"/>
                  <a:gd name="T123"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 h="83">
                    <a:moveTo>
                      <a:pt x="48" y="83"/>
                    </a:moveTo>
                    <a:cubicBezTo>
                      <a:pt x="48" y="83"/>
                      <a:pt x="48" y="83"/>
                      <a:pt x="47" y="83"/>
                    </a:cubicBezTo>
                    <a:cubicBezTo>
                      <a:pt x="46" y="82"/>
                      <a:pt x="46" y="81"/>
                      <a:pt x="46" y="80"/>
                    </a:cubicBezTo>
                    <a:cubicBezTo>
                      <a:pt x="46" y="80"/>
                      <a:pt x="46" y="80"/>
                      <a:pt x="46" y="79"/>
                    </a:cubicBezTo>
                    <a:cubicBezTo>
                      <a:pt x="42" y="78"/>
                      <a:pt x="38" y="74"/>
                      <a:pt x="34" y="71"/>
                    </a:cubicBezTo>
                    <a:cubicBezTo>
                      <a:pt x="31" y="69"/>
                      <a:pt x="29" y="68"/>
                      <a:pt x="27" y="66"/>
                    </a:cubicBezTo>
                    <a:cubicBezTo>
                      <a:pt x="20" y="61"/>
                      <a:pt x="12" y="56"/>
                      <a:pt x="5" y="51"/>
                    </a:cubicBezTo>
                    <a:cubicBezTo>
                      <a:pt x="0" y="48"/>
                      <a:pt x="0" y="47"/>
                      <a:pt x="0" y="42"/>
                    </a:cubicBezTo>
                    <a:cubicBezTo>
                      <a:pt x="0" y="41"/>
                      <a:pt x="0" y="41"/>
                      <a:pt x="0" y="41"/>
                    </a:cubicBezTo>
                    <a:cubicBezTo>
                      <a:pt x="0" y="38"/>
                      <a:pt x="6" y="36"/>
                      <a:pt x="9" y="35"/>
                    </a:cubicBezTo>
                    <a:cubicBezTo>
                      <a:pt x="12" y="34"/>
                      <a:pt x="14" y="33"/>
                      <a:pt x="16" y="32"/>
                    </a:cubicBezTo>
                    <a:cubicBezTo>
                      <a:pt x="17" y="31"/>
                      <a:pt x="18" y="31"/>
                      <a:pt x="19" y="30"/>
                    </a:cubicBezTo>
                    <a:cubicBezTo>
                      <a:pt x="19" y="29"/>
                      <a:pt x="19" y="28"/>
                      <a:pt x="19" y="28"/>
                    </a:cubicBezTo>
                    <a:cubicBezTo>
                      <a:pt x="21" y="25"/>
                      <a:pt x="25" y="24"/>
                      <a:pt x="30" y="24"/>
                    </a:cubicBezTo>
                    <a:cubicBezTo>
                      <a:pt x="30" y="24"/>
                      <a:pt x="29" y="23"/>
                      <a:pt x="29" y="23"/>
                    </a:cubicBezTo>
                    <a:cubicBezTo>
                      <a:pt x="28" y="22"/>
                      <a:pt x="28" y="21"/>
                      <a:pt x="28" y="20"/>
                    </a:cubicBezTo>
                    <a:cubicBezTo>
                      <a:pt x="28" y="19"/>
                      <a:pt x="28" y="19"/>
                      <a:pt x="28" y="18"/>
                    </a:cubicBezTo>
                    <a:cubicBezTo>
                      <a:pt x="28" y="15"/>
                      <a:pt x="28" y="13"/>
                      <a:pt x="26" y="12"/>
                    </a:cubicBezTo>
                    <a:cubicBezTo>
                      <a:pt x="21" y="10"/>
                      <a:pt x="21" y="10"/>
                      <a:pt x="21" y="10"/>
                    </a:cubicBezTo>
                    <a:cubicBezTo>
                      <a:pt x="27" y="10"/>
                      <a:pt x="27" y="10"/>
                      <a:pt x="27" y="10"/>
                    </a:cubicBezTo>
                    <a:cubicBezTo>
                      <a:pt x="29" y="10"/>
                      <a:pt x="31" y="9"/>
                      <a:pt x="33" y="8"/>
                    </a:cubicBezTo>
                    <a:cubicBezTo>
                      <a:pt x="34" y="7"/>
                      <a:pt x="35" y="6"/>
                      <a:pt x="36" y="6"/>
                    </a:cubicBezTo>
                    <a:cubicBezTo>
                      <a:pt x="40" y="4"/>
                      <a:pt x="43" y="3"/>
                      <a:pt x="48" y="2"/>
                    </a:cubicBezTo>
                    <a:cubicBezTo>
                      <a:pt x="48" y="2"/>
                      <a:pt x="48" y="2"/>
                      <a:pt x="48" y="2"/>
                    </a:cubicBezTo>
                    <a:cubicBezTo>
                      <a:pt x="50" y="2"/>
                      <a:pt x="52" y="2"/>
                      <a:pt x="53" y="2"/>
                    </a:cubicBezTo>
                    <a:cubicBezTo>
                      <a:pt x="55" y="2"/>
                      <a:pt x="57" y="2"/>
                      <a:pt x="59" y="1"/>
                    </a:cubicBezTo>
                    <a:cubicBezTo>
                      <a:pt x="60" y="0"/>
                      <a:pt x="60" y="0"/>
                      <a:pt x="60" y="0"/>
                    </a:cubicBezTo>
                    <a:cubicBezTo>
                      <a:pt x="60" y="1"/>
                      <a:pt x="60" y="1"/>
                      <a:pt x="60" y="1"/>
                    </a:cubicBezTo>
                    <a:cubicBezTo>
                      <a:pt x="61" y="1"/>
                      <a:pt x="62" y="1"/>
                      <a:pt x="63" y="1"/>
                    </a:cubicBezTo>
                    <a:cubicBezTo>
                      <a:pt x="63" y="1"/>
                      <a:pt x="63" y="1"/>
                      <a:pt x="63" y="1"/>
                    </a:cubicBezTo>
                    <a:cubicBezTo>
                      <a:pt x="64" y="1"/>
                      <a:pt x="64" y="1"/>
                      <a:pt x="64" y="1"/>
                    </a:cubicBezTo>
                    <a:cubicBezTo>
                      <a:pt x="65" y="1"/>
                      <a:pt x="65" y="1"/>
                      <a:pt x="66" y="1"/>
                    </a:cubicBezTo>
                    <a:cubicBezTo>
                      <a:pt x="67" y="2"/>
                      <a:pt x="68" y="2"/>
                      <a:pt x="69" y="2"/>
                    </a:cubicBezTo>
                    <a:cubicBezTo>
                      <a:pt x="74" y="0"/>
                      <a:pt x="74" y="0"/>
                      <a:pt x="74" y="0"/>
                    </a:cubicBezTo>
                    <a:cubicBezTo>
                      <a:pt x="70" y="3"/>
                      <a:pt x="70" y="3"/>
                      <a:pt x="70" y="3"/>
                    </a:cubicBezTo>
                    <a:cubicBezTo>
                      <a:pt x="69" y="4"/>
                      <a:pt x="69" y="4"/>
                      <a:pt x="69" y="4"/>
                    </a:cubicBezTo>
                    <a:cubicBezTo>
                      <a:pt x="69" y="4"/>
                      <a:pt x="69" y="5"/>
                      <a:pt x="68" y="5"/>
                    </a:cubicBezTo>
                    <a:cubicBezTo>
                      <a:pt x="69" y="7"/>
                      <a:pt x="69" y="13"/>
                      <a:pt x="68" y="14"/>
                    </a:cubicBezTo>
                    <a:cubicBezTo>
                      <a:pt x="68" y="15"/>
                      <a:pt x="67" y="16"/>
                      <a:pt x="66" y="16"/>
                    </a:cubicBezTo>
                    <a:cubicBezTo>
                      <a:pt x="66" y="16"/>
                      <a:pt x="65" y="17"/>
                      <a:pt x="65" y="17"/>
                    </a:cubicBezTo>
                    <a:cubicBezTo>
                      <a:pt x="65" y="18"/>
                      <a:pt x="66" y="19"/>
                      <a:pt x="66" y="20"/>
                    </a:cubicBezTo>
                    <a:cubicBezTo>
                      <a:pt x="67" y="21"/>
                      <a:pt x="68" y="21"/>
                      <a:pt x="68" y="23"/>
                    </a:cubicBezTo>
                    <a:cubicBezTo>
                      <a:pt x="68" y="23"/>
                      <a:pt x="68" y="23"/>
                      <a:pt x="69" y="24"/>
                    </a:cubicBezTo>
                    <a:cubicBezTo>
                      <a:pt x="70" y="24"/>
                      <a:pt x="71" y="25"/>
                      <a:pt x="71" y="26"/>
                    </a:cubicBezTo>
                    <a:cubicBezTo>
                      <a:pt x="73" y="33"/>
                      <a:pt x="73" y="33"/>
                      <a:pt x="73" y="33"/>
                    </a:cubicBezTo>
                    <a:cubicBezTo>
                      <a:pt x="73" y="35"/>
                      <a:pt x="72" y="35"/>
                      <a:pt x="72" y="36"/>
                    </a:cubicBezTo>
                    <a:cubicBezTo>
                      <a:pt x="72" y="36"/>
                      <a:pt x="72" y="36"/>
                      <a:pt x="72" y="36"/>
                    </a:cubicBezTo>
                    <a:cubicBezTo>
                      <a:pt x="74" y="38"/>
                      <a:pt x="74" y="40"/>
                      <a:pt x="74" y="42"/>
                    </a:cubicBezTo>
                    <a:cubicBezTo>
                      <a:pt x="74" y="43"/>
                      <a:pt x="74" y="43"/>
                      <a:pt x="74" y="44"/>
                    </a:cubicBezTo>
                    <a:cubicBezTo>
                      <a:pt x="74" y="45"/>
                      <a:pt x="74" y="47"/>
                      <a:pt x="73" y="49"/>
                    </a:cubicBezTo>
                    <a:cubicBezTo>
                      <a:pt x="73" y="50"/>
                      <a:pt x="73" y="52"/>
                      <a:pt x="73" y="53"/>
                    </a:cubicBezTo>
                    <a:cubicBezTo>
                      <a:pt x="73" y="53"/>
                      <a:pt x="74" y="54"/>
                      <a:pt x="74" y="55"/>
                    </a:cubicBezTo>
                    <a:cubicBezTo>
                      <a:pt x="74" y="56"/>
                      <a:pt x="75" y="57"/>
                      <a:pt x="75" y="57"/>
                    </a:cubicBezTo>
                    <a:cubicBezTo>
                      <a:pt x="75" y="58"/>
                      <a:pt x="76" y="58"/>
                      <a:pt x="77" y="58"/>
                    </a:cubicBezTo>
                    <a:cubicBezTo>
                      <a:pt x="78" y="58"/>
                      <a:pt x="79" y="59"/>
                      <a:pt x="80" y="59"/>
                    </a:cubicBezTo>
                    <a:cubicBezTo>
                      <a:pt x="81" y="60"/>
                      <a:pt x="82" y="62"/>
                      <a:pt x="82" y="63"/>
                    </a:cubicBezTo>
                    <a:cubicBezTo>
                      <a:pt x="82" y="65"/>
                      <a:pt x="79" y="66"/>
                      <a:pt x="77" y="68"/>
                    </a:cubicBezTo>
                    <a:cubicBezTo>
                      <a:pt x="76" y="68"/>
                      <a:pt x="76" y="68"/>
                      <a:pt x="75" y="69"/>
                    </a:cubicBezTo>
                    <a:cubicBezTo>
                      <a:pt x="73" y="70"/>
                      <a:pt x="73" y="70"/>
                      <a:pt x="73" y="70"/>
                    </a:cubicBezTo>
                    <a:cubicBezTo>
                      <a:pt x="70" y="72"/>
                      <a:pt x="67" y="74"/>
                      <a:pt x="65" y="76"/>
                    </a:cubicBezTo>
                    <a:cubicBezTo>
                      <a:pt x="64" y="76"/>
                      <a:pt x="64" y="76"/>
                      <a:pt x="64" y="76"/>
                    </a:cubicBezTo>
                    <a:cubicBezTo>
                      <a:pt x="60" y="79"/>
                      <a:pt x="58" y="81"/>
                      <a:pt x="53" y="82"/>
                    </a:cubicBezTo>
                    <a:cubicBezTo>
                      <a:pt x="53" y="82"/>
                      <a:pt x="52" y="82"/>
                      <a:pt x="52" y="83"/>
                    </a:cubicBezTo>
                    <a:cubicBezTo>
                      <a:pt x="50" y="83"/>
                      <a:pt x="49" y="83"/>
                      <a:pt x="48" y="83"/>
                    </a:cubicBezTo>
                    <a:close/>
                    <a:moveTo>
                      <a:pt x="29" y="12"/>
                    </a:moveTo>
                    <a:cubicBezTo>
                      <a:pt x="30" y="14"/>
                      <a:pt x="30" y="16"/>
                      <a:pt x="30" y="18"/>
                    </a:cubicBezTo>
                    <a:cubicBezTo>
                      <a:pt x="30" y="18"/>
                      <a:pt x="30" y="19"/>
                      <a:pt x="30" y="20"/>
                    </a:cubicBezTo>
                    <a:cubicBezTo>
                      <a:pt x="30" y="20"/>
                      <a:pt x="30" y="21"/>
                      <a:pt x="31" y="22"/>
                    </a:cubicBezTo>
                    <a:cubicBezTo>
                      <a:pt x="31" y="23"/>
                      <a:pt x="32" y="24"/>
                      <a:pt x="31" y="25"/>
                    </a:cubicBezTo>
                    <a:cubicBezTo>
                      <a:pt x="31" y="26"/>
                      <a:pt x="31" y="26"/>
                      <a:pt x="31" y="26"/>
                    </a:cubicBezTo>
                    <a:cubicBezTo>
                      <a:pt x="31" y="26"/>
                      <a:pt x="31" y="26"/>
                      <a:pt x="31" y="26"/>
                    </a:cubicBezTo>
                    <a:cubicBezTo>
                      <a:pt x="23" y="26"/>
                      <a:pt x="22" y="28"/>
                      <a:pt x="21" y="28"/>
                    </a:cubicBezTo>
                    <a:cubicBezTo>
                      <a:pt x="21" y="29"/>
                      <a:pt x="21" y="29"/>
                      <a:pt x="21" y="30"/>
                    </a:cubicBezTo>
                    <a:cubicBezTo>
                      <a:pt x="22" y="31"/>
                      <a:pt x="22" y="31"/>
                      <a:pt x="22" y="31"/>
                    </a:cubicBezTo>
                    <a:cubicBezTo>
                      <a:pt x="21" y="32"/>
                      <a:pt x="21" y="32"/>
                      <a:pt x="21" y="32"/>
                    </a:cubicBezTo>
                    <a:cubicBezTo>
                      <a:pt x="19" y="32"/>
                      <a:pt x="18" y="33"/>
                      <a:pt x="17" y="34"/>
                    </a:cubicBezTo>
                    <a:cubicBezTo>
                      <a:pt x="14" y="35"/>
                      <a:pt x="12" y="36"/>
                      <a:pt x="10" y="37"/>
                    </a:cubicBezTo>
                    <a:cubicBezTo>
                      <a:pt x="5" y="38"/>
                      <a:pt x="2" y="40"/>
                      <a:pt x="2" y="41"/>
                    </a:cubicBezTo>
                    <a:cubicBezTo>
                      <a:pt x="2" y="42"/>
                      <a:pt x="2" y="42"/>
                      <a:pt x="2" y="42"/>
                    </a:cubicBezTo>
                    <a:cubicBezTo>
                      <a:pt x="2" y="46"/>
                      <a:pt x="2" y="47"/>
                      <a:pt x="6" y="49"/>
                    </a:cubicBezTo>
                    <a:cubicBezTo>
                      <a:pt x="13" y="54"/>
                      <a:pt x="21" y="59"/>
                      <a:pt x="28" y="64"/>
                    </a:cubicBezTo>
                    <a:cubicBezTo>
                      <a:pt x="30" y="66"/>
                      <a:pt x="33" y="68"/>
                      <a:pt x="35" y="70"/>
                    </a:cubicBezTo>
                    <a:cubicBezTo>
                      <a:pt x="39" y="73"/>
                      <a:pt x="43" y="76"/>
                      <a:pt x="47" y="78"/>
                    </a:cubicBezTo>
                    <a:cubicBezTo>
                      <a:pt x="49" y="78"/>
                      <a:pt x="48" y="79"/>
                      <a:pt x="48" y="80"/>
                    </a:cubicBezTo>
                    <a:cubicBezTo>
                      <a:pt x="48" y="81"/>
                      <a:pt x="48" y="81"/>
                      <a:pt x="48" y="81"/>
                    </a:cubicBezTo>
                    <a:cubicBezTo>
                      <a:pt x="49" y="81"/>
                      <a:pt x="50" y="81"/>
                      <a:pt x="51" y="81"/>
                    </a:cubicBezTo>
                    <a:cubicBezTo>
                      <a:pt x="52" y="80"/>
                      <a:pt x="52" y="80"/>
                      <a:pt x="52" y="80"/>
                    </a:cubicBezTo>
                    <a:cubicBezTo>
                      <a:pt x="57" y="79"/>
                      <a:pt x="59" y="77"/>
                      <a:pt x="63" y="75"/>
                    </a:cubicBezTo>
                    <a:cubicBezTo>
                      <a:pt x="64" y="74"/>
                      <a:pt x="64" y="74"/>
                      <a:pt x="64" y="74"/>
                    </a:cubicBezTo>
                    <a:cubicBezTo>
                      <a:pt x="66" y="72"/>
                      <a:pt x="69" y="70"/>
                      <a:pt x="72" y="68"/>
                    </a:cubicBezTo>
                    <a:cubicBezTo>
                      <a:pt x="74" y="67"/>
                      <a:pt x="74" y="67"/>
                      <a:pt x="74" y="67"/>
                    </a:cubicBezTo>
                    <a:cubicBezTo>
                      <a:pt x="75" y="67"/>
                      <a:pt x="75" y="66"/>
                      <a:pt x="76" y="66"/>
                    </a:cubicBezTo>
                    <a:cubicBezTo>
                      <a:pt x="78" y="65"/>
                      <a:pt x="80" y="64"/>
                      <a:pt x="80" y="63"/>
                    </a:cubicBezTo>
                    <a:cubicBezTo>
                      <a:pt x="80" y="62"/>
                      <a:pt x="79" y="61"/>
                      <a:pt x="79" y="61"/>
                    </a:cubicBezTo>
                    <a:cubicBezTo>
                      <a:pt x="78" y="60"/>
                      <a:pt x="77" y="60"/>
                      <a:pt x="77" y="60"/>
                    </a:cubicBezTo>
                    <a:cubicBezTo>
                      <a:pt x="76" y="60"/>
                      <a:pt x="74" y="60"/>
                      <a:pt x="73" y="59"/>
                    </a:cubicBezTo>
                    <a:cubicBezTo>
                      <a:pt x="73" y="58"/>
                      <a:pt x="72" y="57"/>
                      <a:pt x="72" y="56"/>
                    </a:cubicBezTo>
                    <a:cubicBezTo>
                      <a:pt x="72" y="55"/>
                      <a:pt x="71" y="54"/>
                      <a:pt x="71" y="54"/>
                    </a:cubicBezTo>
                    <a:cubicBezTo>
                      <a:pt x="70" y="53"/>
                      <a:pt x="71" y="51"/>
                      <a:pt x="71" y="48"/>
                    </a:cubicBezTo>
                    <a:cubicBezTo>
                      <a:pt x="72" y="47"/>
                      <a:pt x="72" y="45"/>
                      <a:pt x="72" y="44"/>
                    </a:cubicBezTo>
                    <a:cubicBezTo>
                      <a:pt x="72" y="43"/>
                      <a:pt x="72" y="43"/>
                      <a:pt x="72" y="42"/>
                    </a:cubicBezTo>
                    <a:cubicBezTo>
                      <a:pt x="72" y="40"/>
                      <a:pt x="72" y="39"/>
                      <a:pt x="71" y="37"/>
                    </a:cubicBezTo>
                    <a:cubicBezTo>
                      <a:pt x="70" y="36"/>
                      <a:pt x="70" y="35"/>
                      <a:pt x="71" y="34"/>
                    </a:cubicBezTo>
                    <a:cubicBezTo>
                      <a:pt x="71" y="34"/>
                      <a:pt x="71" y="34"/>
                      <a:pt x="71" y="34"/>
                    </a:cubicBezTo>
                    <a:cubicBezTo>
                      <a:pt x="69" y="26"/>
                      <a:pt x="69" y="26"/>
                      <a:pt x="69" y="26"/>
                    </a:cubicBezTo>
                    <a:cubicBezTo>
                      <a:pt x="69" y="26"/>
                      <a:pt x="69" y="26"/>
                      <a:pt x="68" y="26"/>
                    </a:cubicBezTo>
                    <a:cubicBezTo>
                      <a:pt x="67" y="25"/>
                      <a:pt x="66" y="25"/>
                      <a:pt x="66" y="23"/>
                    </a:cubicBezTo>
                    <a:cubicBezTo>
                      <a:pt x="66" y="22"/>
                      <a:pt x="65" y="22"/>
                      <a:pt x="65" y="21"/>
                    </a:cubicBezTo>
                    <a:cubicBezTo>
                      <a:pt x="64" y="20"/>
                      <a:pt x="63" y="19"/>
                      <a:pt x="63" y="18"/>
                    </a:cubicBezTo>
                    <a:cubicBezTo>
                      <a:pt x="63" y="16"/>
                      <a:pt x="64" y="15"/>
                      <a:pt x="65" y="14"/>
                    </a:cubicBezTo>
                    <a:cubicBezTo>
                      <a:pt x="66" y="14"/>
                      <a:pt x="66" y="14"/>
                      <a:pt x="66" y="13"/>
                    </a:cubicBezTo>
                    <a:cubicBezTo>
                      <a:pt x="67" y="12"/>
                      <a:pt x="67" y="6"/>
                      <a:pt x="67" y="5"/>
                    </a:cubicBezTo>
                    <a:cubicBezTo>
                      <a:pt x="66" y="4"/>
                      <a:pt x="66" y="4"/>
                      <a:pt x="66" y="4"/>
                    </a:cubicBezTo>
                    <a:cubicBezTo>
                      <a:pt x="67" y="4"/>
                      <a:pt x="67" y="4"/>
                      <a:pt x="67" y="4"/>
                    </a:cubicBezTo>
                    <a:cubicBezTo>
                      <a:pt x="67" y="4"/>
                      <a:pt x="67" y="4"/>
                      <a:pt x="67" y="4"/>
                    </a:cubicBezTo>
                    <a:cubicBezTo>
                      <a:pt x="66" y="4"/>
                      <a:pt x="66" y="3"/>
                      <a:pt x="65" y="3"/>
                    </a:cubicBezTo>
                    <a:cubicBezTo>
                      <a:pt x="65" y="3"/>
                      <a:pt x="64" y="3"/>
                      <a:pt x="64" y="3"/>
                    </a:cubicBezTo>
                    <a:cubicBezTo>
                      <a:pt x="63" y="3"/>
                      <a:pt x="62" y="3"/>
                      <a:pt x="60" y="3"/>
                    </a:cubicBezTo>
                    <a:cubicBezTo>
                      <a:pt x="58" y="4"/>
                      <a:pt x="56" y="4"/>
                      <a:pt x="55" y="4"/>
                    </a:cubicBezTo>
                    <a:cubicBezTo>
                      <a:pt x="54" y="4"/>
                      <a:pt x="54" y="4"/>
                      <a:pt x="53" y="4"/>
                    </a:cubicBezTo>
                    <a:cubicBezTo>
                      <a:pt x="52" y="4"/>
                      <a:pt x="50" y="4"/>
                      <a:pt x="49" y="4"/>
                    </a:cubicBezTo>
                    <a:cubicBezTo>
                      <a:pt x="48" y="4"/>
                      <a:pt x="48" y="4"/>
                      <a:pt x="48" y="4"/>
                    </a:cubicBezTo>
                    <a:cubicBezTo>
                      <a:pt x="44" y="5"/>
                      <a:pt x="41" y="6"/>
                      <a:pt x="37" y="7"/>
                    </a:cubicBezTo>
                    <a:cubicBezTo>
                      <a:pt x="36" y="8"/>
                      <a:pt x="35" y="9"/>
                      <a:pt x="34" y="9"/>
                    </a:cubicBezTo>
                    <a:cubicBezTo>
                      <a:pt x="32" y="10"/>
                      <a:pt x="30" y="12"/>
                      <a:pt x="29"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23" name="Freeform 232"/>
              <p:cNvSpPr/>
              <p:nvPr/>
            </p:nvSpPr>
            <p:spPr bwMode="auto">
              <a:xfrm>
                <a:off x="4648200" y="2819227"/>
                <a:ext cx="136525" cy="139700"/>
              </a:xfrm>
              <a:custGeom>
                <a:avLst/>
                <a:gdLst>
                  <a:gd name="T0" fmla="*/ 0 w 50"/>
                  <a:gd name="T1" fmla="*/ 49 h 51"/>
                  <a:gd name="T2" fmla="*/ 3 w 50"/>
                  <a:gd name="T3" fmla="*/ 35 h 51"/>
                  <a:gd name="T4" fmla="*/ 8 w 50"/>
                  <a:gd name="T5" fmla="*/ 26 h 51"/>
                  <a:gd name="T6" fmla="*/ 8 w 50"/>
                  <a:gd name="T7" fmla="*/ 21 h 51"/>
                  <a:gd name="T8" fmla="*/ 7 w 50"/>
                  <a:gd name="T9" fmla="*/ 15 h 51"/>
                  <a:gd name="T10" fmla="*/ 3 w 50"/>
                  <a:gd name="T11" fmla="*/ 5 h 51"/>
                  <a:gd name="T12" fmla="*/ 21 w 50"/>
                  <a:gd name="T13" fmla="*/ 7 h 51"/>
                  <a:gd name="T14" fmla="*/ 29 w 50"/>
                  <a:gd name="T15" fmla="*/ 11 h 51"/>
                  <a:gd name="T16" fmla="*/ 31 w 50"/>
                  <a:gd name="T17" fmla="*/ 8 h 51"/>
                  <a:gd name="T18" fmla="*/ 36 w 50"/>
                  <a:gd name="T19" fmla="*/ 7 h 51"/>
                  <a:gd name="T20" fmla="*/ 36 w 50"/>
                  <a:gd name="T21" fmla="*/ 9 h 51"/>
                  <a:gd name="T22" fmla="*/ 41 w 50"/>
                  <a:gd name="T23" fmla="*/ 19 h 51"/>
                  <a:gd name="T24" fmla="*/ 42 w 50"/>
                  <a:gd name="T25" fmla="*/ 24 h 51"/>
                  <a:gd name="T26" fmla="*/ 49 w 50"/>
                  <a:gd name="T27" fmla="*/ 23 h 51"/>
                  <a:gd name="T28" fmla="*/ 50 w 50"/>
                  <a:gd name="T29" fmla="*/ 31 h 51"/>
                  <a:gd name="T30" fmla="*/ 42 w 50"/>
                  <a:gd name="T31" fmla="*/ 31 h 51"/>
                  <a:gd name="T32" fmla="*/ 41 w 50"/>
                  <a:gd name="T33" fmla="*/ 37 h 51"/>
                  <a:gd name="T34" fmla="*/ 46 w 50"/>
                  <a:gd name="T35" fmla="*/ 50 h 51"/>
                  <a:gd name="T36" fmla="*/ 34 w 50"/>
                  <a:gd name="T37" fmla="*/ 51 h 51"/>
                  <a:gd name="T38" fmla="*/ 23 w 50"/>
                  <a:gd name="T39" fmla="*/ 49 h 51"/>
                  <a:gd name="T40" fmla="*/ 9 w 50"/>
                  <a:gd name="T41" fmla="*/ 48 h 51"/>
                  <a:gd name="T42" fmla="*/ 0 w 50"/>
                  <a:gd name="T43"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1">
                    <a:moveTo>
                      <a:pt x="0" y="49"/>
                    </a:moveTo>
                    <a:cubicBezTo>
                      <a:pt x="1" y="44"/>
                      <a:pt x="2" y="40"/>
                      <a:pt x="3" y="35"/>
                    </a:cubicBezTo>
                    <a:cubicBezTo>
                      <a:pt x="4" y="32"/>
                      <a:pt x="8" y="29"/>
                      <a:pt x="8" y="26"/>
                    </a:cubicBezTo>
                    <a:cubicBezTo>
                      <a:pt x="8" y="25"/>
                      <a:pt x="9" y="22"/>
                      <a:pt x="8" y="21"/>
                    </a:cubicBezTo>
                    <a:cubicBezTo>
                      <a:pt x="7" y="20"/>
                      <a:pt x="6" y="17"/>
                      <a:pt x="7" y="15"/>
                    </a:cubicBezTo>
                    <a:cubicBezTo>
                      <a:pt x="8" y="13"/>
                      <a:pt x="4" y="7"/>
                      <a:pt x="3" y="5"/>
                    </a:cubicBezTo>
                    <a:cubicBezTo>
                      <a:pt x="9" y="2"/>
                      <a:pt x="19" y="0"/>
                      <a:pt x="21" y="7"/>
                    </a:cubicBezTo>
                    <a:cubicBezTo>
                      <a:pt x="22" y="12"/>
                      <a:pt x="25" y="12"/>
                      <a:pt x="29" y="11"/>
                    </a:cubicBezTo>
                    <a:cubicBezTo>
                      <a:pt x="31" y="11"/>
                      <a:pt x="31" y="10"/>
                      <a:pt x="31" y="8"/>
                    </a:cubicBezTo>
                    <a:cubicBezTo>
                      <a:pt x="32" y="7"/>
                      <a:pt x="35" y="7"/>
                      <a:pt x="36" y="7"/>
                    </a:cubicBezTo>
                    <a:cubicBezTo>
                      <a:pt x="36" y="7"/>
                      <a:pt x="36" y="8"/>
                      <a:pt x="36" y="9"/>
                    </a:cubicBezTo>
                    <a:cubicBezTo>
                      <a:pt x="43" y="7"/>
                      <a:pt x="39" y="15"/>
                      <a:pt x="41" y="19"/>
                    </a:cubicBezTo>
                    <a:cubicBezTo>
                      <a:pt x="42" y="21"/>
                      <a:pt x="41" y="24"/>
                      <a:pt x="42" y="24"/>
                    </a:cubicBezTo>
                    <a:cubicBezTo>
                      <a:pt x="41" y="24"/>
                      <a:pt x="49" y="23"/>
                      <a:pt x="49" y="23"/>
                    </a:cubicBezTo>
                    <a:cubicBezTo>
                      <a:pt x="49" y="25"/>
                      <a:pt x="48" y="29"/>
                      <a:pt x="50" y="31"/>
                    </a:cubicBezTo>
                    <a:cubicBezTo>
                      <a:pt x="47" y="31"/>
                      <a:pt x="45" y="31"/>
                      <a:pt x="42" y="31"/>
                    </a:cubicBezTo>
                    <a:cubicBezTo>
                      <a:pt x="40" y="31"/>
                      <a:pt x="41" y="35"/>
                      <a:pt x="41" y="37"/>
                    </a:cubicBezTo>
                    <a:cubicBezTo>
                      <a:pt x="41" y="44"/>
                      <a:pt x="41" y="45"/>
                      <a:pt x="46" y="50"/>
                    </a:cubicBezTo>
                    <a:cubicBezTo>
                      <a:pt x="41" y="51"/>
                      <a:pt x="39" y="51"/>
                      <a:pt x="34" y="51"/>
                    </a:cubicBezTo>
                    <a:cubicBezTo>
                      <a:pt x="30" y="50"/>
                      <a:pt x="27" y="49"/>
                      <a:pt x="23" y="49"/>
                    </a:cubicBezTo>
                    <a:cubicBezTo>
                      <a:pt x="20" y="49"/>
                      <a:pt x="11" y="50"/>
                      <a:pt x="9" y="48"/>
                    </a:cubicBezTo>
                    <a:cubicBezTo>
                      <a:pt x="5" y="46"/>
                      <a:pt x="3" y="47"/>
                      <a:pt x="0" y="4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24" name="Freeform 233"/>
              <p:cNvSpPr>
                <a:spLocks noEditPoints="1"/>
              </p:cNvSpPr>
              <p:nvPr/>
            </p:nvSpPr>
            <p:spPr bwMode="auto">
              <a:xfrm>
                <a:off x="4645025" y="2820815"/>
                <a:ext cx="147638" cy="139700"/>
              </a:xfrm>
              <a:custGeom>
                <a:avLst/>
                <a:gdLst>
                  <a:gd name="T0" fmla="*/ 35 w 54"/>
                  <a:gd name="T1" fmla="*/ 51 h 51"/>
                  <a:gd name="T2" fmla="*/ 24 w 54"/>
                  <a:gd name="T3" fmla="*/ 49 h 51"/>
                  <a:gd name="T4" fmla="*/ 14 w 54"/>
                  <a:gd name="T5" fmla="*/ 49 h 51"/>
                  <a:gd name="T6" fmla="*/ 2 w 54"/>
                  <a:gd name="T7" fmla="*/ 49 h 51"/>
                  <a:gd name="T8" fmla="*/ 0 w 54"/>
                  <a:gd name="T9" fmla="*/ 48 h 51"/>
                  <a:gd name="T10" fmla="*/ 6 w 54"/>
                  <a:gd name="T11" fmla="*/ 30 h 51"/>
                  <a:gd name="T12" fmla="*/ 8 w 54"/>
                  <a:gd name="T13" fmla="*/ 24 h 51"/>
                  <a:gd name="T14" fmla="*/ 7 w 54"/>
                  <a:gd name="T15" fmla="*/ 14 h 51"/>
                  <a:gd name="T16" fmla="*/ 3 w 54"/>
                  <a:gd name="T17" fmla="*/ 4 h 51"/>
                  <a:gd name="T18" fmla="*/ 4 w 54"/>
                  <a:gd name="T19" fmla="*/ 3 h 51"/>
                  <a:gd name="T20" fmla="*/ 23 w 54"/>
                  <a:gd name="T21" fmla="*/ 6 h 51"/>
                  <a:gd name="T22" fmla="*/ 30 w 54"/>
                  <a:gd name="T23" fmla="*/ 9 h 51"/>
                  <a:gd name="T24" fmla="*/ 32 w 54"/>
                  <a:gd name="T25" fmla="*/ 7 h 51"/>
                  <a:gd name="T26" fmla="*/ 37 w 54"/>
                  <a:gd name="T27" fmla="*/ 5 h 51"/>
                  <a:gd name="T28" fmla="*/ 38 w 54"/>
                  <a:gd name="T29" fmla="*/ 6 h 51"/>
                  <a:gd name="T30" fmla="*/ 43 w 54"/>
                  <a:gd name="T31" fmla="*/ 13 h 51"/>
                  <a:gd name="T32" fmla="*/ 43 w 54"/>
                  <a:gd name="T33" fmla="*/ 21 h 51"/>
                  <a:gd name="T34" fmla="*/ 50 w 54"/>
                  <a:gd name="T35" fmla="*/ 21 h 51"/>
                  <a:gd name="T36" fmla="*/ 51 w 54"/>
                  <a:gd name="T37" fmla="*/ 22 h 51"/>
                  <a:gd name="T38" fmla="*/ 51 w 54"/>
                  <a:gd name="T39" fmla="*/ 29 h 51"/>
                  <a:gd name="T40" fmla="*/ 43 w 54"/>
                  <a:gd name="T41" fmla="*/ 31 h 51"/>
                  <a:gd name="T42" fmla="*/ 43 w 54"/>
                  <a:gd name="T43" fmla="*/ 36 h 51"/>
                  <a:gd name="T44" fmla="*/ 48 w 54"/>
                  <a:gd name="T45" fmla="*/ 48 h 51"/>
                  <a:gd name="T46" fmla="*/ 47 w 54"/>
                  <a:gd name="T47" fmla="*/ 50 h 51"/>
                  <a:gd name="T48" fmla="*/ 24 w 54"/>
                  <a:gd name="T49" fmla="*/ 47 h 51"/>
                  <a:gd name="T50" fmla="*/ 35 w 54"/>
                  <a:gd name="T51" fmla="*/ 49 h 51"/>
                  <a:gd name="T52" fmla="*/ 41 w 54"/>
                  <a:gd name="T53" fmla="*/ 38 h 51"/>
                  <a:gd name="T54" fmla="*/ 41 w 54"/>
                  <a:gd name="T55" fmla="*/ 34 h 51"/>
                  <a:gd name="T56" fmla="*/ 43 w 54"/>
                  <a:gd name="T57" fmla="*/ 29 h 51"/>
                  <a:gd name="T58" fmla="*/ 49 w 54"/>
                  <a:gd name="T59" fmla="*/ 24 h 51"/>
                  <a:gd name="T60" fmla="*/ 44 w 54"/>
                  <a:gd name="T61" fmla="*/ 24 h 51"/>
                  <a:gd name="T62" fmla="*/ 43 w 54"/>
                  <a:gd name="T63" fmla="*/ 23 h 51"/>
                  <a:gd name="T64" fmla="*/ 43 w 54"/>
                  <a:gd name="T65" fmla="*/ 24 h 51"/>
                  <a:gd name="T66" fmla="*/ 42 w 54"/>
                  <a:gd name="T67" fmla="*/ 24 h 51"/>
                  <a:gd name="T68" fmla="*/ 41 w 54"/>
                  <a:gd name="T69" fmla="*/ 18 h 51"/>
                  <a:gd name="T70" fmla="*/ 40 w 54"/>
                  <a:gd name="T71" fmla="*/ 9 h 51"/>
                  <a:gd name="T72" fmla="*/ 36 w 54"/>
                  <a:gd name="T73" fmla="*/ 9 h 51"/>
                  <a:gd name="T74" fmla="*/ 33 w 54"/>
                  <a:gd name="T75" fmla="*/ 7 h 51"/>
                  <a:gd name="T76" fmla="*/ 30 w 54"/>
                  <a:gd name="T77" fmla="*/ 11 h 51"/>
                  <a:gd name="T78" fmla="*/ 21 w 54"/>
                  <a:gd name="T79" fmla="*/ 6 h 51"/>
                  <a:gd name="T80" fmla="*/ 6 w 54"/>
                  <a:gd name="T81" fmla="*/ 4 h 51"/>
                  <a:gd name="T82" fmla="*/ 8 w 54"/>
                  <a:gd name="T83" fmla="*/ 15 h 51"/>
                  <a:gd name="T84" fmla="*/ 10 w 54"/>
                  <a:gd name="T85" fmla="*/ 24 h 51"/>
                  <a:gd name="T86" fmla="*/ 8 w 54"/>
                  <a:gd name="T87" fmla="*/ 31 h 51"/>
                  <a:gd name="T88" fmla="*/ 2 w 54"/>
                  <a:gd name="T89" fmla="*/ 46 h 51"/>
                  <a:gd name="T90" fmla="*/ 14 w 54"/>
                  <a:gd name="T91" fmla="*/ 47 h 51"/>
                  <a:gd name="T92" fmla="*/ 24 w 54"/>
                  <a:gd name="T93"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51">
                    <a:moveTo>
                      <a:pt x="40" y="51"/>
                    </a:moveTo>
                    <a:cubicBezTo>
                      <a:pt x="38" y="51"/>
                      <a:pt x="37" y="51"/>
                      <a:pt x="35" y="51"/>
                    </a:cubicBezTo>
                    <a:cubicBezTo>
                      <a:pt x="33" y="50"/>
                      <a:pt x="31" y="50"/>
                      <a:pt x="30" y="50"/>
                    </a:cubicBezTo>
                    <a:cubicBezTo>
                      <a:pt x="28" y="49"/>
                      <a:pt x="26" y="49"/>
                      <a:pt x="24" y="49"/>
                    </a:cubicBezTo>
                    <a:cubicBezTo>
                      <a:pt x="23" y="49"/>
                      <a:pt x="22" y="49"/>
                      <a:pt x="21" y="49"/>
                    </a:cubicBezTo>
                    <a:cubicBezTo>
                      <a:pt x="19" y="49"/>
                      <a:pt x="16" y="49"/>
                      <a:pt x="14" y="49"/>
                    </a:cubicBezTo>
                    <a:cubicBezTo>
                      <a:pt x="12" y="49"/>
                      <a:pt x="10" y="49"/>
                      <a:pt x="9" y="48"/>
                    </a:cubicBezTo>
                    <a:cubicBezTo>
                      <a:pt x="6" y="46"/>
                      <a:pt x="5" y="47"/>
                      <a:pt x="2" y="49"/>
                    </a:cubicBezTo>
                    <a:cubicBezTo>
                      <a:pt x="0" y="49"/>
                      <a:pt x="0" y="49"/>
                      <a:pt x="0" y="49"/>
                    </a:cubicBezTo>
                    <a:cubicBezTo>
                      <a:pt x="0" y="48"/>
                      <a:pt x="0" y="48"/>
                      <a:pt x="0" y="48"/>
                    </a:cubicBezTo>
                    <a:cubicBezTo>
                      <a:pt x="1" y="43"/>
                      <a:pt x="1" y="39"/>
                      <a:pt x="3" y="34"/>
                    </a:cubicBezTo>
                    <a:cubicBezTo>
                      <a:pt x="4" y="32"/>
                      <a:pt x="5" y="31"/>
                      <a:pt x="6" y="30"/>
                    </a:cubicBezTo>
                    <a:cubicBezTo>
                      <a:pt x="7" y="28"/>
                      <a:pt x="8" y="27"/>
                      <a:pt x="8" y="25"/>
                    </a:cubicBezTo>
                    <a:cubicBezTo>
                      <a:pt x="8" y="25"/>
                      <a:pt x="8" y="25"/>
                      <a:pt x="8" y="24"/>
                    </a:cubicBezTo>
                    <a:cubicBezTo>
                      <a:pt x="9" y="23"/>
                      <a:pt x="9" y="21"/>
                      <a:pt x="8" y="21"/>
                    </a:cubicBezTo>
                    <a:cubicBezTo>
                      <a:pt x="7" y="19"/>
                      <a:pt x="5" y="16"/>
                      <a:pt x="7" y="14"/>
                    </a:cubicBezTo>
                    <a:cubicBezTo>
                      <a:pt x="8" y="12"/>
                      <a:pt x="6" y="8"/>
                      <a:pt x="4" y="6"/>
                    </a:cubicBezTo>
                    <a:cubicBezTo>
                      <a:pt x="4" y="5"/>
                      <a:pt x="4" y="4"/>
                      <a:pt x="3" y="4"/>
                    </a:cubicBezTo>
                    <a:cubicBezTo>
                      <a:pt x="3" y="3"/>
                      <a:pt x="3" y="3"/>
                      <a:pt x="3" y="3"/>
                    </a:cubicBezTo>
                    <a:cubicBezTo>
                      <a:pt x="4" y="3"/>
                      <a:pt x="4" y="3"/>
                      <a:pt x="4" y="3"/>
                    </a:cubicBezTo>
                    <a:cubicBezTo>
                      <a:pt x="5" y="2"/>
                      <a:pt x="10" y="0"/>
                      <a:pt x="14" y="0"/>
                    </a:cubicBezTo>
                    <a:cubicBezTo>
                      <a:pt x="20" y="0"/>
                      <a:pt x="22" y="3"/>
                      <a:pt x="23" y="6"/>
                    </a:cubicBezTo>
                    <a:cubicBezTo>
                      <a:pt x="24" y="9"/>
                      <a:pt x="25" y="10"/>
                      <a:pt x="27" y="10"/>
                    </a:cubicBezTo>
                    <a:cubicBezTo>
                      <a:pt x="28" y="10"/>
                      <a:pt x="29" y="9"/>
                      <a:pt x="30" y="9"/>
                    </a:cubicBezTo>
                    <a:cubicBezTo>
                      <a:pt x="31" y="9"/>
                      <a:pt x="31" y="9"/>
                      <a:pt x="31" y="8"/>
                    </a:cubicBezTo>
                    <a:cubicBezTo>
                      <a:pt x="31" y="8"/>
                      <a:pt x="31" y="7"/>
                      <a:pt x="32" y="7"/>
                    </a:cubicBezTo>
                    <a:cubicBezTo>
                      <a:pt x="32" y="5"/>
                      <a:pt x="34" y="5"/>
                      <a:pt x="36" y="5"/>
                    </a:cubicBezTo>
                    <a:cubicBezTo>
                      <a:pt x="37" y="5"/>
                      <a:pt x="37" y="5"/>
                      <a:pt x="37" y="5"/>
                    </a:cubicBezTo>
                    <a:cubicBezTo>
                      <a:pt x="39" y="5"/>
                      <a:pt x="39" y="5"/>
                      <a:pt x="39" y="5"/>
                    </a:cubicBezTo>
                    <a:cubicBezTo>
                      <a:pt x="38" y="6"/>
                      <a:pt x="38" y="6"/>
                      <a:pt x="38" y="6"/>
                    </a:cubicBezTo>
                    <a:cubicBezTo>
                      <a:pt x="40" y="6"/>
                      <a:pt x="41" y="7"/>
                      <a:pt x="41" y="7"/>
                    </a:cubicBezTo>
                    <a:cubicBezTo>
                      <a:pt x="43" y="9"/>
                      <a:pt x="43" y="11"/>
                      <a:pt x="43" y="13"/>
                    </a:cubicBezTo>
                    <a:cubicBezTo>
                      <a:pt x="43" y="14"/>
                      <a:pt x="43" y="16"/>
                      <a:pt x="43" y="17"/>
                    </a:cubicBezTo>
                    <a:cubicBezTo>
                      <a:pt x="43" y="18"/>
                      <a:pt x="43" y="20"/>
                      <a:pt x="43" y="21"/>
                    </a:cubicBezTo>
                    <a:cubicBezTo>
                      <a:pt x="43" y="21"/>
                      <a:pt x="43" y="22"/>
                      <a:pt x="44" y="22"/>
                    </a:cubicBezTo>
                    <a:cubicBezTo>
                      <a:pt x="46" y="21"/>
                      <a:pt x="50" y="21"/>
                      <a:pt x="50" y="21"/>
                    </a:cubicBezTo>
                    <a:cubicBezTo>
                      <a:pt x="51" y="21"/>
                      <a:pt x="51" y="21"/>
                      <a:pt x="51" y="21"/>
                    </a:cubicBezTo>
                    <a:cubicBezTo>
                      <a:pt x="51" y="22"/>
                      <a:pt x="51" y="22"/>
                      <a:pt x="51" y="22"/>
                    </a:cubicBezTo>
                    <a:cubicBezTo>
                      <a:pt x="51" y="22"/>
                      <a:pt x="51" y="23"/>
                      <a:pt x="51" y="24"/>
                    </a:cubicBezTo>
                    <a:cubicBezTo>
                      <a:pt x="51" y="26"/>
                      <a:pt x="50" y="28"/>
                      <a:pt x="51" y="29"/>
                    </a:cubicBezTo>
                    <a:cubicBezTo>
                      <a:pt x="54" y="31"/>
                      <a:pt x="54" y="31"/>
                      <a:pt x="54" y="31"/>
                    </a:cubicBezTo>
                    <a:cubicBezTo>
                      <a:pt x="43" y="31"/>
                      <a:pt x="43" y="31"/>
                      <a:pt x="43" y="31"/>
                    </a:cubicBezTo>
                    <a:cubicBezTo>
                      <a:pt x="43" y="31"/>
                      <a:pt x="43" y="33"/>
                      <a:pt x="43" y="34"/>
                    </a:cubicBezTo>
                    <a:cubicBezTo>
                      <a:pt x="43" y="35"/>
                      <a:pt x="43" y="35"/>
                      <a:pt x="43" y="36"/>
                    </a:cubicBezTo>
                    <a:cubicBezTo>
                      <a:pt x="43" y="38"/>
                      <a:pt x="43" y="38"/>
                      <a:pt x="43" y="38"/>
                    </a:cubicBezTo>
                    <a:cubicBezTo>
                      <a:pt x="43" y="43"/>
                      <a:pt x="43" y="44"/>
                      <a:pt x="48" y="48"/>
                    </a:cubicBezTo>
                    <a:cubicBezTo>
                      <a:pt x="49" y="49"/>
                      <a:pt x="49" y="49"/>
                      <a:pt x="49" y="49"/>
                    </a:cubicBezTo>
                    <a:cubicBezTo>
                      <a:pt x="47" y="50"/>
                      <a:pt x="47" y="50"/>
                      <a:pt x="47" y="50"/>
                    </a:cubicBezTo>
                    <a:cubicBezTo>
                      <a:pt x="44" y="50"/>
                      <a:pt x="42" y="51"/>
                      <a:pt x="40" y="51"/>
                    </a:cubicBezTo>
                    <a:close/>
                    <a:moveTo>
                      <a:pt x="24" y="47"/>
                    </a:moveTo>
                    <a:cubicBezTo>
                      <a:pt x="26" y="47"/>
                      <a:pt x="28" y="47"/>
                      <a:pt x="30" y="48"/>
                    </a:cubicBezTo>
                    <a:cubicBezTo>
                      <a:pt x="32" y="48"/>
                      <a:pt x="33" y="48"/>
                      <a:pt x="35" y="49"/>
                    </a:cubicBezTo>
                    <a:cubicBezTo>
                      <a:pt x="39" y="49"/>
                      <a:pt x="41" y="49"/>
                      <a:pt x="45" y="48"/>
                    </a:cubicBezTo>
                    <a:cubicBezTo>
                      <a:pt x="41" y="45"/>
                      <a:pt x="41" y="43"/>
                      <a:pt x="41" y="38"/>
                    </a:cubicBezTo>
                    <a:cubicBezTo>
                      <a:pt x="41" y="36"/>
                      <a:pt x="41" y="36"/>
                      <a:pt x="41" y="36"/>
                    </a:cubicBezTo>
                    <a:cubicBezTo>
                      <a:pt x="41" y="35"/>
                      <a:pt x="41" y="35"/>
                      <a:pt x="41" y="34"/>
                    </a:cubicBezTo>
                    <a:cubicBezTo>
                      <a:pt x="41" y="33"/>
                      <a:pt x="41" y="31"/>
                      <a:pt x="42" y="30"/>
                    </a:cubicBezTo>
                    <a:cubicBezTo>
                      <a:pt x="42" y="29"/>
                      <a:pt x="43" y="29"/>
                      <a:pt x="43" y="29"/>
                    </a:cubicBezTo>
                    <a:cubicBezTo>
                      <a:pt x="49" y="29"/>
                      <a:pt x="49" y="29"/>
                      <a:pt x="49" y="29"/>
                    </a:cubicBezTo>
                    <a:cubicBezTo>
                      <a:pt x="48" y="27"/>
                      <a:pt x="49" y="25"/>
                      <a:pt x="49" y="24"/>
                    </a:cubicBezTo>
                    <a:cubicBezTo>
                      <a:pt x="49" y="23"/>
                      <a:pt x="49" y="23"/>
                      <a:pt x="49" y="23"/>
                    </a:cubicBezTo>
                    <a:cubicBezTo>
                      <a:pt x="47" y="23"/>
                      <a:pt x="44" y="24"/>
                      <a:pt x="44" y="24"/>
                    </a:cubicBezTo>
                    <a:cubicBezTo>
                      <a:pt x="44" y="24"/>
                      <a:pt x="44" y="24"/>
                      <a:pt x="44" y="23"/>
                    </a:cubicBezTo>
                    <a:cubicBezTo>
                      <a:pt x="43" y="23"/>
                      <a:pt x="43" y="23"/>
                      <a:pt x="43" y="23"/>
                    </a:cubicBezTo>
                    <a:cubicBezTo>
                      <a:pt x="43" y="24"/>
                      <a:pt x="43" y="24"/>
                      <a:pt x="43" y="24"/>
                    </a:cubicBezTo>
                    <a:cubicBezTo>
                      <a:pt x="43" y="24"/>
                      <a:pt x="43" y="24"/>
                      <a:pt x="43" y="24"/>
                    </a:cubicBezTo>
                    <a:cubicBezTo>
                      <a:pt x="42" y="24"/>
                      <a:pt x="42" y="24"/>
                      <a:pt x="42" y="24"/>
                    </a:cubicBezTo>
                    <a:cubicBezTo>
                      <a:pt x="42" y="24"/>
                      <a:pt x="42" y="24"/>
                      <a:pt x="42" y="24"/>
                    </a:cubicBezTo>
                    <a:cubicBezTo>
                      <a:pt x="41" y="23"/>
                      <a:pt x="41" y="22"/>
                      <a:pt x="41" y="21"/>
                    </a:cubicBezTo>
                    <a:cubicBezTo>
                      <a:pt x="41" y="20"/>
                      <a:pt x="41" y="19"/>
                      <a:pt x="41" y="18"/>
                    </a:cubicBezTo>
                    <a:cubicBezTo>
                      <a:pt x="41" y="16"/>
                      <a:pt x="41" y="15"/>
                      <a:pt x="41" y="13"/>
                    </a:cubicBezTo>
                    <a:cubicBezTo>
                      <a:pt x="41" y="11"/>
                      <a:pt x="41" y="9"/>
                      <a:pt x="40" y="9"/>
                    </a:cubicBezTo>
                    <a:cubicBezTo>
                      <a:pt x="40" y="9"/>
                      <a:pt x="39" y="8"/>
                      <a:pt x="37" y="8"/>
                    </a:cubicBezTo>
                    <a:cubicBezTo>
                      <a:pt x="36" y="9"/>
                      <a:pt x="36" y="9"/>
                      <a:pt x="36" y="9"/>
                    </a:cubicBezTo>
                    <a:cubicBezTo>
                      <a:pt x="36" y="7"/>
                      <a:pt x="36" y="7"/>
                      <a:pt x="36" y="7"/>
                    </a:cubicBezTo>
                    <a:cubicBezTo>
                      <a:pt x="36" y="7"/>
                      <a:pt x="34" y="7"/>
                      <a:pt x="33" y="7"/>
                    </a:cubicBezTo>
                    <a:cubicBezTo>
                      <a:pt x="33" y="8"/>
                      <a:pt x="33" y="8"/>
                      <a:pt x="33" y="8"/>
                    </a:cubicBezTo>
                    <a:cubicBezTo>
                      <a:pt x="33" y="10"/>
                      <a:pt x="32" y="11"/>
                      <a:pt x="30" y="11"/>
                    </a:cubicBezTo>
                    <a:cubicBezTo>
                      <a:pt x="29" y="11"/>
                      <a:pt x="28" y="12"/>
                      <a:pt x="27" y="12"/>
                    </a:cubicBezTo>
                    <a:cubicBezTo>
                      <a:pt x="24" y="12"/>
                      <a:pt x="22" y="10"/>
                      <a:pt x="21" y="6"/>
                    </a:cubicBezTo>
                    <a:cubicBezTo>
                      <a:pt x="20" y="4"/>
                      <a:pt x="18" y="2"/>
                      <a:pt x="14" y="2"/>
                    </a:cubicBezTo>
                    <a:cubicBezTo>
                      <a:pt x="12" y="2"/>
                      <a:pt x="9" y="3"/>
                      <a:pt x="6" y="4"/>
                    </a:cubicBezTo>
                    <a:cubicBezTo>
                      <a:pt x="6" y="4"/>
                      <a:pt x="6" y="5"/>
                      <a:pt x="6" y="5"/>
                    </a:cubicBezTo>
                    <a:cubicBezTo>
                      <a:pt x="8" y="8"/>
                      <a:pt x="10" y="12"/>
                      <a:pt x="8" y="15"/>
                    </a:cubicBezTo>
                    <a:cubicBezTo>
                      <a:pt x="8" y="16"/>
                      <a:pt x="9" y="18"/>
                      <a:pt x="10" y="19"/>
                    </a:cubicBezTo>
                    <a:cubicBezTo>
                      <a:pt x="11" y="21"/>
                      <a:pt x="11" y="23"/>
                      <a:pt x="10" y="24"/>
                    </a:cubicBezTo>
                    <a:cubicBezTo>
                      <a:pt x="10" y="25"/>
                      <a:pt x="10" y="25"/>
                      <a:pt x="10" y="26"/>
                    </a:cubicBezTo>
                    <a:cubicBezTo>
                      <a:pt x="10" y="27"/>
                      <a:pt x="9" y="29"/>
                      <a:pt x="8" y="31"/>
                    </a:cubicBezTo>
                    <a:cubicBezTo>
                      <a:pt x="6" y="32"/>
                      <a:pt x="5" y="33"/>
                      <a:pt x="5" y="35"/>
                    </a:cubicBezTo>
                    <a:cubicBezTo>
                      <a:pt x="4" y="39"/>
                      <a:pt x="3" y="42"/>
                      <a:pt x="2" y="46"/>
                    </a:cubicBezTo>
                    <a:cubicBezTo>
                      <a:pt x="5" y="45"/>
                      <a:pt x="8" y="45"/>
                      <a:pt x="10" y="47"/>
                    </a:cubicBezTo>
                    <a:cubicBezTo>
                      <a:pt x="11" y="47"/>
                      <a:pt x="12" y="47"/>
                      <a:pt x="14" y="47"/>
                    </a:cubicBezTo>
                    <a:cubicBezTo>
                      <a:pt x="16" y="47"/>
                      <a:pt x="18" y="47"/>
                      <a:pt x="20" y="47"/>
                    </a:cubicBezTo>
                    <a:cubicBezTo>
                      <a:pt x="22" y="47"/>
                      <a:pt x="23" y="47"/>
                      <a:pt x="24" y="4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25" name="Freeform 234"/>
              <p:cNvSpPr/>
              <p:nvPr/>
            </p:nvSpPr>
            <p:spPr bwMode="auto">
              <a:xfrm>
                <a:off x="4652963" y="2808115"/>
                <a:ext cx="11113" cy="19050"/>
              </a:xfrm>
              <a:custGeom>
                <a:avLst/>
                <a:gdLst>
                  <a:gd name="T0" fmla="*/ 1 w 4"/>
                  <a:gd name="T1" fmla="*/ 7 h 7"/>
                  <a:gd name="T2" fmla="*/ 4 w 4"/>
                  <a:gd name="T3" fmla="*/ 2 h 7"/>
                  <a:gd name="T4" fmla="*/ 1 w 4"/>
                  <a:gd name="T5" fmla="*/ 7 h 7"/>
                </a:gdLst>
                <a:ahLst/>
                <a:cxnLst>
                  <a:cxn ang="0">
                    <a:pos x="T0" y="T1"/>
                  </a:cxn>
                  <a:cxn ang="0">
                    <a:pos x="T2" y="T3"/>
                  </a:cxn>
                  <a:cxn ang="0">
                    <a:pos x="T4" y="T5"/>
                  </a:cxn>
                </a:cxnLst>
                <a:rect l="0" t="0" r="r" b="b"/>
                <a:pathLst>
                  <a:path w="4" h="7">
                    <a:moveTo>
                      <a:pt x="1" y="7"/>
                    </a:moveTo>
                    <a:cubicBezTo>
                      <a:pt x="0" y="5"/>
                      <a:pt x="1" y="0"/>
                      <a:pt x="4" y="2"/>
                    </a:cubicBezTo>
                    <a:cubicBezTo>
                      <a:pt x="2" y="3"/>
                      <a:pt x="3" y="6"/>
                      <a:pt x="1"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26" name="Freeform 235"/>
              <p:cNvSpPr/>
              <p:nvPr/>
            </p:nvSpPr>
            <p:spPr bwMode="auto">
              <a:xfrm>
                <a:off x="4651375" y="2808115"/>
                <a:ext cx="15875" cy="22225"/>
              </a:xfrm>
              <a:custGeom>
                <a:avLst/>
                <a:gdLst>
                  <a:gd name="T0" fmla="*/ 2 w 6"/>
                  <a:gd name="T1" fmla="*/ 8 h 8"/>
                  <a:gd name="T2" fmla="*/ 1 w 6"/>
                  <a:gd name="T3" fmla="*/ 7 h 8"/>
                  <a:gd name="T4" fmla="*/ 1 w 6"/>
                  <a:gd name="T5" fmla="*/ 2 h 8"/>
                  <a:gd name="T6" fmla="*/ 5 w 6"/>
                  <a:gd name="T7" fmla="*/ 1 h 8"/>
                  <a:gd name="T8" fmla="*/ 6 w 6"/>
                  <a:gd name="T9" fmla="*/ 2 h 8"/>
                  <a:gd name="T10" fmla="*/ 5 w 6"/>
                  <a:gd name="T11" fmla="*/ 3 h 8"/>
                  <a:gd name="T12" fmla="*/ 4 w 6"/>
                  <a:gd name="T13" fmla="*/ 5 h 8"/>
                  <a:gd name="T14" fmla="*/ 3 w 6"/>
                  <a:gd name="T15" fmla="*/ 8 h 8"/>
                  <a:gd name="T16" fmla="*/ 2 w 6"/>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2" y="8"/>
                    </a:moveTo>
                    <a:cubicBezTo>
                      <a:pt x="1" y="7"/>
                      <a:pt x="1" y="7"/>
                      <a:pt x="1" y="7"/>
                    </a:cubicBezTo>
                    <a:cubicBezTo>
                      <a:pt x="0" y="6"/>
                      <a:pt x="0" y="3"/>
                      <a:pt x="1" y="2"/>
                    </a:cubicBezTo>
                    <a:cubicBezTo>
                      <a:pt x="2" y="0"/>
                      <a:pt x="4" y="0"/>
                      <a:pt x="5" y="1"/>
                    </a:cubicBezTo>
                    <a:cubicBezTo>
                      <a:pt x="6" y="2"/>
                      <a:pt x="6" y="2"/>
                      <a:pt x="6" y="2"/>
                    </a:cubicBezTo>
                    <a:cubicBezTo>
                      <a:pt x="5" y="3"/>
                      <a:pt x="5" y="3"/>
                      <a:pt x="5" y="3"/>
                    </a:cubicBezTo>
                    <a:cubicBezTo>
                      <a:pt x="4" y="4"/>
                      <a:pt x="4" y="4"/>
                      <a:pt x="4" y="5"/>
                    </a:cubicBezTo>
                    <a:cubicBezTo>
                      <a:pt x="4" y="6"/>
                      <a:pt x="4" y="7"/>
                      <a:pt x="3" y="8"/>
                    </a:cubicBezTo>
                    <a:lnTo>
                      <a:pt x="2"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27" name="Freeform 236"/>
              <p:cNvSpPr/>
              <p:nvPr/>
            </p:nvSpPr>
            <p:spPr bwMode="auto">
              <a:xfrm>
                <a:off x="4738688" y="2958927"/>
                <a:ext cx="100013" cy="107950"/>
              </a:xfrm>
              <a:custGeom>
                <a:avLst/>
                <a:gdLst>
                  <a:gd name="T0" fmla="*/ 37 w 37"/>
                  <a:gd name="T1" fmla="*/ 17 h 40"/>
                  <a:gd name="T2" fmla="*/ 28 w 37"/>
                  <a:gd name="T3" fmla="*/ 24 h 40"/>
                  <a:gd name="T4" fmla="*/ 20 w 37"/>
                  <a:gd name="T5" fmla="*/ 32 h 40"/>
                  <a:gd name="T6" fmla="*/ 11 w 37"/>
                  <a:gd name="T7" fmla="*/ 35 h 40"/>
                  <a:gd name="T8" fmla="*/ 3 w 37"/>
                  <a:gd name="T9" fmla="*/ 34 h 40"/>
                  <a:gd name="T10" fmla="*/ 0 w 37"/>
                  <a:gd name="T11" fmla="*/ 26 h 40"/>
                  <a:gd name="T12" fmla="*/ 0 w 37"/>
                  <a:gd name="T13" fmla="*/ 18 h 40"/>
                  <a:gd name="T14" fmla="*/ 4 w 37"/>
                  <a:gd name="T15" fmla="*/ 17 h 40"/>
                  <a:gd name="T16" fmla="*/ 4 w 37"/>
                  <a:gd name="T17" fmla="*/ 2 h 40"/>
                  <a:gd name="T18" fmla="*/ 14 w 37"/>
                  <a:gd name="T19" fmla="*/ 3 h 40"/>
                  <a:gd name="T20" fmla="*/ 20 w 37"/>
                  <a:gd name="T21" fmla="*/ 0 h 40"/>
                  <a:gd name="T22" fmla="*/ 24 w 37"/>
                  <a:gd name="T23" fmla="*/ 6 h 40"/>
                  <a:gd name="T24" fmla="*/ 31 w 37"/>
                  <a:gd name="T25" fmla="*/ 12 h 40"/>
                  <a:gd name="T26" fmla="*/ 37 w 37"/>
                  <a:gd name="T2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37" y="17"/>
                    </a:moveTo>
                    <a:cubicBezTo>
                      <a:pt x="34" y="19"/>
                      <a:pt x="31" y="21"/>
                      <a:pt x="28" y="24"/>
                    </a:cubicBezTo>
                    <a:cubicBezTo>
                      <a:pt x="26" y="26"/>
                      <a:pt x="22" y="32"/>
                      <a:pt x="20" y="32"/>
                    </a:cubicBezTo>
                    <a:cubicBezTo>
                      <a:pt x="15" y="33"/>
                      <a:pt x="15" y="30"/>
                      <a:pt x="11" y="35"/>
                    </a:cubicBezTo>
                    <a:cubicBezTo>
                      <a:pt x="8" y="38"/>
                      <a:pt x="3" y="40"/>
                      <a:pt x="3" y="34"/>
                    </a:cubicBezTo>
                    <a:cubicBezTo>
                      <a:pt x="3" y="31"/>
                      <a:pt x="0" y="29"/>
                      <a:pt x="0" y="26"/>
                    </a:cubicBezTo>
                    <a:cubicBezTo>
                      <a:pt x="0" y="23"/>
                      <a:pt x="0" y="20"/>
                      <a:pt x="0" y="18"/>
                    </a:cubicBezTo>
                    <a:cubicBezTo>
                      <a:pt x="0" y="16"/>
                      <a:pt x="4" y="18"/>
                      <a:pt x="4" y="17"/>
                    </a:cubicBezTo>
                    <a:cubicBezTo>
                      <a:pt x="4" y="14"/>
                      <a:pt x="2" y="4"/>
                      <a:pt x="4" y="2"/>
                    </a:cubicBezTo>
                    <a:cubicBezTo>
                      <a:pt x="5" y="0"/>
                      <a:pt x="14" y="0"/>
                      <a:pt x="14" y="3"/>
                    </a:cubicBezTo>
                    <a:cubicBezTo>
                      <a:pt x="16" y="1"/>
                      <a:pt x="18" y="0"/>
                      <a:pt x="20" y="0"/>
                    </a:cubicBezTo>
                    <a:cubicBezTo>
                      <a:pt x="22" y="0"/>
                      <a:pt x="23" y="5"/>
                      <a:pt x="24" y="6"/>
                    </a:cubicBezTo>
                    <a:cubicBezTo>
                      <a:pt x="26" y="7"/>
                      <a:pt x="30" y="10"/>
                      <a:pt x="31" y="12"/>
                    </a:cubicBezTo>
                    <a:cubicBezTo>
                      <a:pt x="31" y="16"/>
                      <a:pt x="33" y="16"/>
                      <a:pt x="37"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28" name="Freeform 237"/>
              <p:cNvSpPr>
                <a:spLocks noEditPoints="1"/>
              </p:cNvSpPr>
              <p:nvPr/>
            </p:nvSpPr>
            <p:spPr bwMode="auto">
              <a:xfrm>
                <a:off x="4735513" y="2955752"/>
                <a:ext cx="109538" cy="109538"/>
              </a:xfrm>
              <a:custGeom>
                <a:avLst/>
                <a:gdLst>
                  <a:gd name="T0" fmla="*/ 7 w 40"/>
                  <a:gd name="T1" fmla="*/ 40 h 40"/>
                  <a:gd name="T2" fmla="*/ 4 w 40"/>
                  <a:gd name="T3" fmla="*/ 39 h 40"/>
                  <a:gd name="T4" fmla="*/ 3 w 40"/>
                  <a:gd name="T5" fmla="*/ 35 h 40"/>
                  <a:gd name="T6" fmla="*/ 2 w 40"/>
                  <a:gd name="T7" fmla="*/ 32 h 40"/>
                  <a:gd name="T8" fmla="*/ 0 w 40"/>
                  <a:gd name="T9" fmla="*/ 27 h 40"/>
                  <a:gd name="T10" fmla="*/ 0 w 40"/>
                  <a:gd name="T11" fmla="*/ 19 h 40"/>
                  <a:gd name="T12" fmla="*/ 2 w 40"/>
                  <a:gd name="T13" fmla="*/ 17 h 40"/>
                  <a:gd name="T14" fmla="*/ 4 w 40"/>
                  <a:gd name="T15" fmla="*/ 17 h 40"/>
                  <a:gd name="T16" fmla="*/ 4 w 40"/>
                  <a:gd name="T17" fmla="*/ 17 h 40"/>
                  <a:gd name="T18" fmla="*/ 4 w 40"/>
                  <a:gd name="T19" fmla="*/ 14 h 40"/>
                  <a:gd name="T20" fmla="*/ 4 w 40"/>
                  <a:gd name="T21" fmla="*/ 3 h 40"/>
                  <a:gd name="T22" fmla="*/ 11 w 40"/>
                  <a:gd name="T23" fmla="*/ 1 h 40"/>
                  <a:gd name="T24" fmla="*/ 15 w 40"/>
                  <a:gd name="T25" fmla="*/ 2 h 40"/>
                  <a:gd name="T26" fmla="*/ 21 w 40"/>
                  <a:gd name="T27" fmla="*/ 0 h 40"/>
                  <a:gd name="T28" fmla="*/ 24 w 40"/>
                  <a:gd name="T29" fmla="*/ 4 h 40"/>
                  <a:gd name="T30" fmla="*/ 26 w 40"/>
                  <a:gd name="T31" fmla="*/ 6 h 40"/>
                  <a:gd name="T32" fmla="*/ 27 w 40"/>
                  <a:gd name="T33" fmla="*/ 7 h 40"/>
                  <a:gd name="T34" fmla="*/ 33 w 40"/>
                  <a:gd name="T35" fmla="*/ 13 h 40"/>
                  <a:gd name="T36" fmla="*/ 37 w 40"/>
                  <a:gd name="T37" fmla="*/ 17 h 40"/>
                  <a:gd name="T38" fmla="*/ 38 w 40"/>
                  <a:gd name="T39" fmla="*/ 18 h 40"/>
                  <a:gd name="T40" fmla="*/ 40 w 40"/>
                  <a:gd name="T41" fmla="*/ 18 h 40"/>
                  <a:gd name="T42" fmla="*/ 38 w 40"/>
                  <a:gd name="T43" fmla="*/ 19 h 40"/>
                  <a:gd name="T44" fmla="*/ 36 w 40"/>
                  <a:gd name="T45" fmla="*/ 21 h 40"/>
                  <a:gd name="T46" fmla="*/ 30 w 40"/>
                  <a:gd name="T47" fmla="*/ 25 h 40"/>
                  <a:gd name="T48" fmla="*/ 28 w 40"/>
                  <a:gd name="T49" fmla="*/ 28 h 40"/>
                  <a:gd name="T50" fmla="*/ 22 w 40"/>
                  <a:gd name="T51" fmla="*/ 34 h 40"/>
                  <a:gd name="T52" fmla="*/ 17 w 40"/>
                  <a:gd name="T53" fmla="*/ 34 h 40"/>
                  <a:gd name="T54" fmla="*/ 16 w 40"/>
                  <a:gd name="T55" fmla="*/ 34 h 40"/>
                  <a:gd name="T56" fmla="*/ 12 w 40"/>
                  <a:gd name="T57" fmla="*/ 36 h 40"/>
                  <a:gd name="T58" fmla="*/ 7 w 40"/>
                  <a:gd name="T59" fmla="*/ 40 h 40"/>
                  <a:gd name="T60" fmla="*/ 2 w 40"/>
                  <a:gd name="T61" fmla="*/ 19 h 40"/>
                  <a:gd name="T62" fmla="*/ 2 w 40"/>
                  <a:gd name="T63" fmla="*/ 19 h 40"/>
                  <a:gd name="T64" fmla="*/ 2 w 40"/>
                  <a:gd name="T65" fmla="*/ 27 h 40"/>
                  <a:gd name="T66" fmla="*/ 3 w 40"/>
                  <a:gd name="T67" fmla="*/ 31 h 40"/>
                  <a:gd name="T68" fmla="*/ 5 w 40"/>
                  <a:gd name="T69" fmla="*/ 35 h 40"/>
                  <a:gd name="T70" fmla="*/ 6 w 40"/>
                  <a:gd name="T71" fmla="*/ 37 h 40"/>
                  <a:gd name="T72" fmla="*/ 11 w 40"/>
                  <a:gd name="T73" fmla="*/ 35 h 40"/>
                  <a:gd name="T74" fmla="*/ 16 w 40"/>
                  <a:gd name="T75" fmla="*/ 32 h 40"/>
                  <a:gd name="T76" fmla="*/ 17 w 40"/>
                  <a:gd name="T77" fmla="*/ 32 h 40"/>
                  <a:gd name="T78" fmla="*/ 21 w 40"/>
                  <a:gd name="T79" fmla="*/ 33 h 40"/>
                  <a:gd name="T80" fmla="*/ 26 w 40"/>
                  <a:gd name="T81" fmla="*/ 27 h 40"/>
                  <a:gd name="T82" fmla="*/ 29 w 40"/>
                  <a:gd name="T83" fmla="*/ 24 h 40"/>
                  <a:gd name="T84" fmla="*/ 35 w 40"/>
                  <a:gd name="T85" fmla="*/ 19 h 40"/>
                  <a:gd name="T86" fmla="*/ 36 w 40"/>
                  <a:gd name="T87" fmla="*/ 19 h 40"/>
                  <a:gd name="T88" fmla="*/ 36 w 40"/>
                  <a:gd name="T89" fmla="*/ 19 h 40"/>
                  <a:gd name="T90" fmla="*/ 31 w 40"/>
                  <a:gd name="T91" fmla="*/ 13 h 40"/>
                  <a:gd name="T92" fmla="*/ 26 w 40"/>
                  <a:gd name="T93" fmla="*/ 9 h 40"/>
                  <a:gd name="T94" fmla="*/ 25 w 40"/>
                  <a:gd name="T95" fmla="*/ 8 h 40"/>
                  <a:gd name="T96" fmla="*/ 23 w 40"/>
                  <a:gd name="T97" fmla="*/ 4 h 40"/>
                  <a:gd name="T98" fmla="*/ 21 w 40"/>
                  <a:gd name="T99" fmla="*/ 2 h 40"/>
                  <a:gd name="T100" fmla="*/ 16 w 40"/>
                  <a:gd name="T101" fmla="*/ 5 h 40"/>
                  <a:gd name="T102" fmla="*/ 15 w 40"/>
                  <a:gd name="T103" fmla="*/ 6 h 40"/>
                  <a:gd name="T104" fmla="*/ 14 w 40"/>
                  <a:gd name="T105" fmla="*/ 4 h 40"/>
                  <a:gd name="T106" fmla="*/ 11 w 40"/>
                  <a:gd name="T107" fmla="*/ 3 h 40"/>
                  <a:gd name="T108" fmla="*/ 6 w 40"/>
                  <a:gd name="T109" fmla="*/ 4 h 40"/>
                  <a:gd name="T110" fmla="*/ 6 w 40"/>
                  <a:gd name="T111" fmla="*/ 14 h 40"/>
                  <a:gd name="T112" fmla="*/ 6 w 40"/>
                  <a:gd name="T113" fmla="*/ 18 h 40"/>
                  <a:gd name="T114" fmla="*/ 4 w 40"/>
                  <a:gd name="T115" fmla="*/ 19 h 40"/>
                  <a:gd name="T116" fmla="*/ 3 w 40"/>
                  <a:gd name="T117" fmla="*/ 19 h 40"/>
                  <a:gd name="T118" fmla="*/ 2 w 40"/>
                  <a:gd name="T119"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40">
                    <a:moveTo>
                      <a:pt x="7" y="40"/>
                    </a:moveTo>
                    <a:cubicBezTo>
                      <a:pt x="6" y="40"/>
                      <a:pt x="5" y="39"/>
                      <a:pt x="4" y="39"/>
                    </a:cubicBezTo>
                    <a:cubicBezTo>
                      <a:pt x="3" y="38"/>
                      <a:pt x="3" y="37"/>
                      <a:pt x="3" y="35"/>
                    </a:cubicBezTo>
                    <a:cubicBezTo>
                      <a:pt x="3" y="34"/>
                      <a:pt x="3" y="33"/>
                      <a:pt x="2" y="32"/>
                    </a:cubicBezTo>
                    <a:cubicBezTo>
                      <a:pt x="1" y="30"/>
                      <a:pt x="0" y="29"/>
                      <a:pt x="0" y="27"/>
                    </a:cubicBezTo>
                    <a:cubicBezTo>
                      <a:pt x="0" y="19"/>
                      <a:pt x="0" y="19"/>
                      <a:pt x="0" y="19"/>
                    </a:cubicBezTo>
                    <a:cubicBezTo>
                      <a:pt x="0" y="18"/>
                      <a:pt x="0" y="17"/>
                      <a:pt x="2" y="17"/>
                    </a:cubicBezTo>
                    <a:cubicBezTo>
                      <a:pt x="3" y="17"/>
                      <a:pt x="3" y="17"/>
                      <a:pt x="4" y="17"/>
                    </a:cubicBezTo>
                    <a:cubicBezTo>
                      <a:pt x="4" y="17"/>
                      <a:pt x="4" y="17"/>
                      <a:pt x="4" y="17"/>
                    </a:cubicBezTo>
                    <a:cubicBezTo>
                      <a:pt x="4" y="16"/>
                      <a:pt x="4" y="15"/>
                      <a:pt x="4" y="14"/>
                    </a:cubicBezTo>
                    <a:cubicBezTo>
                      <a:pt x="3" y="9"/>
                      <a:pt x="3" y="4"/>
                      <a:pt x="4" y="3"/>
                    </a:cubicBezTo>
                    <a:cubicBezTo>
                      <a:pt x="5" y="1"/>
                      <a:pt x="8" y="1"/>
                      <a:pt x="11" y="1"/>
                    </a:cubicBezTo>
                    <a:cubicBezTo>
                      <a:pt x="13" y="1"/>
                      <a:pt x="15" y="1"/>
                      <a:pt x="15" y="2"/>
                    </a:cubicBezTo>
                    <a:cubicBezTo>
                      <a:pt x="17" y="1"/>
                      <a:pt x="19" y="0"/>
                      <a:pt x="21" y="0"/>
                    </a:cubicBezTo>
                    <a:cubicBezTo>
                      <a:pt x="23" y="0"/>
                      <a:pt x="24" y="2"/>
                      <a:pt x="24" y="4"/>
                    </a:cubicBezTo>
                    <a:cubicBezTo>
                      <a:pt x="25" y="5"/>
                      <a:pt x="25" y="6"/>
                      <a:pt x="26" y="6"/>
                    </a:cubicBezTo>
                    <a:cubicBezTo>
                      <a:pt x="26" y="7"/>
                      <a:pt x="27" y="7"/>
                      <a:pt x="27" y="7"/>
                    </a:cubicBezTo>
                    <a:cubicBezTo>
                      <a:pt x="30" y="9"/>
                      <a:pt x="33" y="11"/>
                      <a:pt x="33" y="13"/>
                    </a:cubicBezTo>
                    <a:cubicBezTo>
                      <a:pt x="33" y="15"/>
                      <a:pt x="34" y="16"/>
                      <a:pt x="37" y="17"/>
                    </a:cubicBezTo>
                    <a:cubicBezTo>
                      <a:pt x="37" y="17"/>
                      <a:pt x="38" y="17"/>
                      <a:pt x="38" y="18"/>
                    </a:cubicBezTo>
                    <a:cubicBezTo>
                      <a:pt x="40" y="18"/>
                      <a:pt x="40" y="18"/>
                      <a:pt x="40" y="18"/>
                    </a:cubicBezTo>
                    <a:cubicBezTo>
                      <a:pt x="38" y="19"/>
                      <a:pt x="38" y="19"/>
                      <a:pt x="38" y="19"/>
                    </a:cubicBezTo>
                    <a:cubicBezTo>
                      <a:pt x="38" y="20"/>
                      <a:pt x="37" y="20"/>
                      <a:pt x="36" y="21"/>
                    </a:cubicBezTo>
                    <a:cubicBezTo>
                      <a:pt x="34" y="22"/>
                      <a:pt x="32" y="23"/>
                      <a:pt x="30" y="25"/>
                    </a:cubicBezTo>
                    <a:cubicBezTo>
                      <a:pt x="29" y="26"/>
                      <a:pt x="29" y="27"/>
                      <a:pt x="28" y="28"/>
                    </a:cubicBezTo>
                    <a:cubicBezTo>
                      <a:pt x="25" y="32"/>
                      <a:pt x="23" y="34"/>
                      <a:pt x="22" y="34"/>
                    </a:cubicBezTo>
                    <a:cubicBezTo>
                      <a:pt x="20" y="35"/>
                      <a:pt x="18" y="35"/>
                      <a:pt x="17" y="34"/>
                    </a:cubicBezTo>
                    <a:cubicBezTo>
                      <a:pt x="16" y="34"/>
                      <a:pt x="16" y="34"/>
                      <a:pt x="16" y="34"/>
                    </a:cubicBezTo>
                    <a:cubicBezTo>
                      <a:pt x="15" y="34"/>
                      <a:pt x="14" y="34"/>
                      <a:pt x="12" y="36"/>
                    </a:cubicBezTo>
                    <a:cubicBezTo>
                      <a:pt x="11" y="38"/>
                      <a:pt x="8" y="40"/>
                      <a:pt x="7" y="40"/>
                    </a:cubicBezTo>
                    <a:close/>
                    <a:moveTo>
                      <a:pt x="2" y="19"/>
                    </a:moveTo>
                    <a:cubicBezTo>
                      <a:pt x="2" y="19"/>
                      <a:pt x="2" y="19"/>
                      <a:pt x="2" y="19"/>
                    </a:cubicBezTo>
                    <a:cubicBezTo>
                      <a:pt x="2" y="27"/>
                      <a:pt x="2" y="27"/>
                      <a:pt x="2" y="27"/>
                    </a:cubicBezTo>
                    <a:cubicBezTo>
                      <a:pt x="2" y="28"/>
                      <a:pt x="3" y="29"/>
                      <a:pt x="3" y="31"/>
                    </a:cubicBezTo>
                    <a:cubicBezTo>
                      <a:pt x="4" y="32"/>
                      <a:pt x="5" y="33"/>
                      <a:pt x="5" y="35"/>
                    </a:cubicBezTo>
                    <a:cubicBezTo>
                      <a:pt x="5" y="36"/>
                      <a:pt x="5" y="37"/>
                      <a:pt x="6" y="37"/>
                    </a:cubicBezTo>
                    <a:cubicBezTo>
                      <a:pt x="7" y="38"/>
                      <a:pt x="9" y="37"/>
                      <a:pt x="11" y="35"/>
                    </a:cubicBezTo>
                    <a:cubicBezTo>
                      <a:pt x="13" y="33"/>
                      <a:pt x="14" y="32"/>
                      <a:pt x="16" y="32"/>
                    </a:cubicBezTo>
                    <a:cubicBezTo>
                      <a:pt x="16" y="32"/>
                      <a:pt x="17" y="32"/>
                      <a:pt x="17" y="32"/>
                    </a:cubicBezTo>
                    <a:cubicBezTo>
                      <a:pt x="18" y="33"/>
                      <a:pt x="20" y="33"/>
                      <a:pt x="21" y="33"/>
                    </a:cubicBezTo>
                    <a:cubicBezTo>
                      <a:pt x="22" y="32"/>
                      <a:pt x="25" y="29"/>
                      <a:pt x="26" y="27"/>
                    </a:cubicBezTo>
                    <a:cubicBezTo>
                      <a:pt x="27" y="26"/>
                      <a:pt x="28" y="25"/>
                      <a:pt x="29" y="24"/>
                    </a:cubicBezTo>
                    <a:cubicBezTo>
                      <a:pt x="31" y="22"/>
                      <a:pt x="33" y="20"/>
                      <a:pt x="35" y="19"/>
                    </a:cubicBezTo>
                    <a:cubicBezTo>
                      <a:pt x="36" y="19"/>
                      <a:pt x="36" y="19"/>
                      <a:pt x="36" y="19"/>
                    </a:cubicBezTo>
                    <a:cubicBezTo>
                      <a:pt x="36" y="19"/>
                      <a:pt x="36" y="19"/>
                      <a:pt x="36" y="19"/>
                    </a:cubicBezTo>
                    <a:cubicBezTo>
                      <a:pt x="33" y="18"/>
                      <a:pt x="31" y="17"/>
                      <a:pt x="31" y="13"/>
                    </a:cubicBezTo>
                    <a:cubicBezTo>
                      <a:pt x="31" y="12"/>
                      <a:pt x="28" y="10"/>
                      <a:pt x="26" y="9"/>
                    </a:cubicBezTo>
                    <a:cubicBezTo>
                      <a:pt x="26" y="9"/>
                      <a:pt x="25" y="8"/>
                      <a:pt x="25" y="8"/>
                    </a:cubicBezTo>
                    <a:cubicBezTo>
                      <a:pt x="24" y="7"/>
                      <a:pt x="23" y="6"/>
                      <a:pt x="23" y="4"/>
                    </a:cubicBezTo>
                    <a:cubicBezTo>
                      <a:pt x="22" y="3"/>
                      <a:pt x="21" y="2"/>
                      <a:pt x="21" y="2"/>
                    </a:cubicBezTo>
                    <a:cubicBezTo>
                      <a:pt x="19" y="2"/>
                      <a:pt x="17" y="3"/>
                      <a:pt x="16" y="5"/>
                    </a:cubicBezTo>
                    <a:cubicBezTo>
                      <a:pt x="15" y="6"/>
                      <a:pt x="15" y="6"/>
                      <a:pt x="15" y="6"/>
                    </a:cubicBezTo>
                    <a:cubicBezTo>
                      <a:pt x="14" y="4"/>
                      <a:pt x="14" y="4"/>
                      <a:pt x="14" y="4"/>
                    </a:cubicBezTo>
                    <a:cubicBezTo>
                      <a:pt x="14" y="3"/>
                      <a:pt x="12" y="3"/>
                      <a:pt x="11" y="3"/>
                    </a:cubicBezTo>
                    <a:cubicBezTo>
                      <a:pt x="8" y="3"/>
                      <a:pt x="6" y="3"/>
                      <a:pt x="6" y="4"/>
                    </a:cubicBezTo>
                    <a:cubicBezTo>
                      <a:pt x="5" y="5"/>
                      <a:pt x="5" y="11"/>
                      <a:pt x="6" y="14"/>
                    </a:cubicBezTo>
                    <a:cubicBezTo>
                      <a:pt x="6" y="16"/>
                      <a:pt x="6" y="17"/>
                      <a:pt x="6" y="18"/>
                    </a:cubicBezTo>
                    <a:cubicBezTo>
                      <a:pt x="6" y="18"/>
                      <a:pt x="6" y="19"/>
                      <a:pt x="4" y="19"/>
                    </a:cubicBezTo>
                    <a:cubicBezTo>
                      <a:pt x="4" y="19"/>
                      <a:pt x="4" y="19"/>
                      <a:pt x="3" y="19"/>
                    </a:cubicBezTo>
                    <a:cubicBezTo>
                      <a:pt x="3" y="19"/>
                      <a:pt x="2" y="19"/>
                      <a:pt x="2"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29" name="Freeform 238"/>
              <p:cNvSpPr/>
              <p:nvPr/>
            </p:nvSpPr>
            <p:spPr bwMode="auto">
              <a:xfrm>
                <a:off x="4614863" y="2623965"/>
                <a:ext cx="82550" cy="123825"/>
              </a:xfrm>
              <a:custGeom>
                <a:avLst/>
                <a:gdLst>
                  <a:gd name="T0" fmla="*/ 22 w 30"/>
                  <a:gd name="T1" fmla="*/ 2 h 45"/>
                  <a:gd name="T2" fmla="*/ 21 w 30"/>
                  <a:gd name="T3" fmla="*/ 7 h 45"/>
                  <a:gd name="T4" fmla="*/ 18 w 30"/>
                  <a:gd name="T5" fmla="*/ 13 h 45"/>
                  <a:gd name="T6" fmla="*/ 12 w 30"/>
                  <a:gd name="T7" fmla="*/ 25 h 45"/>
                  <a:gd name="T8" fmla="*/ 8 w 30"/>
                  <a:gd name="T9" fmla="*/ 24 h 45"/>
                  <a:gd name="T10" fmla="*/ 2 w 30"/>
                  <a:gd name="T11" fmla="*/ 28 h 45"/>
                  <a:gd name="T12" fmla="*/ 5 w 30"/>
                  <a:gd name="T13" fmla="*/ 35 h 45"/>
                  <a:gd name="T14" fmla="*/ 6 w 30"/>
                  <a:gd name="T15" fmla="*/ 38 h 45"/>
                  <a:gd name="T16" fmla="*/ 5 w 30"/>
                  <a:gd name="T17" fmla="*/ 43 h 45"/>
                  <a:gd name="T18" fmla="*/ 29 w 30"/>
                  <a:gd name="T19" fmla="*/ 45 h 45"/>
                  <a:gd name="T20" fmla="*/ 30 w 30"/>
                  <a:gd name="T21" fmla="*/ 40 h 45"/>
                  <a:gd name="T22" fmla="*/ 27 w 30"/>
                  <a:gd name="T23" fmla="*/ 37 h 45"/>
                  <a:gd name="T24" fmla="*/ 24 w 30"/>
                  <a:gd name="T25" fmla="*/ 27 h 45"/>
                  <a:gd name="T26" fmla="*/ 24 w 30"/>
                  <a:gd name="T27" fmla="*/ 16 h 45"/>
                  <a:gd name="T28" fmla="*/ 27 w 30"/>
                  <a:gd name="T29" fmla="*/ 12 h 45"/>
                  <a:gd name="T30" fmla="*/ 24 w 30"/>
                  <a:gd name="T31" fmla="*/ 0 h 45"/>
                  <a:gd name="T32" fmla="*/ 22 w 30"/>
                  <a:gd name="T33"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5">
                    <a:moveTo>
                      <a:pt x="22" y="2"/>
                    </a:moveTo>
                    <a:cubicBezTo>
                      <a:pt x="25" y="4"/>
                      <a:pt x="23" y="5"/>
                      <a:pt x="21" y="7"/>
                    </a:cubicBezTo>
                    <a:cubicBezTo>
                      <a:pt x="19" y="9"/>
                      <a:pt x="19" y="11"/>
                      <a:pt x="18" y="13"/>
                    </a:cubicBezTo>
                    <a:cubicBezTo>
                      <a:pt x="17" y="17"/>
                      <a:pt x="14" y="21"/>
                      <a:pt x="12" y="25"/>
                    </a:cubicBezTo>
                    <a:cubicBezTo>
                      <a:pt x="11" y="27"/>
                      <a:pt x="9" y="24"/>
                      <a:pt x="8" y="24"/>
                    </a:cubicBezTo>
                    <a:cubicBezTo>
                      <a:pt x="4" y="24"/>
                      <a:pt x="4" y="25"/>
                      <a:pt x="2" y="28"/>
                    </a:cubicBezTo>
                    <a:cubicBezTo>
                      <a:pt x="0" y="31"/>
                      <a:pt x="0" y="36"/>
                      <a:pt x="5" y="35"/>
                    </a:cubicBezTo>
                    <a:cubicBezTo>
                      <a:pt x="4" y="37"/>
                      <a:pt x="6" y="37"/>
                      <a:pt x="6" y="38"/>
                    </a:cubicBezTo>
                    <a:cubicBezTo>
                      <a:pt x="6" y="40"/>
                      <a:pt x="5" y="41"/>
                      <a:pt x="5" y="43"/>
                    </a:cubicBezTo>
                    <a:cubicBezTo>
                      <a:pt x="10" y="42"/>
                      <a:pt x="27" y="40"/>
                      <a:pt x="29" y="45"/>
                    </a:cubicBezTo>
                    <a:cubicBezTo>
                      <a:pt x="29" y="44"/>
                      <a:pt x="30" y="41"/>
                      <a:pt x="30" y="40"/>
                    </a:cubicBezTo>
                    <a:cubicBezTo>
                      <a:pt x="29" y="39"/>
                      <a:pt x="27" y="38"/>
                      <a:pt x="27" y="37"/>
                    </a:cubicBezTo>
                    <a:cubicBezTo>
                      <a:pt x="25" y="34"/>
                      <a:pt x="22" y="30"/>
                      <a:pt x="24" y="27"/>
                    </a:cubicBezTo>
                    <a:cubicBezTo>
                      <a:pt x="26" y="23"/>
                      <a:pt x="29" y="19"/>
                      <a:pt x="24" y="16"/>
                    </a:cubicBezTo>
                    <a:cubicBezTo>
                      <a:pt x="20" y="13"/>
                      <a:pt x="23" y="12"/>
                      <a:pt x="27" y="12"/>
                    </a:cubicBezTo>
                    <a:cubicBezTo>
                      <a:pt x="25" y="8"/>
                      <a:pt x="26" y="5"/>
                      <a:pt x="24" y="0"/>
                    </a:cubicBezTo>
                    <a:cubicBezTo>
                      <a:pt x="24" y="1"/>
                      <a:pt x="23" y="1"/>
                      <a:pt x="2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30" name="Freeform 239"/>
              <p:cNvSpPr>
                <a:spLocks noEditPoints="1"/>
              </p:cNvSpPr>
              <p:nvPr/>
            </p:nvSpPr>
            <p:spPr bwMode="auto">
              <a:xfrm>
                <a:off x="4611688" y="2622377"/>
                <a:ext cx="88900" cy="133350"/>
              </a:xfrm>
              <a:custGeom>
                <a:avLst/>
                <a:gdLst>
                  <a:gd name="T0" fmla="*/ 29 w 32"/>
                  <a:gd name="T1" fmla="*/ 46 h 49"/>
                  <a:gd name="T2" fmla="*/ 8 w 32"/>
                  <a:gd name="T3" fmla="*/ 44 h 49"/>
                  <a:gd name="T4" fmla="*/ 4 w 32"/>
                  <a:gd name="T5" fmla="*/ 45 h 49"/>
                  <a:gd name="T6" fmla="*/ 5 w 32"/>
                  <a:gd name="T7" fmla="*/ 42 h 49"/>
                  <a:gd name="T8" fmla="*/ 6 w 32"/>
                  <a:gd name="T9" fmla="*/ 39 h 49"/>
                  <a:gd name="T10" fmla="*/ 1 w 32"/>
                  <a:gd name="T11" fmla="*/ 35 h 49"/>
                  <a:gd name="T12" fmla="*/ 2 w 32"/>
                  <a:gd name="T13" fmla="*/ 27 h 49"/>
                  <a:gd name="T14" fmla="*/ 9 w 32"/>
                  <a:gd name="T15" fmla="*/ 24 h 49"/>
                  <a:gd name="T16" fmla="*/ 12 w 32"/>
                  <a:gd name="T17" fmla="*/ 26 h 49"/>
                  <a:gd name="T18" fmla="*/ 18 w 32"/>
                  <a:gd name="T19" fmla="*/ 13 h 49"/>
                  <a:gd name="T20" fmla="*/ 21 w 32"/>
                  <a:gd name="T21" fmla="*/ 7 h 49"/>
                  <a:gd name="T22" fmla="*/ 23 w 32"/>
                  <a:gd name="T23" fmla="*/ 4 h 49"/>
                  <a:gd name="T24" fmla="*/ 22 w 32"/>
                  <a:gd name="T25" fmla="*/ 2 h 49"/>
                  <a:gd name="T26" fmla="*/ 25 w 32"/>
                  <a:gd name="T27" fmla="*/ 1 h 49"/>
                  <a:gd name="T28" fmla="*/ 26 w 32"/>
                  <a:gd name="T29" fmla="*/ 1 h 49"/>
                  <a:gd name="T30" fmla="*/ 29 w 32"/>
                  <a:gd name="T31" fmla="*/ 12 h 49"/>
                  <a:gd name="T32" fmla="*/ 28 w 32"/>
                  <a:gd name="T33" fmla="*/ 14 h 49"/>
                  <a:gd name="T34" fmla="*/ 24 w 32"/>
                  <a:gd name="T35" fmla="*/ 15 h 49"/>
                  <a:gd name="T36" fmla="*/ 26 w 32"/>
                  <a:gd name="T37" fmla="*/ 28 h 49"/>
                  <a:gd name="T38" fmla="*/ 28 w 32"/>
                  <a:gd name="T39" fmla="*/ 37 h 49"/>
                  <a:gd name="T40" fmla="*/ 32 w 32"/>
                  <a:gd name="T41" fmla="*/ 40 h 49"/>
                  <a:gd name="T42" fmla="*/ 31 w 32"/>
                  <a:gd name="T43" fmla="*/ 46 h 49"/>
                  <a:gd name="T44" fmla="*/ 19 w 32"/>
                  <a:gd name="T45" fmla="*/ 42 h 49"/>
                  <a:gd name="T46" fmla="*/ 30 w 32"/>
                  <a:gd name="T47" fmla="*/ 41 h 49"/>
                  <a:gd name="T48" fmla="*/ 27 w 32"/>
                  <a:gd name="T49" fmla="*/ 38 h 49"/>
                  <a:gd name="T50" fmla="*/ 25 w 32"/>
                  <a:gd name="T51" fmla="*/ 27 h 49"/>
                  <a:gd name="T52" fmla="*/ 22 w 32"/>
                  <a:gd name="T53" fmla="*/ 14 h 49"/>
                  <a:gd name="T54" fmla="*/ 25 w 32"/>
                  <a:gd name="T55" fmla="*/ 7 h 49"/>
                  <a:gd name="T56" fmla="*/ 23 w 32"/>
                  <a:gd name="T57" fmla="*/ 9 h 49"/>
                  <a:gd name="T58" fmla="*/ 20 w 32"/>
                  <a:gd name="T59" fmla="*/ 14 h 49"/>
                  <a:gd name="T60" fmla="*/ 14 w 32"/>
                  <a:gd name="T61" fmla="*/ 26 h 49"/>
                  <a:gd name="T62" fmla="*/ 10 w 32"/>
                  <a:gd name="T63" fmla="*/ 27 h 49"/>
                  <a:gd name="T64" fmla="*/ 4 w 32"/>
                  <a:gd name="T65" fmla="*/ 29 h 49"/>
                  <a:gd name="T66" fmla="*/ 3 w 32"/>
                  <a:gd name="T67" fmla="*/ 34 h 49"/>
                  <a:gd name="T68" fmla="*/ 7 w 32"/>
                  <a:gd name="T69" fmla="*/ 35 h 49"/>
                  <a:gd name="T70" fmla="*/ 7 w 32"/>
                  <a:gd name="T71" fmla="*/ 37 h 49"/>
                  <a:gd name="T72" fmla="*/ 7 w 32"/>
                  <a:gd name="T73" fmla="*/ 43 h 49"/>
                  <a:gd name="T74" fmla="*/ 19 w 32"/>
                  <a:gd name="T75"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49">
                    <a:moveTo>
                      <a:pt x="31" y="49"/>
                    </a:moveTo>
                    <a:cubicBezTo>
                      <a:pt x="29" y="46"/>
                      <a:pt x="29" y="46"/>
                      <a:pt x="29" y="46"/>
                    </a:cubicBezTo>
                    <a:cubicBezTo>
                      <a:pt x="29" y="45"/>
                      <a:pt x="27" y="44"/>
                      <a:pt x="19" y="44"/>
                    </a:cubicBezTo>
                    <a:cubicBezTo>
                      <a:pt x="15" y="44"/>
                      <a:pt x="11" y="44"/>
                      <a:pt x="8" y="44"/>
                    </a:cubicBezTo>
                    <a:cubicBezTo>
                      <a:pt x="7" y="45"/>
                      <a:pt x="6" y="45"/>
                      <a:pt x="6" y="45"/>
                    </a:cubicBezTo>
                    <a:cubicBezTo>
                      <a:pt x="4" y="45"/>
                      <a:pt x="4" y="45"/>
                      <a:pt x="4" y="45"/>
                    </a:cubicBezTo>
                    <a:cubicBezTo>
                      <a:pt x="5" y="43"/>
                      <a:pt x="5" y="43"/>
                      <a:pt x="5" y="43"/>
                    </a:cubicBezTo>
                    <a:cubicBezTo>
                      <a:pt x="5" y="43"/>
                      <a:pt x="5" y="43"/>
                      <a:pt x="5" y="42"/>
                    </a:cubicBezTo>
                    <a:cubicBezTo>
                      <a:pt x="6" y="41"/>
                      <a:pt x="6" y="40"/>
                      <a:pt x="6" y="39"/>
                    </a:cubicBezTo>
                    <a:cubicBezTo>
                      <a:pt x="6" y="39"/>
                      <a:pt x="6" y="39"/>
                      <a:pt x="6" y="39"/>
                    </a:cubicBezTo>
                    <a:cubicBezTo>
                      <a:pt x="5" y="39"/>
                      <a:pt x="5" y="38"/>
                      <a:pt x="5" y="37"/>
                    </a:cubicBezTo>
                    <a:cubicBezTo>
                      <a:pt x="3" y="37"/>
                      <a:pt x="2" y="37"/>
                      <a:pt x="1" y="35"/>
                    </a:cubicBezTo>
                    <a:cubicBezTo>
                      <a:pt x="0" y="33"/>
                      <a:pt x="0" y="30"/>
                      <a:pt x="2" y="28"/>
                    </a:cubicBezTo>
                    <a:cubicBezTo>
                      <a:pt x="2" y="27"/>
                      <a:pt x="2" y="27"/>
                      <a:pt x="2" y="27"/>
                    </a:cubicBezTo>
                    <a:cubicBezTo>
                      <a:pt x="4" y="25"/>
                      <a:pt x="5" y="24"/>
                      <a:pt x="9" y="24"/>
                    </a:cubicBezTo>
                    <a:cubicBezTo>
                      <a:pt x="9" y="24"/>
                      <a:pt x="9" y="24"/>
                      <a:pt x="9" y="24"/>
                    </a:cubicBezTo>
                    <a:cubicBezTo>
                      <a:pt x="9" y="24"/>
                      <a:pt x="10" y="24"/>
                      <a:pt x="11" y="25"/>
                    </a:cubicBezTo>
                    <a:cubicBezTo>
                      <a:pt x="11" y="25"/>
                      <a:pt x="12" y="26"/>
                      <a:pt x="12" y="26"/>
                    </a:cubicBezTo>
                    <a:cubicBezTo>
                      <a:pt x="13" y="24"/>
                      <a:pt x="14" y="22"/>
                      <a:pt x="15" y="20"/>
                    </a:cubicBezTo>
                    <a:cubicBezTo>
                      <a:pt x="16" y="18"/>
                      <a:pt x="17" y="16"/>
                      <a:pt x="18" y="13"/>
                    </a:cubicBezTo>
                    <a:cubicBezTo>
                      <a:pt x="18" y="13"/>
                      <a:pt x="19" y="13"/>
                      <a:pt x="19" y="12"/>
                    </a:cubicBezTo>
                    <a:cubicBezTo>
                      <a:pt x="19" y="10"/>
                      <a:pt x="20" y="9"/>
                      <a:pt x="21" y="7"/>
                    </a:cubicBezTo>
                    <a:cubicBezTo>
                      <a:pt x="22" y="6"/>
                      <a:pt x="23" y="5"/>
                      <a:pt x="23" y="5"/>
                    </a:cubicBezTo>
                    <a:cubicBezTo>
                      <a:pt x="23" y="4"/>
                      <a:pt x="23" y="4"/>
                      <a:pt x="23" y="4"/>
                    </a:cubicBezTo>
                    <a:cubicBezTo>
                      <a:pt x="22" y="3"/>
                      <a:pt x="22" y="3"/>
                      <a:pt x="22" y="3"/>
                    </a:cubicBezTo>
                    <a:cubicBezTo>
                      <a:pt x="22" y="2"/>
                      <a:pt x="22" y="2"/>
                      <a:pt x="22" y="2"/>
                    </a:cubicBezTo>
                    <a:cubicBezTo>
                      <a:pt x="23" y="2"/>
                      <a:pt x="23" y="1"/>
                      <a:pt x="24" y="1"/>
                    </a:cubicBezTo>
                    <a:cubicBezTo>
                      <a:pt x="24" y="1"/>
                      <a:pt x="24" y="1"/>
                      <a:pt x="25" y="1"/>
                    </a:cubicBezTo>
                    <a:cubicBezTo>
                      <a:pt x="26" y="0"/>
                      <a:pt x="26" y="0"/>
                      <a:pt x="26" y="0"/>
                    </a:cubicBezTo>
                    <a:cubicBezTo>
                      <a:pt x="26" y="1"/>
                      <a:pt x="26" y="1"/>
                      <a:pt x="26" y="1"/>
                    </a:cubicBezTo>
                    <a:cubicBezTo>
                      <a:pt x="27" y="3"/>
                      <a:pt x="27" y="5"/>
                      <a:pt x="27" y="6"/>
                    </a:cubicBezTo>
                    <a:cubicBezTo>
                      <a:pt x="27" y="8"/>
                      <a:pt x="28" y="10"/>
                      <a:pt x="29" y="12"/>
                    </a:cubicBezTo>
                    <a:cubicBezTo>
                      <a:pt x="30" y="14"/>
                      <a:pt x="30" y="14"/>
                      <a:pt x="30" y="14"/>
                    </a:cubicBezTo>
                    <a:cubicBezTo>
                      <a:pt x="28" y="14"/>
                      <a:pt x="28" y="14"/>
                      <a:pt x="28" y="14"/>
                    </a:cubicBezTo>
                    <a:cubicBezTo>
                      <a:pt x="26" y="14"/>
                      <a:pt x="24" y="15"/>
                      <a:pt x="24" y="15"/>
                    </a:cubicBezTo>
                    <a:cubicBezTo>
                      <a:pt x="24" y="15"/>
                      <a:pt x="24" y="15"/>
                      <a:pt x="24" y="15"/>
                    </a:cubicBezTo>
                    <a:cubicBezTo>
                      <a:pt x="24" y="15"/>
                      <a:pt x="24" y="15"/>
                      <a:pt x="26" y="16"/>
                    </a:cubicBezTo>
                    <a:cubicBezTo>
                      <a:pt x="31" y="19"/>
                      <a:pt x="28" y="25"/>
                      <a:pt x="26" y="28"/>
                    </a:cubicBezTo>
                    <a:cubicBezTo>
                      <a:pt x="25" y="31"/>
                      <a:pt x="26" y="34"/>
                      <a:pt x="28" y="36"/>
                    </a:cubicBezTo>
                    <a:cubicBezTo>
                      <a:pt x="28" y="37"/>
                      <a:pt x="28" y="37"/>
                      <a:pt x="28" y="37"/>
                    </a:cubicBezTo>
                    <a:cubicBezTo>
                      <a:pt x="29" y="38"/>
                      <a:pt x="29" y="38"/>
                      <a:pt x="30" y="38"/>
                    </a:cubicBezTo>
                    <a:cubicBezTo>
                      <a:pt x="31" y="39"/>
                      <a:pt x="31" y="40"/>
                      <a:pt x="32" y="40"/>
                    </a:cubicBezTo>
                    <a:cubicBezTo>
                      <a:pt x="32" y="41"/>
                      <a:pt x="32" y="43"/>
                      <a:pt x="32" y="45"/>
                    </a:cubicBezTo>
                    <a:cubicBezTo>
                      <a:pt x="31" y="45"/>
                      <a:pt x="31" y="46"/>
                      <a:pt x="31" y="46"/>
                    </a:cubicBezTo>
                    <a:lnTo>
                      <a:pt x="31" y="49"/>
                    </a:lnTo>
                    <a:close/>
                    <a:moveTo>
                      <a:pt x="19" y="42"/>
                    </a:moveTo>
                    <a:cubicBezTo>
                      <a:pt x="24" y="42"/>
                      <a:pt x="28" y="43"/>
                      <a:pt x="30" y="44"/>
                    </a:cubicBezTo>
                    <a:cubicBezTo>
                      <a:pt x="30" y="43"/>
                      <a:pt x="30" y="42"/>
                      <a:pt x="30" y="41"/>
                    </a:cubicBezTo>
                    <a:cubicBezTo>
                      <a:pt x="30" y="41"/>
                      <a:pt x="29" y="40"/>
                      <a:pt x="29" y="40"/>
                    </a:cubicBezTo>
                    <a:cubicBezTo>
                      <a:pt x="28" y="40"/>
                      <a:pt x="27" y="39"/>
                      <a:pt x="27" y="38"/>
                    </a:cubicBezTo>
                    <a:cubicBezTo>
                      <a:pt x="26" y="37"/>
                      <a:pt x="26" y="37"/>
                      <a:pt x="26" y="37"/>
                    </a:cubicBezTo>
                    <a:cubicBezTo>
                      <a:pt x="25" y="34"/>
                      <a:pt x="23" y="31"/>
                      <a:pt x="25" y="27"/>
                    </a:cubicBezTo>
                    <a:cubicBezTo>
                      <a:pt x="27" y="23"/>
                      <a:pt x="28" y="20"/>
                      <a:pt x="25" y="18"/>
                    </a:cubicBezTo>
                    <a:cubicBezTo>
                      <a:pt x="24" y="18"/>
                      <a:pt x="22" y="16"/>
                      <a:pt x="22" y="14"/>
                    </a:cubicBezTo>
                    <a:cubicBezTo>
                      <a:pt x="23" y="13"/>
                      <a:pt x="25" y="12"/>
                      <a:pt x="26" y="12"/>
                    </a:cubicBezTo>
                    <a:cubicBezTo>
                      <a:pt x="26" y="10"/>
                      <a:pt x="25" y="8"/>
                      <a:pt x="25" y="7"/>
                    </a:cubicBezTo>
                    <a:cubicBezTo>
                      <a:pt x="25" y="6"/>
                      <a:pt x="25" y="6"/>
                      <a:pt x="25" y="6"/>
                    </a:cubicBezTo>
                    <a:cubicBezTo>
                      <a:pt x="25" y="7"/>
                      <a:pt x="24" y="8"/>
                      <a:pt x="23" y="9"/>
                    </a:cubicBezTo>
                    <a:cubicBezTo>
                      <a:pt x="21" y="10"/>
                      <a:pt x="21" y="11"/>
                      <a:pt x="21" y="13"/>
                    </a:cubicBezTo>
                    <a:cubicBezTo>
                      <a:pt x="20" y="13"/>
                      <a:pt x="20" y="14"/>
                      <a:pt x="20" y="14"/>
                    </a:cubicBezTo>
                    <a:cubicBezTo>
                      <a:pt x="19" y="17"/>
                      <a:pt x="18" y="19"/>
                      <a:pt x="17" y="21"/>
                    </a:cubicBezTo>
                    <a:cubicBezTo>
                      <a:pt x="16" y="23"/>
                      <a:pt x="15" y="25"/>
                      <a:pt x="14" y="26"/>
                    </a:cubicBezTo>
                    <a:cubicBezTo>
                      <a:pt x="13" y="28"/>
                      <a:pt x="12" y="28"/>
                      <a:pt x="12" y="28"/>
                    </a:cubicBezTo>
                    <a:cubicBezTo>
                      <a:pt x="11" y="28"/>
                      <a:pt x="10" y="27"/>
                      <a:pt x="10" y="27"/>
                    </a:cubicBezTo>
                    <a:cubicBezTo>
                      <a:pt x="9" y="26"/>
                      <a:pt x="9" y="26"/>
                      <a:pt x="9" y="26"/>
                    </a:cubicBezTo>
                    <a:cubicBezTo>
                      <a:pt x="6" y="26"/>
                      <a:pt x="6" y="26"/>
                      <a:pt x="4" y="29"/>
                    </a:cubicBezTo>
                    <a:cubicBezTo>
                      <a:pt x="4" y="29"/>
                      <a:pt x="4" y="29"/>
                      <a:pt x="4" y="29"/>
                    </a:cubicBezTo>
                    <a:cubicBezTo>
                      <a:pt x="2" y="31"/>
                      <a:pt x="2" y="33"/>
                      <a:pt x="3" y="34"/>
                    </a:cubicBezTo>
                    <a:cubicBezTo>
                      <a:pt x="3" y="35"/>
                      <a:pt x="4" y="36"/>
                      <a:pt x="5" y="35"/>
                    </a:cubicBezTo>
                    <a:cubicBezTo>
                      <a:pt x="7" y="35"/>
                      <a:pt x="7" y="35"/>
                      <a:pt x="7" y="35"/>
                    </a:cubicBezTo>
                    <a:cubicBezTo>
                      <a:pt x="7" y="37"/>
                      <a:pt x="7" y="37"/>
                      <a:pt x="7" y="37"/>
                    </a:cubicBezTo>
                    <a:cubicBezTo>
                      <a:pt x="7" y="37"/>
                      <a:pt x="7" y="37"/>
                      <a:pt x="7" y="37"/>
                    </a:cubicBezTo>
                    <a:cubicBezTo>
                      <a:pt x="7" y="38"/>
                      <a:pt x="8" y="38"/>
                      <a:pt x="8" y="39"/>
                    </a:cubicBezTo>
                    <a:cubicBezTo>
                      <a:pt x="8" y="40"/>
                      <a:pt x="7" y="41"/>
                      <a:pt x="7" y="43"/>
                    </a:cubicBezTo>
                    <a:cubicBezTo>
                      <a:pt x="7" y="43"/>
                      <a:pt x="8" y="43"/>
                      <a:pt x="8" y="42"/>
                    </a:cubicBezTo>
                    <a:cubicBezTo>
                      <a:pt x="11" y="42"/>
                      <a:pt x="15" y="42"/>
                      <a:pt x="19" y="4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31" name="Freeform 240"/>
              <p:cNvSpPr/>
              <p:nvPr/>
            </p:nvSpPr>
            <p:spPr bwMode="auto">
              <a:xfrm>
                <a:off x="4678363" y="2643015"/>
                <a:ext cx="141288" cy="93663"/>
              </a:xfrm>
              <a:custGeom>
                <a:avLst/>
                <a:gdLst>
                  <a:gd name="T0" fmla="*/ 33 w 52"/>
                  <a:gd name="T1" fmla="*/ 1 h 34"/>
                  <a:gd name="T2" fmla="*/ 27 w 52"/>
                  <a:gd name="T3" fmla="*/ 6 h 34"/>
                  <a:gd name="T4" fmla="*/ 19 w 52"/>
                  <a:gd name="T5" fmla="*/ 9 h 34"/>
                  <a:gd name="T6" fmla="*/ 10 w 52"/>
                  <a:gd name="T7" fmla="*/ 14 h 34"/>
                  <a:gd name="T8" fmla="*/ 1 w 52"/>
                  <a:gd name="T9" fmla="*/ 21 h 34"/>
                  <a:gd name="T10" fmla="*/ 6 w 52"/>
                  <a:gd name="T11" fmla="*/ 32 h 34"/>
                  <a:gd name="T12" fmla="*/ 11 w 52"/>
                  <a:gd name="T13" fmla="*/ 30 h 34"/>
                  <a:gd name="T14" fmla="*/ 16 w 52"/>
                  <a:gd name="T15" fmla="*/ 30 h 34"/>
                  <a:gd name="T16" fmla="*/ 23 w 52"/>
                  <a:gd name="T17" fmla="*/ 24 h 34"/>
                  <a:gd name="T18" fmla="*/ 33 w 52"/>
                  <a:gd name="T19" fmla="*/ 26 h 34"/>
                  <a:gd name="T20" fmla="*/ 40 w 52"/>
                  <a:gd name="T21" fmla="*/ 24 h 34"/>
                  <a:gd name="T22" fmla="*/ 41 w 52"/>
                  <a:gd name="T23" fmla="*/ 25 h 34"/>
                  <a:gd name="T24" fmla="*/ 43 w 52"/>
                  <a:gd name="T25" fmla="*/ 24 h 34"/>
                  <a:gd name="T26" fmla="*/ 52 w 52"/>
                  <a:gd name="T27" fmla="*/ 24 h 34"/>
                  <a:gd name="T28" fmla="*/ 48 w 52"/>
                  <a:gd name="T29" fmla="*/ 19 h 34"/>
                  <a:gd name="T30" fmla="*/ 46 w 52"/>
                  <a:gd name="T31" fmla="*/ 16 h 34"/>
                  <a:gd name="T32" fmla="*/ 43 w 52"/>
                  <a:gd name="T33" fmla="*/ 12 h 34"/>
                  <a:gd name="T34" fmla="*/ 36 w 52"/>
                  <a:gd name="T35" fmla="*/ 9 h 34"/>
                  <a:gd name="T36" fmla="*/ 36 w 52"/>
                  <a:gd name="T37" fmla="*/ 4 h 34"/>
                  <a:gd name="T38" fmla="*/ 33 w 52"/>
                  <a:gd name="T3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4">
                    <a:moveTo>
                      <a:pt x="33" y="1"/>
                    </a:moveTo>
                    <a:cubicBezTo>
                      <a:pt x="30" y="0"/>
                      <a:pt x="29" y="4"/>
                      <a:pt x="27" y="6"/>
                    </a:cubicBezTo>
                    <a:cubicBezTo>
                      <a:pt x="24" y="8"/>
                      <a:pt x="23" y="8"/>
                      <a:pt x="19" y="9"/>
                    </a:cubicBezTo>
                    <a:cubicBezTo>
                      <a:pt x="19" y="12"/>
                      <a:pt x="11" y="15"/>
                      <a:pt x="10" y="14"/>
                    </a:cubicBezTo>
                    <a:cubicBezTo>
                      <a:pt x="7" y="11"/>
                      <a:pt x="1" y="18"/>
                      <a:pt x="1" y="21"/>
                    </a:cubicBezTo>
                    <a:cubicBezTo>
                      <a:pt x="0" y="25"/>
                      <a:pt x="3" y="30"/>
                      <a:pt x="6" y="32"/>
                    </a:cubicBezTo>
                    <a:cubicBezTo>
                      <a:pt x="8" y="34"/>
                      <a:pt x="8" y="30"/>
                      <a:pt x="11" y="30"/>
                    </a:cubicBezTo>
                    <a:cubicBezTo>
                      <a:pt x="13" y="29"/>
                      <a:pt x="14" y="31"/>
                      <a:pt x="16" y="30"/>
                    </a:cubicBezTo>
                    <a:cubicBezTo>
                      <a:pt x="18" y="29"/>
                      <a:pt x="20" y="21"/>
                      <a:pt x="23" y="24"/>
                    </a:cubicBezTo>
                    <a:cubicBezTo>
                      <a:pt x="25" y="27"/>
                      <a:pt x="31" y="29"/>
                      <a:pt x="33" y="26"/>
                    </a:cubicBezTo>
                    <a:cubicBezTo>
                      <a:pt x="34" y="25"/>
                      <a:pt x="39" y="25"/>
                      <a:pt x="40" y="24"/>
                    </a:cubicBezTo>
                    <a:cubicBezTo>
                      <a:pt x="41" y="24"/>
                      <a:pt x="41" y="25"/>
                      <a:pt x="41" y="25"/>
                    </a:cubicBezTo>
                    <a:cubicBezTo>
                      <a:pt x="42" y="25"/>
                      <a:pt x="43" y="24"/>
                      <a:pt x="43" y="24"/>
                    </a:cubicBezTo>
                    <a:cubicBezTo>
                      <a:pt x="47" y="23"/>
                      <a:pt x="49" y="24"/>
                      <a:pt x="52" y="24"/>
                    </a:cubicBezTo>
                    <a:cubicBezTo>
                      <a:pt x="51" y="21"/>
                      <a:pt x="49" y="21"/>
                      <a:pt x="48" y="19"/>
                    </a:cubicBezTo>
                    <a:cubicBezTo>
                      <a:pt x="47" y="17"/>
                      <a:pt x="47" y="17"/>
                      <a:pt x="46" y="16"/>
                    </a:cubicBezTo>
                    <a:cubicBezTo>
                      <a:pt x="44" y="15"/>
                      <a:pt x="44" y="13"/>
                      <a:pt x="43" y="12"/>
                    </a:cubicBezTo>
                    <a:cubicBezTo>
                      <a:pt x="41" y="11"/>
                      <a:pt x="37" y="11"/>
                      <a:pt x="36" y="9"/>
                    </a:cubicBezTo>
                    <a:cubicBezTo>
                      <a:pt x="36" y="8"/>
                      <a:pt x="37" y="6"/>
                      <a:pt x="36" y="4"/>
                    </a:cubicBezTo>
                    <a:cubicBezTo>
                      <a:pt x="36" y="3"/>
                      <a:pt x="34" y="2"/>
                      <a:pt x="33"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32" name="Freeform 241"/>
              <p:cNvSpPr>
                <a:spLocks noEditPoints="1"/>
              </p:cNvSpPr>
              <p:nvPr/>
            </p:nvSpPr>
            <p:spPr bwMode="auto">
              <a:xfrm>
                <a:off x="4675188" y="2641427"/>
                <a:ext cx="147638" cy="92075"/>
              </a:xfrm>
              <a:custGeom>
                <a:avLst/>
                <a:gdLst>
                  <a:gd name="T0" fmla="*/ 6 w 54"/>
                  <a:gd name="T1" fmla="*/ 34 h 34"/>
                  <a:gd name="T2" fmla="*/ 9 w 54"/>
                  <a:gd name="T3" fmla="*/ 13 h 34"/>
                  <a:gd name="T4" fmla="*/ 12 w 54"/>
                  <a:gd name="T5" fmla="*/ 14 h 34"/>
                  <a:gd name="T6" fmla="*/ 19 w 54"/>
                  <a:gd name="T7" fmla="*/ 10 h 34"/>
                  <a:gd name="T8" fmla="*/ 20 w 54"/>
                  <a:gd name="T9" fmla="*/ 9 h 34"/>
                  <a:gd name="T10" fmla="*/ 29 w 54"/>
                  <a:gd name="T11" fmla="*/ 4 h 34"/>
                  <a:gd name="T12" fmla="*/ 35 w 54"/>
                  <a:gd name="T13" fmla="*/ 1 h 34"/>
                  <a:gd name="T14" fmla="*/ 36 w 54"/>
                  <a:gd name="T15" fmla="*/ 2 h 34"/>
                  <a:gd name="T16" fmla="*/ 38 w 54"/>
                  <a:gd name="T17" fmla="*/ 8 h 34"/>
                  <a:gd name="T18" fmla="*/ 42 w 54"/>
                  <a:gd name="T19" fmla="*/ 11 h 34"/>
                  <a:gd name="T20" fmla="*/ 46 w 54"/>
                  <a:gd name="T21" fmla="*/ 14 h 34"/>
                  <a:gd name="T22" fmla="*/ 50 w 54"/>
                  <a:gd name="T23" fmla="*/ 19 h 34"/>
                  <a:gd name="T24" fmla="*/ 54 w 54"/>
                  <a:gd name="T25" fmla="*/ 25 h 34"/>
                  <a:gd name="T26" fmla="*/ 53 w 54"/>
                  <a:gd name="T27" fmla="*/ 26 h 34"/>
                  <a:gd name="T28" fmla="*/ 44 w 54"/>
                  <a:gd name="T29" fmla="*/ 26 h 34"/>
                  <a:gd name="T30" fmla="*/ 42 w 54"/>
                  <a:gd name="T31" fmla="*/ 27 h 34"/>
                  <a:gd name="T32" fmla="*/ 38 w 54"/>
                  <a:gd name="T33" fmla="*/ 27 h 34"/>
                  <a:gd name="T34" fmla="*/ 31 w 54"/>
                  <a:gd name="T35" fmla="*/ 29 h 34"/>
                  <a:gd name="T36" fmla="*/ 22 w 54"/>
                  <a:gd name="T37" fmla="*/ 25 h 34"/>
                  <a:gd name="T38" fmla="*/ 18 w 54"/>
                  <a:gd name="T39" fmla="*/ 32 h 34"/>
                  <a:gd name="T40" fmla="*/ 12 w 54"/>
                  <a:gd name="T41" fmla="*/ 32 h 34"/>
                  <a:gd name="T42" fmla="*/ 8 w 54"/>
                  <a:gd name="T43" fmla="*/ 34 h 34"/>
                  <a:gd name="T44" fmla="*/ 3 w 54"/>
                  <a:gd name="T45" fmla="*/ 22 h 34"/>
                  <a:gd name="T46" fmla="*/ 8 w 54"/>
                  <a:gd name="T47" fmla="*/ 33 h 34"/>
                  <a:gd name="T48" fmla="*/ 12 w 54"/>
                  <a:gd name="T49" fmla="*/ 30 h 34"/>
                  <a:gd name="T50" fmla="*/ 17 w 54"/>
                  <a:gd name="T51" fmla="*/ 30 h 34"/>
                  <a:gd name="T52" fmla="*/ 22 w 54"/>
                  <a:gd name="T53" fmla="*/ 23 h 34"/>
                  <a:gd name="T54" fmla="*/ 31 w 54"/>
                  <a:gd name="T55" fmla="*/ 27 h 34"/>
                  <a:gd name="T56" fmla="*/ 38 w 54"/>
                  <a:gd name="T57" fmla="*/ 25 h 34"/>
                  <a:gd name="T58" fmla="*/ 43 w 54"/>
                  <a:gd name="T59" fmla="*/ 25 h 34"/>
                  <a:gd name="T60" fmla="*/ 44 w 54"/>
                  <a:gd name="T61" fmla="*/ 24 h 34"/>
                  <a:gd name="T62" fmla="*/ 51 w 54"/>
                  <a:gd name="T63" fmla="*/ 24 h 34"/>
                  <a:gd name="T64" fmla="*/ 48 w 54"/>
                  <a:gd name="T65" fmla="*/ 20 h 34"/>
                  <a:gd name="T66" fmla="*/ 44 w 54"/>
                  <a:gd name="T67" fmla="*/ 15 h 34"/>
                  <a:gd name="T68" fmla="*/ 41 w 54"/>
                  <a:gd name="T69" fmla="*/ 13 h 34"/>
                  <a:gd name="T70" fmla="*/ 36 w 54"/>
                  <a:gd name="T71" fmla="*/ 8 h 34"/>
                  <a:gd name="T72" fmla="*/ 34 w 54"/>
                  <a:gd name="T73" fmla="*/ 4 h 34"/>
                  <a:gd name="T74" fmla="*/ 31 w 54"/>
                  <a:gd name="T75" fmla="*/ 5 h 34"/>
                  <a:gd name="T76" fmla="*/ 21 w 54"/>
                  <a:gd name="T77" fmla="*/ 11 h 34"/>
                  <a:gd name="T78" fmla="*/ 12 w 54"/>
                  <a:gd name="T79" fmla="*/ 16 h 34"/>
                  <a:gd name="T80" fmla="*/ 9 w 54"/>
                  <a:gd name="T8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34">
                    <a:moveTo>
                      <a:pt x="8" y="34"/>
                    </a:moveTo>
                    <a:cubicBezTo>
                      <a:pt x="7" y="34"/>
                      <a:pt x="7" y="34"/>
                      <a:pt x="6" y="34"/>
                    </a:cubicBezTo>
                    <a:cubicBezTo>
                      <a:pt x="3" y="31"/>
                      <a:pt x="0" y="26"/>
                      <a:pt x="1" y="22"/>
                    </a:cubicBezTo>
                    <a:cubicBezTo>
                      <a:pt x="1" y="19"/>
                      <a:pt x="6" y="13"/>
                      <a:pt x="9" y="13"/>
                    </a:cubicBezTo>
                    <a:cubicBezTo>
                      <a:pt x="10" y="13"/>
                      <a:pt x="11" y="14"/>
                      <a:pt x="11" y="14"/>
                    </a:cubicBezTo>
                    <a:cubicBezTo>
                      <a:pt x="11" y="14"/>
                      <a:pt x="11" y="14"/>
                      <a:pt x="12" y="14"/>
                    </a:cubicBezTo>
                    <a:cubicBezTo>
                      <a:pt x="14" y="14"/>
                      <a:pt x="17" y="13"/>
                      <a:pt x="18" y="11"/>
                    </a:cubicBezTo>
                    <a:cubicBezTo>
                      <a:pt x="19" y="11"/>
                      <a:pt x="19" y="10"/>
                      <a:pt x="19" y="10"/>
                    </a:cubicBezTo>
                    <a:cubicBezTo>
                      <a:pt x="18" y="9"/>
                      <a:pt x="18" y="9"/>
                      <a:pt x="18" y="9"/>
                    </a:cubicBezTo>
                    <a:cubicBezTo>
                      <a:pt x="20" y="9"/>
                      <a:pt x="20" y="9"/>
                      <a:pt x="20" y="9"/>
                    </a:cubicBezTo>
                    <a:cubicBezTo>
                      <a:pt x="24" y="8"/>
                      <a:pt x="25" y="8"/>
                      <a:pt x="28" y="6"/>
                    </a:cubicBezTo>
                    <a:cubicBezTo>
                      <a:pt x="28" y="5"/>
                      <a:pt x="29" y="5"/>
                      <a:pt x="29" y="4"/>
                    </a:cubicBezTo>
                    <a:cubicBezTo>
                      <a:pt x="30" y="2"/>
                      <a:pt x="31" y="0"/>
                      <a:pt x="34" y="1"/>
                    </a:cubicBezTo>
                    <a:cubicBezTo>
                      <a:pt x="35" y="1"/>
                      <a:pt x="35" y="1"/>
                      <a:pt x="35" y="1"/>
                    </a:cubicBezTo>
                    <a:cubicBezTo>
                      <a:pt x="35" y="1"/>
                      <a:pt x="35" y="1"/>
                      <a:pt x="35" y="1"/>
                    </a:cubicBezTo>
                    <a:cubicBezTo>
                      <a:pt x="35" y="1"/>
                      <a:pt x="35" y="2"/>
                      <a:pt x="36" y="2"/>
                    </a:cubicBezTo>
                    <a:cubicBezTo>
                      <a:pt x="37" y="3"/>
                      <a:pt x="38" y="4"/>
                      <a:pt x="38" y="5"/>
                    </a:cubicBezTo>
                    <a:cubicBezTo>
                      <a:pt x="38" y="6"/>
                      <a:pt x="38" y="7"/>
                      <a:pt x="38" y="8"/>
                    </a:cubicBezTo>
                    <a:cubicBezTo>
                      <a:pt x="38" y="9"/>
                      <a:pt x="38" y="9"/>
                      <a:pt x="38" y="10"/>
                    </a:cubicBezTo>
                    <a:cubicBezTo>
                      <a:pt x="38" y="10"/>
                      <a:pt x="40" y="11"/>
                      <a:pt x="42" y="11"/>
                    </a:cubicBezTo>
                    <a:cubicBezTo>
                      <a:pt x="43" y="12"/>
                      <a:pt x="44" y="12"/>
                      <a:pt x="44" y="13"/>
                    </a:cubicBezTo>
                    <a:cubicBezTo>
                      <a:pt x="45" y="13"/>
                      <a:pt x="45" y="14"/>
                      <a:pt x="46" y="14"/>
                    </a:cubicBezTo>
                    <a:cubicBezTo>
                      <a:pt x="46" y="15"/>
                      <a:pt x="47" y="16"/>
                      <a:pt x="47" y="16"/>
                    </a:cubicBezTo>
                    <a:cubicBezTo>
                      <a:pt x="49" y="17"/>
                      <a:pt x="49" y="18"/>
                      <a:pt x="50" y="19"/>
                    </a:cubicBezTo>
                    <a:cubicBezTo>
                      <a:pt x="50" y="20"/>
                      <a:pt x="51" y="21"/>
                      <a:pt x="52" y="21"/>
                    </a:cubicBezTo>
                    <a:cubicBezTo>
                      <a:pt x="53" y="22"/>
                      <a:pt x="54" y="23"/>
                      <a:pt x="54" y="25"/>
                    </a:cubicBezTo>
                    <a:cubicBezTo>
                      <a:pt x="54" y="26"/>
                      <a:pt x="54" y="26"/>
                      <a:pt x="54" y="26"/>
                    </a:cubicBezTo>
                    <a:cubicBezTo>
                      <a:pt x="53" y="26"/>
                      <a:pt x="53" y="26"/>
                      <a:pt x="53" y="26"/>
                    </a:cubicBezTo>
                    <a:cubicBezTo>
                      <a:pt x="52" y="26"/>
                      <a:pt x="51" y="26"/>
                      <a:pt x="50" y="26"/>
                    </a:cubicBezTo>
                    <a:cubicBezTo>
                      <a:pt x="48" y="26"/>
                      <a:pt x="46" y="25"/>
                      <a:pt x="44" y="26"/>
                    </a:cubicBezTo>
                    <a:cubicBezTo>
                      <a:pt x="44" y="26"/>
                      <a:pt x="43" y="27"/>
                      <a:pt x="43" y="27"/>
                    </a:cubicBezTo>
                    <a:cubicBezTo>
                      <a:pt x="42" y="27"/>
                      <a:pt x="42" y="27"/>
                      <a:pt x="42" y="27"/>
                    </a:cubicBezTo>
                    <a:cubicBezTo>
                      <a:pt x="42" y="27"/>
                      <a:pt x="41" y="27"/>
                      <a:pt x="41" y="26"/>
                    </a:cubicBezTo>
                    <a:cubicBezTo>
                      <a:pt x="41" y="26"/>
                      <a:pt x="40" y="27"/>
                      <a:pt x="38" y="27"/>
                    </a:cubicBezTo>
                    <a:cubicBezTo>
                      <a:pt x="37" y="27"/>
                      <a:pt x="35" y="27"/>
                      <a:pt x="35" y="27"/>
                    </a:cubicBezTo>
                    <a:cubicBezTo>
                      <a:pt x="34" y="29"/>
                      <a:pt x="32" y="29"/>
                      <a:pt x="31" y="29"/>
                    </a:cubicBezTo>
                    <a:cubicBezTo>
                      <a:pt x="28" y="29"/>
                      <a:pt x="25" y="28"/>
                      <a:pt x="23" y="26"/>
                    </a:cubicBezTo>
                    <a:cubicBezTo>
                      <a:pt x="23" y="26"/>
                      <a:pt x="23" y="25"/>
                      <a:pt x="22" y="25"/>
                    </a:cubicBezTo>
                    <a:cubicBezTo>
                      <a:pt x="22" y="25"/>
                      <a:pt x="20" y="28"/>
                      <a:pt x="20" y="29"/>
                    </a:cubicBezTo>
                    <a:cubicBezTo>
                      <a:pt x="19" y="30"/>
                      <a:pt x="19" y="32"/>
                      <a:pt x="18" y="32"/>
                    </a:cubicBezTo>
                    <a:cubicBezTo>
                      <a:pt x="16" y="32"/>
                      <a:pt x="15" y="32"/>
                      <a:pt x="14" y="32"/>
                    </a:cubicBezTo>
                    <a:cubicBezTo>
                      <a:pt x="13" y="32"/>
                      <a:pt x="13" y="32"/>
                      <a:pt x="12" y="32"/>
                    </a:cubicBezTo>
                    <a:cubicBezTo>
                      <a:pt x="11" y="32"/>
                      <a:pt x="11" y="33"/>
                      <a:pt x="10" y="33"/>
                    </a:cubicBezTo>
                    <a:cubicBezTo>
                      <a:pt x="10" y="34"/>
                      <a:pt x="9" y="34"/>
                      <a:pt x="8" y="34"/>
                    </a:cubicBezTo>
                    <a:close/>
                    <a:moveTo>
                      <a:pt x="9" y="15"/>
                    </a:moveTo>
                    <a:cubicBezTo>
                      <a:pt x="7" y="15"/>
                      <a:pt x="3" y="20"/>
                      <a:pt x="3" y="22"/>
                    </a:cubicBezTo>
                    <a:cubicBezTo>
                      <a:pt x="2" y="25"/>
                      <a:pt x="4" y="30"/>
                      <a:pt x="7" y="32"/>
                    </a:cubicBezTo>
                    <a:cubicBezTo>
                      <a:pt x="8" y="32"/>
                      <a:pt x="8" y="33"/>
                      <a:pt x="8" y="33"/>
                    </a:cubicBezTo>
                    <a:cubicBezTo>
                      <a:pt x="8" y="33"/>
                      <a:pt x="8" y="32"/>
                      <a:pt x="9" y="32"/>
                    </a:cubicBezTo>
                    <a:cubicBezTo>
                      <a:pt x="9" y="31"/>
                      <a:pt x="10" y="30"/>
                      <a:pt x="12" y="30"/>
                    </a:cubicBezTo>
                    <a:cubicBezTo>
                      <a:pt x="13" y="30"/>
                      <a:pt x="14" y="30"/>
                      <a:pt x="14" y="30"/>
                    </a:cubicBezTo>
                    <a:cubicBezTo>
                      <a:pt x="15" y="30"/>
                      <a:pt x="16" y="30"/>
                      <a:pt x="17" y="30"/>
                    </a:cubicBezTo>
                    <a:cubicBezTo>
                      <a:pt x="17" y="30"/>
                      <a:pt x="18" y="29"/>
                      <a:pt x="18" y="28"/>
                    </a:cubicBezTo>
                    <a:cubicBezTo>
                      <a:pt x="19" y="26"/>
                      <a:pt x="20" y="23"/>
                      <a:pt x="22" y="23"/>
                    </a:cubicBezTo>
                    <a:cubicBezTo>
                      <a:pt x="23" y="23"/>
                      <a:pt x="24" y="24"/>
                      <a:pt x="25" y="25"/>
                    </a:cubicBezTo>
                    <a:cubicBezTo>
                      <a:pt x="26" y="26"/>
                      <a:pt x="29" y="27"/>
                      <a:pt x="31" y="27"/>
                    </a:cubicBezTo>
                    <a:cubicBezTo>
                      <a:pt x="32" y="27"/>
                      <a:pt x="33" y="27"/>
                      <a:pt x="34" y="26"/>
                    </a:cubicBezTo>
                    <a:cubicBezTo>
                      <a:pt x="34" y="26"/>
                      <a:pt x="34" y="25"/>
                      <a:pt x="38" y="25"/>
                    </a:cubicBezTo>
                    <a:cubicBezTo>
                      <a:pt x="39" y="25"/>
                      <a:pt x="40" y="24"/>
                      <a:pt x="41" y="24"/>
                    </a:cubicBezTo>
                    <a:cubicBezTo>
                      <a:pt x="42" y="24"/>
                      <a:pt x="42" y="24"/>
                      <a:pt x="43" y="25"/>
                    </a:cubicBezTo>
                    <a:cubicBezTo>
                      <a:pt x="43" y="25"/>
                      <a:pt x="43" y="24"/>
                      <a:pt x="43" y="24"/>
                    </a:cubicBezTo>
                    <a:cubicBezTo>
                      <a:pt x="43" y="24"/>
                      <a:pt x="43" y="24"/>
                      <a:pt x="44" y="24"/>
                    </a:cubicBezTo>
                    <a:cubicBezTo>
                      <a:pt x="46" y="23"/>
                      <a:pt x="48" y="24"/>
                      <a:pt x="50" y="24"/>
                    </a:cubicBezTo>
                    <a:cubicBezTo>
                      <a:pt x="51" y="24"/>
                      <a:pt x="51" y="24"/>
                      <a:pt x="51" y="24"/>
                    </a:cubicBezTo>
                    <a:cubicBezTo>
                      <a:pt x="51" y="23"/>
                      <a:pt x="51" y="23"/>
                      <a:pt x="50" y="23"/>
                    </a:cubicBezTo>
                    <a:cubicBezTo>
                      <a:pt x="49" y="22"/>
                      <a:pt x="49" y="21"/>
                      <a:pt x="48" y="20"/>
                    </a:cubicBezTo>
                    <a:cubicBezTo>
                      <a:pt x="47" y="19"/>
                      <a:pt x="47" y="19"/>
                      <a:pt x="46" y="18"/>
                    </a:cubicBezTo>
                    <a:cubicBezTo>
                      <a:pt x="45" y="17"/>
                      <a:pt x="45" y="16"/>
                      <a:pt x="44" y="15"/>
                    </a:cubicBezTo>
                    <a:cubicBezTo>
                      <a:pt x="44" y="15"/>
                      <a:pt x="43" y="14"/>
                      <a:pt x="43" y="14"/>
                    </a:cubicBezTo>
                    <a:cubicBezTo>
                      <a:pt x="43" y="14"/>
                      <a:pt x="42" y="14"/>
                      <a:pt x="41" y="13"/>
                    </a:cubicBezTo>
                    <a:cubicBezTo>
                      <a:pt x="39" y="13"/>
                      <a:pt x="37" y="12"/>
                      <a:pt x="36" y="11"/>
                    </a:cubicBezTo>
                    <a:cubicBezTo>
                      <a:pt x="36" y="10"/>
                      <a:pt x="36" y="9"/>
                      <a:pt x="36" y="8"/>
                    </a:cubicBezTo>
                    <a:cubicBezTo>
                      <a:pt x="36" y="7"/>
                      <a:pt x="36" y="6"/>
                      <a:pt x="36" y="6"/>
                    </a:cubicBezTo>
                    <a:cubicBezTo>
                      <a:pt x="36" y="5"/>
                      <a:pt x="35" y="4"/>
                      <a:pt x="34" y="4"/>
                    </a:cubicBezTo>
                    <a:cubicBezTo>
                      <a:pt x="34" y="3"/>
                      <a:pt x="34" y="3"/>
                      <a:pt x="34" y="3"/>
                    </a:cubicBezTo>
                    <a:cubicBezTo>
                      <a:pt x="32" y="3"/>
                      <a:pt x="32" y="3"/>
                      <a:pt x="31" y="5"/>
                    </a:cubicBezTo>
                    <a:cubicBezTo>
                      <a:pt x="30" y="6"/>
                      <a:pt x="30" y="7"/>
                      <a:pt x="29" y="7"/>
                    </a:cubicBezTo>
                    <a:cubicBezTo>
                      <a:pt x="26" y="10"/>
                      <a:pt x="24" y="10"/>
                      <a:pt x="21" y="11"/>
                    </a:cubicBezTo>
                    <a:cubicBezTo>
                      <a:pt x="21" y="11"/>
                      <a:pt x="20" y="12"/>
                      <a:pt x="20" y="12"/>
                    </a:cubicBezTo>
                    <a:cubicBezTo>
                      <a:pt x="18" y="15"/>
                      <a:pt x="14" y="16"/>
                      <a:pt x="12" y="16"/>
                    </a:cubicBezTo>
                    <a:cubicBezTo>
                      <a:pt x="11" y="16"/>
                      <a:pt x="10" y="16"/>
                      <a:pt x="10" y="15"/>
                    </a:cubicBezTo>
                    <a:cubicBezTo>
                      <a:pt x="10" y="15"/>
                      <a:pt x="10" y="15"/>
                      <a:pt x="9"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33" name="Freeform 242"/>
              <p:cNvSpPr/>
              <p:nvPr/>
            </p:nvSpPr>
            <p:spPr bwMode="auto">
              <a:xfrm>
                <a:off x="4667250" y="2506490"/>
                <a:ext cx="120650" cy="177800"/>
              </a:xfrm>
              <a:custGeom>
                <a:avLst/>
                <a:gdLst>
                  <a:gd name="T0" fmla="*/ 7 w 44"/>
                  <a:gd name="T1" fmla="*/ 1 h 65"/>
                  <a:gd name="T2" fmla="*/ 22 w 44"/>
                  <a:gd name="T3" fmla="*/ 6 h 65"/>
                  <a:gd name="T4" fmla="*/ 42 w 44"/>
                  <a:gd name="T5" fmla="*/ 16 h 65"/>
                  <a:gd name="T6" fmla="*/ 42 w 44"/>
                  <a:gd name="T7" fmla="*/ 25 h 65"/>
                  <a:gd name="T8" fmla="*/ 39 w 44"/>
                  <a:gd name="T9" fmla="*/ 32 h 65"/>
                  <a:gd name="T10" fmla="*/ 34 w 44"/>
                  <a:gd name="T11" fmla="*/ 44 h 65"/>
                  <a:gd name="T12" fmla="*/ 37 w 44"/>
                  <a:gd name="T13" fmla="*/ 47 h 65"/>
                  <a:gd name="T14" fmla="*/ 34 w 44"/>
                  <a:gd name="T15" fmla="*/ 51 h 65"/>
                  <a:gd name="T16" fmla="*/ 33 w 44"/>
                  <a:gd name="T17" fmla="*/ 54 h 65"/>
                  <a:gd name="T18" fmla="*/ 29 w 44"/>
                  <a:gd name="T19" fmla="*/ 57 h 65"/>
                  <a:gd name="T20" fmla="*/ 23 w 44"/>
                  <a:gd name="T21" fmla="*/ 59 h 65"/>
                  <a:gd name="T22" fmla="*/ 17 w 44"/>
                  <a:gd name="T23" fmla="*/ 63 h 65"/>
                  <a:gd name="T24" fmla="*/ 15 w 44"/>
                  <a:gd name="T25" fmla="*/ 64 h 65"/>
                  <a:gd name="T26" fmla="*/ 13 w 44"/>
                  <a:gd name="T27" fmla="*/ 63 h 65"/>
                  <a:gd name="T28" fmla="*/ 9 w 44"/>
                  <a:gd name="T29" fmla="*/ 65 h 65"/>
                  <a:gd name="T30" fmla="*/ 7 w 44"/>
                  <a:gd name="T31" fmla="*/ 61 h 65"/>
                  <a:gd name="T32" fmla="*/ 4 w 44"/>
                  <a:gd name="T33" fmla="*/ 58 h 65"/>
                  <a:gd name="T34" fmla="*/ 8 w 44"/>
                  <a:gd name="T35" fmla="*/ 55 h 65"/>
                  <a:gd name="T36" fmla="*/ 5 w 44"/>
                  <a:gd name="T37" fmla="*/ 43 h 65"/>
                  <a:gd name="T38" fmla="*/ 4 w 44"/>
                  <a:gd name="T39" fmla="*/ 41 h 65"/>
                  <a:gd name="T40" fmla="*/ 0 w 44"/>
                  <a:gd name="T41" fmla="*/ 37 h 65"/>
                  <a:gd name="T42" fmla="*/ 8 w 44"/>
                  <a:gd name="T43" fmla="*/ 26 h 65"/>
                  <a:gd name="T44" fmla="*/ 10 w 44"/>
                  <a:gd name="T45" fmla="*/ 13 h 65"/>
                  <a:gd name="T46" fmla="*/ 7 w 44"/>
                  <a:gd name="T47" fmla="*/ 9 h 65"/>
                  <a:gd name="T48" fmla="*/ 7 w 44"/>
                  <a:gd name="T4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5">
                    <a:moveTo>
                      <a:pt x="7" y="1"/>
                    </a:moveTo>
                    <a:cubicBezTo>
                      <a:pt x="13" y="0"/>
                      <a:pt x="17" y="3"/>
                      <a:pt x="22" y="6"/>
                    </a:cubicBezTo>
                    <a:cubicBezTo>
                      <a:pt x="29" y="10"/>
                      <a:pt x="36" y="13"/>
                      <a:pt x="42" y="16"/>
                    </a:cubicBezTo>
                    <a:cubicBezTo>
                      <a:pt x="43" y="17"/>
                      <a:pt x="42" y="24"/>
                      <a:pt x="42" y="25"/>
                    </a:cubicBezTo>
                    <a:cubicBezTo>
                      <a:pt x="42" y="29"/>
                      <a:pt x="44" y="31"/>
                      <a:pt x="39" y="32"/>
                    </a:cubicBezTo>
                    <a:cubicBezTo>
                      <a:pt x="36" y="32"/>
                      <a:pt x="34" y="41"/>
                      <a:pt x="34" y="44"/>
                    </a:cubicBezTo>
                    <a:cubicBezTo>
                      <a:pt x="36" y="43"/>
                      <a:pt x="36" y="46"/>
                      <a:pt x="37" y="47"/>
                    </a:cubicBezTo>
                    <a:cubicBezTo>
                      <a:pt x="39" y="52"/>
                      <a:pt x="36" y="49"/>
                      <a:pt x="34" y="51"/>
                    </a:cubicBezTo>
                    <a:cubicBezTo>
                      <a:pt x="33" y="52"/>
                      <a:pt x="34" y="53"/>
                      <a:pt x="33" y="54"/>
                    </a:cubicBezTo>
                    <a:cubicBezTo>
                      <a:pt x="32" y="55"/>
                      <a:pt x="30" y="56"/>
                      <a:pt x="29" y="57"/>
                    </a:cubicBezTo>
                    <a:cubicBezTo>
                      <a:pt x="27" y="59"/>
                      <a:pt x="25" y="59"/>
                      <a:pt x="23" y="59"/>
                    </a:cubicBezTo>
                    <a:cubicBezTo>
                      <a:pt x="24" y="63"/>
                      <a:pt x="19" y="62"/>
                      <a:pt x="17" y="63"/>
                    </a:cubicBezTo>
                    <a:cubicBezTo>
                      <a:pt x="16" y="63"/>
                      <a:pt x="15" y="64"/>
                      <a:pt x="15" y="64"/>
                    </a:cubicBezTo>
                    <a:cubicBezTo>
                      <a:pt x="13" y="65"/>
                      <a:pt x="14" y="63"/>
                      <a:pt x="13" y="63"/>
                    </a:cubicBezTo>
                    <a:cubicBezTo>
                      <a:pt x="11" y="64"/>
                      <a:pt x="11" y="65"/>
                      <a:pt x="9" y="65"/>
                    </a:cubicBezTo>
                    <a:cubicBezTo>
                      <a:pt x="7" y="65"/>
                      <a:pt x="7" y="62"/>
                      <a:pt x="7" y="61"/>
                    </a:cubicBezTo>
                    <a:cubicBezTo>
                      <a:pt x="7" y="59"/>
                      <a:pt x="4" y="59"/>
                      <a:pt x="4" y="58"/>
                    </a:cubicBezTo>
                    <a:cubicBezTo>
                      <a:pt x="2" y="55"/>
                      <a:pt x="4" y="55"/>
                      <a:pt x="8" y="55"/>
                    </a:cubicBezTo>
                    <a:cubicBezTo>
                      <a:pt x="6" y="51"/>
                      <a:pt x="7" y="48"/>
                      <a:pt x="5" y="43"/>
                    </a:cubicBezTo>
                    <a:cubicBezTo>
                      <a:pt x="9" y="43"/>
                      <a:pt x="6" y="41"/>
                      <a:pt x="4" y="41"/>
                    </a:cubicBezTo>
                    <a:cubicBezTo>
                      <a:pt x="4" y="41"/>
                      <a:pt x="0" y="37"/>
                      <a:pt x="0" y="37"/>
                    </a:cubicBezTo>
                    <a:cubicBezTo>
                      <a:pt x="0" y="33"/>
                      <a:pt x="8" y="30"/>
                      <a:pt x="8" y="26"/>
                    </a:cubicBezTo>
                    <a:cubicBezTo>
                      <a:pt x="9" y="22"/>
                      <a:pt x="8" y="16"/>
                      <a:pt x="10" y="13"/>
                    </a:cubicBezTo>
                    <a:cubicBezTo>
                      <a:pt x="11" y="12"/>
                      <a:pt x="8" y="10"/>
                      <a:pt x="7" y="9"/>
                    </a:cubicBezTo>
                    <a:cubicBezTo>
                      <a:pt x="6" y="7"/>
                      <a:pt x="7" y="4"/>
                      <a:pt x="7"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34" name="Freeform 243"/>
              <p:cNvSpPr>
                <a:spLocks noEditPoints="1"/>
              </p:cNvSpPr>
              <p:nvPr/>
            </p:nvSpPr>
            <p:spPr bwMode="auto">
              <a:xfrm>
                <a:off x="4664075" y="2506490"/>
                <a:ext cx="123825" cy="180975"/>
              </a:xfrm>
              <a:custGeom>
                <a:avLst/>
                <a:gdLst>
                  <a:gd name="T0" fmla="*/ 7 w 45"/>
                  <a:gd name="T1" fmla="*/ 62 h 66"/>
                  <a:gd name="T2" fmla="*/ 6 w 45"/>
                  <a:gd name="T3" fmla="*/ 60 h 66"/>
                  <a:gd name="T4" fmla="*/ 4 w 45"/>
                  <a:gd name="T5" fmla="*/ 55 h 66"/>
                  <a:gd name="T6" fmla="*/ 6 w 45"/>
                  <a:gd name="T7" fmla="*/ 49 h 66"/>
                  <a:gd name="T8" fmla="*/ 5 w 45"/>
                  <a:gd name="T9" fmla="*/ 43 h 66"/>
                  <a:gd name="T10" fmla="*/ 7 w 45"/>
                  <a:gd name="T11" fmla="*/ 42 h 66"/>
                  <a:gd name="T12" fmla="*/ 5 w 45"/>
                  <a:gd name="T13" fmla="*/ 41 h 66"/>
                  <a:gd name="T14" fmla="*/ 1 w 45"/>
                  <a:gd name="T15" fmla="*/ 38 h 66"/>
                  <a:gd name="T16" fmla="*/ 0 w 45"/>
                  <a:gd name="T17" fmla="*/ 37 h 66"/>
                  <a:gd name="T18" fmla="*/ 0 w 45"/>
                  <a:gd name="T19" fmla="*/ 37 h 66"/>
                  <a:gd name="T20" fmla="*/ 5 w 45"/>
                  <a:gd name="T21" fmla="*/ 30 h 66"/>
                  <a:gd name="T22" fmla="*/ 8 w 45"/>
                  <a:gd name="T23" fmla="*/ 23 h 66"/>
                  <a:gd name="T24" fmla="*/ 9 w 45"/>
                  <a:gd name="T25" fmla="*/ 12 h 66"/>
                  <a:gd name="T26" fmla="*/ 7 w 45"/>
                  <a:gd name="T27" fmla="*/ 3 h 66"/>
                  <a:gd name="T28" fmla="*/ 7 w 45"/>
                  <a:gd name="T29" fmla="*/ 1 h 66"/>
                  <a:gd name="T30" fmla="*/ 11 w 45"/>
                  <a:gd name="T31" fmla="*/ 0 h 66"/>
                  <a:gd name="T32" fmla="*/ 24 w 45"/>
                  <a:gd name="T33" fmla="*/ 5 h 66"/>
                  <a:gd name="T34" fmla="*/ 44 w 45"/>
                  <a:gd name="T35" fmla="*/ 15 h 66"/>
                  <a:gd name="T36" fmla="*/ 44 w 45"/>
                  <a:gd name="T37" fmla="*/ 25 h 66"/>
                  <a:gd name="T38" fmla="*/ 41 w 45"/>
                  <a:gd name="T39" fmla="*/ 33 h 66"/>
                  <a:gd name="T40" fmla="*/ 38 w 45"/>
                  <a:gd name="T41" fmla="*/ 46 h 66"/>
                  <a:gd name="T42" fmla="*/ 39 w 45"/>
                  <a:gd name="T43" fmla="*/ 50 h 66"/>
                  <a:gd name="T44" fmla="*/ 36 w 45"/>
                  <a:gd name="T45" fmla="*/ 52 h 66"/>
                  <a:gd name="T46" fmla="*/ 35 w 45"/>
                  <a:gd name="T47" fmla="*/ 55 h 66"/>
                  <a:gd name="T48" fmla="*/ 31 w 45"/>
                  <a:gd name="T49" fmla="*/ 58 h 66"/>
                  <a:gd name="T50" fmla="*/ 25 w 45"/>
                  <a:gd name="T51" fmla="*/ 60 h 66"/>
                  <a:gd name="T52" fmla="*/ 20 w 45"/>
                  <a:gd name="T53" fmla="*/ 63 h 66"/>
                  <a:gd name="T54" fmla="*/ 16 w 45"/>
                  <a:gd name="T55" fmla="*/ 65 h 66"/>
                  <a:gd name="T56" fmla="*/ 13 w 45"/>
                  <a:gd name="T57" fmla="*/ 65 h 66"/>
                  <a:gd name="T58" fmla="*/ 7 w 45"/>
                  <a:gd name="T59" fmla="*/ 44 h 66"/>
                  <a:gd name="T60" fmla="*/ 10 w 45"/>
                  <a:gd name="T61" fmla="*/ 54 h 66"/>
                  <a:gd name="T62" fmla="*/ 8 w 45"/>
                  <a:gd name="T63" fmla="*/ 56 h 66"/>
                  <a:gd name="T64" fmla="*/ 6 w 45"/>
                  <a:gd name="T65" fmla="*/ 58 h 66"/>
                  <a:gd name="T66" fmla="*/ 9 w 45"/>
                  <a:gd name="T67" fmla="*/ 60 h 66"/>
                  <a:gd name="T68" fmla="*/ 10 w 45"/>
                  <a:gd name="T69" fmla="*/ 64 h 66"/>
                  <a:gd name="T70" fmla="*/ 14 w 45"/>
                  <a:gd name="T71" fmla="*/ 62 h 66"/>
                  <a:gd name="T72" fmla="*/ 15 w 45"/>
                  <a:gd name="T73" fmla="*/ 63 h 66"/>
                  <a:gd name="T74" fmla="*/ 20 w 45"/>
                  <a:gd name="T75" fmla="*/ 61 h 66"/>
                  <a:gd name="T76" fmla="*/ 23 w 45"/>
                  <a:gd name="T77" fmla="*/ 59 h 66"/>
                  <a:gd name="T78" fmla="*/ 24 w 45"/>
                  <a:gd name="T79" fmla="*/ 58 h 66"/>
                  <a:gd name="T80" fmla="*/ 30 w 45"/>
                  <a:gd name="T81" fmla="*/ 57 h 66"/>
                  <a:gd name="T82" fmla="*/ 33 w 45"/>
                  <a:gd name="T83" fmla="*/ 53 h 66"/>
                  <a:gd name="T84" fmla="*/ 34 w 45"/>
                  <a:gd name="T85" fmla="*/ 51 h 66"/>
                  <a:gd name="T86" fmla="*/ 37 w 45"/>
                  <a:gd name="T87" fmla="*/ 48 h 66"/>
                  <a:gd name="T88" fmla="*/ 36 w 45"/>
                  <a:gd name="T89" fmla="*/ 45 h 66"/>
                  <a:gd name="T90" fmla="*/ 34 w 45"/>
                  <a:gd name="T91" fmla="*/ 45 h 66"/>
                  <a:gd name="T92" fmla="*/ 40 w 45"/>
                  <a:gd name="T93" fmla="*/ 31 h 66"/>
                  <a:gd name="T94" fmla="*/ 42 w 45"/>
                  <a:gd name="T95" fmla="*/ 25 h 66"/>
                  <a:gd name="T96" fmla="*/ 42 w 45"/>
                  <a:gd name="T97" fmla="*/ 17 h 66"/>
                  <a:gd name="T98" fmla="*/ 23 w 45"/>
                  <a:gd name="T99" fmla="*/ 7 h 66"/>
                  <a:gd name="T100" fmla="*/ 9 w 45"/>
                  <a:gd name="T101" fmla="*/ 2 h 66"/>
                  <a:gd name="T102" fmla="*/ 9 w 45"/>
                  <a:gd name="T103" fmla="*/ 8 h 66"/>
                  <a:gd name="T104" fmla="*/ 12 w 45"/>
                  <a:gd name="T105" fmla="*/ 13 h 66"/>
                  <a:gd name="T106" fmla="*/ 10 w 45"/>
                  <a:gd name="T107" fmla="*/ 26 h 66"/>
                  <a:gd name="T108" fmla="*/ 2 w 45"/>
                  <a:gd name="T109" fmla="*/ 37 h 66"/>
                  <a:gd name="T110" fmla="*/ 9 w 45"/>
                  <a:gd name="T11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 h="66">
                    <a:moveTo>
                      <a:pt x="10" y="66"/>
                    </a:moveTo>
                    <a:cubicBezTo>
                      <a:pt x="8" y="66"/>
                      <a:pt x="7" y="63"/>
                      <a:pt x="7" y="62"/>
                    </a:cubicBezTo>
                    <a:cubicBezTo>
                      <a:pt x="7" y="61"/>
                      <a:pt x="7" y="61"/>
                      <a:pt x="7" y="61"/>
                    </a:cubicBezTo>
                    <a:cubicBezTo>
                      <a:pt x="7" y="61"/>
                      <a:pt x="6" y="60"/>
                      <a:pt x="6" y="60"/>
                    </a:cubicBezTo>
                    <a:cubicBezTo>
                      <a:pt x="5" y="60"/>
                      <a:pt x="4" y="60"/>
                      <a:pt x="4" y="59"/>
                    </a:cubicBezTo>
                    <a:cubicBezTo>
                      <a:pt x="4" y="58"/>
                      <a:pt x="3" y="56"/>
                      <a:pt x="4" y="55"/>
                    </a:cubicBezTo>
                    <a:cubicBezTo>
                      <a:pt x="4" y="54"/>
                      <a:pt x="6" y="54"/>
                      <a:pt x="7" y="54"/>
                    </a:cubicBezTo>
                    <a:cubicBezTo>
                      <a:pt x="7" y="52"/>
                      <a:pt x="6" y="50"/>
                      <a:pt x="6" y="49"/>
                    </a:cubicBezTo>
                    <a:cubicBezTo>
                      <a:pt x="6" y="47"/>
                      <a:pt x="6" y="45"/>
                      <a:pt x="5" y="44"/>
                    </a:cubicBezTo>
                    <a:cubicBezTo>
                      <a:pt x="5" y="43"/>
                      <a:pt x="5" y="43"/>
                      <a:pt x="5" y="43"/>
                    </a:cubicBezTo>
                    <a:cubicBezTo>
                      <a:pt x="6" y="42"/>
                      <a:pt x="6" y="42"/>
                      <a:pt x="6" y="42"/>
                    </a:cubicBezTo>
                    <a:cubicBezTo>
                      <a:pt x="6" y="42"/>
                      <a:pt x="7" y="42"/>
                      <a:pt x="7" y="42"/>
                    </a:cubicBezTo>
                    <a:cubicBezTo>
                      <a:pt x="6" y="42"/>
                      <a:pt x="5" y="42"/>
                      <a:pt x="5" y="42"/>
                    </a:cubicBezTo>
                    <a:cubicBezTo>
                      <a:pt x="5" y="41"/>
                      <a:pt x="5" y="41"/>
                      <a:pt x="5" y="41"/>
                    </a:cubicBezTo>
                    <a:cubicBezTo>
                      <a:pt x="4" y="41"/>
                      <a:pt x="4" y="41"/>
                      <a:pt x="4" y="41"/>
                    </a:cubicBezTo>
                    <a:cubicBezTo>
                      <a:pt x="4" y="41"/>
                      <a:pt x="1" y="38"/>
                      <a:pt x="1" y="38"/>
                    </a:cubicBezTo>
                    <a:cubicBezTo>
                      <a:pt x="1" y="37"/>
                      <a:pt x="1" y="37"/>
                      <a:pt x="1" y="37"/>
                    </a:cubicBezTo>
                    <a:cubicBezTo>
                      <a:pt x="0" y="37"/>
                      <a:pt x="0" y="37"/>
                      <a:pt x="0" y="37"/>
                    </a:cubicBezTo>
                    <a:cubicBezTo>
                      <a:pt x="0" y="37"/>
                      <a:pt x="0" y="37"/>
                      <a:pt x="0" y="37"/>
                    </a:cubicBezTo>
                    <a:cubicBezTo>
                      <a:pt x="0" y="37"/>
                      <a:pt x="0" y="37"/>
                      <a:pt x="0" y="37"/>
                    </a:cubicBezTo>
                    <a:cubicBezTo>
                      <a:pt x="0" y="37"/>
                      <a:pt x="0" y="37"/>
                      <a:pt x="0" y="37"/>
                    </a:cubicBezTo>
                    <a:cubicBezTo>
                      <a:pt x="0" y="34"/>
                      <a:pt x="3" y="32"/>
                      <a:pt x="5" y="30"/>
                    </a:cubicBezTo>
                    <a:cubicBezTo>
                      <a:pt x="6" y="29"/>
                      <a:pt x="8" y="28"/>
                      <a:pt x="8" y="26"/>
                    </a:cubicBezTo>
                    <a:cubicBezTo>
                      <a:pt x="8" y="25"/>
                      <a:pt x="8" y="24"/>
                      <a:pt x="8" y="23"/>
                    </a:cubicBezTo>
                    <a:cubicBezTo>
                      <a:pt x="9" y="20"/>
                      <a:pt x="9" y="16"/>
                      <a:pt x="10" y="13"/>
                    </a:cubicBezTo>
                    <a:cubicBezTo>
                      <a:pt x="10" y="12"/>
                      <a:pt x="10" y="12"/>
                      <a:pt x="9" y="12"/>
                    </a:cubicBezTo>
                    <a:cubicBezTo>
                      <a:pt x="8" y="11"/>
                      <a:pt x="8" y="10"/>
                      <a:pt x="7" y="9"/>
                    </a:cubicBezTo>
                    <a:cubicBezTo>
                      <a:pt x="7" y="8"/>
                      <a:pt x="7" y="5"/>
                      <a:pt x="7" y="3"/>
                    </a:cubicBezTo>
                    <a:cubicBezTo>
                      <a:pt x="7" y="3"/>
                      <a:pt x="7" y="2"/>
                      <a:pt x="7" y="1"/>
                    </a:cubicBezTo>
                    <a:cubicBezTo>
                      <a:pt x="7" y="1"/>
                      <a:pt x="7" y="1"/>
                      <a:pt x="7" y="1"/>
                    </a:cubicBezTo>
                    <a:cubicBezTo>
                      <a:pt x="8" y="0"/>
                      <a:pt x="8" y="0"/>
                      <a:pt x="8" y="0"/>
                    </a:cubicBezTo>
                    <a:cubicBezTo>
                      <a:pt x="9" y="0"/>
                      <a:pt x="10" y="0"/>
                      <a:pt x="11" y="0"/>
                    </a:cubicBezTo>
                    <a:cubicBezTo>
                      <a:pt x="15" y="0"/>
                      <a:pt x="18" y="2"/>
                      <a:pt x="21" y="3"/>
                    </a:cubicBezTo>
                    <a:cubicBezTo>
                      <a:pt x="22" y="4"/>
                      <a:pt x="23" y="5"/>
                      <a:pt x="24" y="5"/>
                    </a:cubicBezTo>
                    <a:cubicBezTo>
                      <a:pt x="28" y="7"/>
                      <a:pt x="31" y="9"/>
                      <a:pt x="35" y="11"/>
                    </a:cubicBezTo>
                    <a:cubicBezTo>
                      <a:pt x="44" y="15"/>
                      <a:pt x="44" y="15"/>
                      <a:pt x="44" y="15"/>
                    </a:cubicBezTo>
                    <a:cubicBezTo>
                      <a:pt x="44" y="16"/>
                      <a:pt x="45" y="17"/>
                      <a:pt x="44" y="23"/>
                    </a:cubicBezTo>
                    <a:cubicBezTo>
                      <a:pt x="44" y="24"/>
                      <a:pt x="44" y="25"/>
                      <a:pt x="44" y="25"/>
                    </a:cubicBezTo>
                    <a:cubicBezTo>
                      <a:pt x="44" y="26"/>
                      <a:pt x="44" y="26"/>
                      <a:pt x="44" y="27"/>
                    </a:cubicBezTo>
                    <a:cubicBezTo>
                      <a:pt x="45" y="30"/>
                      <a:pt x="45" y="32"/>
                      <a:pt x="41" y="33"/>
                    </a:cubicBezTo>
                    <a:cubicBezTo>
                      <a:pt x="39" y="33"/>
                      <a:pt x="36" y="39"/>
                      <a:pt x="36" y="43"/>
                    </a:cubicBezTo>
                    <a:cubicBezTo>
                      <a:pt x="37" y="43"/>
                      <a:pt x="38" y="45"/>
                      <a:pt x="38" y="46"/>
                    </a:cubicBezTo>
                    <a:cubicBezTo>
                      <a:pt x="38" y="46"/>
                      <a:pt x="38" y="47"/>
                      <a:pt x="38" y="47"/>
                    </a:cubicBezTo>
                    <a:cubicBezTo>
                      <a:pt x="39" y="49"/>
                      <a:pt x="40" y="50"/>
                      <a:pt x="39" y="50"/>
                    </a:cubicBezTo>
                    <a:cubicBezTo>
                      <a:pt x="39" y="51"/>
                      <a:pt x="38" y="51"/>
                      <a:pt x="38" y="51"/>
                    </a:cubicBezTo>
                    <a:cubicBezTo>
                      <a:pt x="37" y="51"/>
                      <a:pt x="36" y="51"/>
                      <a:pt x="36" y="52"/>
                    </a:cubicBezTo>
                    <a:cubicBezTo>
                      <a:pt x="36" y="52"/>
                      <a:pt x="36" y="52"/>
                      <a:pt x="36" y="53"/>
                    </a:cubicBezTo>
                    <a:cubicBezTo>
                      <a:pt x="35" y="53"/>
                      <a:pt x="35" y="54"/>
                      <a:pt x="35" y="55"/>
                    </a:cubicBezTo>
                    <a:cubicBezTo>
                      <a:pt x="34" y="56"/>
                      <a:pt x="33" y="57"/>
                      <a:pt x="32" y="57"/>
                    </a:cubicBezTo>
                    <a:cubicBezTo>
                      <a:pt x="31" y="58"/>
                      <a:pt x="31" y="58"/>
                      <a:pt x="31" y="58"/>
                    </a:cubicBezTo>
                    <a:cubicBezTo>
                      <a:pt x="29" y="59"/>
                      <a:pt x="27" y="60"/>
                      <a:pt x="25" y="60"/>
                    </a:cubicBezTo>
                    <a:cubicBezTo>
                      <a:pt x="25" y="60"/>
                      <a:pt x="25" y="60"/>
                      <a:pt x="25" y="60"/>
                    </a:cubicBezTo>
                    <a:cubicBezTo>
                      <a:pt x="25" y="61"/>
                      <a:pt x="25" y="61"/>
                      <a:pt x="24" y="62"/>
                    </a:cubicBezTo>
                    <a:cubicBezTo>
                      <a:pt x="23" y="63"/>
                      <a:pt x="22" y="63"/>
                      <a:pt x="20" y="63"/>
                    </a:cubicBezTo>
                    <a:cubicBezTo>
                      <a:pt x="20" y="64"/>
                      <a:pt x="19" y="64"/>
                      <a:pt x="18" y="64"/>
                    </a:cubicBezTo>
                    <a:cubicBezTo>
                      <a:pt x="18" y="64"/>
                      <a:pt x="17" y="65"/>
                      <a:pt x="16" y="65"/>
                    </a:cubicBezTo>
                    <a:cubicBezTo>
                      <a:pt x="15" y="66"/>
                      <a:pt x="14" y="65"/>
                      <a:pt x="14" y="64"/>
                    </a:cubicBezTo>
                    <a:cubicBezTo>
                      <a:pt x="13" y="64"/>
                      <a:pt x="13" y="65"/>
                      <a:pt x="13" y="65"/>
                    </a:cubicBezTo>
                    <a:cubicBezTo>
                      <a:pt x="12" y="65"/>
                      <a:pt x="11" y="66"/>
                      <a:pt x="10" y="66"/>
                    </a:cubicBezTo>
                    <a:close/>
                    <a:moveTo>
                      <a:pt x="7" y="44"/>
                    </a:moveTo>
                    <a:cubicBezTo>
                      <a:pt x="8" y="46"/>
                      <a:pt x="8" y="47"/>
                      <a:pt x="8" y="48"/>
                    </a:cubicBezTo>
                    <a:cubicBezTo>
                      <a:pt x="8" y="50"/>
                      <a:pt x="9" y="52"/>
                      <a:pt x="10" y="54"/>
                    </a:cubicBezTo>
                    <a:cubicBezTo>
                      <a:pt x="11" y="56"/>
                      <a:pt x="11" y="56"/>
                      <a:pt x="11" y="56"/>
                    </a:cubicBezTo>
                    <a:cubicBezTo>
                      <a:pt x="8" y="56"/>
                      <a:pt x="8" y="56"/>
                      <a:pt x="8" y="56"/>
                    </a:cubicBezTo>
                    <a:cubicBezTo>
                      <a:pt x="7" y="56"/>
                      <a:pt x="6" y="56"/>
                      <a:pt x="5" y="56"/>
                    </a:cubicBezTo>
                    <a:cubicBezTo>
                      <a:pt x="5" y="56"/>
                      <a:pt x="5" y="56"/>
                      <a:pt x="6" y="58"/>
                    </a:cubicBezTo>
                    <a:cubicBezTo>
                      <a:pt x="6" y="58"/>
                      <a:pt x="6" y="58"/>
                      <a:pt x="7" y="58"/>
                    </a:cubicBezTo>
                    <a:cubicBezTo>
                      <a:pt x="7" y="59"/>
                      <a:pt x="9" y="59"/>
                      <a:pt x="9" y="60"/>
                    </a:cubicBezTo>
                    <a:cubicBezTo>
                      <a:pt x="9" y="61"/>
                      <a:pt x="9" y="61"/>
                      <a:pt x="9" y="61"/>
                    </a:cubicBezTo>
                    <a:cubicBezTo>
                      <a:pt x="9" y="62"/>
                      <a:pt x="9" y="64"/>
                      <a:pt x="10" y="64"/>
                    </a:cubicBezTo>
                    <a:cubicBezTo>
                      <a:pt x="11" y="64"/>
                      <a:pt x="11" y="64"/>
                      <a:pt x="12" y="63"/>
                    </a:cubicBezTo>
                    <a:cubicBezTo>
                      <a:pt x="12" y="63"/>
                      <a:pt x="13" y="62"/>
                      <a:pt x="14" y="62"/>
                    </a:cubicBezTo>
                    <a:cubicBezTo>
                      <a:pt x="14" y="62"/>
                      <a:pt x="14" y="62"/>
                      <a:pt x="14" y="62"/>
                    </a:cubicBezTo>
                    <a:cubicBezTo>
                      <a:pt x="15" y="62"/>
                      <a:pt x="15" y="63"/>
                      <a:pt x="15" y="63"/>
                    </a:cubicBezTo>
                    <a:cubicBezTo>
                      <a:pt x="16" y="63"/>
                      <a:pt x="17" y="62"/>
                      <a:pt x="18" y="62"/>
                    </a:cubicBezTo>
                    <a:cubicBezTo>
                      <a:pt x="18" y="62"/>
                      <a:pt x="19" y="62"/>
                      <a:pt x="20" y="61"/>
                    </a:cubicBezTo>
                    <a:cubicBezTo>
                      <a:pt x="21" y="61"/>
                      <a:pt x="22" y="61"/>
                      <a:pt x="23" y="61"/>
                    </a:cubicBezTo>
                    <a:cubicBezTo>
                      <a:pt x="23" y="60"/>
                      <a:pt x="23" y="60"/>
                      <a:pt x="23" y="59"/>
                    </a:cubicBezTo>
                    <a:cubicBezTo>
                      <a:pt x="22" y="58"/>
                      <a:pt x="22" y="58"/>
                      <a:pt x="22" y="58"/>
                    </a:cubicBezTo>
                    <a:cubicBezTo>
                      <a:pt x="24" y="58"/>
                      <a:pt x="24" y="58"/>
                      <a:pt x="24" y="58"/>
                    </a:cubicBezTo>
                    <a:cubicBezTo>
                      <a:pt x="24" y="58"/>
                      <a:pt x="25" y="58"/>
                      <a:pt x="25" y="58"/>
                    </a:cubicBezTo>
                    <a:cubicBezTo>
                      <a:pt x="27" y="58"/>
                      <a:pt x="28" y="58"/>
                      <a:pt x="30" y="57"/>
                    </a:cubicBezTo>
                    <a:cubicBezTo>
                      <a:pt x="30" y="56"/>
                      <a:pt x="30" y="56"/>
                      <a:pt x="30" y="56"/>
                    </a:cubicBezTo>
                    <a:cubicBezTo>
                      <a:pt x="31" y="55"/>
                      <a:pt x="32" y="54"/>
                      <a:pt x="33" y="53"/>
                    </a:cubicBezTo>
                    <a:cubicBezTo>
                      <a:pt x="33" y="53"/>
                      <a:pt x="34" y="53"/>
                      <a:pt x="34" y="52"/>
                    </a:cubicBezTo>
                    <a:cubicBezTo>
                      <a:pt x="34" y="52"/>
                      <a:pt x="34" y="51"/>
                      <a:pt x="34" y="51"/>
                    </a:cubicBezTo>
                    <a:cubicBezTo>
                      <a:pt x="35" y="50"/>
                      <a:pt x="37" y="49"/>
                      <a:pt x="37" y="49"/>
                    </a:cubicBezTo>
                    <a:cubicBezTo>
                      <a:pt x="37" y="49"/>
                      <a:pt x="37" y="49"/>
                      <a:pt x="37" y="48"/>
                    </a:cubicBezTo>
                    <a:cubicBezTo>
                      <a:pt x="36" y="47"/>
                      <a:pt x="36" y="47"/>
                      <a:pt x="36" y="46"/>
                    </a:cubicBezTo>
                    <a:cubicBezTo>
                      <a:pt x="36" y="46"/>
                      <a:pt x="36" y="45"/>
                      <a:pt x="36" y="45"/>
                    </a:cubicBezTo>
                    <a:cubicBezTo>
                      <a:pt x="35" y="45"/>
                      <a:pt x="35" y="45"/>
                      <a:pt x="35" y="45"/>
                    </a:cubicBezTo>
                    <a:cubicBezTo>
                      <a:pt x="34" y="45"/>
                      <a:pt x="34" y="45"/>
                      <a:pt x="34" y="45"/>
                    </a:cubicBezTo>
                    <a:cubicBezTo>
                      <a:pt x="34" y="44"/>
                      <a:pt x="34" y="44"/>
                      <a:pt x="34" y="44"/>
                    </a:cubicBezTo>
                    <a:cubicBezTo>
                      <a:pt x="34" y="41"/>
                      <a:pt x="36" y="32"/>
                      <a:pt x="40" y="31"/>
                    </a:cubicBezTo>
                    <a:cubicBezTo>
                      <a:pt x="43" y="31"/>
                      <a:pt x="43" y="30"/>
                      <a:pt x="42" y="27"/>
                    </a:cubicBezTo>
                    <a:cubicBezTo>
                      <a:pt x="42" y="27"/>
                      <a:pt x="42" y="26"/>
                      <a:pt x="42" y="25"/>
                    </a:cubicBezTo>
                    <a:cubicBezTo>
                      <a:pt x="42" y="24"/>
                      <a:pt x="42" y="24"/>
                      <a:pt x="42" y="23"/>
                    </a:cubicBezTo>
                    <a:cubicBezTo>
                      <a:pt x="42" y="22"/>
                      <a:pt x="43" y="18"/>
                      <a:pt x="42" y="17"/>
                    </a:cubicBezTo>
                    <a:cubicBezTo>
                      <a:pt x="34" y="13"/>
                      <a:pt x="34" y="13"/>
                      <a:pt x="34" y="13"/>
                    </a:cubicBezTo>
                    <a:cubicBezTo>
                      <a:pt x="30" y="11"/>
                      <a:pt x="27" y="9"/>
                      <a:pt x="23" y="7"/>
                    </a:cubicBezTo>
                    <a:cubicBezTo>
                      <a:pt x="22" y="6"/>
                      <a:pt x="21" y="6"/>
                      <a:pt x="20" y="5"/>
                    </a:cubicBezTo>
                    <a:cubicBezTo>
                      <a:pt x="16" y="3"/>
                      <a:pt x="13" y="1"/>
                      <a:pt x="9" y="2"/>
                    </a:cubicBezTo>
                    <a:cubicBezTo>
                      <a:pt x="9" y="3"/>
                      <a:pt x="9" y="3"/>
                      <a:pt x="9" y="4"/>
                    </a:cubicBezTo>
                    <a:cubicBezTo>
                      <a:pt x="9" y="5"/>
                      <a:pt x="9" y="7"/>
                      <a:pt x="9" y="8"/>
                    </a:cubicBezTo>
                    <a:cubicBezTo>
                      <a:pt x="9" y="9"/>
                      <a:pt x="10" y="10"/>
                      <a:pt x="11" y="10"/>
                    </a:cubicBezTo>
                    <a:cubicBezTo>
                      <a:pt x="12" y="12"/>
                      <a:pt x="13" y="13"/>
                      <a:pt x="12" y="13"/>
                    </a:cubicBezTo>
                    <a:cubicBezTo>
                      <a:pt x="11" y="16"/>
                      <a:pt x="10" y="20"/>
                      <a:pt x="10" y="23"/>
                    </a:cubicBezTo>
                    <a:cubicBezTo>
                      <a:pt x="10" y="24"/>
                      <a:pt x="10" y="26"/>
                      <a:pt x="10" y="26"/>
                    </a:cubicBezTo>
                    <a:cubicBezTo>
                      <a:pt x="10" y="29"/>
                      <a:pt x="8" y="30"/>
                      <a:pt x="6" y="32"/>
                    </a:cubicBezTo>
                    <a:cubicBezTo>
                      <a:pt x="4" y="33"/>
                      <a:pt x="2" y="35"/>
                      <a:pt x="2" y="37"/>
                    </a:cubicBezTo>
                    <a:cubicBezTo>
                      <a:pt x="3" y="37"/>
                      <a:pt x="5" y="39"/>
                      <a:pt x="5" y="40"/>
                    </a:cubicBezTo>
                    <a:cubicBezTo>
                      <a:pt x="7" y="40"/>
                      <a:pt x="9" y="41"/>
                      <a:pt x="9" y="43"/>
                    </a:cubicBezTo>
                    <a:cubicBezTo>
                      <a:pt x="9" y="43"/>
                      <a:pt x="9" y="44"/>
                      <a:pt x="7" y="4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35" name="Freeform 244"/>
              <p:cNvSpPr/>
              <p:nvPr/>
            </p:nvSpPr>
            <p:spPr bwMode="auto">
              <a:xfrm>
                <a:off x="4641850" y="2722390"/>
                <a:ext cx="82550" cy="98425"/>
              </a:xfrm>
              <a:custGeom>
                <a:avLst/>
                <a:gdLst>
                  <a:gd name="T0" fmla="*/ 30 w 30"/>
                  <a:gd name="T1" fmla="*/ 1 h 36"/>
                  <a:gd name="T2" fmla="*/ 23 w 30"/>
                  <a:gd name="T3" fmla="*/ 1 h 36"/>
                  <a:gd name="T4" fmla="*/ 19 w 30"/>
                  <a:gd name="T5" fmla="*/ 9 h 36"/>
                  <a:gd name="T6" fmla="*/ 9 w 30"/>
                  <a:gd name="T7" fmla="*/ 11 h 36"/>
                  <a:gd name="T8" fmla="*/ 13 w 30"/>
                  <a:gd name="T9" fmla="*/ 10 h 36"/>
                  <a:gd name="T10" fmla="*/ 12 w 30"/>
                  <a:gd name="T11" fmla="*/ 14 h 36"/>
                  <a:gd name="T12" fmla="*/ 11 w 30"/>
                  <a:gd name="T13" fmla="*/ 24 h 36"/>
                  <a:gd name="T14" fmla="*/ 6 w 30"/>
                  <a:gd name="T15" fmla="*/ 22 h 36"/>
                  <a:gd name="T16" fmla="*/ 3 w 30"/>
                  <a:gd name="T17" fmla="*/ 26 h 36"/>
                  <a:gd name="T18" fmla="*/ 1 w 30"/>
                  <a:gd name="T19" fmla="*/ 30 h 36"/>
                  <a:gd name="T20" fmla="*/ 4 w 30"/>
                  <a:gd name="T21" fmla="*/ 35 h 36"/>
                  <a:gd name="T22" fmla="*/ 8 w 30"/>
                  <a:gd name="T23" fmla="*/ 33 h 36"/>
                  <a:gd name="T24" fmla="*/ 10 w 30"/>
                  <a:gd name="T25" fmla="*/ 34 h 36"/>
                  <a:gd name="T26" fmla="*/ 13 w 30"/>
                  <a:gd name="T27" fmla="*/ 32 h 36"/>
                  <a:gd name="T28" fmla="*/ 19 w 30"/>
                  <a:gd name="T29" fmla="*/ 30 h 36"/>
                  <a:gd name="T30" fmla="*/ 23 w 30"/>
                  <a:gd name="T31" fmla="*/ 20 h 36"/>
                  <a:gd name="T32" fmla="*/ 27 w 30"/>
                  <a:gd name="T33" fmla="*/ 10 h 36"/>
                  <a:gd name="T34" fmla="*/ 30 w 30"/>
                  <a:gd name="T3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30" y="1"/>
                    </a:moveTo>
                    <a:cubicBezTo>
                      <a:pt x="28" y="2"/>
                      <a:pt x="25" y="0"/>
                      <a:pt x="23" y="1"/>
                    </a:cubicBezTo>
                    <a:cubicBezTo>
                      <a:pt x="20" y="4"/>
                      <a:pt x="20" y="5"/>
                      <a:pt x="19" y="9"/>
                    </a:cubicBezTo>
                    <a:cubicBezTo>
                      <a:pt x="17" y="5"/>
                      <a:pt x="5" y="6"/>
                      <a:pt x="9" y="11"/>
                    </a:cubicBezTo>
                    <a:cubicBezTo>
                      <a:pt x="10" y="9"/>
                      <a:pt x="11" y="8"/>
                      <a:pt x="13" y="10"/>
                    </a:cubicBezTo>
                    <a:cubicBezTo>
                      <a:pt x="14" y="12"/>
                      <a:pt x="12" y="12"/>
                      <a:pt x="12" y="14"/>
                    </a:cubicBezTo>
                    <a:cubicBezTo>
                      <a:pt x="12" y="16"/>
                      <a:pt x="14" y="23"/>
                      <a:pt x="11" y="24"/>
                    </a:cubicBezTo>
                    <a:cubicBezTo>
                      <a:pt x="9" y="25"/>
                      <a:pt x="8" y="22"/>
                      <a:pt x="6" y="22"/>
                    </a:cubicBezTo>
                    <a:cubicBezTo>
                      <a:pt x="5" y="22"/>
                      <a:pt x="3" y="25"/>
                      <a:pt x="3" y="26"/>
                    </a:cubicBezTo>
                    <a:cubicBezTo>
                      <a:pt x="3" y="29"/>
                      <a:pt x="2" y="28"/>
                      <a:pt x="1" y="30"/>
                    </a:cubicBezTo>
                    <a:cubicBezTo>
                      <a:pt x="0" y="31"/>
                      <a:pt x="3" y="33"/>
                      <a:pt x="4" y="35"/>
                    </a:cubicBezTo>
                    <a:cubicBezTo>
                      <a:pt x="6" y="32"/>
                      <a:pt x="6" y="33"/>
                      <a:pt x="8" y="33"/>
                    </a:cubicBezTo>
                    <a:cubicBezTo>
                      <a:pt x="8" y="33"/>
                      <a:pt x="9" y="34"/>
                      <a:pt x="10" y="34"/>
                    </a:cubicBezTo>
                    <a:cubicBezTo>
                      <a:pt x="10" y="34"/>
                      <a:pt x="13" y="32"/>
                      <a:pt x="13" y="32"/>
                    </a:cubicBezTo>
                    <a:cubicBezTo>
                      <a:pt x="13" y="36"/>
                      <a:pt x="18" y="32"/>
                      <a:pt x="19" y="30"/>
                    </a:cubicBezTo>
                    <a:cubicBezTo>
                      <a:pt x="21" y="27"/>
                      <a:pt x="20" y="23"/>
                      <a:pt x="23" y="20"/>
                    </a:cubicBezTo>
                    <a:cubicBezTo>
                      <a:pt x="27" y="17"/>
                      <a:pt x="27" y="16"/>
                      <a:pt x="27" y="10"/>
                    </a:cubicBezTo>
                    <a:cubicBezTo>
                      <a:pt x="28" y="7"/>
                      <a:pt x="30" y="4"/>
                      <a:pt x="3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36" name="Freeform 245"/>
              <p:cNvSpPr>
                <a:spLocks noEditPoints="1"/>
              </p:cNvSpPr>
              <p:nvPr/>
            </p:nvSpPr>
            <p:spPr bwMode="auto">
              <a:xfrm>
                <a:off x="4640263" y="2720802"/>
                <a:ext cx="87313" cy="103188"/>
              </a:xfrm>
              <a:custGeom>
                <a:avLst/>
                <a:gdLst>
                  <a:gd name="T0" fmla="*/ 4 w 32"/>
                  <a:gd name="T1" fmla="*/ 36 h 38"/>
                  <a:gd name="T2" fmla="*/ 1 w 32"/>
                  <a:gd name="T3" fmla="*/ 30 h 38"/>
                  <a:gd name="T4" fmla="*/ 3 w 32"/>
                  <a:gd name="T5" fmla="*/ 27 h 38"/>
                  <a:gd name="T6" fmla="*/ 7 w 32"/>
                  <a:gd name="T7" fmla="*/ 22 h 38"/>
                  <a:gd name="T8" fmla="*/ 12 w 32"/>
                  <a:gd name="T9" fmla="*/ 24 h 38"/>
                  <a:gd name="T10" fmla="*/ 12 w 32"/>
                  <a:gd name="T11" fmla="*/ 15 h 38"/>
                  <a:gd name="T12" fmla="*/ 13 w 32"/>
                  <a:gd name="T13" fmla="*/ 11 h 38"/>
                  <a:gd name="T14" fmla="*/ 11 w 32"/>
                  <a:gd name="T15" fmla="*/ 12 h 38"/>
                  <a:gd name="T16" fmla="*/ 9 w 32"/>
                  <a:gd name="T17" fmla="*/ 12 h 38"/>
                  <a:gd name="T18" fmla="*/ 14 w 32"/>
                  <a:gd name="T19" fmla="*/ 7 h 38"/>
                  <a:gd name="T20" fmla="*/ 24 w 32"/>
                  <a:gd name="T21" fmla="*/ 1 h 38"/>
                  <a:gd name="T22" fmla="*/ 31 w 32"/>
                  <a:gd name="T23" fmla="*/ 1 h 38"/>
                  <a:gd name="T24" fmla="*/ 32 w 32"/>
                  <a:gd name="T25" fmla="*/ 2 h 38"/>
                  <a:gd name="T26" fmla="*/ 29 w 32"/>
                  <a:gd name="T27" fmla="*/ 12 h 38"/>
                  <a:gd name="T28" fmla="*/ 25 w 32"/>
                  <a:gd name="T29" fmla="*/ 22 h 38"/>
                  <a:gd name="T30" fmla="*/ 21 w 32"/>
                  <a:gd name="T31" fmla="*/ 32 h 38"/>
                  <a:gd name="T32" fmla="*/ 15 w 32"/>
                  <a:gd name="T33" fmla="*/ 36 h 38"/>
                  <a:gd name="T34" fmla="*/ 13 w 32"/>
                  <a:gd name="T35" fmla="*/ 34 h 38"/>
                  <a:gd name="T36" fmla="*/ 11 w 32"/>
                  <a:gd name="T37" fmla="*/ 35 h 38"/>
                  <a:gd name="T38" fmla="*/ 11 w 32"/>
                  <a:gd name="T39" fmla="*/ 36 h 38"/>
                  <a:gd name="T40" fmla="*/ 10 w 32"/>
                  <a:gd name="T41" fmla="*/ 36 h 38"/>
                  <a:gd name="T42" fmla="*/ 9 w 32"/>
                  <a:gd name="T43" fmla="*/ 35 h 38"/>
                  <a:gd name="T44" fmla="*/ 7 w 32"/>
                  <a:gd name="T45" fmla="*/ 35 h 38"/>
                  <a:gd name="T46" fmla="*/ 5 w 32"/>
                  <a:gd name="T47" fmla="*/ 38 h 38"/>
                  <a:gd name="T48" fmla="*/ 5 w 32"/>
                  <a:gd name="T49" fmla="*/ 27 h 38"/>
                  <a:gd name="T50" fmla="*/ 3 w 32"/>
                  <a:gd name="T51" fmla="*/ 31 h 38"/>
                  <a:gd name="T52" fmla="*/ 5 w 32"/>
                  <a:gd name="T53" fmla="*/ 34 h 38"/>
                  <a:gd name="T54" fmla="*/ 8 w 32"/>
                  <a:gd name="T55" fmla="*/ 33 h 38"/>
                  <a:gd name="T56" fmla="*/ 9 w 32"/>
                  <a:gd name="T57" fmla="*/ 33 h 38"/>
                  <a:gd name="T58" fmla="*/ 11 w 32"/>
                  <a:gd name="T59" fmla="*/ 34 h 38"/>
                  <a:gd name="T60" fmla="*/ 15 w 32"/>
                  <a:gd name="T61" fmla="*/ 32 h 38"/>
                  <a:gd name="T62" fmla="*/ 15 w 32"/>
                  <a:gd name="T63" fmla="*/ 34 h 38"/>
                  <a:gd name="T64" fmla="*/ 21 w 32"/>
                  <a:gd name="T65" fmla="*/ 26 h 38"/>
                  <a:gd name="T66" fmla="*/ 27 w 32"/>
                  <a:gd name="T67" fmla="*/ 13 h 38"/>
                  <a:gd name="T68" fmla="*/ 29 w 32"/>
                  <a:gd name="T69" fmla="*/ 7 h 38"/>
                  <a:gd name="T70" fmla="*/ 27 w 32"/>
                  <a:gd name="T71" fmla="*/ 3 h 38"/>
                  <a:gd name="T72" fmla="*/ 21 w 32"/>
                  <a:gd name="T73" fmla="*/ 10 h 38"/>
                  <a:gd name="T74" fmla="*/ 19 w 32"/>
                  <a:gd name="T75" fmla="*/ 10 h 38"/>
                  <a:gd name="T76" fmla="*/ 10 w 32"/>
                  <a:gd name="T77" fmla="*/ 9 h 38"/>
                  <a:gd name="T78" fmla="*/ 14 w 32"/>
                  <a:gd name="T79" fmla="*/ 14 h 38"/>
                  <a:gd name="T80" fmla="*/ 14 w 32"/>
                  <a:gd name="T81" fmla="*/ 18 h 38"/>
                  <a:gd name="T82" fmla="*/ 12 w 32"/>
                  <a:gd name="T83" fmla="*/ 26 h 38"/>
                  <a:gd name="T84" fmla="*/ 7 w 32"/>
                  <a:gd name="T8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38">
                    <a:moveTo>
                      <a:pt x="5" y="38"/>
                    </a:moveTo>
                    <a:cubicBezTo>
                      <a:pt x="4" y="36"/>
                      <a:pt x="4" y="36"/>
                      <a:pt x="4" y="36"/>
                    </a:cubicBezTo>
                    <a:cubicBezTo>
                      <a:pt x="4" y="36"/>
                      <a:pt x="3" y="35"/>
                      <a:pt x="3" y="35"/>
                    </a:cubicBezTo>
                    <a:cubicBezTo>
                      <a:pt x="2" y="33"/>
                      <a:pt x="0" y="32"/>
                      <a:pt x="1" y="30"/>
                    </a:cubicBezTo>
                    <a:cubicBezTo>
                      <a:pt x="1" y="29"/>
                      <a:pt x="2" y="29"/>
                      <a:pt x="2" y="29"/>
                    </a:cubicBezTo>
                    <a:cubicBezTo>
                      <a:pt x="2" y="28"/>
                      <a:pt x="3" y="28"/>
                      <a:pt x="3" y="27"/>
                    </a:cubicBezTo>
                    <a:cubicBezTo>
                      <a:pt x="3" y="25"/>
                      <a:pt x="6" y="22"/>
                      <a:pt x="7" y="22"/>
                    </a:cubicBezTo>
                    <a:cubicBezTo>
                      <a:pt x="7" y="22"/>
                      <a:pt x="7" y="22"/>
                      <a:pt x="7" y="22"/>
                    </a:cubicBezTo>
                    <a:cubicBezTo>
                      <a:pt x="9" y="22"/>
                      <a:pt x="9" y="23"/>
                      <a:pt x="10" y="24"/>
                    </a:cubicBezTo>
                    <a:cubicBezTo>
                      <a:pt x="11" y="24"/>
                      <a:pt x="11" y="25"/>
                      <a:pt x="12" y="24"/>
                    </a:cubicBezTo>
                    <a:cubicBezTo>
                      <a:pt x="13" y="24"/>
                      <a:pt x="13" y="20"/>
                      <a:pt x="12" y="18"/>
                    </a:cubicBezTo>
                    <a:cubicBezTo>
                      <a:pt x="12" y="17"/>
                      <a:pt x="12" y="16"/>
                      <a:pt x="12" y="15"/>
                    </a:cubicBezTo>
                    <a:cubicBezTo>
                      <a:pt x="12" y="14"/>
                      <a:pt x="12" y="13"/>
                      <a:pt x="13" y="13"/>
                    </a:cubicBezTo>
                    <a:cubicBezTo>
                      <a:pt x="13" y="12"/>
                      <a:pt x="13" y="12"/>
                      <a:pt x="13" y="11"/>
                    </a:cubicBezTo>
                    <a:cubicBezTo>
                      <a:pt x="13" y="11"/>
                      <a:pt x="12" y="11"/>
                      <a:pt x="12" y="11"/>
                    </a:cubicBezTo>
                    <a:cubicBezTo>
                      <a:pt x="12" y="11"/>
                      <a:pt x="11" y="11"/>
                      <a:pt x="11" y="12"/>
                    </a:cubicBezTo>
                    <a:cubicBezTo>
                      <a:pt x="10" y="14"/>
                      <a:pt x="10" y="14"/>
                      <a:pt x="10" y="14"/>
                    </a:cubicBezTo>
                    <a:cubicBezTo>
                      <a:pt x="9" y="12"/>
                      <a:pt x="9" y="12"/>
                      <a:pt x="9" y="12"/>
                    </a:cubicBezTo>
                    <a:cubicBezTo>
                      <a:pt x="8" y="11"/>
                      <a:pt x="8" y="10"/>
                      <a:pt x="8" y="9"/>
                    </a:cubicBezTo>
                    <a:cubicBezTo>
                      <a:pt x="9" y="7"/>
                      <a:pt x="13" y="7"/>
                      <a:pt x="14" y="7"/>
                    </a:cubicBezTo>
                    <a:cubicBezTo>
                      <a:pt x="16" y="7"/>
                      <a:pt x="18" y="7"/>
                      <a:pt x="20" y="8"/>
                    </a:cubicBezTo>
                    <a:cubicBezTo>
                      <a:pt x="20" y="5"/>
                      <a:pt x="21" y="4"/>
                      <a:pt x="24" y="1"/>
                    </a:cubicBezTo>
                    <a:cubicBezTo>
                      <a:pt x="25" y="1"/>
                      <a:pt x="26" y="1"/>
                      <a:pt x="28" y="1"/>
                    </a:cubicBezTo>
                    <a:cubicBezTo>
                      <a:pt x="29" y="1"/>
                      <a:pt x="30" y="1"/>
                      <a:pt x="31" y="1"/>
                    </a:cubicBezTo>
                    <a:cubicBezTo>
                      <a:pt x="32" y="0"/>
                      <a:pt x="32" y="0"/>
                      <a:pt x="32" y="0"/>
                    </a:cubicBezTo>
                    <a:cubicBezTo>
                      <a:pt x="32" y="2"/>
                      <a:pt x="32" y="2"/>
                      <a:pt x="32" y="2"/>
                    </a:cubicBezTo>
                    <a:cubicBezTo>
                      <a:pt x="32" y="4"/>
                      <a:pt x="31" y="6"/>
                      <a:pt x="31" y="8"/>
                    </a:cubicBezTo>
                    <a:cubicBezTo>
                      <a:pt x="30" y="9"/>
                      <a:pt x="29" y="10"/>
                      <a:pt x="29" y="12"/>
                    </a:cubicBezTo>
                    <a:cubicBezTo>
                      <a:pt x="29" y="12"/>
                      <a:pt x="29" y="13"/>
                      <a:pt x="29" y="14"/>
                    </a:cubicBezTo>
                    <a:cubicBezTo>
                      <a:pt x="29" y="17"/>
                      <a:pt x="28" y="19"/>
                      <a:pt x="25" y="22"/>
                    </a:cubicBezTo>
                    <a:cubicBezTo>
                      <a:pt x="23" y="23"/>
                      <a:pt x="23" y="25"/>
                      <a:pt x="23" y="27"/>
                    </a:cubicBezTo>
                    <a:cubicBezTo>
                      <a:pt x="22" y="29"/>
                      <a:pt x="22" y="30"/>
                      <a:pt x="21" y="32"/>
                    </a:cubicBezTo>
                    <a:cubicBezTo>
                      <a:pt x="20" y="33"/>
                      <a:pt x="17" y="36"/>
                      <a:pt x="15" y="36"/>
                    </a:cubicBezTo>
                    <a:cubicBezTo>
                      <a:pt x="15" y="36"/>
                      <a:pt x="15" y="36"/>
                      <a:pt x="15" y="36"/>
                    </a:cubicBezTo>
                    <a:cubicBezTo>
                      <a:pt x="15" y="36"/>
                      <a:pt x="14" y="36"/>
                      <a:pt x="14" y="35"/>
                    </a:cubicBezTo>
                    <a:cubicBezTo>
                      <a:pt x="13" y="35"/>
                      <a:pt x="13" y="35"/>
                      <a:pt x="13" y="34"/>
                    </a:cubicBezTo>
                    <a:cubicBezTo>
                      <a:pt x="13" y="35"/>
                      <a:pt x="12" y="35"/>
                      <a:pt x="12" y="35"/>
                    </a:cubicBezTo>
                    <a:cubicBezTo>
                      <a:pt x="11" y="35"/>
                      <a:pt x="11" y="35"/>
                      <a:pt x="11" y="35"/>
                    </a:cubicBezTo>
                    <a:cubicBezTo>
                      <a:pt x="11" y="35"/>
                      <a:pt x="11" y="35"/>
                      <a:pt x="11" y="35"/>
                    </a:cubicBezTo>
                    <a:cubicBezTo>
                      <a:pt x="11" y="36"/>
                      <a:pt x="11" y="36"/>
                      <a:pt x="11" y="36"/>
                    </a:cubicBezTo>
                    <a:cubicBezTo>
                      <a:pt x="11" y="36"/>
                      <a:pt x="11" y="36"/>
                      <a:pt x="11" y="36"/>
                    </a:cubicBezTo>
                    <a:cubicBezTo>
                      <a:pt x="10" y="36"/>
                      <a:pt x="10" y="36"/>
                      <a:pt x="10" y="36"/>
                    </a:cubicBezTo>
                    <a:cubicBezTo>
                      <a:pt x="10" y="35"/>
                      <a:pt x="10" y="35"/>
                      <a:pt x="10" y="35"/>
                    </a:cubicBezTo>
                    <a:cubicBezTo>
                      <a:pt x="10" y="35"/>
                      <a:pt x="9" y="35"/>
                      <a:pt x="9" y="35"/>
                    </a:cubicBezTo>
                    <a:cubicBezTo>
                      <a:pt x="8" y="35"/>
                      <a:pt x="8" y="35"/>
                      <a:pt x="7" y="35"/>
                    </a:cubicBezTo>
                    <a:cubicBezTo>
                      <a:pt x="7" y="35"/>
                      <a:pt x="7" y="35"/>
                      <a:pt x="7" y="35"/>
                    </a:cubicBezTo>
                    <a:cubicBezTo>
                      <a:pt x="7" y="35"/>
                      <a:pt x="6" y="36"/>
                      <a:pt x="6" y="36"/>
                    </a:cubicBezTo>
                    <a:lnTo>
                      <a:pt x="5" y="38"/>
                    </a:lnTo>
                    <a:close/>
                    <a:moveTo>
                      <a:pt x="7" y="24"/>
                    </a:moveTo>
                    <a:cubicBezTo>
                      <a:pt x="7" y="24"/>
                      <a:pt x="5" y="26"/>
                      <a:pt x="5" y="27"/>
                    </a:cubicBezTo>
                    <a:cubicBezTo>
                      <a:pt x="5" y="29"/>
                      <a:pt x="4" y="29"/>
                      <a:pt x="3" y="30"/>
                    </a:cubicBezTo>
                    <a:cubicBezTo>
                      <a:pt x="3" y="30"/>
                      <a:pt x="3" y="30"/>
                      <a:pt x="3" y="31"/>
                    </a:cubicBezTo>
                    <a:cubicBezTo>
                      <a:pt x="3" y="31"/>
                      <a:pt x="4" y="33"/>
                      <a:pt x="4" y="33"/>
                    </a:cubicBezTo>
                    <a:cubicBezTo>
                      <a:pt x="5" y="34"/>
                      <a:pt x="5" y="34"/>
                      <a:pt x="5" y="34"/>
                    </a:cubicBezTo>
                    <a:cubicBezTo>
                      <a:pt x="6" y="33"/>
                      <a:pt x="6" y="33"/>
                      <a:pt x="7" y="33"/>
                    </a:cubicBezTo>
                    <a:cubicBezTo>
                      <a:pt x="7" y="33"/>
                      <a:pt x="8" y="33"/>
                      <a:pt x="8" y="33"/>
                    </a:cubicBezTo>
                    <a:cubicBezTo>
                      <a:pt x="8" y="33"/>
                      <a:pt x="8" y="33"/>
                      <a:pt x="8" y="33"/>
                    </a:cubicBezTo>
                    <a:cubicBezTo>
                      <a:pt x="9" y="33"/>
                      <a:pt x="9" y="33"/>
                      <a:pt x="9" y="33"/>
                    </a:cubicBezTo>
                    <a:cubicBezTo>
                      <a:pt x="10" y="33"/>
                      <a:pt x="10" y="33"/>
                      <a:pt x="10" y="34"/>
                    </a:cubicBezTo>
                    <a:cubicBezTo>
                      <a:pt x="11" y="34"/>
                      <a:pt x="11" y="34"/>
                      <a:pt x="11" y="34"/>
                    </a:cubicBezTo>
                    <a:cubicBezTo>
                      <a:pt x="12" y="33"/>
                      <a:pt x="14" y="32"/>
                      <a:pt x="14" y="32"/>
                    </a:cubicBezTo>
                    <a:cubicBezTo>
                      <a:pt x="15" y="32"/>
                      <a:pt x="15" y="32"/>
                      <a:pt x="15" y="32"/>
                    </a:cubicBezTo>
                    <a:cubicBezTo>
                      <a:pt x="15" y="33"/>
                      <a:pt x="15" y="33"/>
                      <a:pt x="15" y="33"/>
                    </a:cubicBezTo>
                    <a:cubicBezTo>
                      <a:pt x="15" y="34"/>
                      <a:pt x="15" y="34"/>
                      <a:pt x="15" y="34"/>
                    </a:cubicBezTo>
                    <a:cubicBezTo>
                      <a:pt x="16" y="34"/>
                      <a:pt x="18" y="32"/>
                      <a:pt x="19" y="31"/>
                    </a:cubicBezTo>
                    <a:cubicBezTo>
                      <a:pt x="20" y="30"/>
                      <a:pt x="20" y="28"/>
                      <a:pt x="21" y="26"/>
                    </a:cubicBezTo>
                    <a:cubicBezTo>
                      <a:pt x="21" y="24"/>
                      <a:pt x="21" y="22"/>
                      <a:pt x="23" y="21"/>
                    </a:cubicBezTo>
                    <a:cubicBezTo>
                      <a:pt x="27" y="18"/>
                      <a:pt x="27" y="17"/>
                      <a:pt x="27" y="13"/>
                    </a:cubicBezTo>
                    <a:cubicBezTo>
                      <a:pt x="27" y="13"/>
                      <a:pt x="27" y="12"/>
                      <a:pt x="27" y="11"/>
                    </a:cubicBezTo>
                    <a:cubicBezTo>
                      <a:pt x="28" y="10"/>
                      <a:pt x="28" y="8"/>
                      <a:pt x="29" y="7"/>
                    </a:cubicBezTo>
                    <a:cubicBezTo>
                      <a:pt x="29" y="6"/>
                      <a:pt x="30" y="4"/>
                      <a:pt x="30" y="3"/>
                    </a:cubicBezTo>
                    <a:cubicBezTo>
                      <a:pt x="29" y="3"/>
                      <a:pt x="28" y="3"/>
                      <a:pt x="27" y="3"/>
                    </a:cubicBezTo>
                    <a:cubicBezTo>
                      <a:pt x="26" y="3"/>
                      <a:pt x="25" y="3"/>
                      <a:pt x="25" y="3"/>
                    </a:cubicBezTo>
                    <a:cubicBezTo>
                      <a:pt x="22" y="5"/>
                      <a:pt x="22" y="6"/>
                      <a:pt x="21" y="10"/>
                    </a:cubicBezTo>
                    <a:cubicBezTo>
                      <a:pt x="21" y="13"/>
                      <a:pt x="21" y="13"/>
                      <a:pt x="21" y="13"/>
                    </a:cubicBezTo>
                    <a:cubicBezTo>
                      <a:pt x="19" y="10"/>
                      <a:pt x="19" y="10"/>
                      <a:pt x="19" y="10"/>
                    </a:cubicBezTo>
                    <a:cubicBezTo>
                      <a:pt x="19" y="9"/>
                      <a:pt x="17" y="9"/>
                      <a:pt x="14" y="9"/>
                    </a:cubicBezTo>
                    <a:cubicBezTo>
                      <a:pt x="12" y="9"/>
                      <a:pt x="11" y="9"/>
                      <a:pt x="10" y="9"/>
                    </a:cubicBezTo>
                    <a:cubicBezTo>
                      <a:pt x="12" y="9"/>
                      <a:pt x="13" y="9"/>
                      <a:pt x="14" y="10"/>
                    </a:cubicBezTo>
                    <a:cubicBezTo>
                      <a:pt x="16" y="12"/>
                      <a:pt x="15" y="13"/>
                      <a:pt x="14" y="14"/>
                    </a:cubicBezTo>
                    <a:cubicBezTo>
                      <a:pt x="14" y="14"/>
                      <a:pt x="14" y="15"/>
                      <a:pt x="14" y="15"/>
                    </a:cubicBezTo>
                    <a:cubicBezTo>
                      <a:pt x="14" y="16"/>
                      <a:pt x="14" y="17"/>
                      <a:pt x="14" y="18"/>
                    </a:cubicBezTo>
                    <a:cubicBezTo>
                      <a:pt x="15" y="21"/>
                      <a:pt x="15" y="25"/>
                      <a:pt x="13" y="26"/>
                    </a:cubicBezTo>
                    <a:cubicBezTo>
                      <a:pt x="12" y="26"/>
                      <a:pt x="12" y="26"/>
                      <a:pt x="12" y="26"/>
                    </a:cubicBezTo>
                    <a:cubicBezTo>
                      <a:pt x="11" y="26"/>
                      <a:pt x="10" y="26"/>
                      <a:pt x="9" y="25"/>
                    </a:cubicBezTo>
                    <a:cubicBezTo>
                      <a:pt x="8" y="25"/>
                      <a:pt x="8" y="24"/>
                      <a:pt x="7" y="2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37" name="Freeform 246"/>
              <p:cNvSpPr/>
              <p:nvPr/>
            </p:nvSpPr>
            <p:spPr bwMode="auto">
              <a:xfrm>
                <a:off x="4527550" y="2623965"/>
                <a:ext cx="34925" cy="79375"/>
              </a:xfrm>
              <a:custGeom>
                <a:avLst/>
                <a:gdLst>
                  <a:gd name="T0" fmla="*/ 10 w 13"/>
                  <a:gd name="T1" fmla="*/ 26 h 29"/>
                  <a:gd name="T2" fmla="*/ 4 w 13"/>
                  <a:gd name="T3" fmla="*/ 13 h 29"/>
                  <a:gd name="T4" fmla="*/ 4 w 13"/>
                  <a:gd name="T5" fmla="*/ 6 h 29"/>
                  <a:gd name="T6" fmla="*/ 8 w 13"/>
                  <a:gd name="T7" fmla="*/ 3 h 29"/>
                  <a:gd name="T8" fmla="*/ 13 w 13"/>
                  <a:gd name="T9" fmla="*/ 11 h 29"/>
                  <a:gd name="T10" fmla="*/ 10 w 13"/>
                  <a:gd name="T11" fmla="*/ 18 h 29"/>
                  <a:gd name="T12" fmla="*/ 10 w 13"/>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13" h="29">
                    <a:moveTo>
                      <a:pt x="10" y="26"/>
                    </a:moveTo>
                    <a:cubicBezTo>
                      <a:pt x="4" y="29"/>
                      <a:pt x="6" y="17"/>
                      <a:pt x="4" y="13"/>
                    </a:cubicBezTo>
                    <a:cubicBezTo>
                      <a:pt x="3" y="10"/>
                      <a:pt x="0" y="10"/>
                      <a:pt x="4" y="6"/>
                    </a:cubicBezTo>
                    <a:cubicBezTo>
                      <a:pt x="5" y="5"/>
                      <a:pt x="9" y="6"/>
                      <a:pt x="8" y="3"/>
                    </a:cubicBezTo>
                    <a:cubicBezTo>
                      <a:pt x="13" y="0"/>
                      <a:pt x="13" y="10"/>
                      <a:pt x="13" y="11"/>
                    </a:cubicBezTo>
                    <a:cubicBezTo>
                      <a:pt x="13" y="13"/>
                      <a:pt x="10" y="16"/>
                      <a:pt x="10" y="18"/>
                    </a:cubicBezTo>
                    <a:cubicBezTo>
                      <a:pt x="10" y="20"/>
                      <a:pt x="10" y="24"/>
                      <a:pt x="10"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38" name="Freeform 247"/>
              <p:cNvSpPr>
                <a:spLocks noEditPoints="1"/>
              </p:cNvSpPr>
              <p:nvPr/>
            </p:nvSpPr>
            <p:spPr bwMode="auto">
              <a:xfrm>
                <a:off x="4530725" y="2627140"/>
                <a:ext cx="34925" cy="74613"/>
              </a:xfrm>
              <a:custGeom>
                <a:avLst/>
                <a:gdLst>
                  <a:gd name="T0" fmla="*/ 7 w 13"/>
                  <a:gd name="T1" fmla="*/ 27 h 27"/>
                  <a:gd name="T2" fmla="*/ 3 w 13"/>
                  <a:gd name="T3" fmla="*/ 17 h 27"/>
                  <a:gd name="T4" fmla="*/ 2 w 13"/>
                  <a:gd name="T5" fmla="*/ 12 h 27"/>
                  <a:gd name="T6" fmla="*/ 1 w 13"/>
                  <a:gd name="T7" fmla="*/ 10 h 27"/>
                  <a:gd name="T8" fmla="*/ 2 w 13"/>
                  <a:gd name="T9" fmla="*/ 5 h 27"/>
                  <a:gd name="T10" fmla="*/ 5 w 13"/>
                  <a:gd name="T11" fmla="*/ 4 h 27"/>
                  <a:gd name="T12" fmla="*/ 6 w 13"/>
                  <a:gd name="T13" fmla="*/ 3 h 27"/>
                  <a:gd name="T14" fmla="*/ 6 w 13"/>
                  <a:gd name="T15" fmla="*/ 2 h 27"/>
                  <a:gd name="T16" fmla="*/ 6 w 13"/>
                  <a:gd name="T17" fmla="*/ 1 h 27"/>
                  <a:gd name="T18" fmla="*/ 7 w 13"/>
                  <a:gd name="T19" fmla="*/ 1 h 27"/>
                  <a:gd name="T20" fmla="*/ 11 w 13"/>
                  <a:gd name="T21" fmla="*/ 1 h 27"/>
                  <a:gd name="T22" fmla="*/ 13 w 13"/>
                  <a:gd name="T23" fmla="*/ 10 h 27"/>
                  <a:gd name="T24" fmla="*/ 13 w 13"/>
                  <a:gd name="T25" fmla="*/ 10 h 27"/>
                  <a:gd name="T26" fmla="*/ 11 w 13"/>
                  <a:gd name="T27" fmla="*/ 14 h 27"/>
                  <a:gd name="T28" fmla="*/ 10 w 13"/>
                  <a:gd name="T29" fmla="*/ 17 h 27"/>
                  <a:gd name="T30" fmla="*/ 10 w 13"/>
                  <a:gd name="T31" fmla="*/ 22 h 27"/>
                  <a:gd name="T32" fmla="*/ 10 w 13"/>
                  <a:gd name="T33" fmla="*/ 25 h 27"/>
                  <a:gd name="T34" fmla="*/ 10 w 13"/>
                  <a:gd name="T35" fmla="*/ 26 h 27"/>
                  <a:gd name="T36" fmla="*/ 9 w 13"/>
                  <a:gd name="T37" fmla="*/ 26 h 27"/>
                  <a:gd name="T38" fmla="*/ 7 w 13"/>
                  <a:gd name="T39" fmla="*/ 27 h 27"/>
                  <a:gd name="T40" fmla="*/ 8 w 13"/>
                  <a:gd name="T41" fmla="*/ 2 h 27"/>
                  <a:gd name="T42" fmla="*/ 8 w 13"/>
                  <a:gd name="T43" fmla="*/ 4 h 27"/>
                  <a:gd name="T44" fmla="*/ 5 w 13"/>
                  <a:gd name="T45" fmla="*/ 6 h 27"/>
                  <a:gd name="T46" fmla="*/ 4 w 13"/>
                  <a:gd name="T47" fmla="*/ 6 h 27"/>
                  <a:gd name="T48" fmla="*/ 3 w 13"/>
                  <a:gd name="T49" fmla="*/ 9 h 27"/>
                  <a:gd name="T50" fmla="*/ 4 w 13"/>
                  <a:gd name="T51" fmla="*/ 11 h 27"/>
                  <a:gd name="T52" fmla="*/ 5 w 13"/>
                  <a:gd name="T53" fmla="*/ 16 h 27"/>
                  <a:gd name="T54" fmla="*/ 7 w 13"/>
                  <a:gd name="T55" fmla="*/ 25 h 27"/>
                  <a:gd name="T56" fmla="*/ 8 w 13"/>
                  <a:gd name="T57" fmla="*/ 25 h 27"/>
                  <a:gd name="T58" fmla="*/ 8 w 13"/>
                  <a:gd name="T59" fmla="*/ 23 h 27"/>
                  <a:gd name="T60" fmla="*/ 8 w 13"/>
                  <a:gd name="T61" fmla="*/ 17 h 27"/>
                  <a:gd name="T62" fmla="*/ 10 w 13"/>
                  <a:gd name="T63" fmla="*/ 13 h 27"/>
                  <a:gd name="T64" fmla="*/ 11 w 13"/>
                  <a:gd name="T65" fmla="*/ 10 h 27"/>
                  <a:gd name="T66" fmla="*/ 11 w 13"/>
                  <a:gd name="T67" fmla="*/ 10 h 27"/>
                  <a:gd name="T68" fmla="*/ 10 w 13"/>
                  <a:gd name="T69" fmla="*/ 2 h 27"/>
                  <a:gd name="T70" fmla="*/ 8 w 13"/>
                  <a:gd name="T7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27">
                    <a:moveTo>
                      <a:pt x="7" y="27"/>
                    </a:moveTo>
                    <a:cubicBezTo>
                      <a:pt x="3" y="27"/>
                      <a:pt x="3" y="21"/>
                      <a:pt x="3" y="17"/>
                    </a:cubicBezTo>
                    <a:cubicBezTo>
                      <a:pt x="3" y="15"/>
                      <a:pt x="3" y="13"/>
                      <a:pt x="2" y="12"/>
                    </a:cubicBezTo>
                    <a:cubicBezTo>
                      <a:pt x="2" y="11"/>
                      <a:pt x="2" y="11"/>
                      <a:pt x="1" y="10"/>
                    </a:cubicBezTo>
                    <a:cubicBezTo>
                      <a:pt x="0" y="8"/>
                      <a:pt x="0" y="7"/>
                      <a:pt x="2" y="5"/>
                    </a:cubicBezTo>
                    <a:cubicBezTo>
                      <a:pt x="3" y="4"/>
                      <a:pt x="4" y="4"/>
                      <a:pt x="5" y="4"/>
                    </a:cubicBezTo>
                    <a:cubicBezTo>
                      <a:pt x="5" y="4"/>
                      <a:pt x="6" y="3"/>
                      <a:pt x="6" y="3"/>
                    </a:cubicBezTo>
                    <a:cubicBezTo>
                      <a:pt x="6" y="3"/>
                      <a:pt x="6" y="3"/>
                      <a:pt x="6" y="2"/>
                    </a:cubicBezTo>
                    <a:cubicBezTo>
                      <a:pt x="6" y="1"/>
                      <a:pt x="6" y="1"/>
                      <a:pt x="6" y="1"/>
                    </a:cubicBezTo>
                    <a:cubicBezTo>
                      <a:pt x="7" y="1"/>
                      <a:pt x="7" y="1"/>
                      <a:pt x="7" y="1"/>
                    </a:cubicBezTo>
                    <a:cubicBezTo>
                      <a:pt x="8" y="0"/>
                      <a:pt x="10" y="0"/>
                      <a:pt x="11" y="1"/>
                    </a:cubicBezTo>
                    <a:cubicBezTo>
                      <a:pt x="13" y="3"/>
                      <a:pt x="13" y="7"/>
                      <a:pt x="13" y="10"/>
                    </a:cubicBezTo>
                    <a:cubicBezTo>
                      <a:pt x="13" y="10"/>
                      <a:pt x="13" y="10"/>
                      <a:pt x="13" y="10"/>
                    </a:cubicBezTo>
                    <a:cubicBezTo>
                      <a:pt x="13" y="11"/>
                      <a:pt x="12" y="13"/>
                      <a:pt x="11" y="14"/>
                    </a:cubicBezTo>
                    <a:cubicBezTo>
                      <a:pt x="11" y="15"/>
                      <a:pt x="10" y="16"/>
                      <a:pt x="10" y="17"/>
                    </a:cubicBezTo>
                    <a:cubicBezTo>
                      <a:pt x="10" y="19"/>
                      <a:pt x="10" y="21"/>
                      <a:pt x="10" y="22"/>
                    </a:cubicBezTo>
                    <a:cubicBezTo>
                      <a:pt x="10" y="23"/>
                      <a:pt x="10" y="24"/>
                      <a:pt x="10" y="25"/>
                    </a:cubicBezTo>
                    <a:cubicBezTo>
                      <a:pt x="10" y="26"/>
                      <a:pt x="10" y="26"/>
                      <a:pt x="10" y="26"/>
                    </a:cubicBezTo>
                    <a:cubicBezTo>
                      <a:pt x="9" y="26"/>
                      <a:pt x="9" y="26"/>
                      <a:pt x="9" y="26"/>
                    </a:cubicBezTo>
                    <a:cubicBezTo>
                      <a:pt x="9" y="27"/>
                      <a:pt x="8" y="27"/>
                      <a:pt x="7" y="27"/>
                    </a:cubicBezTo>
                    <a:close/>
                    <a:moveTo>
                      <a:pt x="8" y="2"/>
                    </a:moveTo>
                    <a:cubicBezTo>
                      <a:pt x="8" y="3"/>
                      <a:pt x="8" y="4"/>
                      <a:pt x="8" y="4"/>
                    </a:cubicBezTo>
                    <a:cubicBezTo>
                      <a:pt x="7" y="5"/>
                      <a:pt x="6" y="5"/>
                      <a:pt x="5" y="6"/>
                    </a:cubicBezTo>
                    <a:cubicBezTo>
                      <a:pt x="4" y="6"/>
                      <a:pt x="4" y="6"/>
                      <a:pt x="4" y="6"/>
                    </a:cubicBezTo>
                    <a:cubicBezTo>
                      <a:pt x="2" y="8"/>
                      <a:pt x="2" y="8"/>
                      <a:pt x="3" y="9"/>
                    </a:cubicBezTo>
                    <a:cubicBezTo>
                      <a:pt x="3" y="9"/>
                      <a:pt x="4" y="10"/>
                      <a:pt x="4" y="11"/>
                    </a:cubicBezTo>
                    <a:cubicBezTo>
                      <a:pt x="5" y="13"/>
                      <a:pt x="5" y="14"/>
                      <a:pt x="5" y="16"/>
                    </a:cubicBezTo>
                    <a:cubicBezTo>
                      <a:pt x="5" y="20"/>
                      <a:pt x="5" y="25"/>
                      <a:pt x="7" y="25"/>
                    </a:cubicBezTo>
                    <a:cubicBezTo>
                      <a:pt x="8" y="25"/>
                      <a:pt x="8" y="25"/>
                      <a:pt x="8" y="25"/>
                    </a:cubicBezTo>
                    <a:cubicBezTo>
                      <a:pt x="8" y="24"/>
                      <a:pt x="8" y="23"/>
                      <a:pt x="8" y="23"/>
                    </a:cubicBezTo>
                    <a:cubicBezTo>
                      <a:pt x="8" y="21"/>
                      <a:pt x="8" y="19"/>
                      <a:pt x="8" y="17"/>
                    </a:cubicBezTo>
                    <a:cubicBezTo>
                      <a:pt x="8" y="15"/>
                      <a:pt x="9" y="14"/>
                      <a:pt x="10" y="13"/>
                    </a:cubicBezTo>
                    <a:cubicBezTo>
                      <a:pt x="10" y="12"/>
                      <a:pt x="11" y="11"/>
                      <a:pt x="11" y="10"/>
                    </a:cubicBezTo>
                    <a:cubicBezTo>
                      <a:pt x="11" y="10"/>
                      <a:pt x="11" y="10"/>
                      <a:pt x="11" y="10"/>
                    </a:cubicBezTo>
                    <a:cubicBezTo>
                      <a:pt x="11" y="5"/>
                      <a:pt x="10" y="3"/>
                      <a:pt x="10" y="2"/>
                    </a:cubicBezTo>
                    <a:cubicBezTo>
                      <a:pt x="9" y="2"/>
                      <a:pt x="9" y="2"/>
                      <a:pt x="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39" name="Freeform 248"/>
              <p:cNvSpPr/>
              <p:nvPr/>
            </p:nvSpPr>
            <p:spPr bwMode="auto">
              <a:xfrm>
                <a:off x="4614863" y="2739852"/>
                <a:ext cx="33338" cy="15875"/>
              </a:xfrm>
              <a:custGeom>
                <a:avLst/>
                <a:gdLst>
                  <a:gd name="T0" fmla="*/ 11 w 12"/>
                  <a:gd name="T1" fmla="*/ 0 h 6"/>
                  <a:gd name="T2" fmla="*/ 4 w 12"/>
                  <a:gd name="T3" fmla="*/ 5 h 6"/>
                  <a:gd name="T4" fmla="*/ 10 w 12"/>
                  <a:gd name="T5" fmla="*/ 5 h 6"/>
                  <a:gd name="T6" fmla="*/ 11 w 12"/>
                  <a:gd name="T7" fmla="*/ 0 h 6"/>
                </a:gdLst>
                <a:ahLst/>
                <a:cxnLst>
                  <a:cxn ang="0">
                    <a:pos x="T0" y="T1"/>
                  </a:cxn>
                  <a:cxn ang="0">
                    <a:pos x="T2" y="T3"/>
                  </a:cxn>
                  <a:cxn ang="0">
                    <a:pos x="T4" y="T5"/>
                  </a:cxn>
                  <a:cxn ang="0">
                    <a:pos x="T6" y="T7"/>
                  </a:cxn>
                </a:cxnLst>
                <a:rect l="0" t="0" r="r" b="b"/>
                <a:pathLst>
                  <a:path w="12" h="6">
                    <a:moveTo>
                      <a:pt x="11" y="0"/>
                    </a:moveTo>
                    <a:cubicBezTo>
                      <a:pt x="9" y="0"/>
                      <a:pt x="0" y="0"/>
                      <a:pt x="4" y="5"/>
                    </a:cubicBezTo>
                    <a:cubicBezTo>
                      <a:pt x="5" y="6"/>
                      <a:pt x="8" y="5"/>
                      <a:pt x="10" y="5"/>
                    </a:cubicBezTo>
                    <a:cubicBezTo>
                      <a:pt x="12" y="5"/>
                      <a:pt x="11" y="2"/>
                      <a:pt x="1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40" name="Freeform 249"/>
              <p:cNvSpPr>
                <a:spLocks noEditPoints="1"/>
              </p:cNvSpPr>
              <p:nvPr/>
            </p:nvSpPr>
            <p:spPr bwMode="auto">
              <a:xfrm>
                <a:off x="4621213" y="2736677"/>
                <a:ext cx="26988" cy="19050"/>
              </a:xfrm>
              <a:custGeom>
                <a:avLst/>
                <a:gdLst>
                  <a:gd name="T0" fmla="*/ 4 w 10"/>
                  <a:gd name="T1" fmla="*/ 7 h 7"/>
                  <a:gd name="T2" fmla="*/ 4 w 10"/>
                  <a:gd name="T3" fmla="*/ 7 h 7"/>
                  <a:gd name="T4" fmla="*/ 1 w 10"/>
                  <a:gd name="T5" fmla="*/ 6 h 7"/>
                  <a:gd name="T6" fmla="*/ 0 w 10"/>
                  <a:gd name="T7" fmla="*/ 3 h 7"/>
                  <a:gd name="T8" fmla="*/ 8 w 10"/>
                  <a:gd name="T9" fmla="*/ 0 h 7"/>
                  <a:gd name="T10" fmla="*/ 10 w 10"/>
                  <a:gd name="T11" fmla="*/ 0 h 7"/>
                  <a:gd name="T12" fmla="*/ 10 w 10"/>
                  <a:gd name="T13" fmla="*/ 1 h 7"/>
                  <a:gd name="T14" fmla="*/ 10 w 10"/>
                  <a:gd name="T15" fmla="*/ 3 h 7"/>
                  <a:gd name="T16" fmla="*/ 10 w 10"/>
                  <a:gd name="T17" fmla="*/ 6 h 7"/>
                  <a:gd name="T18" fmla="*/ 8 w 10"/>
                  <a:gd name="T19" fmla="*/ 7 h 7"/>
                  <a:gd name="T20" fmla="*/ 7 w 10"/>
                  <a:gd name="T21" fmla="*/ 7 h 7"/>
                  <a:gd name="T22" fmla="*/ 4 w 10"/>
                  <a:gd name="T23" fmla="*/ 7 h 7"/>
                  <a:gd name="T24" fmla="*/ 3 w 10"/>
                  <a:gd name="T25" fmla="*/ 5 h 7"/>
                  <a:gd name="T26" fmla="*/ 4 w 10"/>
                  <a:gd name="T27" fmla="*/ 5 h 7"/>
                  <a:gd name="T28" fmla="*/ 4 w 10"/>
                  <a:gd name="T29" fmla="*/ 5 h 7"/>
                  <a:gd name="T30" fmla="*/ 6 w 10"/>
                  <a:gd name="T31" fmla="*/ 5 h 7"/>
                  <a:gd name="T32" fmla="*/ 8 w 10"/>
                  <a:gd name="T33" fmla="*/ 5 h 7"/>
                  <a:gd name="T34" fmla="*/ 8 w 10"/>
                  <a:gd name="T35" fmla="*/ 5 h 7"/>
                  <a:gd name="T36" fmla="*/ 8 w 10"/>
                  <a:gd name="T37" fmla="*/ 3 h 7"/>
                  <a:gd name="T38" fmla="*/ 8 w 10"/>
                  <a:gd name="T39" fmla="*/ 2 h 7"/>
                  <a:gd name="T40" fmla="*/ 2 w 10"/>
                  <a:gd name="T41" fmla="*/ 4 h 7"/>
                  <a:gd name="T42" fmla="*/ 3 w 10"/>
                  <a:gd name="T4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7">
                    <a:moveTo>
                      <a:pt x="4" y="7"/>
                    </a:moveTo>
                    <a:cubicBezTo>
                      <a:pt x="4" y="7"/>
                      <a:pt x="4" y="7"/>
                      <a:pt x="4" y="7"/>
                    </a:cubicBezTo>
                    <a:cubicBezTo>
                      <a:pt x="2" y="7"/>
                      <a:pt x="2" y="7"/>
                      <a:pt x="1" y="6"/>
                    </a:cubicBezTo>
                    <a:cubicBezTo>
                      <a:pt x="0" y="5"/>
                      <a:pt x="0" y="4"/>
                      <a:pt x="0" y="3"/>
                    </a:cubicBezTo>
                    <a:cubicBezTo>
                      <a:pt x="1" y="1"/>
                      <a:pt x="5" y="0"/>
                      <a:pt x="8" y="0"/>
                    </a:cubicBezTo>
                    <a:cubicBezTo>
                      <a:pt x="10" y="0"/>
                      <a:pt x="10" y="0"/>
                      <a:pt x="10" y="0"/>
                    </a:cubicBezTo>
                    <a:cubicBezTo>
                      <a:pt x="10" y="1"/>
                      <a:pt x="10" y="1"/>
                      <a:pt x="10" y="1"/>
                    </a:cubicBezTo>
                    <a:cubicBezTo>
                      <a:pt x="10" y="2"/>
                      <a:pt x="10" y="2"/>
                      <a:pt x="10" y="3"/>
                    </a:cubicBezTo>
                    <a:cubicBezTo>
                      <a:pt x="10" y="4"/>
                      <a:pt x="10" y="5"/>
                      <a:pt x="10" y="6"/>
                    </a:cubicBezTo>
                    <a:cubicBezTo>
                      <a:pt x="9" y="7"/>
                      <a:pt x="9" y="7"/>
                      <a:pt x="8" y="7"/>
                    </a:cubicBezTo>
                    <a:cubicBezTo>
                      <a:pt x="7" y="7"/>
                      <a:pt x="7" y="7"/>
                      <a:pt x="7" y="7"/>
                    </a:cubicBezTo>
                    <a:cubicBezTo>
                      <a:pt x="6" y="7"/>
                      <a:pt x="5" y="7"/>
                      <a:pt x="4" y="7"/>
                    </a:cubicBezTo>
                    <a:close/>
                    <a:moveTo>
                      <a:pt x="3" y="5"/>
                    </a:moveTo>
                    <a:cubicBezTo>
                      <a:pt x="3" y="5"/>
                      <a:pt x="3" y="5"/>
                      <a:pt x="4" y="5"/>
                    </a:cubicBezTo>
                    <a:cubicBezTo>
                      <a:pt x="4" y="5"/>
                      <a:pt x="4" y="5"/>
                      <a:pt x="4" y="5"/>
                    </a:cubicBezTo>
                    <a:cubicBezTo>
                      <a:pt x="5" y="5"/>
                      <a:pt x="5" y="5"/>
                      <a:pt x="6" y="5"/>
                    </a:cubicBezTo>
                    <a:cubicBezTo>
                      <a:pt x="7" y="5"/>
                      <a:pt x="7" y="5"/>
                      <a:pt x="8" y="5"/>
                    </a:cubicBezTo>
                    <a:cubicBezTo>
                      <a:pt x="8" y="5"/>
                      <a:pt x="8" y="5"/>
                      <a:pt x="8" y="5"/>
                    </a:cubicBezTo>
                    <a:cubicBezTo>
                      <a:pt x="8" y="5"/>
                      <a:pt x="8" y="4"/>
                      <a:pt x="8" y="3"/>
                    </a:cubicBezTo>
                    <a:cubicBezTo>
                      <a:pt x="8" y="3"/>
                      <a:pt x="8" y="2"/>
                      <a:pt x="8" y="2"/>
                    </a:cubicBezTo>
                    <a:cubicBezTo>
                      <a:pt x="3" y="3"/>
                      <a:pt x="2" y="3"/>
                      <a:pt x="2" y="4"/>
                    </a:cubicBezTo>
                    <a:cubicBezTo>
                      <a:pt x="2" y="4"/>
                      <a:pt x="2" y="5"/>
                      <a:pt x="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41" name="Freeform 250"/>
              <p:cNvSpPr/>
              <p:nvPr/>
            </p:nvSpPr>
            <p:spPr bwMode="auto">
              <a:xfrm>
                <a:off x="4614863" y="2722390"/>
                <a:ext cx="6350" cy="6350"/>
              </a:xfrm>
              <a:custGeom>
                <a:avLst/>
                <a:gdLst>
                  <a:gd name="T0" fmla="*/ 2 w 2"/>
                  <a:gd name="T1" fmla="*/ 1 h 2"/>
                  <a:gd name="T2" fmla="*/ 0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2"/>
                      <a:pt x="1" y="2"/>
                      <a:pt x="0" y="2"/>
                    </a:cubicBezTo>
                    <a:cubicBezTo>
                      <a:pt x="0" y="1"/>
                      <a:pt x="0" y="1"/>
                      <a:pt x="1" y="0"/>
                    </a:cubicBezTo>
                    <a:cubicBezTo>
                      <a:pt x="1" y="0"/>
                      <a:pt x="1" y="1"/>
                      <a:pt x="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42" name="Freeform 251"/>
              <p:cNvSpPr/>
              <p:nvPr/>
            </p:nvSpPr>
            <p:spPr bwMode="auto">
              <a:xfrm>
                <a:off x="4611688" y="2720802"/>
                <a:ext cx="11113" cy="9525"/>
              </a:xfrm>
              <a:custGeom>
                <a:avLst/>
                <a:gdLst>
                  <a:gd name="T0" fmla="*/ 2 w 4"/>
                  <a:gd name="T1" fmla="*/ 4 h 4"/>
                  <a:gd name="T2" fmla="*/ 1 w 4"/>
                  <a:gd name="T3" fmla="*/ 4 h 4"/>
                  <a:gd name="T4" fmla="*/ 0 w 4"/>
                  <a:gd name="T5" fmla="*/ 4 h 4"/>
                  <a:gd name="T6" fmla="*/ 1 w 4"/>
                  <a:gd name="T7" fmla="*/ 0 h 4"/>
                  <a:gd name="T8" fmla="*/ 4 w 4"/>
                  <a:gd name="T9" fmla="*/ 1 h 4"/>
                  <a:gd name="T10" fmla="*/ 4 w 4"/>
                  <a:gd name="T11" fmla="*/ 2 h 4"/>
                  <a:gd name="T12" fmla="*/ 4 w 4"/>
                  <a:gd name="T13" fmla="*/ 3 h 4"/>
                  <a:gd name="T14" fmla="*/ 2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4"/>
                    </a:moveTo>
                    <a:cubicBezTo>
                      <a:pt x="1" y="4"/>
                      <a:pt x="1" y="4"/>
                      <a:pt x="1" y="4"/>
                    </a:cubicBezTo>
                    <a:cubicBezTo>
                      <a:pt x="0" y="4"/>
                      <a:pt x="0" y="4"/>
                      <a:pt x="0" y="4"/>
                    </a:cubicBezTo>
                    <a:cubicBezTo>
                      <a:pt x="1" y="0"/>
                      <a:pt x="1" y="0"/>
                      <a:pt x="1" y="0"/>
                    </a:cubicBezTo>
                    <a:cubicBezTo>
                      <a:pt x="4" y="1"/>
                      <a:pt x="4" y="1"/>
                      <a:pt x="4" y="1"/>
                    </a:cubicBezTo>
                    <a:cubicBezTo>
                      <a:pt x="4" y="2"/>
                      <a:pt x="4" y="2"/>
                      <a:pt x="4" y="2"/>
                    </a:cubicBezTo>
                    <a:cubicBezTo>
                      <a:pt x="4" y="2"/>
                      <a:pt x="4" y="2"/>
                      <a:pt x="4" y="3"/>
                    </a:cubicBezTo>
                    <a:cubicBezTo>
                      <a:pt x="3" y="3"/>
                      <a:pt x="3" y="4"/>
                      <a:pt x="2"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43" name="Freeform 252"/>
              <p:cNvSpPr/>
              <p:nvPr/>
            </p:nvSpPr>
            <p:spPr bwMode="auto">
              <a:xfrm>
                <a:off x="4879975" y="2566815"/>
                <a:ext cx="161925" cy="161925"/>
              </a:xfrm>
              <a:custGeom>
                <a:avLst/>
                <a:gdLst>
                  <a:gd name="T0" fmla="*/ 21 w 59"/>
                  <a:gd name="T1" fmla="*/ 0 h 59"/>
                  <a:gd name="T2" fmla="*/ 16 w 59"/>
                  <a:gd name="T3" fmla="*/ 4 h 59"/>
                  <a:gd name="T4" fmla="*/ 14 w 59"/>
                  <a:gd name="T5" fmla="*/ 11 h 59"/>
                  <a:gd name="T6" fmla="*/ 11 w 59"/>
                  <a:gd name="T7" fmla="*/ 22 h 59"/>
                  <a:gd name="T8" fmla="*/ 7 w 59"/>
                  <a:gd name="T9" fmla="*/ 28 h 59"/>
                  <a:gd name="T10" fmla="*/ 4 w 59"/>
                  <a:gd name="T11" fmla="*/ 32 h 59"/>
                  <a:gd name="T12" fmla="*/ 3 w 59"/>
                  <a:gd name="T13" fmla="*/ 39 h 59"/>
                  <a:gd name="T14" fmla="*/ 0 w 59"/>
                  <a:gd name="T15" fmla="*/ 41 h 59"/>
                  <a:gd name="T16" fmla="*/ 6 w 59"/>
                  <a:gd name="T17" fmla="*/ 46 h 59"/>
                  <a:gd name="T18" fmla="*/ 8 w 59"/>
                  <a:gd name="T19" fmla="*/ 50 h 59"/>
                  <a:gd name="T20" fmla="*/ 11 w 59"/>
                  <a:gd name="T21" fmla="*/ 53 h 59"/>
                  <a:gd name="T22" fmla="*/ 19 w 59"/>
                  <a:gd name="T23" fmla="*/ 57 h 59"/>
                  <a:gd name="T24" fmla="*/ 27 w 59"/>
                  <a:gd name="T25" fmla="*/ 57 h 59"/>
                  <a:gd name="T26" fmla="*/ 35 w 59"/>
                  <a:gd name="T27" fmla="*/ 57 h 59"/>
                  <a:gd name="T28" fmla="*/ 44 w 59"/>
                  <a:gd name="T29" fmla="*/ 53 h 59"/>
                  <a:gd name="T30" fmla="*/ 59 w 59"/>
                  <a:gd name="T31" fmla="*/ 40 h 59"/>
                  <a:gd name="T32" fmla="*/ 40 w 59"/>
                  <a:gd name="T33" fmla="*/ 34 h 59"/>
                  <a:gd name="T34" fmla="*/ 38 w 59"/>
                  <a:gd name="T35" fmla="*/ 30 h 59"/>
                  <a:gd name="T36" fmla="*/ 35 w 59"/>
                  <a:gd name="T37" fmla="*/ 29 h 59"/>
                  <a:gd name="T38" fmla="*/ 39 w 59"/>
                  <a:gd name="T39" fmla="*/ 22 h 59"/>
                  <a:gd name="T40" fmla="*/ 32 w 59"/>
                  <a:gd name="T41" fmla="*/ 15 h 59"/>
                  <a:gd name="T42" fmla="*/ 27 w 59"/>
                  <a:gd name="T43" fmla="*/ 11 h 59"/>
                  <a:gd name="T44" fmla="*/ 26 w 59"/>
                  <a:gd name="T45" fmla="*/ 12 h 59"/>
                  <a:gd name="T46" fmla="*/ 21 w 59"/>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59">
                    <a:moveTo>
                      <a:pt x="21" y="0"/>
                    </a:moveTo>
                    <a:cubicBezTo>
                      <a:pt x="21" y="3"/>
                      <a:pt x="18" y="3"/>
                      <a:pt x="16" y="4"/>
                    </a:cubicBezTo>
                    <a:cubicBezTo>
                      <a:pt x="14" y="5"/>
                      <a:pt x="14" y="10"/>
                      <a:pt x="14" y="11"/>
                    </a:cubicBezTo>
                    <a:cubicBezTo>
                      <a:pt x="13" y="15"/>
                      <a:pt x="14" y="19"/>
                      <a:pt x="11" y="22"/>
                    </a:cubicBezTo>
                    <a:cubicBezTo>
                      <a:pt x="9" y="24"/>
                      <a:pt x="8" y="25"/>
                      <a:pt x="7" y="28"/>
                    </a:cubicBezTo>
                    <a:cubicBezTo>
                      <a:pt x="7" y="30"/>
                      <a:pt x="5" y="30"/>
                      <a:pt x="4" y="32"/>
                    </a:cubicBezTo>
                    <a:cubicBezTo>
                      <a:pt x="4" y="34"/>
                      <a:pt x="5" y="37"/>
                      <a:pt x="3" y="39"/>
                    </a:cubicBezTo>
                    <a:cubicBezTo>
                      <a:pt x="2" y="40"/>
                      <a:pt x="0" y="38"/>
                      <a:pt x="0" y="41"/>
                    </a:cubicBezTo>
                    <a:cubicBezTo>
                      <a:pt x="2" y="42"/>
                      <a:pt x="5" y="44"/>
                      <a:pt x="6" y="46"/>
                    </a:cubicBezTo>
                    <a:cubicBezTo>
                      <a:pt x="7" y="47"/>
                      <a:pt x="7" y="49"/>
                      <a:pt x="8" y="50"/>
                    </a:cubicBezTo>
                    <a:cubicBezTo>
                      <a:pt x="9" y="53"/>
                      <a:pt x="11" y="50"/>
                      <a:pt x="11" y="53"/>
                    </a:cubicBezTo>
                    <a:cubicBezTo>
                      <a:pt x="11" y="53"/>
                      <a:pt x="18" y="57"/>
                      <a:pt x="19" y="57"/>
                    </a:cubicBezTo>
                    <a:cubicBezTo>
                      <a:pt x="22" y="59"/>
                      <a:pt x="24" y="59"/>
                      <a:pt x="27" y="57"/>
                    </a:cubicBezTo>
                    <a:cubicBezTo>
                      <a:pt x="30" y="55"/>
                      <a:pt x="32" y="58"/>
                      <a:pt x="35" y="57"/>
                    </a:cubicBezTo>
                    <a:cubicBezTo>
                      <a:pt x="38" y="55"/>
                      <a:pt x="41" y="53"/>
                      <a:pt x="44" y="53"/>
                    </a:cubicBezTo>
                    <a:cubicBezTo>
                      <a:pt x="49" y="52"/>
                      <a:pt x="56" y="45"/>
                      <a:pt x="59" y="40"/>
                    </a:cubicBezTo>
                    <a:cubicBezTo>
                      <a:pt x="52" y="41"/>
                      <a:pt x="45" y="38"/>
                      <a:pt x="40" y="34"/>
                    </a:cubicBezTo>
                    <a:cubicBezTo>
                      <a:pt x="39" y="32"/>
                      <a:pt x="38" y="32"/>
                      <a:pt x="38" y="30"/>
                    </a:cubicBezTo>
                    <a:cubicBezTo>
                      <a:pt x="38" y="27"/>
                      <a:pt x="35" y="30"/>
                      <a:pt x="35" y="29"/>
                    </a:cubicBezTo>
                    <a:cubicBezTo>
                      <a:pt x="32" y="26"/>
                      <a:pt x="37" y="23"/>
                      <a:pt x="39" y="22"/>
                    </a:cubicBezTo>
                    <a:cubicBezTo>
                      <a:pt x="36" y="20"/>
                      <a:pt x="34" y="17"/>
                      <a:pt x="32" y="15"/>
                    </a:cubicBezTo>
                    <a:cubicBezTo>
                      <a:pt x="30" y="13"/>
                      <a:pt x="27" y="14"/>
                      <a:pt x="27" y="11"/>
                    </a:cubicBezTo>
                    <a:cubicBezTo>
                      <a:pt x="26" y="12"/>
                      <a:pt x="26" y="12"/>
                      <a:pt x="26" y="12"/>
                    </a:cubicBezTo>
                    <a:cubicBezTo>
                      <a:pt x="22" y="10"/>
                      <a:pt x="24" y="4"/>
                      <a:pt x="2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44" name="Freeform 253"/>
              <p:cNvSpPr>
                <a:spLocks noEditPoints="1"/>
              </p:cNvSpPr>
              <p:nvPr/>
            </p:nvSpPr>
            <p:spPr bwMode="auto">
              <a:xfrm>
                <a:off x="4878388" y="2562052"/>
                <a:ext cx="166688" cy="166688"/>
              </a:xfrm>
              <a:custGeom>
                <a:avLst/>
                <a:gdLst>
                  <a:gd name="T0" fmla="*/ 19 w 61"/>
                  <a:gd name="T1" fmla="*/ 60 h 61"/>
                  <a:gd name="T2" fmla="*/ 12 w 61"/>
                  <a:gd name="T3" fmla="*/ 56 h 61"/>
                  <a:gd name="T4" fmla="*/ 11 w 61"/>
                  <a:gd name="T5" fmla="*/ 55 h 61"/>
                  <a:gd name="T6" fmla="*/ 8 w 61"/>
                  <a:gd name="T7" fmla="*/ 53 h 61"/>
                  <a:gd name="T8" fmla="*/ 7 w 61"/>
                  <a:gd name="T9" fmla="*/ 48 h 61"/>
                  <a:gd name="T10" fmla="*/ 0 w 61"/>
                  <a:gd name="T11" fmla="*/ 44 h 61"/>
                  <a:gd name="T12" fmla="*/ 2 w 61"/>
                  <a:gd name="T13" fmla="*/ 40 h 61"/>
                  <a:gd name="T14" fmla="*/ 4 w 61"/>
                  <a:gd name="T15" fmla="*/ 36 h 61"/>
                  <a:gd name="T16" fmla="*/ 6 w 61"/>
                  <a:gd name="T17" fmla="*/ 31 h 61"/>
                  <a:gd name="T18" fmla="*/ 11 w 61"/>
                  <a:gd name="T19" fmla="*/ 24 h 61"/>
                  <a:gd name="T20" fmla="*/ 13 w 61"/>
                  <a:gd name="T21" fmla="*/ 17 h 61"/>
                  <a:gd name="T22" fmla="*/ 14 w 61"/>
                  <a:gd name="T23" fmla="*/ 11 h 61"/>
                  <a:gd name="T24" fmla="*/ 18 w 61"/>
                  <a:gd name="T25" fmla="*/ 5 h 61"/>
                  <a:gd name="T26" fmla="*/ 21 w 61"/>
                  <a:gd name="T27" fmla="*/ 0 h 61"/>
                  <a:gd name="T28" fmla="*/ 25 w 61"/>
                  <a:gd name="T29" fmla="*/ 8 h 61"/>
                  <a:gd name="T30" fmla="*/ 27 w 61"/>
                  <a:gd name="T31" fmla="*/ 9 h 61"/>
                  <a:gd name="T32" fmla="*/ 31 w 61"/>
                  <a:gd name="T33" fmla="*/ 14 h 61"/>
                  <a:gd name="T34" fmla="*/ 35 w 61"/>
                  <a:gd name="T35" fmla="*/ 18 h 61"/>
                  <a:gd name="T36" fmla="*/ 42 w 61"/>
                  <a:gd name="T37" fmla="*/ 24 h 61"/>
                  <a:gd name="T38" fmla="*/ 36 w 61"/>
                  <a:gd name="T39" fmla="*/ 29 h 61"/>
                  <a:gd name="T40" fmla="*/ 37 w 61"/>
                  <a:gd name="T41" fmla="*/ 30 h 61"/>
                  <a:gd name="T42" fmla="*/ 40 w 61"/>
                  <a:gd name="T43" fmla="*/ 32 h 61"/>
                  <a:gd name="T44" fmla="*/ 42 w 61"/>
                  <a:gd name="T45" fmla="*/ 35 h 61"/>
                  <a:gd name="T46" fmla="*/ 61 w 61"/>
                  <a:gd name="T47" fmla="*/ 41 h 61"/>
                  <a:gd name="T48" fmla="*/ 45 w 61"/>
                  <a:gd name="T49" fmla="*/ 56 h 61"/>
                  <a:gd name="T50" fmla="*/ 36 w 61"/>
                  <a:gd name="T51" fmla="*/ 59 h 61"/>
                  <a:gd name="T52" fmla="*/ 29 w 61"/>
                  <a:gd name="T53" fmla="*/ 59 h 61"/>
                  <a:gd name="T54" fmla="*/ 13 w 61"/>
                  <a:gd name="T55" fmla="*/ 55 h 61"/>
                  <a:gd name="T56" fmla="*/ 20 w 61"/>
                  <a:gd name="T57" fmla="*/ 58 h 61"/>
                  <a:gd name="T58" fmla="*/ 33 w 61"/>
                  <a:gd name="T59" fmla="*/ 58 h 61"/>
                  <a:gd name="T60" fmla="*/ 37 w 61"/>
                  <a:gd name="T61" fmla="*/ 57 h 61"/>
                  <a:gd name="T62" fmla="*/ 58 w 61"/>
                  <a:gd name="T63" fmla="*/ 43 h 61"/>
                  <a:gd name="T64" fmla="*/ 40 w 61"/>
                  <a:gd name="T65" fmla="*/ 36 h 61"/>
                  <a:gd name="T66" fmla="*/ 38 w 61"/>
                  <a:gd name="T67" fmla="*/ 31 h 61"/>
                  <a:gd name="T68" fmla="*/ 35 w 61"/>
                  <a:gd name="T69" fmla="*/ 32 h 61"/>
                  <a:gd name="T70" fmla="*/ 38 w 61"/>
                  <a:gd name="T71" fmla="*/ 24 h 61"/>
                  <a:gd name="T72" fmla="*/ 32 w 61"/>
                  <a:gd name="T73" fmla="*/ 17 h 61"/>
                  <a:gd name="T74" fmla="*/ 28 w 61"/>
                  <a:gd name="T75" fmla="*/ 16 h 61"/>
                  <a:gd name="T76" fmla="*/ 27 w 61"/>
                  <a:gd name="T77" fmla="*/ 15 h 61"/>
                  <a:gd name="T78" fmla="*/ 22 w 61"/>
                  <a:gd name="T79" fmla="*/ 4 h 61"/>
                  <a:gd name="T80" fmla="*/ 17 w 61"/>
                  <a:gd name="T81" fmla="*/ 7 h 61"/>
                  <a:gd name="T82" fmla="*/ 16 w 61"/>
                  <a:gd name="T83" fmla="*/ 13 h 61"/>
                  <a:gd name="T84" fmla="*/ 13 w 61"/>
                  <a:gd name="T85" fmla="*/ 25 h 61"/>
                  <a:gd name="T86" fmla="*/ 9 w 61"/>
                  <a:gd name="T87" fmla="*/ 30 h 61"/>
                  <a:gd name="T88" fmla="*/ 6 w 61"/>
                  <a:gd name="T89" fmla="*/ 34 h 61"/>
                  <a:gd name="T90" fmla="*/ 5 w 61"/>
                  <a:gd name="T91" fmla="*/ 41 h 61"/>
                  <a:gd name="T92" fmla="*/ 2 w 61"/>
                  <a:gd name="T93" fmla="*/ 42 h 61"/>
                  <a:gd name="T94" fmla="*/ 9 w 61"/>
                  <a:gd name="T95" fmla="*/ 50 h 61"/>
                  <a:gd name="T96" fmla="*/ 11 w 61"/>
                  <a:gd name="T9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61">
                    <a:moveTo>
                      <a:pt x="23" y="61"/>
                    </a:moveTo>
                    <a:cubicBezTo>
                      <a:pt x="22" y="61"/>
                      <a:pt x="21" y="61"/>
                      <a:pt x="19" y="60"/>
                    </a:cubicBezTo>
                    <a:cubicBezTo>
                      <a:pt x="19" y="60"/>
                      <a:pt x="17" y="59"/>
                      <a:pt x="15" y="58"/>
                    </a:cubicBezTo>
                    <a:cubicBezTo>
                      <a:pt x="14" y="57"/>
                      <a:pt x="12" y="56"/>
                      <a:pt x="12" y="56"/>
                    </a:cubicBezTo>
                    <a:cubicBezTo>
                      <a:pt x="12" y="55"/>
                      <a:pt x="12" y="55"/>
                      <a:pt x="12" y="55"/>
                    </a:cubicBezTo>
                    <a:cubicBezTo>
                      <a:pt x="11" y="55"/>
                      <a:pt x="11" y="55"/>
                      <a:pt x="11" y="55"/>
                    </a:cubicBezTo>
                    <a:cubicBezTo>
                      <a:pt x="11" y="55"/>
                      <a:pt x="11" y="54"/>
                      <a:pt x="11" y="54"/>
                    </a:cubicBezTo>
                    <a:cubicBezTo>
                      <a:pt x="10" y="54"/>
                      <a:pt x="9" y="54"/>
                      <a:pt x="8" y="53"/>
                    </a:cubicBezTo>
                    <a:cubicBezTo>
                      <a:pt x="8" y="52"/>
                      <a:pt x="7" y="51"/>
                      <a:pt x="7" y="50"/>
                    </a:cubicBezTo>
                    <a:cubicBezTo>
                      <a:pt x="7" y="50"/>
                      <a:pt x="7" y="49"/>
                      <a:pt x="7" y="48"/>
                    </a:cubicBezTo>
                    <a:cubicBezTo>
                      <a:pt x="6" y="47"/>
                      <a:pt x="2" y="45"/>
                      <a:pt x="0" y="44"/>
                    </a:cubicBezTo>
                    <a:cubicBezTo>
                      <a:pt x="0" y="44"/>
                      <a:pt x="0" y="44"/>
                      <a:pt x="0" y="44"/>
                    </a:cubicBezTo>
                    <a:cubicBezTo>
                      <a:pt x="0" y="43"/>
                      <a:pt x="0" y="43"/>
                      <a:pt x="0" y="43"/>
                    </a:cubicBezTo>
                    <a:cubicBezTo>
                      <a:pt x="0" y="41"/>
                      <a:pt x="1" y="40"/>
                      <a:pt x="2" y="40"/>
                    </a:cubicBezTo>
                    <a:cubicBezTo>
                      <a:pt x="3" y="40"/>
                      <a:pt x="3" y="40"/>
                      <a:pt x="4" y="40"/>
                    </a:cubicBezTo>
                    <a:cubicBezTo>
                      <a:pt x="4" y="39"/>
                      <a:pt x="4" y="37"/>
                      <a:pt x="4" y="36"/>
                    </a:cubicBezTo>
                    <a:cubicBezTo>
                      <a:pt x="4" y="35"/>
                      <a:pt x="4" y="34"/>
                      <a:pt x="4" y="34"/>
                    </a:cubicBezTo>
                    <a:cubicBezTo>
                      <a:pt x="4" y="32"/>
                      <a:pt x="5" y="32"/>
                      <a:pt x="6" y="31"/>
                    </a:cubicBezTo>
                    <a:cubicBezTo>
                      <a:pt x="7" y="31"/>
                      <a:pt x="7" y="31"/>
                      <a:pt x="7" y="30"/>
                    </a:cubicBezTo>
                    <a:cubicBezTo>
                      <a:pt x="8" y="27"/>
                      <a:pt x="9" y="26"/>
                      <a:pt x="11" y="24"/>
                    </a:cubicBezTo>
                    <a:cubicBezTo>
                      <a:pt x="11" y="23"/>
                      <a:pt x="11" y="23"/>
                      <a:pt x="11" y="23"/>
                    </a:cubicBezTo>
                    <a:cubicBezTo>
                      <a:pt x="13" y="22"/>
                      <a:pt x="13" y="19"/>
                      <a:pt x="13" y="17"/>
                    </a:cubicBezTo>
                    <a:cubicBezTo>
                      <a:pt x="13" y="16"/>
                      <a:pt x="13" y="14"/>
                      <a:pt x="14" y="13"/>
                    </a:cubicBezTo>
                    <a:cubicBezTo>
                      <a:pt x="14" y="12"/>
                      <a:pt x="14" y="12"/>
                      <a:pt x="14" y="11"/>
                    </a:cubicBezTo>
                    <a:cubicBezTo>
                      <a:pt x="14" y="8"/>
                      <a:pt x="15" y="6"/>
                      <a:pt x="16" y="5"/>
                    </a:cubicBezTo>
                    <a:cubicBezTo>
                      <a:pt x="17" y="5"/>
                      <a:pt x="17" y="5"/>
                      <a:pt x="18" y="5"/>
                    </a:cubicBezTo>
                    <a:cubicBezTo>
                      <a:pt x="20" y="4"/>
                      <a:pt x="21" y="4"/>
                      <a:pt x="21" y="2"/>
                    </a:cubicBezTo>
                    <a:cubicBezTo>
                      <a:pt x="21" y="0"/>
                      <a:pt x="21" y="0"/>
                      <a:pt x="21" y="0"/>
                    </a:cubicBezTo>
                    <a:cubicBezTo>
                      <a:pt x="22" y="2"/>
                      <a:pt x="22" y="2"/>
                      <a:pt x="22" y="2"/>
                    </a:cubicBezTo>
                    <a:cubicBezTo>
                      <a:pt x="24" y="3"/>
                      <a:pt x="25" y="6"/>
                      <a:pt x="25" y="8"/>
                    </a:cubicBezTo>
                    <a:cubicBezTo>
                      <a:pt x="25" y="10"/>
                      <a:pt x="26" y="11"/>
                      <a:pt x="27" y="12"/>
                    </a:cubicBezTo>
                    <a:cubicBezTo>
                      <a:pt x="27" y="9"/>
                      <a:pt x="27" y="9"/>
                      <a:pt x="27" y="9"/>
                    </a:cubicBezTo>
                    <a:cubicBezTo>
                      <a:pt x="28" y="13"/>
                      <a:pt x="28" y="13"/>
                      <a:pt x="28" y="13"/>
                    </a:cubicBezTo>
                    <a:cubicBezTo>
                      <a:pt x="29" y="14"/>
                      <a:pt x="29" y="14"/>
                      <a:pt x="31" y="14"/>
                    </a:cubicBezTo>
                    <a:cubicBezTo>
                      <a:pt x="32" y="15"/>
                      <a:pt x="33" y="15"/>
                      <a:pt x="34" y="16"/>
                    </a:cubicBezTo>
                    <a:cubicBezTo>
                      <a:pt x="34" y="17"/>
                      <a:pt x="35" y="17"/>
                      <a:pt x="35" y="18"/>
                    </a:cubicBezTo>
                    <a:cubicBezTo>
                      <a:pt x="37" y="20"/>
                      <a:pt x="38" y="22"/>
                      <a:pt x="40" y="23"/>
                    </a:cubicBezTo>
                    <a:cubicBezTo>
                      <a:pt x="42" y="24"/>
                      <a:pt x="42" y="24"/>
                      <a:pt x="42" y="24"/>
                    </a:cubicBezTo>
                    <a:cubicBezTo>
                      <a:pt x="40" y="25"/>
                      <a:pt x="40" y="25"/>
                      <a:pt x="40" y="25"/>
                    </a:cubicBezTo>
                    <a:cubicBezTo>
                      <a:pt x="38" y="26"/>
                      <a:pt x="36" y="28"/>
                      <a:pt x="36" y="29"/>
                    </a:cubicBezTo>
                    <a:cubicBezTo>
                      <a:pt x="36" y="30"/>
                      <a:pt x="36" y="30"/>
                      <a:pt x="36" y="30"/>
                    </a:cubicBezTo>
                    <a:cubicBezTo>
                      <a:pt x="36" y="30"/>
                      <a:pt x="37" y="30"/>
                      <a:pt x="37" y="30"/>
                    </a:cubicBezTo>
                    <a:cubicBezTo>
                      <a:pt x="37" y="30"/>
                      <a:pt x="38" y="30"/>
                      <a:pt x="39" y="30"/>
                    </a:cubicBezTo>
                    <a:cubicBezTo>
                      <a:pt x="39" y="30"/>
                      <a:pt x="40" y="30"/>
                      <a:pt x="40" y="32"/>
                    </a:cubicBezTo>
                    <a:cubicBezTo>
                      <a:pt x="40" y="33"/>
                      <a:pt x="40" y="33"/>
                      <a:pt x="42" y="35"/>
                    </a:cubicBezTo>
                    <a:cubicBezTo>
                      <a:pt x="42" y="35"/>
                      <a:pt x="42" y="35"/>
                      <a:pt x="42" y="35"/>
                    </a:cubicBezTo>
                    <a:cubicBezTo>
                      <a:pt x="46" y="39"/>
                      <a:pt x="53" y="42"/>
                      <a:pt x="59" y="41"/>
                    </a:cubicBezTo>
                    <a:cubicBezTo>
                      <a:pt x="61" y="41"/>
                      <a:pt x="61" y="41"/>
                      <a:pt x="61" y="41"/>
                    </a:cubicBezTo>
                    <a:cubicBezTo>
                      <a:pt x="60" y="43"/>
                      <a:pt x="60" y="43"/>
                      <a:pt x="60" y="43"/>
                    </a:cubicBezTo>
                    <a:cubicBezTo>
                      <a:pt x="58" y="48"/>
                      <a:pt x="51" y="55"/>
                      <a:pt x="45" y="56"/>
                    </a:cubicBezTo>
                    <a:cubicBezTo>
                      <a:pt x="43" y="56"/>
                      <a:pt x="41" y="57"/>
                      <a:pt x="38" y="58"/>
                    </a:cubicBezTo>
                    <a:cubicBezTo>
                      <a:pt x="38" y="59"/>
                      <a:pt x="37" y="59"/>
                      <a:pt x="36" y="59"/>
                    </a:cubicBezTo>
                    <a:cubicBezTo>
                      <a:pt x="35" y="60"/>
                      <a:pt x="33" y="60"/>
                      <a:pt x="32" y="59"/>
                    </a:cubicBezTo>
                    <a:cubicBezTo>
                      <a:pt x="31" y="59"/>
                      <a:pt x="30" y="59"/>
                      <a:pt x="29" y="59"/>
                    </a:cubicBezTo>
                    <a:cubicBezTo>
                      <a:pt x="27" y="61"/>
                      <a:pt x="25" y="61"/>
                      <a:pt x="23" y="61"/>
                    </a:cubicBezTo>
                    <a:close/>
                    <a:moveTo>
                      <a:pt x="13" y="55"/>
                    </a:moveTo>
                    <a:cubicBezTo>
                      <a:pt x="13" y="55"/>
                      <a:pt x="14" y="55"/>
                      <a:pt x="16" y="56"/>
                    </a:cubicBezTo>
                    <a:cubicBezTo>
                      <a:pt x="18" y="57"/>
                      <a:pt x="19" y="58"/>
                      <a:pt x="20" y="58"/>
                    </a:cubicBezTo>
                    <a:cubicBezTo>
                      <a:pt x="23" y="60"/>
                      <a:pt x="25" y="60"/>
                      <a:pt x="28" y="58"/>
                    </a:cubicBezTo>
                    <a:cubicBezTo>
                      <a:pt x="29" y="57"/>
                      <a:pt x="31" y="57"/>
                      <a:pt x="33" y="58"/>
                    </a:cubicBezTo>
                    <a:cubicBezTo>
                      <a:pt x="34" y="58"/>
                      <a:pt x="34" y="58"/>
                      <a:pt x="35" y="58"/>
                    </a:cubicBezTo>
                    <a:cubicBezTo>
                      <a:pt x="36" y="57"/>
                      <a:pt x="37" y="57"/>
                      <a:pt x="37" y="57"/>
                    </a:cubicBezTo>
                    <a:cubicBezTo>
                      <a:pt x="40" y="55"/>
                      <a:pt x="42" y="54"/>
                      <a:pt x="45" y="54"/>
                    </a:cubicBezTo>
                    <a:cubicBezTo>
                      <a:pt x="49" y="53"/>
                      <a:pt x="55" y="48"/>
                      <a:pt x="58" y="43"/>
                    </a:cubicBezTo>
                    <a:cubicBezTo>
                      <a:pt x="52" y="44"/>
                      <a:pt x="45" y="41"/>
                      <a:pt x="40" y="36"/>
                    </a:cubicBezTo>
                    <a:cubicBezTo>
                      <a:pt x="40" y="36"/>
                      <a:pt x="40" y="36"/>
                      <a:pt x="40" y="36"/>
                    </a:cubicBezTo>
                    <a:cubicBezTo>
                      <a:pt x="39" y="35"/>
                      <a:pt x="38" y="34"/>
                      <a:pt x="38" y="32"/>
                    </a:cubicBezTo>
                    <a:cubicBezTo>
                      <a:pt x="38" y="32"/>
                      <a:pt x="38" y="31"/>
                      <a:pt x="38" y="31"/>
                    </a:cubicBezTo>
                    <a:cubicBezTo>
                      <a:pt x="38" y="32"/>
                      <a:pt x="38" y="32"/>
                      <a:pt x="38" y="32"/>
                    </a:cubicBezTo>
                    <a:cubicBezTo>
                      <a:pt x="37" y="32"/>
                      <a:pt x="35" y="33"/>
                      <a:pt x="35" y="32"/>
                    </a:cubicBezTo>
                    <a:cubicBezTo>
                      <a:pt x="34" y="31"/>
                      <a:pt x="34" y="30"/>
                      <a:pt x="34" y="29"/>
                    </a:cubicBezTo>
                    <a:cubicBezTo>
                      <a:pt x="34" y="27"/>
                      <a:pt x="37" y="25"/>
                      <a:pt x="38" y="24"/>
                    </a:cubicBezTo>
                    <a:cubicBezTo>
                      <a:pt x="36" y="23"/>
                      <a:pt x="35" y="21"/>
                      <a:pt x="34" y="19"/>
                    </a:cubicBezTo>
                    <a:cubicBezTo>
                      <a:pt x="33" y="18"/>
                      <a:pt x="33" y="18"/>
                      <a:pt x="32" y="17"/>
                    </a:cubicBezTo>
                    <a:cubicBezTo>
                      <a:pt x="32" y="17"/>
                      <a:pt x="31" y="17"/>
                      <a:pt x="30" y="16"/>
                    </a:cubicBezTo>
                    <a:cubicBezTo>
                      <a:pt x="30" y="16"/>
                      <a:pt x="29" y="16"/>
                      <a:pt x="28" y="16"/>
                    </a:cubicBezTo>
                    <a:cubicBezTo>
                      <a:pt x="28" y="16"/>
                      <a:pt x="28" y="16"/>
                      <a:pt x="28" y="16"/>
                    </a:cubicBezTo>
                    <a:cubicBezTo>
                      <a:pt x="27" y="15"/>
                      <a:pt x="27" y="15"/>
                      <a:pt x="27" y="15"/>
                    </a:cubicBezTo>
                    <a:cubicBezTo>
                      <a:pt x="24" y="14"/>
                      <a:pt x="24" y="11"/>
                      <a:pt x="23" y="8"/>
                    </a:cubicBezTo>
                    <a:cubicBezTo>
                      <a:pt x="23" y="7"/>
                      <a:pt x="23" y="6"/>
                      <a:pt x="22" y="4"/>
                    </a:cubicBezTo>
                    <a:cubicBezTo>
                      <a:pt x="21" y="6"/>
                      <a:pt x="20" y="6"/>
                      <a:pt x="18" y="7"/>
                    </a:cubicBezTo>
                    <a:cubicBezTo>
                      <a:pt x="18" y="7"/>
                      <a:pt x="17" y="7"/>
                      <a:pt x="17" y="7"/>
                    </a:cubicBezTo>
                    <a:cubicBezTo>
                      <a:pt x="16" y="8"/>
                      <a:pt x="16" y="11"/>
                      <a:pt x="16" y="12"/>
                    </a:cubicBezTo>
                    <a:cubicBezTo>
                      <a:pt x="16" y="12"/>
                      <a:pt x="16" y="13"/>
                      <a:pt x="16" y="13"/>
                    </a:cubicBezTo>
                    <a:cubicBezTo>
                      <a:pt x="15" y="14"/>
                      <a:pt x="15" y="16"/>
                      <a:pt x="15" y="17"/>
                    </a:cubicBezTo>
                    <a:cubicBezTo>
                      <a:pt x="15" y="20"/>
                      <a:pt x="15" y="22"/>
                      <a:pt x="13" y="25"/>
                    </a:cubicBezTo>
                    <a:cubicBezTo>
                      <a:pt x="12" y="26"/>
                      <a:pt x="12" y="26"/>
                      <a:pt x="12" y="26"/>
                    </a:cubicBezTo>
                    <a:cubicBezTo>
                      <a:pt x="11" y="27"/>
                      <a:pt x="10" y="28"/>
                      <a:pt x="9" y="30"/>
                    </a:cubicBezTo>
                    <a:cubicBezTo>
                      <a:pt x="9" y="32"/>
                      <a:pt x="8" y="32"/>
                      <a:pt x="7" y="33"/>
                    </a:cubicBezTo>
                    <a:cubicBezTo>
                      <a:pt x="7" y="33"/>
                      <a:pt x="6" y="33"/>
                      <a:pt x="6" y="34"/>
                    </a:cubicBezTo>
                    <a:cubicBezTo>
                      <a:pt x="6" y="34"/>
                      <a:pt x="6" y="35"/>
                      <a:pt x="6" y="36"/>
                    </a:cubicBezTo>
                    <a:cubicBezTo>
                      <a:pt x="6" y="38"/>
                      <a:pt x="6" y="40"/>
                      <a:pt x="5" y="41"/>
                    </a:cubicBezTo>
                    <a:cubicBezTo>
                      <a:pt x="4" y="42"/>
                      <a:pt x="3" y="42"/>
                      <a:pt x="3" y="42"/>
                    </a:cubicBezTo>
                    <a:cubicBezTo>
                      <a:pt x="2" y="42"/>
                      <a:pt x="2" y="42"/>
                      <a:pt x="2" y="42"/>
                    </a:cubicBezTo>
                    <a:cubicBezTo>
                      <a:pt x="4" y="43"/>
                      <a:pt x="7" y="46"/>
                      <a:pt x="8" y="47"/>
                    </a:cubicBezTo>
                    <a:cubicBezTo>
                      <a:pt x="9" y="48"/>
                      <a:pt x="9" y="49"/>
                      <a:pt x="9" y="50"/>
                    </a:cubicBezTo>
                    <a:cubicBezTo>
                      <a:pt x="9" y="50"/>
                      <a:pt x="10" y="51"/>
                      <a:pt x="10" y="52"/>
                    </a:cubicBezTo>
                    <a:cubicBezTo>
                      <a:pt x="10" y="52"/>
                      <a:pt x="10" y="52"/>
                      <a:pt x="11" y="52"/>
                    </a:cubicBezTo>
                    <a:cubicBezTo>
                      <a:pt x="12" y="52"/>
                      <a:pt x="13" y="53"/>
                      <a:pt x="13" y="5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45" name="Freeform 254"/>
              <p:cNvSpPr/>
              <p:nvPr/>
            </p:nvSpPr>
            <p:spPr bwMode="auto">
              <a:xfrm>
                <a:off x="4954588" y="2592215"/>
                <a:ext cx="3175" cy="4763"/>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0" y="2"/>
                      <a:pt x="1"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46" name="Freeform 255"/>
              <p:cNvSpPr/>
              <p:nvPr/>
            </p:nvSpPr>
            <p:spPr bwMode="auto">
              <a:xfrm>
                <a:off x="4948238" y="2589040"/>
                <a:ext cx="11113" cy="7938"/>
              </a:xfrm>
              <a:custGeom>
                <a:avLst/>
                <a:gdLst>
                  <a:gd name="T0" fmla="*/ 2 w 4"/>
                  <a:gd name="T1" fmla="*/ 3 h 3"/>
                  <a:gd name="T2" fmla="*/ 2 w 4"/>
                  <a:gd name="T3" fmla="*/ 3 h 3"/>
                  <a:gd name="T4" fmla="*/ 1 w 4"/>
                  <a:gd name="T5" fmla="*/ 2 h 3"/>
                  <a:gd name="T6" fmla="*/ 0 w 4"/>
                  <a:gd name="T7" fmla="*/ 1 h 3"/>
                  <a:gd name="T8" fmla="*/ 1 w 4"/>
                  <a:gd name="T9" fmla="*/ 1 h 3"/>
                  <a:gd name="T10" fmla="*/ 3 w 4"/>
                  <a:gd name="T11" fmla="*/ 1 h 3"/>
                  <a:gd name="T12" fmla="*/ 4 w 4"/>
                  <a:gd name="T13" fmla="*/ 2 h 3"/>
                  <a:gd name="T14" fmla="*/ 4 w 4"/>
                  <a:gd name="T15" fmla="*/ 3 h 3"/>
                  <a:gd name="T16" fmla="*/ 2 w 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3"/>
                    </a:moveTo>
                    <a:cubicBezTo>
                      <a:pt x="2" y="3"/>
                      <a:pt x="2" y="3"/>
                      <a:pt x="2" y="3"/>
                    </a:cubicBezTo>
                    <a:cubicBezTo>
                      <a:pt x="2" y="3"/>
                      <a:pt x="1" y="3"/>
                      <a:pt x="1" y="2"/>
                    </a:cubicBezTo>
                    <a:cubicBezTo>
                      <a:pt x="0" y="1"/>
                      <a:pt x="0" y="1"/>
                      <a:pt x="0" y="1"/>
                    </a:cubicBezTo>
                    <a:cubicBezTo>
                      <a:pt x="1" y="1"/>
                      <a:pt x="1" y="1"/>
                      <a:pt x="1" y="1"/>
                    </a:cubicBezTo>
                    <a:cubicBezTo>
                      <a:pt x="2" y="0"/>
                      <a:pt x="3" y="1"/>
                      <a:pt x="3" y="1"/>
                    </a:cubicBezTo>
                    <a:cubicBezTo>
                      <a:pt x="4" y="2"/>
                      <a:pt x="4" y="2"/>
                      <a:pt x="4" y="2"/>
                    </a:cubicBezTo>
                    <a:cubicBezTo>
                      <a:pt x="4" y="3"/>
                      <a:pt x="4" y="3"/>
                      <a:pt x="4" y="3"/>
                    </a:cubicBezTo>
                    <a:cubicBezTo>
                      <a:pt x="3" y="3"/>
                      <a:pt x="3" y="3"/>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47" name="Freeform 256"/>
              <p:cNvSpPr/>
              <p:nvPr/>
            </p:nvSpPr>
            <p:spPr bwMode="auto">
              <a:xfrm>
                <a:off x="4973638" y="2623965"/>
                <a:ext cx="19050" cy="25400"/>
              </a:xfrm>
              <a:custGeom>
                <a:avLst/>
                <a:gdLst>
                  <a:gd name="T0" fmla="*/ 6 w 7"/>
                  <a:gd name="T1" fmla="*/ 6 h 9"/>
                  <a:gd name="T2" fmla="*/ 4 w 7"/>
                  <a:gd name="T3" fmla="*/ 8 h 9"/>
                  <a:gd name="T4" fmla="*/ 0 w 7"/>
                  <a:gd name="T5" fmla="*/ 8 h 9"/>
                  <a:gd name="T6" fmla="*/ 2 w 7"/>
                  <a:gd name="T7" fmla="*/ 3 h 9"/>
                  <a:gd name="T8" fmla="*/ 6 w 7"/>
                  <a:gd name="T9" fmla="*/ 2 h 9"/>
                  <a:gd name="T10" fmla="*/ 3 w 7"/>
                  <a:gd name="T11" fmla="*/ 6 h 9"/>
                  <a:gd name="T12" fmla="*/ 6 w 7"/>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6" y="6"/>
                    </a:moveTo>
                    <a:cubicBezTo>
                      <a:pt x="6" y="7"/>
                      <a:pt x="5" y="8"/>
                      <a:pt x="4" y="8"/>
                    </a:cubicBezTo>
                    <a:cubicBezTo>
                      <a:pt x="3" y="7"/>
                      <a:pt x="1" y="9"/>
                      <a:pt x="0" y="8"/>
                    </a:cubicBezTo>
                    <a:cubicBezTo>
                      <a:pt x="0" y="7"/>
                      <a:pt x="1" y="4"/>
                      <a:pt x="2" y="3"/>
                    </a:cubicBezTo>
                    <a:cubicBezTo>
                      <a:pt x="3" y="1"/>
                      <a:pt x="5" y="0"/>
                      <a:pt x="6" y="2"/>
                    </a:cubicBezTo>
                    <a:cubicBezTo>
                      <a:pt x="7" y="5"/>
                      <a:pt x="5" y="5"/>
                      <a:pt x="3" y="6"/>
                    </a:cubicBezTo>
                    <a:cubicBezTo>
                      <a:pt x="4" y="6"/>
                      <a:pt x="5" y="6"/>
                      <a:pt x="6"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48" name="Freeform 257"/>
              <p:cNvSpPr>
                <a:spLocks noEditPoints="1"/>
              </p:cNvSpPr>
              <p:nvPr/>
            </p:nvSpPr>
            <p:spPr bwMode="auto">
              <a:xfrm>
                <a:off x="4970463" y="2623965"/>
                <a:ext cx="22225" cy="28575"/>
              </a:xfrm>
              <a:custGeom>
                <a:avLst/>
                <a:gdLst>
                  <a:gd name="T0" fmla="*/ 6 w 8"/>
                  <a:gd name="T1" fmla="*/ 10 h 10"/>
                  <a:gd name="T2" fmla="*/ 5 w 8"/>
                  <a:gd name="T3" fmla="*/ 9 h 10"/>
                  <a:gd name="T4" fmla="*/ 3 w 8"/>
                  <a:gd name="T5" fmla="*/ 9 h 10"/>
                  <a:gd name="T6" fmla="*/ 2 w 8"/>
                  <a:gd name="T7" fmla="*/ 9 h 10"/>
                  <a:gd name="T8" fmla="*/ 1 w 8"/>
                  <a:gd name="T9" fmla="*/ 8 h 10"/>
                  <a:gd name="T10" fmla="*/ 0 w 8"/>
                  <a:gd name="T11" fmla="*/ 7 h 10"/>
                  <a:gd name="T12" fmla="*/ 0 w 8"/>
                  <a:gd name="T13" fmla="*/ 7 h 10"/>
                  <a:gd name="T14" fmla="*/ 0 w 8"/>
                  <a:gd name="T15" fmla="*/ 7 h 10"/>
                  <a:gd name="T16" fmla="*/ 2 w 8"/>
                  <a:gd name="T17" fmla="*/ 2 h 10"/>
                  <a:gd name="T18" fmla="*/ 5 w 8"/>
                  <a:gd name="T19" fmla="*/ 0 h 10"/>
                  <a:gd name="T20" fmla="*/ 8 w 8"/>
                  <a:gd name="T21" fmla="*/ 2 h 10"/>
                  <a:gd name="T22" fmla="*/ 8 w 8"/>
                  <a:gd name="T23" fmla="*/ 4 h 10"/>
                  <a:gd name="T24" fmla="*/ 7 w 8"/>
                  <a:gd name="T25" fmla="*/ 5 h 10"/>
                  <a:gd name="T26" fmla="*/ 8 w 8"/>
                  <a:gd name="T27" fmla="*/ 5 h 10"/>
                  <a:gd name="T28" fmla="*/ 8 w 8"/>
                  <a:gd name="T29" fmla="*/ 6 h 10"/>
                  <a:gd name="T30" fmla="*/ 7 w 8"/>
                  <a:gd name="T31" fmla="*/ 8 h 10"/>
                  <a:gd name="T32" fmla="*/ 6 w 8"/>
                  <a:gd name="T33" fmla="*/ 9 h 10"/>
                  <a:gd name="T34" fmla="*/ 6 w 8"/>
                  <a:gd name="T35" fmla="*/ 10 h 10"/>
                  <a:gd name="T36" fmla="*/ 5 w 8"/>
                  <a:gd name="T37" fmla="*/ 2 h 10"/>
                  <a:gd name="T38" fmla="*/ 3 w 8"/>
                  <a:gd name="T39" fmla="*/ 3 h 10"/>
                  <a:gd name="T40" fmla="*/ 3 w 8"/>
                  <a:gd name="T41" fmla="*/ 5 h 10"/>
                  <a:gd name="T42" fmla="*/ 3 w 8"/>
                  <a:gd name="T43" fmla="*/ 5 h 10"/>
                  <a:gd name="T44" fmla="*/ 5 w 8"/>
                  <a:gd name="T45" fmla="*/ 4 h 10"/>
                  <a:gd name="T46" fmla="*/ 6 w 8"/>
                  <a:gd name="T47" fmla="*/ 3 h 10"/>
                  <a:gd name="T48" fmla="*/ 6 w 8"/>
                  <a:gd name="T49" fmla="*/ 3 h 10"/>
                  <a:gd name="T50" fmla="*/ 5 w 8"/>
                  <a:gd name="T5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0">
                    <a:moveTo>
                      <a:pt x="6" y="10"/>
                    </a:moveTo>
                    <a:cubicBezTo>
                      <a:pt x="5" y="9"/>
                      <a:pt x="5" y="9"/>
                      <a:pt x="5" y="9"/>
                    </a:cubicBezTo>
                    <a:cubicBezTo>
                      <a:pt x="5" y="9"/>
                      <a:pt x="4" y="9"/>
                      <a:pt x="3" y="9"/>
                    </a:cubicBezTo>
                    <a:cubicBezTo>
                      <a:pt x="3" y="9"/>
                      <a:pt x="3" y="9"/>
                      <a:pt x="2" y="9"/>
                    </a:cubicBezTo>
                    <a:cubicBezTo>
                      <a:pt x="1" y="9"/>
                      <a:pt x="1" y="8"/>
                      <a:pt x="1" y="8"/>
                    </a:cubicBezTo>
                    <a:cubicBezTo>
                      <a:pt x="0" y="8"/>
                      <a:pt x="0" y="7"/>
                      <a:pt x="0" y="7"/>
                    </a:cubicBezTo>
                    <a:cubicBezTo>
                      <a:pt x="0" y="7"/>
                      <a:pt x="0" y="7"/>
                      <a:pt x="0" y="7"/>
                    </a:cubicBezTo>
                    <a:cubicBezTo>
                      <a:pt x="0" y="7"/>
                      <a:pt x="0" y="7"/>
                      <a:pt x="0" y="7"/>
                    </a:cubicBezTo>
                    <a:cubicBezTo>
                      <a:pt x="1" y="5"/>
                      <a:pt x="1" y="3"/>
                      <a:pt x="2" y="2"/>
                    </a:cubicBezTo>
                    <a:cubicBezTo>
                      <a:pt x="3" y="1"/>
                      <a:pt x="4" y="0"/>
                      <a:pt x="5" y="0"/>
                    </a:cubicBezTo>
                    <a:cubicBezTo>
                      <a:pt x="6" y="0"/>
                      <a:pt x="7" y="0"/>
                      <a:pt x="8" y="2"/>
                    </a:cubicBezTo>
                    <a:cubicBezTo>
                      <a:pt x="8" y="3"/>
                      <a:pt x="8" y="3"/>
                      <a:pt x="8" y="4"/>
                    </a:cubicBezTo>
                    <a:cubicBezTo>
                      <a:pt x="8" y="4"/>
                      <a:pt x="8" y="5"/>
                      <a:pt x="7" y="5"/>
                    </a:cubicBezTo>
                    <a:cubicBezTo>
                      <a:pt x="8" y="5"/>
                      <a:pt x="8" y="5"/>
                      <a:pt x="8" y="5"/>
                    </a:cubicBezTo>
                    <a:cubicBezTo>
                      <a:pt x="8" y="6"/>
                      <a:pt x="8" y="6"/>
                      <a:pt x="8" y="6"/>
                    </a:cubicBezTo>
                    <a:cubicBezTo>
                      <a:pt x="7" y="7"/>
                      <a:pt x="7" y="8"/>
                      <a:pt x="7" y="8"/>
                    </a:cubicBezTo>
                    <a:cubicBezTo>
                      <a:pt x="7" y="8"/>
                      <a:pt x="6" y="8"/>
                      <a:pt x="6" y="9"/>
                    </a:cubicBezTo>
                    <a:lnTo>
                      <a:pt x="6" y="10"/>
                    </a:lnTo>
                    <a:close/>
                    <a:moveTo>
                      <a:pt x="5" y="2"/>
                    </a:moveTo>
                    <a:cubicBezTo>
                      <a:pt x="5" y="2"/>
                      <a:pt x="4" y="3"/>
                      <a:pt x="3" y="3"/>
                    </a:cubicBezTo>
                    <a:cubicBezTo>
                      <a:pt x="3" y="4"/>
                      <a:pt x="3" y="5"/>
                      <a:pt x="3" y="5"/>
                    </a:cubicBezTo>
                    <a:cubicBezTo>
                      <a:pt x="3" y="5"/>
                      <a:pt x="3" y="5"/>
                      <a:pt x="3" y="5"/>
                    </a:cubicBezTo>
                    <a:cubicBezTo>
                      <a:pt x="4" y="5"/>
                      <a:pt x="4" y="5"/>
                      <a:pt x="5" y="4"/>
                    </a:cubicBezTo>
                    <a:cubicBezTo>
                      <a:pt x="5" y="4"/>
                      <a:pt x="6" y="4"/>
                      <a:pt x="6" y="3"/>
                    </a:cubicBezTo>
                    <a:cubicBezTo>
                      <a:pt x="6" y="3"/>
                      <a:pt x="6" y="3"/>
                      <a:pt x="6" y="3"/>
                    </a:cubicBezTo>
                    <a:cubicBezTo>
                      <a:pt x="6" y="2"/>
                      <a:pt x="5" y="2"/>
                      <a:pt x="5"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49" name="Freeform 258"/>
              <p:cNvSpPr/>
              <p:nvPr/>
            </p:nvSpPr>
            <p:spPr bwMode="auto">
              <a:xfrm>
                <a:off x="4618038" y="2739852"/>
                <a:ext cx="63500" cy="68263"/>
              </a:xfrm>
              <a:custGeom>
                <a:avLst/>
                <a:gdLst>
                  <a:gd name="T0" fmla="*/ 18 w 23"/>
                  <a:gd name="T1" fmla="*/ 1 h 25"/>
                  <a:gd name="T2" fmla="*/ 10 w 23"/>
                  <a:gd name="T3" fmla="*/ 0 h 25"/>
                  <a:gd name="T4" fmla="*/ 7 w 23"/>
                  <a:gd name="T5" fmla="*/ 5 h 25"/>
                  <a:gd name="T6" fmla="*/ 2 w 23"/>
                  <a:gd name="T7" fmla="*/ 7 h 25"/>
                  <a:gd name="T8" fmla="*/ 4 w 23"/>
                  <a:gd name="T9" fmla="*/ 9 h 25"/>
                  <a:gd name="T10" fmla="*/ 2 w 23"/>
                  <a:gd name="T11" fmla="*/ 8 h 25"/>
                  <a:gd name="T12" fmla="*/ 1 w 23"/>
                  <a:gd name="T13" fmla="*/ 12 h 25"/>
                  <a:gd name="T14" fmla="*/ 2 w 23"/>
                  <a:gd name="T15" fmla="*/ 17 h 25"/>
                  <a:gd name="T16" fmla="*/ 9 w 23"/>
                  <a:gd name="T17" fmla="*/ 25 h 25"/>
                  <a:gd name="T18" fmla="*/ 12 w 23"/>
                  <a:gd name="T19" fmla="*/ 22 h 25"/>
                  <a:gd name="T20" fmla="*/ 13 w 23"/>
                  <a:gd name="T21" fmla="*/ 18 h 25"/>
                  <a:gd name="T22" fmla="*/ 17 w 23"/>
                  <a:gd name="T23" fmla="*/ 17 h 25"/>
                  <a:gd name="T24" fmla="*/ 21 w 23"/>
                  <a:gd name="T25" fmla="*/ 18 h 25"/>
                  <a:gd name="T26" fmla="*/ 21 w 23"/>
                  <a:gd name="T27" fmla="*/ 7 h 25"/>
                  <a:gd name="T28" fmla="*/ 18 w 23"/>
                  <a:gd name="T29" fmla="*/ 5 h 25"/>
                  <a:gd name="T30" fmla="*/ 18 w 23"/>
                  <a:gd name="T3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8" y="1"/>
                    </a:moveTo>
                    <a:cubicBezTo>
                      <a:pt x="15" y="1"/>
                      <a:pt x="13" y="0"/>
                      <a:pt x="10" y="0"/>
                    </a:cubicBezTo>
                    <a:cubicBezTo>
                      <a:pt x="10" y="4"/>
                      <a:pt x="11" y="5"/>
                      <a:pt x="7" y="5"/>
                    </a:cubicBezTo>
                    <a:cubicBezTo>
                      <a:pt x="5" y="5"/>
                      <a:pt x="3" y="5"/>
                      <a:pt x="2" y="7"/>
                    </a:cubicBezTo>
                    <a:cubicBezTo>
                      <a:pt x="3" y="8"/>
                      <a:pt x="4" y="8"/>
                      <a:pt x="4" y="9"/>
                    </a:cubicBezTo>
                    <a:cubicBezTo>
                      <a:pt x="4" y="8"/>
                      <a:pt x="3" y="8"/>
                      <a:pt x="2" y="8"/>
                    </a:cubicBezTo>
                    <a:cubicBezTo>
                      <a:pt x="3" y="10"/>
                      <a:pt x="2" y="11"/>
                      <a:pt x="1" y="12"/>
                    </a:cubicBezTo>
                    <a:cubicBezTo>
                      <a:pt x="0" y="12"/>
                      <a:pt x="2" y="16"/>
                      <a:pt x="2" y="17"/>
                    </a:cubicBezTo>
                    <a:cubicBezTo>
                      <a:pt x="4" y="19"/>
                      <a:pt x="7" y="22"/>
                      <a:pt x="9" y="25"/>
                    </a:cubicBezTo>
                    <a:cubicBezTo>
                      <a:pt x="10" y="24"/>
                      <a:pt x="12" y="23"/>
                      <a:pt x="12" y="22"/>
                    </a:cubicBezTo>
                    <a:cubicBezTo>
                      <a:pt x="12" y="20"/>
                      <a:pt x="11" y="19"/>
                      <a:pt x="13" y="18"/>
                    </a:cubicBezTo>
                    <a:cubicBezTo>
                      <a:pt x="15" y="17"/>
                      <a:pt x="15" y="16"/>
                      <a:pt x="17" y="17"/>
                    </a:cubicBezTo>
                    <a:cubicBezTo>
                      <a:pt x="18" y="17"/>
                      <a:pt x="21" y="20"/>
                      <a:pt x="21" y="18"/>
                    </a:cubicBezTo>
                    <a:cubicBezTo>
                      <a:pt x="21" y="16"/>
                      <a:pt x="20" y="9"/>
                      <a:pt x="21" y="7"/>
                    </a:cubicBezTo>
                    <a:cubicBezTo>
                      <a:pt x="23" y="4"/>
                      <a:pt x="19" y="1"/>
                      <a:pt x="18" y="5"/>
                    </a:cubicBezTo>
                    <a:cubicBezTo>
                      <a:pt x="17" y="4"/>
                      <a:pt x="18" y="2"/>
                      <a:pt x="18"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50" name="Freeform 259"/>
              <p:cNvSpPr>
                <a:spLocks noEditPoints="1"/>
              </p:cNvSpPr>
              <p:nvPr/>
            </p:nvSpPr>
            <p:spPr bwMode="auto">
              <a:xfrm>
                <a:off x="4611688" y="2736677"/>
                <a:ext cx="69850" cy="73025"/>
              </a:xfrm>
              <a:custGeom>
                <a:avLst/>
                <a:gdLst>
                  <a:gd name="T0" fmla="*/ 11 w 25"/>
                  <a:gd name="T1" fmla="*/ 26 h 27"/>
                  <a:gd name="T2" fmla="*/ 3 w 25"/>
                  <a:gd name="T3" fmla="*/ 18 h 27"/>
                  <a:gd name="T4" fmla="*/ 3 w 25"/>
                  <a:gd name="T5" fmla="*/ 9 h 27"/>
                  <a:gd name="T6" fmla="*/ 4 w 25"/>
                  <a:gd name="T7" fmla="*/ 8 h 27"/>
                  <a:gd name="T8" fmla="*/ 9 w 25"/>
                  <a:gd name="T9" fmla="*/ 5 h 27"/>
                  <a:gd name="T10" fmla="*/ 11 w 25"/>
                  <a:gd name="T11" fmla="*/ 3 h 27"/>
                  <a:gd name="T12" fmla="*/ 11 w 25"/>
                  <a:gd name="T13" fmla="*/ 0 h 27"/>
                  <a:gd name="T14" fmla="*/ 20 w 25"/>
                  <a:gd name="T15" fmla="*/ 1 h 27"/>
                  <a:gd name="T16" fmla="*/ 21 w 25"/>
                  <a:gd name="T17" fmla="*/ 2 h 27"/>
                  <a:gd name="T18" fmla="*/ 22 w 25"/>
                  <a:gd name="T19" fmla="*/ 3 h 27"/>
                  <a:gd name="T20" fmla="*/ 24 w 25"/>
                  <a:gd name="T21" fmla="*/ 9 h 27"/>
                  <a:gd name="T22" fmla="*/ 24 w 25"/>
                  <a:gd name="T23" fmla="*/ 19 h 27"/>
                  <a:gd name="T24" fmla="*/ 19 w 25"/>
                  <a:gd name="T25" fmla="*/ 19 h 27"/>
                  <a:gd name="T26" fmla="*/ 17 w 25"/>
                  <a:gd name="T27" fmla="*/ 18 h 27"/>
                  <a:gd name="T28" fmla="*/ 16 w 25"/>
                  <a:gd name="T29" fmla="*/ 20 h 27"/>
                  <a:gd name="T30" fmla="*/ 15 w 25"/>
                  <a:gd name="T31" fmla="*/ 23 h 27"/>
                  <a:gd name="T32" fmla="*/ 12 w 25"/>
                  <a:gd name="T33" fmla="*/ 26 h 27"/>
                  <a:gd name="T34" fmla="*/ 3 w 25"/>
                  <a:gd name="T35" fmla="*/ 13 h 27"/>
                  <a:gd name="T36" fmla="*/ 10 w 25"/>
                  <a:gd name="T37" fmla="*/ 22 h 27"/>
                  <a:gd name="T38" fmla="*/ 12 w 25"/>
                  <a:gd name="T39" fmla="*/ 23 h 27"/>
                  <a:gd name="T40" fmla="*/ 13 w 25"/>
                  <a:gd name="T41" fmla="*/ 22 h 27"/>
                  <a:gd name="T42" fmla="*/ 15 w 25"/>
                  <a:gd name="T43" fmla="*/ 18 h 27"/>
                  <a:gd name="T44" fmla="*/ 20 w 25"/>
                  <a:gd name="T45" fmla="*/ 17 h 27"/>
                  <a:gd name="T46" fmla="*/ 22 w 25"/>
                  <a:gd name="T47" fmla="*/ 15 h 27"/>
                  <a:gd name="T48" fmla="*/ 22 w 25"/>
                  <a:gd name="T49" fmla="*/ 5 h 27"/>
                  <a:gd name="T50" fmla="*/ 20 w 25"/>
                  <a:gd name="T51" fmla="*/ 8 h 27"/>
                  <a:gd name="T52" fmla="*/ 19 w 25"/>
                  <a:gd name="T53" fmla="*/ 3 h 27"/>
                  <a:gd name="T54" fmla="*/ 13 w 25"/>
                  <a:gd name="T55" fmla="*/ 2 h 27"/>
                  <a:gd name="T56" fmla="*/ 13 w 25"/>
                  <a:gd name="T57" fmla="*/ 6 h 27"/>
                  <a:gd name="T58" fmla="*/ 8 w 25"/>
                  <a:gd name="T59" fmla="*/ 7 h 27"/>
                  <a:gd name="T60" fmla="*/ 6 w 25"/>
                  <a:gd name="T61" fmla="*/ 8 h 27"/>
                  <a:gd name="T62" fmla="*/ 6 w 25"/>
                  <a:gd name="T63" fmla="*/ 11 h 27"/>
                  <a:gd name="T64" fmla="*/ 5 w 25"/>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7">
                    <a:moveTo>
                      <a:pt x="12" y="27"/>
                    </a:moveTo>
                    <a:cubicBezTo>
                      <a:pt x="11" y="26"/>
                      <a:pt x="11" y="26"/>
                      <a:pt x="11" y="26"/>
                    </a:cubicBezTo>
                    <a:cubicBezTo>
                      <a:pt x="10" y="25"/>
                      <a:pt x="9" y="25"/>
                      <a:pt x="8" y="24"/>
                    </a:cubicBezTo>
                    <a:cubicBezTo>
                      <a:pt x="7" y="22"/>
                      <a:pt x="5" y="20"/>
                      <a:pt x="3" y="18"/>
                    </a:cubicBezTo>
                    <a:cubicBezTo>
                      <a:pt x="3" y="17"/>
                      <a:pt x="0" y="13"/>
                      <a:pt x="2" y="12"/>
                    </a:cubicBezTo>
                    <a:cubicBezTo>
                      <a:pt x="3" y="11"/>
                      <a:pt x="4" y="11"/>
                      <a:pt x="3" y="9"/>
                    </a:cubicBezTo>
                    <a:cubicBezTo>
                      <a:pt x="3" y="7"/>
                      <a:pt x="3" y="7"/>
                      <a:pt x="3" y="7"/>
                    </a:cubicBezTo>
                    <a:cubicBezTo>
                      <a:pt x="4" y="8"/>
                      <a:pt x="4" y="8"/>
                      <a:pt x="4" y="8"/>
                    </a:cubicBezTo>
                    <a:cubicBezTo>
                      <a:pt x="4" y="5"/>
                      <a:pt x="6" y="5"/>
                      <a:pt x="8" y="5"/>
                    </a:cubicBezTo>
                    <a:cubicBezTo>
                      <a:pt x="8" y="5"/>
                      <a:pt x="9" y="5"/>
                      <a:pt x="9" y="5"/>
                    </a:cubicBezTo>
                    <a:cubicBezTo>
                      <a:pt x="11" y="5"/>
                      <a:pt x="11" y="5"/>
                      <a:pt x="11" y="5"/>
                    </a:cubicBezTo>
                    <a:cubicBezTo>
                      <a:pt x="11" y="5"/>
                      <a:pt x="11" y="4"/>
                      <a:pt x="11" y="3"/>
                    </a:cubicBezTo>
                    <a:cubicBezTo>
                      <a:pt x="11" y="3"/>
                      <a:pt x="11" y="2"/>
                      <a:pt x="11" y="1"/>
                    </a:cubicBezTo>
                    <a:cubicBezTo>
                      <a:pt x="11" y="0"/>
                      <a:pt x="11" y="0"/>
                      <a:pt x="11" y="0"/>
                    </a:cubicBezTo>
                    <a:cubicBezTo>
                      <a:pt x="15" y="0"/>
                      <a:pt x="15" y="0"/>
                      <a:pt x="15" y="0"/>
                    </a:cubicBezTo>
                    <a:cubicBezTo>
                      <a:pt x="16" y="1"/>
                      <a:pt x="18" y="1"/>
                      <a:pt x="20" y="1"/>
                    </a:cubicBezTo>
                    <a:cubicBezTo>
                      <a:pt x="21" y="1"/>
                      <a:pt x="21" y="1"/>
                      <a:pt x="21" y="1"/>
                    </a:cubicBezTo>
                    <a:cubicBezTo>
                      <a:pt x="21" y="2"/>
                      <a:pt x="21" y="2"/>
                      <a:pt x="21" y="2"/>
                    </a:cubicBezTo>
                    <a:cubicBezTo>
                      <a:pt x="21" y="2"/>
                      <a:pt x="21" y="3"/>
                      <a:pt x="21" y="3"/>
                    </a:cubicBezTo>
                    <a:cubicBezTo>
                      <a:pt x="21" y="3"/>
                      <a:pt x="21" y="3"/>
                      <a:pt x="22" y="3"/>
                    </a:cubicBezTo>
                    <a:cubicBezTo>
                      <a:pt x="23" y="3"/>
                      <a:pt x="24" y="4"/>
                      <a:pt x="24" y="4"/>
                    </a:cubicBezTo>
                    <a:cubicBezTo>
                      <a:pt x="25" y="6"/>
                      <a:pt x="25" y="7"/>
                      <a:pt x="24" y="9"/>
                    </a:cubicBezTo>
                    <a:cubicBezTo>
                      <a:pt x="24" y="10"/>
                      <a:pt x="24" y="13"/>
                      <a:pt x="24" y="15"/>
                    </a:cubicBezTo>
                    <a:cubicBezTo>
                      <a:pt x="24" y="16"/>
                      <a:pt x="24" y="18"/>
                      <a:pt x="24" y="19"/>
                    </a:cubicBezTo>
                    <a:cubicBezTo>
                      <a:pt x="24" y="20"/>
                      <a:pt x="23" y="21"/>
                      <a:pt x="22" y="21"/>
                    </a:cubicBezTo>
                    <a:cubicBezTo>
                      <a:pt x="21" y="21"/>
                      <a:pt x="20" y="20"/>
                      <a:pt x="19" y="19"/>
                    </a:cubicBezTo>
                    <a:cubicBezTo>
                      <a:pt x="18" y="19"/>
                      <a:pt x="18" y="19"/>
                      <a:pt x="18" y="19"/>
                    </a:cubicBezTo>
                    <a:cubicBezTo>
                      <a:pt x="18" y="19"/>
                      <a:pt x="17" y="18"/>
                      <a:pt x="17" y="18"/>
                    </a:cubicBezTo>
                    <a:cubicBezTo>
                      <a:pt x="17" y="18"/>
                      <a:pt x="17" y="19"/>
                      <a:pt x="16" y="19"/>
                    </a:cubicBezTo>
                    <a:cubicBezTo>
                      <a:pt x="16" y="19"/>
                      <a:pt x="16" y="20"/>
                      <a:pt x="16" y="20"/>
                    </a:cubicBezTo>
                    <a:cubicBezTo>
                      <a:pt x="15" y="21"/>
                      <a:pt x="15" y="21"/>
                      <a:pt x="15" y="22"/>
                    </a:cubicBezTo>
                    <a:cubicBezTo>
                      <a:pt x="15" y="22"/>
                      <a:pt x="15" y="23"/>
                      <a:pt x="15" y="23"/>
                    </a:cubicBezTo>
                    <a:cubicBezTo>
                      <a:pt x="15" y="24"/>
                      <a:pt x="14" y="24"/>
                      <a:pt x="13" y="25"/>
                    </a:cubicBezTo>
                    <a:cubicBezTo>
                      <a:pt x="13" y="25"/>
                      <a:pt x="12" y="26"/>
                      <a:pt x="12" y="26"/>
                    </a:cubicBezTo>
                    <a:lnTo>
                      <a:pt x="12" y="27"/>
                    </a:lnTo>
                    <a:close/>
                    <a:moveTo>
                      <a:pt x="3" y="13"/>
                    </a:moveTo>
                    <a:cubicBezTo>
                      <a:pt x="3" y="14"/>
                      <a:pt x="4" y="16"/>
                      <a:pt x="5" y="17"/>
                    </a:cubicBezTo>
                    <a:cubicBezTo>
                      <a:pt x="6" y="19"/>
                      <a:pt x="8" y="21"/>
                      <a:pt x="10" y="22"/>
                    </a:cubicBezTo>
                    <a:cubicBezTo>
                      <a:pt x="10" y="23"/>
                      <a:pt x="11" y="23"/>
                      <a:pt x="11" y="24"/>
                    </a:cubicBezTo>
                    <a:cubicBezTo>
                      <a:pt x="12" y="24"/>
                      <a:pt x="12" y="24"/>
                      <a:pt x="12" y="23"/>
                    </a:cubicBezTo>
                    <a:cubicBezTo>
                      <a:pt x="12" y="23"/>
                      <a:pt x="13" y="23"/>
                      <a:pt x="13" y="23"/>
                    </a:cubicBezTo>
                    <a:cubicBezTo>
                      <a:pt x="13" y="23"/>
                      <a:pt x="13" y="22"/>
                      <a:pt x="13" y="22"/>
                    </a:cubicBezTo>
                    <a:cubicBezTo>
                      <a:pt x="13" y="20"/>
                      <a:pt x="13" y="20"/>
                      <a:pt x="14" y="18"/>
                    </a:cubicBezTo>
                    <a:cubicBezTo>
                      <a:pt x="15" y="18"/>
                      <a:pt x="15" y="18"/>
                      <a:pt x="15" y="18"/>
                    </a:cubicBezTo>
                    <a:cubicBezTo>
                      <a:pt x="16" y="17"/>
                      <a:pt x="17" y="16"/>
                      <a:pt x="19" y="17"/>
                    </a:cubicBezTo>
                    <a:cubicBezTo>
                      <a:pt x="20" y="17"/>
                      <a:pt x="20" y="17"/>
                      <a:pt x="20" y="17"/>
                    </a:cubicBezTo>
                    <a:cubicBezTo>
                      <a:pt x="20" y="18"/>
                      <a:pt x="21" y="19"/>
                      <a:pt x="22" y="19"/>
                    </a:cubicBezTo>
                    <a:cubicBezTo>
                      <a:pt x="22" y="18"/>
                      <a:pt x="22" y="16"/>
                      <a:pt x="22" y="15"/>
                    </a:cubicBezTo>
                    <a:cubicBezTo>
                      <a:pt x="22" y="11"/>
                      <a:pt x="22" y="9"/>
                      <a:pt x="22" y="8"/>
                    </a:cubicBezTo>
                    <a:cubicBezTo>
                      <a:pt x="23" y="7"/>
                      <a:pt x="23" y="6"/>
                      <a:pt x="22" y="5"/>
                    </a:cubicBezTo>
                    <a:cubicBezTo>
                      <a:pt x="22" y="5"/>
                      <a:pt x="21" y="5"/>
                      <a:pt x="21" y="6"/>
                    </a:cubicBezTo>
                    <a:cubicBezTo>
                      <a:pt x="20" y="8"/>
                      <a:pt x="20" y="8"/>
                      <a:pt x="20" y="8"/>
                    </a:cubicBezTo>
                    <a:cubicBezTo>
                      <a:pt x="19" y="6"/>
                      <a:pt x="19" y="6"/>
                      <a:pt x="19" y="6"/>
                    </a:cubicBezTo>
                    <a:cubicBezTo>
                      <a:pt x="18" y="5"/>
                      <a:pt x="18" y="4"/>
                      <a:pt x="19" y="3"/>
                    </a:cubicBezTo>
                    <a:cubicBezTo>
                      <a:pt x="17" y="3"/>
                      <a:pt x="16" y="2"/>
                      <a:pt x="14" y="2"/>
                    </a:cubicBezTo>
                    <a:cubicBezTo>
                      <a:pt x="13" y="2"/>
                      <a:pt x="13" y="2"/>
                      <a:pt x="13" y="2"/>
                    </a:cubicBezTo>
                    <a:cubicBezTo>
                      <a:pt x="13" y="3"/>
                      <a:pt x="13" y="3"/>
                      <a:pt x="13" y="3"/>
                    </a:cubicBezTo>
                    <a:cubicBezTo>
                      <a:pt x="13" y="4"/>
                      <a:pt x="13" y="5"/>
                      <a:pt x="13" y="6"/>
                    </a:cubicBezTo>
                    <a:cubicBezTo>
                      <a:pt x="12" y="7"/>
                      <a:pt x="11" y="7"/>
                      <a:pt x="9" y="7"/>
                    </a:cubicBezTo>
                    <a:cubicBezTo>
                      <a:pt x="9" y="7"/>
                      <a:pt x="9" y="7"/>
                      <a:pt x="8" y="7"/>
                    </a:cubicBezTo>
                    <a:cubicBezTo>
                      <a:pt x="7" y="7"/>
                      <a:pt x="6" y="7"/>
                      <a:pt x="6" y="8"/>
                    </a:cubicBezTo>
                    <a:cubicBezTo>
                      <a:pt x="6" y="8"/>
                      <a:pt x="6" y="8"/>
                      <a:pt x="6" y="8"/>
                    </a:cubicBezTo>
                    <a:cubicBezTo>
                      <a:pt x="6" y="8"/>
                      <a:pt x="6" y="9"/>
                      <a:pt x="7" y="9"/>
                    </a:cubicBezTo>
                    <a:cubicBezTo>
                      <a:pt x="6" y="11"/>
                      <a:pt x="6" y="11"/>
                      <a:pt x="6" y="11"/>
                    </a:cubicBezTo>
                    <a:cubicBezTo>
                      <a:pt x="6" y="10"/>
                      <a:pt x="6" y="10"/>
                      <a:pt x="6" y="10"/>
                    </a:cubicBezTo>
                    <a:cubicBezTo>
                      <a:pt x="6" y="10"/>
                      <a:pt x="6" y="10"/>
                      <a:pt x="5" y="10"/>
                    </a:cubicBezTo>
                    <a:cubicBezTo>
                      <a:pt x="5" y="12"/>
                      <a:pt x="5" y="13"/>
                      <a:pt x="3"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51" name="Freeform 260"/>
              <p:cNvSpPr/>
              <p:nvPr/>
            </p:nvSpPr>
            <p:spPr bwMode="auto">
              <a:xfrm>
                <a:off x="4344988" y="2612852"/>
                <a:ext cx="31750" cy="11113"/>
              </a:xfrm>
              <a:custGeom>
                <a:avLst/>
                <a:gdLst>
                  <a:gd name="T0" fmla="*/ 1 w 12"/>
                  <a:gd name="T1" fmla="*/ 1 h 4"/>
                  <a:gd name="T2" fmla="*/ 0 w 12"/>
                  <a:gd name="T3" fmla="*/ 3 h 4"/>
                  <a:gd name="T4" fmla="*/ 7 w 12"/>
                  <a:gd name="T5" fmla="*/ 1 h 4"/>
                  <a:gd name="T6" fmla="*/ 12 w 12"/>
                  <a:gd name="T7" fmla="*/ 1 h 4"/>
                  <a:gd name="T8" fmla="*/ 7 w 12"/>
                  <a:gd name="T9" fmla="*/ 0 h 4"/>
                  <a:gd name="T10" fmla="*/ 1 w 12"/>
                  <a:gd name="T11" fmla="*/ 1 h 4"/>
                </a:gdLst>
                <a:ahLst/>
                <a:cxnLst>
                  <a:cxn ang="0">
                    <a:pos x="T0" y="T1"/>
                  </a:cxn>
                  <a:cxn ang="0">
                    <a:pos x="T2" y="T3"/>
                  </a:cxn>
                  <a:cxn ang="0">
                    <a:pos x="T4" y="T5"/>
                  </a:cxn>
                  <a:cxn ang="0">
                    <a:pos x="T6" y="T7"/>
                  </a:cxn>
                  <a:cxn ang="0">
                    <a:pos x="T8" y="T9"/>
                  </a:cxn>
                  <a:cxn ang="0">
                    <a:pos x="T10" y="T11"/>
                  </a:cxn>
                </a:cxnLst>
                <a:rect l="0" t="0" r="r" b="b"/>
                <a:pathLst>
                  <a:path w="12" h="4">
                    <a:moveTo>
                      <a:pt x="1" y="1"/>
                    </a:moveTo>
                    <a:cubicBezTo>
                      <a:pt x="0" y="2"/>
                      <a:pt x="0" y="2"/>
                      <a:pt x="0" y="3"/>
                    </a:cubicBezTo>
                    <a:cubicBezTo>
                      <a:pt x="2" y="3"/>
                      <a:pt x="5" y="2"/>
                      <a:pt x="7" y="1"/>
                    </a:cubicBezTo>
                    <a:cubicBezTo>
                      <a:pt x="9" y="1"/>
                      <a:pt x="11" y="4"/>
                      <a:pt x="12" y="1"/>
                    </a:cubicBezTo>
                    <a:cubicBezTo>
                      <a:pt x="9" y="3"/>
                      <a:pt x="9" y="0"/>
                      <a:pt x="7" y="0"/>
                    </a:cubicBezTo>
                    <a:cubicBezTo>
                      <a:pt x="5" y="0"/>
                      <a:pt x="3"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52" name="Freeform 261"/>
              <p:cNvSpPr/>
              <p:nvPr/>
            </p:nvSpPr>
            <p:spPr bwMode="auto">
              <a:xfrm>
                <a:off x="4341813" y="2611265"/>
                <a:ext cx="41275" cy="15875"/>
              </a:xfrm>
              <a:custGeom>
                <a:avLst/>
                <a:gdLst>
                  <a:gd name="T0" fmla="*/ 0 w 15"/>
                  <a:gd name="T1" fmla="*/ 6 h 6"/>
                  <a:gd name="T2" fmla="*/ 0 w 15"/>
                  <a:gd name="T3" fmla="*/ 5 h 6"/>
                  <a:gd name="T4" fmla="*/ 1 w 15"/>
                  <a:gd name="T5" fmla="*/ 2 h 6"/>
                  <a:gd name="T6" fmla="*/ 1 w 15"/>
                  <a:gd name="T7" fmla="*/ 1 h 6"/>
                  <a:gd name="T8" fmla="*/ 2 w 15"/>
                  <a:gd name="T9" fmla="*/ 1 h 6"/>
                  <a:gd name="T10" fmla="*/ 5 w 15"/>
                  <a:gd name="T11" fmla="*/ 1 h 6"/>
                  <a:gd name="T12" fmla="*/ 8 w 15"/>
                  <a:gd name="T13" fmla="*/ 0 h 6"/>
                  <a:gd name="T14" fmla="*/ 8 w 15"/>
                  <a:gd name="T15" fmla="*/ 0 h 6"/>
                  <a:gd name="T16" fmla="*/ 10 w 15"/>
                  <a:gd name="T17" fmla="*/ 1 h 6"/>
                  <a:gd name="T18" fmla="*/ 12 w 15"/>
                  <a:gd name="T19" fmla="*/ 2 h 6"/>
                  <a:gd name="T20" fmla="*/ 15 w 15"/>
                  <a:gd name="T21" fmla="*/ 1 h 6"/>
                  <a:gd name="T22" fmla="*/ 14 w 15"/>
                  <a:gd name="T23" fmla="*/ 3 h 6"/>
                  <a:gd name="T24" fmla="*/ 12 w 15"/>
                  <a:gd name="T25" fmla="*/ 5 h 6"/>
                  <a:gd name="T26" fmla="*/ 9 w 15"/>
                  <a:gd name="T27" fmla="*/ 4 h 6"/>
                  <a:gd name="T28" fmla="*/ 8 w 15"/>
                  <a:gd name="T29" fmla="*/ 3 h 6"/>
                  <a:gd name="T30" fmla="*/ 5 w 15"/>
                  <a:gd name="T31" fmla="*/ 4 h 6"/>
                  <a:gd name="T32" fmla="*/ 1 w 15"/>
                  <a:gd name="T33" fmla="*/ 5 h 6"/>
                  <a:gd name="T34" fmla="*/ 0 w 15"/>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6">
                    <a:moveTo>
                      <a:pt x="0" y="6"/>
                    </a:moveTo>
                    <a:cubicBezTo>
                      <a:pt x="0" y="5"/>
                      <a:pt x="0" y="5"/>
                      <a:pt x="0" y="5"/>
                    </a:cubicBezTo>
                    <a:cubicBezTo>
                      <a:pt x="0" y="3"/>
                      <a:pt x="0" y="3"/>
                      <a:pt x="1" y="2"/>
                    </a:cubicBezTo>
                    <a:cubicBezTo>
                      <a:pt x="1" y="1"/>
                      <a:pt x="1" y="1"/>
                      <a:pt x="1" y="1"/>
                    </a:cubicBezTo>
                    <a:cubicBezTo>
                      <a:pt x="2" y="1"/>
                      <a:pt x="2" y="1"/>
                      <a:pt x="2" y="1"/>
                    </a:cubicBezTo>
                    <a:cubicBezTo>
                      <a:pt x="3" y="1"/>
                      <a:pt x="4" y="1"/>
                      <a:pt x="5" y="1"/>
                    </a:cubicBezTo>
                    <a:cubicBezTo>
                      <a:pt x="6" y="1"/>
                      <a:pt x="7" y="0"/>
                      <a:pt x="8" y="0"/>
                    </a:cubicBezTo>
                    <a:cubicBezTo>
                      <a:pt x="8" y="0"/>
                      <a:pt x="8" y="0"/>
                      <a:pt x="8" y="0"/>
                    </a:cubicBezTo>
                    <a:cubicBezTo>
                      <a:pt x="9" y="0"/>
                      <a:pt x="10" y="1"/>
                      <a:pt x="10" y="1"/>
                    </a:cubicBezTo>
                    <a:cubicBezTo>
                      <a:pt x="11" y="2"/>
                      <a:pt x="12" y="2"/>
                      <a:pt x="12" y="2"/>
                    </a:cubicBezTo>
                    <a:cubicBezTo>
                      <a:pt x="15" y="1"/>
                      <a:pt x="15" y="1"/>
                      <a:pt x="15" y="1"/>
                    </a:cubicBezTo>
                    <a:cubicBezTo>
                      <a:pt x="14" y="3"/>
                      <a:pt x="14" y="3"/>
                      <a:pt x="14" y="3"/>
                    </a:cubicBezTo>
                    <a:cubicBezTo>
                      <a:pt x="13" y="4"/>
                      <a:pt x="12" y="5"/>
                      <a:pt x="12" y="5"/>
                    </a:cubicBezTo>
                    <a:cubicBezTo>
                      <a:pt x="11" y="5"/>
                      <a:pt x="10" y="4"/>
                      <a:pt x="9" y="4"/>
                    </a:cubicBezTo>
                    <a:cubicBezTo>
                      <a:pt x="9" y="4"/>
                      <a:pt x="8" y="3"/>
                      <a:pt x="8" y="3"/>
                    </a:cubicBezTo>
                    <a:cubicBezTo>
                      <a:pt x="7" y="3"/>
                      <a:pt x="6" y="4"/>
                      <a:pt x="5" y="4"/>
                    </a:cubicBezTo>
                    <a:cubicBezTo>
                      <a:pt x="4" y="5"/>
                      <a:pt x="2" y="5"/>
                      <a:pt x="1" y="5"/>
                    </a:cubicBezTo>
                    <a:lnTo>
                      <a:pt x="0"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53" name="Freeform 262"/>
              <p:cNvSpPr/>
              <p:nvPr/>
            </p:nvSpPr>
            <p:spPr bwMode="auto">
              <a:xfrm>
                <a:off x="4489450" y="2641427"/>
                <a:ext cx="49213" cy="73025"/>
              </a:xfrm>
              <a:custGeom>
                <a:avLst/>
                <a:gdLst>
                  <a:gd name="T0" fmla="*/ 18 w 18"/>
                  <a:gd name="T1" fmla="*/ 21 h 27"/>
                  <a:gd name="T2" fmla="*/ 10 w 18"/>
                  <a:gd name="T3" fmla="*/ 25 h 27"/>
                  <a:gd name="T4" fmla="*/ 1 w 18"/>
                  <a:gd name="T5" fmla="*/ 25 h 27"/>
                  <a:gd name="T6" fmla="*/ 1 w 18"/>
                  <a:gd name="T7" fmla="*/ 21 h 27"/>
                  <a:gd name="T8" fmla="*/ 2 w 18"/>
                  <a:gd name="T9" fmla="*/ 14 h 27"/>
                  <a:gd name="T10" fmla="*/ 3 w 18"/>
                  <a:gd name="T11" fmla="*/ 11 h 27"/>
                  <a:gd name="T12" fmla="*/ 2 w 18"/>
                  <a:gd name="T13" fmla="*/ 8 h 27"/>
                  <a:gd name="T14" fmla="*/ 3 w 18"/>
                  <a:gd name="T15" fmla="*/ 2 h 27"/>
                  <a:gd name="T16" fmla="*/ 14 w 18"/>
                  <a:gd name="T17" fmla="*/ 6 h 27"/>
                  <a:gd name="T18" fmla="*/ 18 w 18"/>
                  <a:gd name="T1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7">
                    <a:moveTo>
                      <a:pt x="18" y="21"/>
                    </a:moveTo>
                    <a:cubicBezTo>
                      <a:pt x="17" y="23"/>
                      <a:pt x="12" y="24"/>
                      <a:pt x="10" y="25"/>
                    </a:cubicBezTo>
                    <a:cubicBezTo>
                      <a:pt x="6" y="27"/>
                      <a:pt x="5" y="27"/>
                      <a:pt x="1" y="25"/>
                    </a:cubicBezTo>
                    <a:cubicBezTo>
                      <a:pt x="4" y="26"/>
                      <a:pt x="1" y="22"/>
                      <a:pt x="1" y="21"/>
                    </a:cubicBezTo>
                    <a:cubicBezTo>
                      <a:pt x="0" y="18"/>
                      <a:pt x="2" y="16"/>
                      <a:pt x="2" y="14"/>
                    </a:cubicBezTo>
                    <a:cubicBezTo>
                      <a:pt x="3" y="12"/>
                      <a:pt x="4" y="14"/>
                      <a:pt x="3" y="11"/>
                    </a:cubicBezTo>
                    <a:cubicBezTo>
                      <a:pt x="2" y="10"/>
                      <a:pt x="3" y="9"/>
                      <a:pt x="2" y="8"/>
                    </a:cubicBezTo>
                    <a:cubicBezTo>
                      <a:pt x="2" y="6"/>
                      <a:pt x="0" y="2"/>
                      <a:pt x="3" y="2"/>
                    </a:cubicBezTo>
                    <a:cubicBezTo>
                      <a:pt x="8" y="2"/>
                      <a:pt x="13" y="0"/>
                      <a:pt x="14" y="6"/>
                    </a:cubicBezTo>
                    <a:cubicBezTo>
                      <a:pt x="15" y="11"/>
                      <a:pt x="14" y="17"/>
                      <a:pt x="18"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54" name="Freeform 263"/>
              <p:cNvSpPr>
                <a:spLocks noEditPoints="1"/>
              </p:cNvSpPr>
              <p:nvPr/>
            </p:nvSpPr>
            <p:spPr bwMode="auto">
              <a:xfrm>
                <a:off x="4470400" y="2643015"/>
                <a:ext cx="71438" cy="71438"/>
              </a:xfrm>
              <a:custGeom>
                <a:avLst/>
                <a:gdLst>
                  <a:gd name="T0" fmla="*/ 12 w 26"/>
                  <a:gd name="T1" fmla="*/ 26 h 26"/>
                  <a:gd name="T2" fmla="*/ 7 w 26"/>
                  <a:gd name="T3" fmla="*/ 25 h 26"/>
                  <a:gd name="T4" fmla="*/ 0 w 26"/>
                  <a:gd name="T5" fmla="*/ 22 h 26"/>
                  <a:gd name="T6" fmla="*/ 8 w 26"/>
                  <a:gd name="T7" fmla="*/ 23 h 26"/>
                  <a:gd name="T8" fmla="*/ 8 w 26"/>
                  <a:gd name="T9" fmla="*/ 23 h 26"/>
                  <a:gd name="T10" fmla="*/ 8 w 26"/>
                  <a:gd name="T11" fmla="*/ 22 h 26"/>
                  <a:gd name="T12" fmla="*/ 7 w 26"/>
                  <a:gd name="T13" fmla="*/ 20 h 26"/>
                  <a:gd name="T14" fmla="*/ 8 w 26"/>
                  <a:gd name="T15" fmla="*/ 15 h 26"/>
                  <a:gd name="T16" fmla="*/ 8 w 26"/>
                  <a:gd name="T17" fmla="*/ 13 h 26"/>
                  <a:gd name="T18" fmla="*/ 9 w 26"/>
                  <a:gd name="T19" fmla="*/ 11 h 26"/>
                  <a:gd name="T20" fmla="*/ 9 w 26"/>
                  <a:gd name="T21" fmla="*/ 10 h 26"/>
                  <a:gd name="T22" fmla="*/ 9 w 26"/>
                  <a:gd name="T23" fmla="*/ 8 h 26"/>
                  <a:gd name="T24" fmla="*/ 9 w 26"/>
                  <a:gd name="T25" fmla="*/ 7 h 26"/>
                  <a:gd name="T26" fmla="*/ 8 w 26"/>
                  <a:gd name="T27" fmla="*/ 6 h 26"/>
                  <a:gd name="T28" fmla="*/ 8 w 26"/>
                  <a:gd name="T29" fmla="*/ 1 h 26"/>
                  <a:gd name="T30" fmla="*/ 10 w 26"/>
                  <a:gd name="T31" fmla="*/ 0 h 26"/>
                  <a:gd name="T32" fmla="*/ 10 w 26"/>
                  <a:gd name="T33" fmla="*/ 0 h 26"/>
                  <a:gd name="T34" fmla="*/ 13 w 26"/>
                  <a:gd name="T35" fmla="*/ 0 h 26"/>
                  <a:gd name="T36" fmla="*/ 16 w 26"/>
                  <a:gd name="T37" fmla="*/ 0 h 26"/>
                  <a:gd name="T38" fmla="*/ 22 w 26"/>
                  <a:gd name="T39" fmla="*/ 4 h 26"/>
                  <a:gd name="T40" fmla="*/ 23 w 26"/>
                  <a:gd name="T41" fmla="*/ 9 h 26"/>
                  <a:gd name="T42" fmla="*/ 26 w 26"/>
                  <a:gd name="T43" fmla="*/ 20 h 26"/>
                  <a:gd name="T44" fmla="*/ 26 w 26"/>
                  <a:gd name="T45" fmla="*/ 20 h 26"/>
                  <a:gd name="T46" fmla="*/ 26 w 26"/>
                  <a:gd name="T47" fmla="*/ 21 h 26"/>
                  <a:gd name="T48" fmla="*/ 20 w 26"/>
                  <a:gd name="T49" fmla="*/ 24 h 26"/>
                  <a:gd name="T50" fmla="*/ 18 w 26"/>
                  <a:gd name="T51" fmla="*/ 24 h 26"/>
                  <a:gd name="T52" fmla="*/ 12 w 26"/>
                  <a:gd name="T53" fmla="*/ 26 h 26"/>
                  <a:gd name="T54" fmla="*/ 10 w 26"/>
                  <a:gd name="T55" fmla="*/ 24 h 26"/>
                  <a:gd name="T56" fmla="*/ 17 w 26"/>
                  <a:gd name="T57" fmla="*/ 23 h 26"/>
                  <a:gd name="T58" fmla="*/ 20 w 26"/>
                  <a:gd name="T59" fmla="*/ 22 h 26"/>
                  <a:gd name="T60" fmla="*/ 24 w 26"/>
                  <a:gd name="T61" fmla="*/ 20 h 26"/>
                  <a:gd name="T62" fmla="*/ 21 w 26"/>
                  <a:gd name="T63" fmla="*/ 10 h 26"/>
                  <a:gd name="T64" fmla="*/ 20 w 26"/>
                  <a:gd name="T65" fmla="*/ 5 h 26"/>
                  <a:gd name="T66" fmla="*/ 16 w 26"/>
                  <a:gd name="T67" fmla="*/ 2 h 26"/>
                  <a:gd name="T68" fmla="*/ 14 w 26"/>
                  <a:gd name="T69" fmla="*/ 2 h 26"/>
                  <a:gd name="T70" fmla="*/ 10 w 26"/>
                  <a:gd name="T71" fmla="*/ 2 h 26"/>
                  <a:gd name="T72" fmla="*/ 10 w 26"/>
                  <a:gd name="T73" fmla="*/ 2 h 26"/>
                  <a:gd name="T74" fmla="*/ 10 w 26"/>
                  <a:gd name="T75" fmla="*/ 2 h 26"/>
                  <a:gd name="T76" fmla="*/ 10 w 26"/>
                  <a:gd name="T77" fmla="*/ 5 h 26"/>
                  <a:gd name="T78" fmla="*/ 10 w 26"/>
                  <a:gd name="T79" fmla="*/ 7 h 26"/>
                  <a:gd name="T80" fmla="*/ 11 w 26"/>
                  <a:gd name="T81" fmla="*/ 8 h 26"/>
                  <a:gd name="T82" fmla="*/ 11 w 26"/>
                  <a:gd name="T83" fmla="*/ 10 h 26"/>
                  <a:gd name="T84" fmla="*/ 10 w 26"/>
                  <a:gd name="T85" fmla="*/ 13 h 26"/>
                  <a:gd name="T86" fmla="*/ 10 w 26"/>
                  <a:gd name="T87" fmla="*/ 13 h 26"/>
                  <a:gd name="T88" fmla="*/ 9 w 26"/>
                  <a:gd name="T89" fmla="*/ 15 h 26"/>
                  <a:gd name="T90" fmla="*/ 9 w 26"/>
                  <a:gd name="T91" fmla="*/ 20 h 26"/>
                  <a:gd name="T92" fmla="*/ 9 w 26"/>
                  <a:gd name="T93" fmla="*/ 21 h 26"/>
                  <a:gd name="T94" fmla="*/ 10 w 26"/>
                  <a:gd name="T9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26">
                    <a:moveTo>
                      <a:pt x="12" y="26"/>
                    </a:moveTo>
                    <a:cubicBezTo>
                      <a:pt x="11" y="26"/>
                      <a:pt x="10" y="26"/>
                      <a:pt x="7" y="25"/>
                    </a:cubicBezTo>
                    <a:cubicBezTo>
                      <a:pt x="0" y="22"/>
                      <a:pt x="0" y="22"/>
                      <a:pt x="0" y="22"/>
                    </a:cubicBezTo>
                    <a:cubicBezTo>
                      <a:pt x="8" y="23"/>
                      <a:pt x="8" y="23"/>
                      <a:pt x="8" y="23"/>
                    </a:cubicBezTo>
                    <a:cubicBezTo>
                      <a:pt x="8" y="23"/>
                      <a:pt x="8" y="23"/>
                      <a:pt x="8" y="23"/>
                    </a:cubicBezTo>
                    <a:cubicBezTo>
                      <a:pt x="8" y="23"/>
                      <a:pt x="8" y="22"/>
                      <a:pt x="8" y="22"/>
                    </a:cubicBezTo>
                    <a:cubicBezTo>
                      <a:pt x="7" y="21"/>
                      <a:pt x="7" y="21"/>
                      <a:pt x="7" y="20"/>
                    </a:cubicBezTo>
                    <a:cubicBezTo>
                      <a:pt x="6" y="18"/>
                      <a:pt x="7" y="16"/>
                      <a:pt x="8" y="15"/>
                    </a:cubicBezTo>
                    <a:cubicBezTo>
                      <a:pt x="8" y="14"/>
                      <a:pt x="8" y="13"/>
                      <a:pt x="8" y="13"/>
                    </a:cubicBezTo>
                    <a:cubicBezTo>
                      <a:pt x="8" y="12"/>
                      <a:pt x="9" y="11"/>
                      <a:pt x="9" y="11"/>
                    </a:cubicBezTo>
                    <a:cubicBezTo>
                      <a:pt x="9" y="11"/>
                      <a:pt x="9" y="11"/>
                      <a:pt x="9" y="10"/>
                    </a:cubicBezTo>
                    <a:cubicBezTo>
                      <a:pt x="9" y="9"/>
                      <a:pt x="9" y="9"/>
                      <a:pt x="9" y="8"/>
                    </a:cubicBezTo>
                    <a:cubicBezTo>
                      <a:pt x="9" y="8"/>
                      <a:pt x="9" y="7"/>
                      <a:pt x="9" y="7"/>
                    </a:cubicBezTo>
                    <a:cubicBezTo>
                      <a:pt x="8" y="7"/>
                      <a:pt x="8" y="6"/>
                      <a:pt x="8" y="6"/>
                    </a:cubicBezTo>
                    <a:cubicBezTo>
                      <a:pt x="8" y="4"/>
                      <a:pt x="7" y="2"/>
                      <a:pt x="8" y="1"/>
                    </a:cubicBezTo>
                    <a:cubicBezTo>
                      <a:pt x="8" y="0"/>
                      <a:pt x="9" y="0"/>
                      <a:pt x="10" y="0"/>
                    </a:cubicBezTo>
                    <a:cubicBezTo>
                      <a:pt x="10" y="0"/>
                      <a:pt x="10" y="0"/>
                      <a:pt x="10" y="0"/>
                    </a:cubicBezTo>
                    <a:cubicBezTo>
                      <a:pt x="11" y="0"/>
                      <a:pt x="12" y="0"/>
                      <a:pt x="13" y="0"/>
                    </a:cubicBezTo>
                    <a:cubicBezTo>
                      <a:pt x="14" y="0"/>
                      <a:pt x="15" y="0"/>
                      <a:pt x="16" y="0"/>
                    </a:cubicBezTo>
                    <a:cubicBezTo>
                      <a:pt x="19" y="0"/>
                      <a:pt x="22" y="0"/>
                      <a:pt x="22" y="4"/>
                    </a:cubicBezTo>
                    <a:cubicBezTo>
                      <a:pt x="23" y="6"/>
                      <a:pt x="23" y="8"/>
                      <a:pt x="23" y="9"/>
                    </a:cubicBezTo>
                    <a:cubicBezTo>
                      <a:pt x="23" y="13"/>
                      <a:pt x="23" y="17"/>
                      <a:pt x="26" y="20"/>
                    </a:cubicBezTo>
                    <a:cubicBezTo>
                      <a:pt x="26" y="20"/>
                      <a:pt x="26" y="20"/>
                      <a:pt x="26" y="20"/>
                    </a:cubicBezTo>
                    <a:cubicBezTo>
                      <a:pt x="26" y="21"/>
                      <a:pt x="26" y="21"/>
                      <a:pt x="26" y="21"/>
                    </a:cubicBezTo>
                    <a:cubicBezTo>
                      <a:pt x="25" y="22"/>
                      <a:pt x="23" y="23"/>
                      <a:pt x="20" y="24"/>
                    </a:cubicBezTo>
                    <a:cubicBezTo>
                      <a:pt x="19" y="24"/>
                      <a:pt x="18" y="24"/>
                      <a:pt x="18" y="24"/>
                    </a:cubicBezTo>
                    <a:cubicBezTo>
                      <a:pt x="15" y="26"/>
                      <a:pt x="14" y="26"/>
                      <a:pt x="12" y="26"/>
                    </a:cubicBezTo>
                    <a:close/>
                    <a:moveTo>
                      <a:pt x="10" y="24"/>
                    </a:moveTo>
                    <a:cubicBezTo>
                      <a:pt x="13" y="25"/>
                      <a:pt x="13" y="24"/>
                      <a:pt x="17" y="23"/>
                    </a:cubicBezTo>
                    <a:cubicBezTo>
                      <a:pt x="18" y="22"/>
                      <a:pt x="19" y="22"/>
                      <a:pt x="20" y="22"/>
                    </a:cubicBezTo>
                    <a:cubicBezTo>
                      <a:pt x="21" y="21"/>
                      <a:pt x="23" y="21"/>
                      <a:pt x="24" y="20"/>
                    </a:cubicBezTo>
                    <a:cubicBezTo>
                      <a:pt x="21" y="17"/>
                      <a:pt x="21" y="13"/>
                      <a:pt x="21" y="10"/>
                    </a:cubicBezTo>
                    <a:cubicBezTo>
                      <a:pt x="21" y="8"/>
                      <a:pt x="21" y="6"/>
                      <a:pt x="20" y="5"/>
                    </a:cubicBezTo>
                    <a:cubicBezTo>
                      <a:pt x="20" y="2"/>
                      <a:pt x="19" y="2"/>
                      <a:pt x="16" y="2"/>
                    </a:cubicBezTo>
                    <a:cubicBezTo>
                      <a:pt x="15" y="2"/>
                      <a:pt x="15" y="2"/>
                      <a:pt x="14" y="2"/>
                    </a:cubicBezTo>
                    <a:cubicBezTo>
                      <a:pt x="13" y="2"/>
                      <a:pt x="11" y="2"/>
                      <a:pt x="10" y="2"/>
                    </a:cubicBezTo>
                    <a:cubicBezTo>
                      <a:pt x="10" y="2"/>
                      <a:pt x="10" y="2"/>
                      <a:pt x="10" y="2"/>
                    </a:cubicBezTo>
                    <a:cubicBezTo>
                      <a:pt x="10" y="2"/>
                      <a:pt x="10" y="2"/>
                      <a:pt x="10" y="2"/>
                    </a:cubicBezTo>
                    <a:cubicBezTo>
                      <a:pt x="9" y="2"/>
                      <a:pt x="10" y="4"/>
                      <a:pt x="10" y="5"/>
                    </a:cubicBezTo>
                    <a:cubicBezTo>
                      <a:pt x="10" y="6"/>
                      <a:pt x="10" y="6"/>
                      <a:pt x="10" y="7"/>
                    </a:cubicBezTo>
                    <a:cubicBezTo>
                      <a:pt x="11" y="7"/>
                      <a:pt x="11" y="8"/>
                      <a:pt x="11" y="8"/>
                    </a:cubicBezTo>
                    <a:cubicBezTo>
                      <a:pt x="11" y="9"/>
                      <a:pt x="11" y="9"/>
                      <a:pt x="11" y="10"/>
                    </a:cubicBezTo>
                    <a:cubicBezTo>
                      <a:pt x="11" y="11"/>
                      <a:pt x="12" y="12"/>
                      <a:pt x="10" y="13"/>
                    </a:cubicBezTo>
                    <a:cubicBezTo>
                      <a:pt x="10" y="13"/>
                      <a:pt x="10" y="13"/>
                      <a:pt x="10" y="13"/>
                    </a:cubicBezTo>
                    <a:cubicBezTo>
                      <a:pt x="10" y="14"/>
                      <a:pt x="10" y="15"/>
                      <a:pt x="9" y="15"/>
                    </a:cubicBezTo>
                    <a:cubicBezTo>
                      <a:pt x="9" y="17"/>
                      <a:pt x="8" y="18"/>
                      <a:pt x="9" y="20"/>
                    </a:cubicBezTo>
                    <a:cubicBezTo>
                      <a:pt x="9" y="20"/>
                      <a:pt x="9" y="20"/>
                      <a:pt x="9" y="21"/>
                    </a:cubicBezTo>
                    <a:cubicBezTo>
                      <a:pt x="10" y="22"/>
                      <a:pt x="11" y="23"/>
                      <a:pt x="10" y="2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55" name="Freeform 264"/>
              <p:cNvSpPr/>
              <p:nvPr/>
            </p:nvSpPr>
            <p:spPr bwMode="auto">
              <a:xfrm>
                <a:off x="4364038" y="2627140"/>
                <a:ext cx="80963" cy="60325"/>
              </a:xfrm>
              <a:custGeom>
                <a:avLst/>
                <a:gdLst>
                  <a:gd name="T0" fmla="*/ 0 w 30"/>
                  <a:gd name="T1" fmla="*/ 7 h 22"/>
                  <a:gd name="T2" fmla="*/ 0 w 30"/>
                  <a:gd name="T3" fmla="*/ 8 h 22"/>
                  <a:gd name="T4" fmla="*/ 1 w 30"/>
                  <a:gd name="T5" fmla="*/ 7 h 22"/>
                  <a:gd name="T6" fmla="*/ 9 w 30"/>
                  <a:gd name="T7" fmla="*/ 13 h 22"/>
                  <a:gd name="T8" fmla="*/ 17 w 30"/>
                  <a:gd name="T9" fmla="*/ 17 h 22"/>
                  <a:gd name="T10" fmla="*/ 22 w 30"/>
                  <a:gd name="T11" fmla="*/ 21 h 22"/>
                  <a:gd name="T12" fmla="*/ 26 w 30"/>
                  <a:gd name="T13" fmla="*/ 20 h 22"/>
                  <a:gd name="T14" fmla="*/ 27 w 30"/>
                  <a:gd name="T15" fmla="*/ 17 h 22"/>
                  <a:gd name="T16" fmla="*/ 29 w 30"/>
                  <a:gd name="T17" fmla="*/ 17 h 22"/>
                  <a:gd name="T18" fmla="*/ 28 w 30"/>
                  <a:gd name="T19" fmla="*/ 16 h 22"/>
                  <a:gd name="T20" fmla="*/ 27 w 30"/>
                  <a:gd name="T21" fmla="*/ 12 h 22"/>
                  <a:gd name="T22" fmla="*/ 28 w 30"/>
                  <a:gd name="T23" fmla="*/ 10 h 22"/>
                  <a:gd name="T24" fmla="*/ 26 w 30"/>
                  <a:gd name="T25" fmla="*/ 6 h 22"/>
                  <a:gd name="T26" fmla="*/ 25 w 30"/>
                  <a:gd name="T27" fmla="*/ 7 h 22"/>
                  <a:gd name="T28" fmla="*/ 26 w 30"/>
                  <a:gd name="T29" fmla="*/ 5 h 22"/>
                  <a:gd name="T30" fmla="*/ 22 w 30"/>
                  <a:gd name="T31" fmla="*/ 1 h 22"/>
                  <a:gd name="T32" fmla="*/ 14 w 30"/>
                  <a:gd name="T33" fmla="*/ 2 h 22"/>
                  <a:gd name="T34" fmla="*/ 15 w 30"/>
                  <a:gd name="T35" fmla="*/ 1 h 22"/>
                  <a:gd name="T36" fmla="*/ 5 w 30"/>
                  <a:gd name="T37" fmla="*/ 0 h 22"/>
                  <a:gd name="T38" fmla="*/ 5 w 30"/>
                  <a:gd name="T39" fmla="*/ 4 h 22"/>
                  <a:gd name="T40" fmla="*/ 0 w 30"/>
                  <a:gd name="T41"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2">
                    <a:moveTo>
                      <a:pt x="0" y="7"/>
                    </a:moveTo>
                    <a:cubicBezTo>
                      <a:pt x="0" y="7"/>
                      <a:pt x="0" y="8"/>
                      <a:pt x="0" y="8"/>
                    </a:cubicBezTo>
                    <a:cubicBezTo>
                      <a:pt x="1" y="8"/>
                      <a:pt x="1" y="7"/>
                      <a:pt x="1" y="7"/>
                    </a:cubicBezTo>
                    <a:cubicBezTo>
                      <a:pt x="2" y="10"/>
                      <a:pt x="7" y="16"/>
                      <a:pt x="9" y="13"/>
                    </a:cubicBezTo>
                    <a:cubicBezTo>
                      <a:pt x="12" y="9"/>
                      <a:pt x="20" y="13"/>
                      <a:pt x="17" y="17"/>
                    </a:cubicBezTo>
                    <a:cubicBezTo>
                      <a:pt x="19" y="17"/>
                      <a:pt x="24" y="16"/>
                      <a:pt x="22" y="21"/>
                    </a:cubicBezTo>
                    <a:cubicBezTo>
                      <a:pt x="24" y="22"/>
                      <a:pt x="24" y="20"/>
                      <a:pt x="26" y="20"/>
                    </a:cubicBezTo>
                    <a:cubicBezTo>
                      <a:pt x="28" y="20"/>
                      <a:pt x="27" y="18"/>
                      <a:pt x="27" y="17"/>
                    </a:cubicBezTo>
                    <a:cubicBezTo>
                      <a:pt x="27" y="17"/>
                      <a:pt x="28" y="17"/>
                      <a:pt x="29" y="17"/>
                    </a:cubicBezTo>
                    <a:cubicBezTo>
                      <a:pt x="28" y="16"/>
                      <a:pt x="28" y="16"/>
                      <a:pt x="28" y="16"/>
                    </a:cubicBezTo>
                    <a:cubicBezTo>
                      <a:pt x="30" y="14"/>
                      <a:pt x="27" y="14"/>
                      <a:pt x="27" y="12"/>
                    </a:cubicBezTo>
                    <a:cubicBezTo>
                      <a:pt x="27" y="11"/>
                      <a:pt x="28" y="10"/>
                      <a:pt x="28" y="10"/>
                    </a:cubicBezTo>
                    <a:cubicBezTo>
                      <a:pt x="27" y="9"/>
                      <a:pt x="26" y="8"/>
                      <a:pt x="26" y="6"/>
                    </a:cubicBezTo>
                    <a:cubicBezTo>
                      <a:pt x="26" y="7"/>
                      <a:pt x="25" y="7"/>
                      <a:pt x="25" y="7"/>
                    </a:cubicBezTo>
                    <a:cubicBezTo>
                      <a:pt x="25" y="7"/>
                      <a:pt x="26" y="6"/>
                      <a:pt x="26" y="5"/>
                    </a:cubicBezTo>
                    <a:cubicBezTo>
                      <a:pt x="24" y="4"/>
                      <a:pt x="24" y="0"/>
                      <a:pt x="22" y="1"/>
                    </a:cubicBezTo>
                    <a:cubicBezTo>
                      <a:pt x="20" y="3"/>
                      <a:pt x="17" y="2"/>
                      <a:pt x="14" y="2"/>
                    </a:cubicBezTo>
                    <a:cubicBezTo>
                      <a:pt x="14" y="2"/>
                      <a:pt x="15" y="2"/>
                      <a:pt x="15" y="1"/>
                    </a:cubicBezTo>
                    <a:cubicBezTo>
                      <a:pt x="11" y="1"/>
                      <a:pt x="9" y="1"/>
                      <a:pt x="5" y="0"/>
                    </a:cubicBezTo>
                    <a:cubicBezTo>
                      <a:pt x="5" y="2"/>
                      <a:pt x="4" y="2"/>
                      <a:pt x="5" y="4"/>
                    </a:cubicBezTo>
                    <a:cubicBezTo>
                      <a:pt x="3" y="4"/>
                      <a:pt x="1" y="5"/>
                      <a:pt x="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56" name="Freeform 265"/>
              <p:cNvSpPr>
                <a:spLocks noEditPoints="1"/>
              </p:cNvSpPr>
              <p:nvPr/>
            </p:nvSpPr>
            <p:spPr bwMode="auto">
              <a:xfrm>
                <a:off x="4357688" y="2623965"/>
                <a:ext cx="90488" cy="66675"/>
              </a:xfrm>
              <a:custGeom>
                <a:avLst/>
                <a:gdLst>
                  <a:gd name="T0" fmla="*/ 23 w 33"/>
                  <a:gd name="T1" fmla="*/ 23 h 24"/>
                  <a:gd name="T2" fmla="*/ 23 w 33"/>
                  <a:gd name="T3" fmla="*/ 22 h 24"/>
                  <a:gd name="T4" fmla="*/ 19 w 33"/>
                  <a:gd name="T5" fmla="*/ 19 h 24"/>
                  <a:gd name="T6" fmla="*/ 18 w 33"/>
                  <a:gd name="T7" fmla="*/ 18 h 24"/>
                  <a:gd name="T8" fmla="*/ 15 w 33"/>
                  <a:gd name="T9" fmla="*/ 13 h 24"/>
                  <a:gd name="T10" fmla="*/ 9 w 33"/>
                  <a:gd name="T11" fmla="*/ 16 h 24"/>
                  <a:gd name="T12" fmla="*/ 2 w 33"/>
                  <a:gd name="T13" fmla="*/ 10 h 24"/>
                  <a:gd name="T14" fmla="*/ 1 w 33"/>
                  <a:gd name="T15" fmla="*/ 8 h 24"/>
                  <a:gd name="T16" fmla="*/ 6 w 33"/>
                  <a:gd name="T17" fmla="*/ 2 h 24"/>
                  <a:gd name="T18" fmla="*/ 6 w 33"/>
                  <a:gd name="T19" fmla="*/ 0 h 24"/>
                  <a:gd name="T20" fmla="*/ 17 w 33"/>
                  <a:gd name="T21" fmla="*/ 1 h 24"/>
                  <a:gd name="T22" fmla="*/ 18 w 33"/>
                  <a:gd name="T23" fmla="*/ 2 h 24"/>
                  <a:gd name="T24" fmla="*/ 20 w 33"/>
                  <a:gd name="T25" fmla="*/ 3 h 24"/>
                  <a:gd name="T26" fmla="*/ 25 w 33"/>
                  <a:gd name="T27" fmla="*/ 1 h 24"/>
                  <a:gd name="T28" fmla="*/ 29 w 33"/>
                  <a:gd name="T29" fmla="*/ 5 h 24"/>
                  <a:gd name="T30" fmla="*/ 30 w 33"/>
                  <a:gd name="T31" fmla="*/ 6 h 24"/>
                  <a:gd name="T32" fmla="*/ 30 w 33"/>
                  <a:gd name="T33" fmla="*/ 9 h 24"/>
                  <a:gd name="T34" fmla="*/ 30 w 33"/>
                  <a:gd name="T35" fmla="*/ 12 h 24"/>
                  <a:gd name="T36" fmla="*/ 30 w 33"/>
                  <a:gd name="T37" fmla="*/ 14 h 24"/>
                  <a:gd name="T38" fmla="*/ 31 w 33"/>
                  <a:gd name="T39" fmla="*/ 17 h 24"/>
                  <a:gd name="T40" fmla="*/ 33 w 33"/>
                  <a:gd name="T41" fmla="*/ 20 h 24"/>
                  <a:gd name="T42" fmla="*/ 30 w 33"/>
                  <a:gd name="T43" fmla="*/ 19 h 24"/>
                  <a:gd name="T44" fmla="*/ 28 w 33"/>
                  <a:gd name="T45" fmla="*/ 22 h 24"/>
                  <a:gd name="T46" fmla="*/ 25 w 33"/>
                  <a:gd name="T47" fmla="*/ 24 h 24"/>
                  <a:gd name="T48" fmla="*/ 25 w 33"/>
                  <a:gd name="T49" fmla="*/ 18 h 24"/>
                  <a:gd name="T50" fmla="*/ 26 w 33"/>
                  <a:gd name="T51" fmla="*/ 21 h 24"/>
                  <a:gd name="T52" fmla="*/ 28 w 33"/>
                  <a:gd name="T53" fmla="*/ 19 h 24"/>
                  <a:gd name="T54" fmla="*/ 28 w 33"/>
                  <a:gd name="T55" fmla="*/ 17 h 24"/>
                  <a:gd name="T56" fmla="*/ 29 w 33"/>
                  <a:gd name="T57" fmla="*/ 15 h 24"/>
                  <a:gd name="T58" fmla="*/ 28 w 33"/>
                  <a:gd name="T59" fmla="*/ 13 h 24"/>
                  <a:gd name="T60" fmla="*/ 29 w 33"/>
                  <a:gd name="T61" fmla="*/ 11 h 24"/>
                  <a:gd name="T62" fmla="*/ 27 w 33"/>
                  <a:gd name="T63" fmla="*/ 9 h 24"/>
                  <a:gd name="T64" fmla="*/ 20 w 33"/>
                  <a:gd name="T65" fmla="*/ 12 h 24"/>
                  <a:gd name="T66" fmla="*/ 27 w 33"/>
                  <a:gd name="T67" fmla="*/ 7 h 24"/>
                  <a:gd name="T68" fmla="*/ 25 w 33"/>
                  <a:gd name="T69" fmla="*/ 4 h 24"/>
                  <a:gd name="T70" fmla="*/ 20 w 33"/>
                  <a:gd name="T71" fmla="*/ 5 h 24"/>
                  <a:gd name="T72" fmla="*/ 17 w 33"/>
                  <a:gd name="T73" fmla="*/ 4 h 24"/>
                  <a:gd name="T74" fmla="*/ 15 w 33"/>
                  <a:gd name="T75" fmla="*/ 3 h 24"/>
                  <a:gd name="T76" fmla="*/ 8 w 33"/>
                  <a:gd name="T77" fmla="*/ 3 h 24"/>
                  <a:gd name="T78" fmla="*/ 8 w 33"/>
                  <a:gd name="T79" fmla="*/ 6 h 24"/>
                  <a:gd name="T80" fmla="*/ 4 w 33"/>
                  <a:gd name="T81" fmla="*/ 7 h 24"/>
                  <a:gd name="T82" fmla="*/ 9 w 33"/>
                  <a:gd name="T83" fmla="*/ 14 h 24"/>
                  <a:gd name="T84" fmla="*/ 15 w 33"/>
                  <a:gd name="T85" fmla="*/ 11 h 24"/>
                  <a:gd name="T86" fmla="*/ 20 w 33"/>
                  <a:gd name="T8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24">
                    <a:moveTo>
                      <a:pt x="25" y="24"/>
                    </a:moveTo>
                    <a:cubicBezTo>
                      <a:pt x="24" y="24"/>
                      <a:pt x="24" y="23"/>
                      <a:pt x="23" y="23"/>
                    </a:cubicBezTo>
                    <a:cubicBezTo>
                      <a:pt x="22" y="23"/>
                      <a:pt x="22" y="23"/>
                      <a:pt x="22" y="23"/>
                    </a:cubicBezTo>
                    <a:cubicBezTo>
                      <a:pt x="23" y="22"/>
                      <a:pt x="23" y="22"/>
                      <a:pt x="23" y="22"/>
                    </a:cubicBezTo>
                    <a:cubicBezTo>
                      <a:pt x="24" y="20"/>
                      <a:pt x="23" y="20"/>
                      <a:pt x="23" y="19"/>
                    </a:cubicBezTo>
                    <a:cubicBezTo>
                      <a:pt x="23" y="19"/>
                      <a:pt x="20" y="19"/>
                      <a:pt x="19" y="19"/>
                    </a:cubicBezTo>
                    <a:cubicBezTo>
                      <a:pt x="17" y="20"/>
                      <a:pt x="17" y="20"/>
                      <a:pt x="17" y="20"/>
                    </a:cubicBezTo>
                    <a:cubicBezTo>
                      <a:pt x="18" y="18"/>
                      <a:pt x="18" y="18"/>
                      <a:pt x="18" y="18"/>
                    </a:cubicBezTo>
                    <a:cubicBezTo>
                      <a:pt x="19" y="17"/>
                      <a:pt x="19" y="16"/>
                      <a:pt x="18" y="15"/>
                    </a:cubicBezTo>
                    <a:cubicBezTo>
                      <a:pt x="18" y="14"/>
                      <a:pt x="16" y="13"/>
                      <a:pt x="15" y="13"/>
                    </a:cubicBezTo>
                    <a:cubicBezTo>
                      <a:pt x="14" y="13"/>
                      <a:pt x="13" y="13"/>
                      <a:pt x="12" y="14"/>
                    </a:cubicBezTo>
                    <a:cubicBezTo>
                      <a:pt x="11" y="15"/>
                      <a:pt x="10" y="16"/>
                      <a:pt x="9" y="16"/>
                    </a:cubicBezTo>
                    <a:cubicBezTo>
                      <a:pt x="7" y="16"/>
                      <a:pt x="4" y="12"/>
                      <a:pt x="3" y="10"/>
                    </a:cubicBezTo>
                    <a:cubicBezTo>
                      <a:pt x="2" y="10"/>
                      <a:pt x="2" y="10"/>
                      <a:pt x="2" y="10"/>
                    </a:cubicBezTo>
                    <a:cubicBezTo>
                      <a:pt x="0" y="8"/>
                      <a:pt x="0" y="8"/>
                      <a:pt x="0" y="8"/>
                    </a:cubicBezTo>
                    <a:cubicBezTo>
                      <a:pt x="1" y="8"/>
                      <a:pt x="1" y="8"/>
                      <a:pt x="1" y="8"/>
                    </a:cubicBezTo>
                    <a:cubicBezTo>
                      <a:pt x="2" y="6"/>
                      <a:pt x="4" y="5"/>
                      <a:pt x="6" y="4"/>
                    </a:cubicBezTo>
                    <a:cubicBezTo>
                      <a:pt x="6" y="3"/>
                      <a:pt x="6" y="3"/>
                      <a:pt x="6" y="2"/>
                    </a:cubicBezTo>
                    <a:cubicBezTo>
                      <a:pt x="6" y="2"/>
                      <a:pt x="6" y="2"/>
                      <a:pt x="6" y="1"/>
                    </a:cubicBezTo>
                    <a:cubicBezTo>
                      <a:pt x="6" y="0"/>
                      <a:pt x="6" y="0"/>
                      <a:pt x="6" y="0"/>
                    </a:cubicBezTo>
                    <a:cubicBezTo>
                      <a:pt x="7" y="0"/>
                      <a:pt x="7" y="0"/>
                      <a:pt x="7" y="0"/>
                    </a:cubicBezTo>
                    <a:cubicBezTo>
                      <a:pt x="11" y="1"/>
                      <a:pt x="13" y="1"/>
                      <a:pt x="17" y="1"/>
                    </a:cubicBezTo>
                    <a:cubicBezTo>
                      <a:pt x="18" y="1"/>
                      <a:pt x="18" y="1"/>
                      <a:pt x="18" y="1"/>
                    </a:cubicBezTo>
                    <a:cubicBezTo>
                      <a:pt x="18" y="2"/>
                      <a:pt x="18" y="2"/>
                      <a:pt x="18" y="2"/>
                    </a:cubicBezTo>
                    <a:cubicBezTo>
                      <a:pt x="18" y="2"/>
                      <a:pt x="18" y="2"/>
                      <a:pt x="19" y="2"/>
                    </a:cubicBezTo>
                    <a:cubicBezTo>
                      <a:pt x="19" y="3"/>
                      <a:pt x="20" y="3"/>
                      <a:pt x="20" y="3"/>
                    </a:cubicBezTo>
                    <a:cubicBezTo>
                      <a:pt x="22" y="3"/>
                      <a:pt x="23" y="2"/>
                      <a:pt x="23" y="2"/>
                    </a:cubicBezTo>
                    <a:cubicBezTo>
                      <a:pt x="24" y="1"/>
                      <a:pt x="24" y="1"/>
                      <a:pt x="25" y="1"/>
                    </a:cubicBezTo>
                    <a:cubicBezTo>
                      <a:pt x="26" y="1"/>
                      <a:pt x="26" y="2"/>
                      <a:pt x="27" y="3"/>
                    </a:cubicBezTo>
                    <a:cubicBezTo>
                      <a:pt x="27" y="4"/>
                      <a:pt x="28" y="5"/>
                      <a:pt x="29" y="5"/>
                    </a:cubicBezTo>
                    <a:cubicBezTo>
                      <a:pt x="30" y="6"/>
                      <a:pt x="30" y="6"/>
                      <a:pt x="30" y="6"/>
                    </a:cubicBezTo>
                    <a:cubicBezTo>
                      <a:pt x="30" y="6"/>
                      <a:pt x="30" y="6"/>
                      <a:pt x="30" y="6"/>
                    </a:cubicBezTo>
                    <a:cubicBezTo>
                      <a:pt x="29" y="8"/>
                      <a:pt x="29" y="8"/>
                      <a:pt x="29" y="8"/>
                    </a:cubicBezTo>
                    <a:cubicBezTo>
                      <a:pt x="29" y="8"/>
                      <a:pt x="29" y="9"/>
                      <a:pt x="30" y="9"/>
                    </a:cubicBezTo>
                    <a:cubicBezTo>
                      <a:pt x="30" y="10"/>
                      <a:pt x="30" y="10"/>
                      <a:pt x="31" y="11"/>
                    </a:cubicBezTo>
                    <a:cubicBezTo>
                      <a:pt x="31" y="11"/>
                      <a:pt x="30" y="12"/>
                      <a:pt x="30" y="12"/>
                    </a:cubicBezTo>
                    <a:cubicBezTo>
                      <a:pt x="30" y="12"/>
                      <a:pt x="30" y="13"/>
                      <a:pt x="30" y="13"/>
                    </a:cubicBezTo>
                    <a:cubicBezTo>
                      <a:pt x="30" y="13"/>
                      <a:pt x="30" y="13"/>
                      <a:pt x="30" y="14"/>
                    </a:cubicBezTo>
                    <a:cubicBezTo>
                      <a:pt x="31" y="14"/>
                      <a:pt x="32" y="15"/>
                      <a:pt x="31" y="17"/>
                    </a:cubicBezTo>
                    <a:cubicBezTo>
                      <a:pt x="31" y="17"/>
                      <a:pt x="31" y="17"/>
                      <a:pt x="31" y="17"/>
                    </a:cubicBezTo>
                    <a:cubicBezTo>
                      <a:pt x="31" y="17"/>
                      <a:pt x="31" y="18"/>
                      <a:pt x="32" y="18"/>
                    </a:cubicBezTo>
                    <a:cubicBezTo>
                      <a:pt x="33" y="20"/>
                      <a:pt x="33" y="20"/>
                      <a:pt x="33" y="20"/>
                    </a:cubicBezTo>
                    <a:cubicBezTo>
                      <a:pt x="30" y="19"/>
                      <a:pt x="30" y="19"/>
                      <a:pt x="30" y="19"/>
                    </a:cubicBezTo>
                    <a:cubicBezTo>
                      <a:pt x="30" y="19"/>
                      <a:pt x="30" y="19"/>
                      <a:pt x="30" y="19"/>
                    </a:cubicBezTo>
                    <a:cubicBezTo>
                      <a:pt x="30" y="20"/>
                      <a:pt x="30" y="21"/>
                      <a:pt x="30" y="21"/>
                    </a:cubicBezTo>
                    <a:cubicBezTo>
                      <a:pt x="30" y="22"/>
                      <a:pt x="29" y="22"/>
                      <a:pt x="28" y="22"/>
                    </a:cubicBezTo>
                    <a:cubicBezTo>
                      <a:pt x="28" y="22"/>
                      <a:pt x="27" y="23"/>
                      <a:pt x="27" y="23"/>
                    </a:cubicBezTo>
                    <a:cubicBezTo>
                      <a:pt x="26" y="23"/>
                      <a:pt x="26" y="24"/>
                      <a:pt x="25" y="24"/>
                    </a:cubicBezTo>
                    <a:close/>
                    <a:moveTo>
                      <a:pt x="22" y="17"/>
                    </a:moveTo>
                    <a:cubicBezTo>
                      <a:pt x="23" y="17"/>
                      <a:pt x="24" y="17"/>
                      <a:pt x="25" y="18"/>
                    </a:cubicBezTo>
                    <a:cubicBezTo>
                      <a:pt x="25" y="19"/>
                      <a:pt x="25" y="20"/>
                      <a:pt x="25" y="22"/>
                    </a:cubicBezTo>
                    <a:cubicBezTo>
                      <a:pt x="25" y="22"/>
                      <a:pt x="25" y="21"/>
                      <a:pt x="26" y="21"/>
                    </a:cubicBezTo>
                    <a:cubicBezTo>
                      <a:pt x="26" y="21"/>
                      <a:pt x="27" y="20"/>
                      <a:pt x="28" y="20"/>
                    </a:cubicBezTo>
                    <a:cubicBezTo>
                      <a:pt x="28" y="20"/>
                      <a:pt x="28" y="19"/>
                      <a:pt x="28" y="19"/>
                    </a:cubicBezTo>
                    <a:cubicBezTo>
                      <a:pt x="25" y="15"/>
                      <a:pt x="25" y="15"/>
                      <a:pt x="25" y="15"/>
                    </a:cubicBezTo>
                    <a:cubicBezTo>
                      <a:pt x="28" y="17"/>
                      <a:pt x="28" y="17"/>
                      <a:pt x="28" y="17"/>
                    </a:cubicBezTo>
                    <a:cubicBezTo>
                      <a:pt x="29" y="16"/>
                      <a:pt x="29" y="16"/>
                      <a:pt x="29" y="16"/>
                    </a:cubicBezTo>
                    <a:cubicBezTo>
                      <a:pt x="29" y="16"/>
                      <a:pt x="29" y="15"/>
                      <a:pt x="29" y="15"/>
                    </a:cubicBezTo>
                    <a:cubicBezTo>
                      <a:pt x="29" y="15"/>
                      <a:pt x="29" y="15"/>
                      <a:pt x="29" y="15"/>
                    </a:cubicBezTo>
                    <a:cubicBezTo>
                      <a:pt x="29" y="15"/>
                      <a:pt x="28" y="14"/>
                      <a:pt x="28" y="13"/>
                    </a:cubicBezTo>
                    <a:cubicBezTo>
                      <a:pt x="28" y="12"/>
                      <a:pt x="28" y="12"/>
                      <a:pt x="28" y="11"/>
                    </a:cubicBezTo>
                    <a:cubicBezTo>
                      <a:pt x="28" y="11"/>
                      <a:pt x="28" y="11"/>
                      <a:pt x="29" y="11"/>
                    </a:cubicBezTo>
                    <a:cubicBezTo>
                      <a:pt x="28" y="11"/>
                      <a:pt x="28" y="10"/>
                      <a:pt x="28" y="10"/>
                    </a:cubicBezTo>
                    <a:cubicBezTo>
                      <a:pt x="28" y="10"/>
                      <a:pt x="28" y="9"/>
                      <a:pt x="27" y="9"/>
                    </a:cubicBezTo>
                    <a:cubicBezTo>
                      <a:pt x="27" y="9"/>
                      <a:pt x="27" y="9"/>
                      <a:pt x="27" y="9"/>
                    </a:cubicBezTo>
                    <a:cubicBezTo>
                      <a:pt x="20" y="12"/>
                      <a:pt x="20" y="12"/>
                      <a:pt x="20" y="12"/>
                    </a:cubicBezTo>
                    <a:cubicBezTo>
                      <a:pt x="26" y="7"/>
                      <a:pt x="26" y="7"/>
                      <a:pt x="26" y="7"/>
                    </a:cubicBezTo>
                    <a:cubicBezTo>
                      <a:pt x="26" y="7"/>
                      <a:pt x="27" y="7"/>
                      <a:pt x="27" y="7"/>
                    </a:cubicBezTo>
                    <a:cubicBezTo>
                      <a:pt x="27" y="6"/>
                      <a:pt x="27" y="6"/>
                      <a:pt x="27" y="6"/>
                    </a:cubicBezTo>
                    <a:cubicBezTo>
                      <a:pt x="26" y="6"/>
                      <a:pt x="26" y="5"/>
                      <a:pt x="25" y="4"/>
                    </a:cubicBezTo>
                    <a:cubicBezTo>
                      <a:pt x="25" y="4"/>
                      <a:pt x="25" y="3"/>
                      <a:pt x="25" y="3"/>
                    </a:cubicBezTo>
                    <a:cubicBezTo>
                      <a:pt x="23" y="4"/>
                      <a:pt x="22" y="5"/>
                      <a:pt x="20" y="5"/>
                    </a:cubicBezTo>
                    <a:cubicBezTo>
                      <a:pt x="20" y="5"/>
                      <a:pt x="19" y="4"/>
                      <a:pt x="19" y="4"/>
                    </a:cubicBezTo>
                    <a:cubicBezTo>
                      <a:pt x="18" y="4"/>
                      <a:pt x="17" y="4"/>
                      <a:pt x="17" y="4"/>
                    </a:cubicBezTo>
                    <a:cubicBezTo>
                      <a:pt x="15" y="5"/>
                      <a:pt x="15" y="5"/>
                      <a:pt x="15" y="5"/>
                    </a:cubicBezTo>
                    <a:cubicBezTo>
                      <a:pt x="15" y="3"/>
                      <a:pt x="15" y="3"/>
                      <a:pt x="15" y="3"/>
                    </a:cubicBezTo>
                    <a:cubicBezTo>
                      <a:pt x="13" y="3"/>
                      <a:pt x="11" y="3"/>
                      <a:pt x="8" y="2"/>
                    </a:cubicBezTo>
                    <a:cubicBezTo>
                      <a:pt x="8" y="2"/>
                      <a:pt x="8" y="3"/>
                      <a:pt x="8" y="3"/>
                    </a:cubicBezTo>
                    <a:cubicBezTo>
                      <a:pt x="8" y="3"/>
                      <a:pt x="8" y="4"/>
                      <a:pt x="8" y="5"/>
                    </a:cubicBezTo>
                    <a:cubicBezTo>
                      <a:pt x="8" y="6"/>
                      <a:pt x="8" y="6"/>
                      <a:pt x="8" y="6"/>
                    </a:cubicBezTo>
                    <a:cubicBezTo>
                      <a:pt x="7" y="6"/>
                      <a:pt x="7" y="6"/>
                      <a:pt x="7" y="6"/>
                    </a:cubicBezTo>
                    <a:cubicBezTo>
                      <a:pt x="6" y="6"/>
                      <a:pt x="5" y="6"/>
                      <a:pt x="4" y="7"/>
                    </a:cubicBezTo>
                    <a:cubicBezTo>
                      <a:pt x="4" y="8"/>
                      <a:pt x="4" y="8"/>
                      <a:pt x="4" y="8"/>
                    </a:cubicBezTo>
                    <a:cubicBezTo>
                      <a:pt x="5" y="10"/>
                      <a:pt x="7" y="14"/>
                      <a:pt x="9" y="14"/>
                    </a:cubicBezTo>
                    <a:cubicBezTo>
                      <a:pt x="10" y="14"/>
                      <a:pt x="10" y="14"/>
                      <a:pt x="10" y="13"/>
                    </a:cubicBezTo>
                    <a:cubicBezTo>
                      <a:pt x="11" y="12"/>
                      <a:pt x="13" y="11"/>
                      <a:pt x="15" y="11"/>
                    </a:cubicBezTo>
                    <a:cubicBezTo>
                      <a:pt x="17" y="11"/>
                      <a:pt x="19" y="12"/>
                      <a:pt x="20" y="14"/>
                    </a:cubicBezTo>
                    <a:cubicBezTo>
                      <a:pt x="20" y="15"/>
                      <a:pt x="21" y="16"/>
                      <a:pt x="20" y="17"/>
                    </a:cubicBezTo>
                    <a:cubicBezTo>
                      <a:pt x="21" y="17"/>
                      <a:pt x="21" y="17"/>
                      <a:pt x="22"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57" name="Freeform 266"/>
              <p:cNvSpPr/>
              <p:nvPr/>
            </p:nvSpPr>
            <p:spPr bwMode="auto">
              <a:xfrm>
                <a:off x="4432300" y="2646190"/>
                <a:ext cx="68263" cy="71438"/>
              </a:xfrm>
              <a:custGeom>
                <a:avLst/>
                <a:gdLst>
                  <a:gd name="T0" fmla="*/ 4 w 25"/>
                  <a:gd name="T1" fmla="*/ 26 h 26"/>
                  <a:gd name="T2" fmla="*/ 14 w 25"/>
                  <a:gd name="T3" fmla="*/ 23 h 26"/>
                  <a:gd name="T4" fmla="*/ 23 w 25"/>
                  <a:gd name="T5" fmla="*/ 23 h 26"/>
                  <a:gd name="T6" fmla="*/ 22 w 25"/>
                  <a:gd name="T7" fmla="*/ 20 h 26"/>
                  <a:gd name="T8" fmla="*/ 22 w 25"/>
                  <a:gd name="T9" fmla="*/ 14 h 26"/>
                  <a:gd name="T10" fmla="*/ 24 w 25"/>
                  <a:gd name="T11" fmla="*/ 11 h 26"/>
                  <a:gd name="T12" fmla="*/ 23 w 25"/>
                  <a:gd name="T13" fmla="*/ 6 h 26"/>
                  <a:gd name="T14" fmla="*/ 21 w 25"/>
                  <a:gd name="T15" fmla="*/ 4 h 26"/>
                  <a:gd name="T16" fmla="*/ 17 w 25"/>
                  <a:gd name="T17" fmla="*/ 5 h 26"/>
                  <a:gd name="T18" fmla="*/ 10 w 25"/>
                  <a:gd name="T19" fmla="*/ 3 h 26"/>
                  <a:gd name="T20" fmla="*/ 9 w 25"/>
                  <a:gd name="T21" fmla="*/ 1 h 26"/>
                  <a:gd name="T22" fmla="*/ 7 w 25"/>
                  <a:gd name="T23" fmla="*/ 3 h 26"/>
                  <a:gd name="T24" fmla="*/ 3 w 25"/>
                  <a:gd name="T25" fmla="*/ 3 h 26"/>
                  <a:gd name="T26" fmla="*/ 3 w 25"/>
                  <a:gd name="T27" fmla="*/ 9 h 26"/>
                  <a:gd name="T28" fmla="*/ 4 w 25"/>
                  <a:gd name="T29" fmla="*/ 10 h 26"/>
                  <a:gd name="T30" fmla="*/ 2 w 25"/>
                  <a:gd name="T31" fmla="*/ 10 h 26"/>
                  <a:gd name="T32" fmla="*/ 1 w 25"/>
                  <a:gd name="T33" fmla="*/ 13 h 26"/>
                  <a:gd name="T34" fmla="*/ 0 w 25"/>
                  <a:gd name="T35" fmla="*/ 18 h 26"/>
                  <a:gd name="T36" fmla="*/ 4 w 25"/>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6">
                    <a:moveTo>
                      <a:pt x="4" y="26"/>
                    </a:moveTo>
                    <a:cubicBezTo>
                      <a:pt x="7" y="26"/>
                      <a:pt x="11" y="24"/>
                      <a:pt x="14" y="23"/>
                    </a:cubicBezTo>
                    <a:cubicBezTo>
                      <a:pt x="16" y="23"/>
                      <a:pt x="22" y="24"/>
                      <a:pt x="23" y="23"/>
                    </a:cubicBezTo>
                    <a:cubicBezTo>
                      <a:pt x="24" y="22"/>
                      <a:pt x="22" y="21"/>
                      <a:pt x="22" y="20"/>
                    </a:cubicBezTo>
                    <a:cubicBezTo>
                      <a:pt x="22" y="17"/>
                      <a:pt x="22" y="17"/>
                      <a:pt x="22" y="14"/>
                    </a:cubicBezTo>
                    <a:cubicBezTo>
                      <a:pt x="23" y="14"/>
                      <a:pt x="24" y="11"/>
                      <a:pt x="24" y="11"/>
                    </a:cubicBezTo>
                    <a:cubicBezTo>
                      <a:pt x="25" y="9"/>
                      <a:pt x="23" y="8"/>
                      <a:pt x="23" y="6"/>
                    </a:cubicBezTo>
                    <a:cubicBezTo>
                      <a:pt x="23" y="5"/>
                      <a:pt x="22" y="4"/>
                      <a:pt x="21" y="4"/>
                    </a:cubicBezTo>
                    <a:cubicBezTo>
                      <a:pt x="19" y="3"/>
                      <a:pt x="18" y="6"/>
                      <a:pt x="17" y="5"/>
                    </a:cubicBezTo>
                    <a:cubicBezTo>
                      <a:pt x="14" y="5"/>
                      <a:pt x="13" y="0"/>
                      <a:pt x="10" y="3"/>
                    </a:cubicBezTo>
                    <a:cubicBezTo>
                      <a:pt x="9" y="2"/>
                      <a:pt x="9" y="1"/>
                      <a:pt x="9" y="1"/>
                    </a:cubicBezTo>
                    <a:cubicBezTo>
                      <a:pt x="8" y="1"/>
                      <a:pt x="8" y="2"/>
                      <a:pt x="7" y="3"/>
                    </a:cubicBezTo>
                    <a:cubicBezTo>
                      <a:pt x="6" y="4"/>
                      <a:pt x="5" y="1"/>
                      <a:pt x="3" y="3"/>
                    </a:cubicBezTo>
                    <a:cubicBezTo>
                      <a:pt x="0" y="5"/>
                      <a:pt x="5" y="6"/>
                      <a:pt x="3" y="9"/>
                    </a:cubicBezTo>
                    <a:cubicBezTo>
                      <a:pt x="3" y="9"/>
                      <a:pt x="3" y="9"/>
                      <a:pt x="4" y="10"/>
                    </a:cubicBezTo>
                    <a:cubicBezTo>
                      <a:pt x="3" y="10"/>
                      <a:pt x="2" y="10"/>
                      <a:pt x="2" y="10"/>
                    </a:cubicBezTo>
                    <a:cubicBezTo>
                      <a:pt x="3" y="11"/>
                      <a:pt x="3" y="13"/>
                      <a:pt x="1" y="13"/>
                    </a:cubicBezTo>
                    <a:cubicBezTo>
                      <a:pt x="2" y="15"/>
                      <a:pt x="2" y="16"/>
                      <a:pt x="0" y="18"/>
                    </a:cubicBezTo>
                    <a:cubicBezTo>
                      <a:pt x="5" y="18"/>
                      <a:pt x="5" y="22"/>
                      <a:pt x="4"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58" name="Freeform 267"/>
              <p:cNvSpPr>
                <a:spLocks noEditPoints="1"/>
              </p:cNvSpPr>
              <p:nvPr/>
            </p:nvSpPr>
            <p:spPr bwMode="auto">
              <a:xfrm>
                <a:off x="4425950" y="2643015"/>
                <a:ext cx="77788" cy="77788"/>
              </a:xfrm>
              <a:custGeom>
                <a:avLst/>
                <a:gdLst>
                  <a:gd name="T0" fmla="*/ 6 w 28"/>
                  <a:gd name="T1" fmla="*/ 28 h 28"/>
                  <a:gd name="T2" fmla="*/ 5 w 28"/>
                  <a:gd name="T3" fmla="*/ 26 h 28"/>
                  <a:gd name="T4" fmla="*/ 2 w 28"/>
                  <a:gd name="T5" fmla="*/ 20 h 28"/>
                  <a:gd name="T6" fmla="*/ 2 w 28"/>
                  <a:gd name="T7" fmla="*/ 18 h 28"/>
                  <a:gd name="T8" fmla="*/ 0 w 28"/>
                  <a:gd name="T9" fmla="*/ 14 h 28"/>
                  <a:gd name="T10" fmla="*/ 3 w 28"/>
                  <a:gd name="T11" fmla="*/ 13 h 28"/>
                  <a:gd name="T12" fmla="*/ 0 w 28"/>
                  <a:gd name="T13" fmla="*/ 8 h 28"/>
                  <a:gd name="T14" fmla="*/ 4 w 28"/>
                  <a:gd name="T15" fmla="*/ 9 h 28"/>
                  <a:gd name="T16" fmla="*/ 3 w 28"/>
                  <a:gd name="T17" fmla="*/ 5 h 28"/>
                  <a:gd name="T18" fmla="*/ 8 w 28"/>
                  <a:gd name="T19" fmla="*/ 3 h 28"/>
                  <a:gd name="T20" fmla="*/ 9 w 28"/>
                  <a:gd name="T21" fmla="*/ 2 h 28"/>
                  <a:gd name="T22" fmla="*/ 12 w 28"/>
                  <a:gd name="T23" fmla="*/ 0 h 28"/>
                  <a:gd name="T24" fmla="*/ 17 w 28"/>
                  <a:gd name="T25" fmla="*/ 4 h 28"/>
                  <a:gd name="T26" fmla="*/ 19 w 28"/>
                  <a:gd name="T27" fmla="*/ 5 h 28"/>
                  <a:gd name="T28" fmla="*/ 24 w 28"/>
                  <a:gd name="T29" fmla="*/ 4 h 28"/>
                  <a:gd name="T30" fmla="*/ 26 w 28"/>
                  <a:gd name="T31" fmla="*/ 6 h 28"/>
                  <a:gd name="T32" fmla="*/ 26 w 28"/>
                  <a:gd name="T33" fmla="*/ 7 h 28"/>
                  <a:gd name="T34" fmla="*/ 27 w 28"/>
                  <a:gd name="T35" fmla="*/ 12 h 28"/>
                  <a:gd name="T36" fmla="*/ 25 w 28"/>
                  <a:gd name="T37" fmla="*/ 16 h 28"/>
                  <a:gd name="T38" fmla="*/ 26 w 28"/>
                  <a:gd name="T39" fmla="*/ 21 h 28"/>
                  <a:gd name="T40" fmla="*/ 23 w 28"/>
                  <a:gd name="T41" fmla="*/ 26 h 28"/>
                  <a:gd name="T42" fmla="*/ 16 w 28"/>
                  <a:gd name="T43" fmla="*/ 25 h 28"/>
                  <a:gd name="T44" fmla="*/ 7 w 28"/>
                  <a:gd name="T45" fmla="*/ 28 h 28"/>
                  <a:gd name="T46" fmla="*/ 6 w 28"/>
                  <a:gd name="T47" fmla="*/ 19 h 28"/>
                  <a:gd name="T48" fmla="*/ 12 w 28"/>
                  <a:gd name="T49" fmla="*/ 25 h 28"/>
                  <a:gd name="T50" fmla="*/ 20 w 28"/>
                  <a:gd name="T51" fmla="*/ 23 h 28"/>
                  <a:gd name="T52" fmla="*/ 25 w 28"/>
                  <a:gd name="T53" fmla="*/ 23 h 28"/>
                  <a:gd name="T54" fmla="*/ 23 w 28"/>
                  <a:gd name="T55" fmla="*/ 21 h 28"/>
                  <a:gd name="T56" fmla="*/ 25 w 28"/>
                  <a:gd name="T57" fmla="*/ 13 h 28"/>
                  <a:gd name="T58" fmla="*/ 25 w 28"/>
                  <a:gd name="T59" fmla="*/ 10 h 28"/>
                  <a:gd name="T60" fmla="*/ 24 w 28"/>
                  <a:gd name="T61" fmla="*/ 7 h 28"/>
                  <a:gd name="T62" fmla="*/ 21 w 28"/>
                  <a:gd name="T63" fmla="*/ 6 h 28"/>
                  <a:gd name="T64" fmla="*/ 15 w 28"/>
                  <a:gd name="T65" fmla="*/ 5 h 28"/>
                  <a:gd name="T66" fmla="*/ 11 w 28"/>
                  <a:gd name="T67" fmla="*/ 6 h 28"/>
                  <a:gd name="T68" fmla="*/ 9 w 28"/>
                  <a:gd name="T69" fmla="*/ 4 h 28"/>
                  <a:gd name="T70" fmla="*/ 6 w 28"/>
                  <a:gd name="T71" fmla="*/ 5 h 28"/>
                  <a:gd name="T72" fmla="*/ 5 w 28"/>
                  <a:gd name="T73" fmla="*/ 6 h 28"/>
                  <a:gd name="T74" fmla="*/ 6 w 28"/>
                  <a:gd name="T75" fmla="*/ 10 h 28"/>
                  <a:gd name="T76" fmla="*/ 8 w 28"/>
                  <a:gd name="T77" fmla="*/ 13 h 28"/>
                  <a:gd name="T78" fmla="*/ 5 w 28"/>
                  <a:gd name="T79" fmla="*/ 12 h 28"/>
                  <a:gd name="T80" fmla="*/ 4 w 28"/>
                  <a:gd name="T81"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28">
                    <a:moveTo>
                      <a:pt x="7" y="28"/>
                    </a:moveTo>
                    <a:cubicBezTo>
                      <a:pt x="7" y="28"/>
                      <a:pt x="6" y="28"/>
                      <a:pt x="6" y="28"/>
                    </a:cubicBezTo>
                    <a:cubicBezTo>
                      <a:pt x="5" y="28"/>
                      <a:pt x="5" y="28"/>
                      <a:pt x="5" y="28"/>
                    </a:cubicBezTo>
                    <a:cubicBezTo>
                      <a:pt x="5" y="26"/>
                      <a:pt x="5" y="26"/>
                      <a:pt x="5" y="26"/>
                    </a:cubicBezTo>
                    <a:cubicBezTo>
                      <a:pt x="6" y="24"/>
                      <a:pt x="6" y="22"/>
                      <a:pt x="5" y="21"/>
                    </a:cubicBezTo>
                    <a:cubicBezTo>
                      <a:pt x="4" y="20"/>
                      <a:pt x="3" y="20"/>
                      <a:pt x="2" y="20"/>
                    </a:cubicBezTo>
                    <a:cubicBezTo>
                      <a:pt x="0" y="20"/>
                      <a:pt x="0" y="20"/>
                      <a:pt x="0" y="20"/>
                    </a:cubicBezTo>
                    <a:cubicBezTo>
                      <a:pt x="2" y="18"/>
                      <a:pt x="2" y="18"/>
                      <a:pt x="2" y="18"/>
                    </a:cubicBezTo>
                    <a:cubicBezTo>
                      <a:pt x="2" y="17"/>
                      <a:pt x="3" y="16"/>
                      <a:pt x="2" y="15"/>
                    </a:cubicBezTo>
                    <a:cubicBezTo>
                      <a:pt x="0" y="14"/>
                      <a:pt x="0" y="14"/>
                      <a:pt x="0" y="14"/>
                    </a:cubicBezTo>
                    <a:cubicBezTo>
                      <a:pt x="2" y="13"/>
                      <a:pt x="2" y="13"/>
                      <a:pt x="2" y="13"/>
                    </a:cubicBezTo>
                    <a:cubicBezTo>
                      <a:pt x="3" y="13"/>
                      <a:pt x="3" y="13"/>
                      <a:pt x="3" y="13"/>
                    </a:cubicBezTo>
                    <a:cubicBezTo>
                      <a:pt x="3" y="13"/>
                      <a:pt x="3" y="12"/>
                      <a:pt x="3" y="12"/>
                    </a:cubicBezTo>
                    <a:cubicBezTo>
                      <a:pt x="0" y="8"/>
                      <a:pt x="0" y="8"/>
                      <a:pt x="0" y="8"/>
                    </a:cubicBezTo>
                    <a:cubicBezTo>
                      <a:pt x="3" y="10"/>
                      <a:pt x="3" y="10"/>
                      <a:pt x="3" y="10"/>
                    </a:cubicBezTo>
                    <a:cubicBezTo>
                      <a:pt x="4" y="9"/>
                      <a:pt x="4" y="9"/>
                      <a:pt x="4" y="9"/>
                    </a:cubicBezTo>
                    <a:cubicBezTo>
                      <a:pt x="4" y="9"/>
                      <a:pt x="4" y="8"/>
                      <a:pt x="4" y="7"/>
                    </a:cubicBezTo>
                    <a:cubicBezTo>
                      <a:pt x="3" y="7"/>
                      <a:pt x="3" y="6"/>
                      <a:pt x="3" y="5"/>
                    </a:cubicBezTo>
                    <a:cubicBezTo>
                      <a:pt x="3" y="4"/>
                      <a:pt x="4" y="4"/>
                      <a:pt x="4" y="3"/>
                    </a:cubicBezTo>
                    <a:cubicBezTo>
                      <a:pt x="6" y="2"/>
                      <a:pt x="7" y="2"/>
                      <a:pt x="8" y="3"/>
                    </a:cubicBezTo>
                    <a:cubicBezTo>
                      <a:pt x="8" y="3"/>
                      <a:pt x="8" y="3"/>
                      <a:pt x="8" y="3"/>
                    </a:cubicBezTo>
                    <a:cubicBezTo>
                      <a:pt x="9" y="3"/>
                      <a:pt x="9" y="2"/>
                      <a:pt x="9" y="2"/>
                    </a:cubicBezTo>
                    <a:cubicBezTo>
                      <a:pt x="9" y="2"/>
                      <a:pt x="10" y="1"/>
                      <a:pt x="11" y="1"/>
                    </a:cubicBezTo>
                    <a:cubicBezTo>
                      <a:pt x="12" y="0"/>
                      <a:pt x="12" y="0"/>
                      <a:pt x="12" y="0"/>
                    </a:cubicBezTo>
                    <a:cubicBezTo>
                      <a:pt x="12" y="2"/>
                      <a:pt x="12" y="2"/>
                      <a:pt x="12" y="2"/>
                    </a:cubicBezTo>
                    <a:cubicBezTo>
                      <a:pt x="14" y="2"/>
                      <a:pt x="16" y="3"/>
                      <a:pt x="17" y="4"/>
                    </a:cubicBezTo>
                    <a:cubicBezTo>
                      <a:pt x="17" y="4"/>
                      <a:pt x="18" y="5"/>
                      <a:pt x="19" y="5"/>
                    </a:cubicBezTo>
                    <a:cubicBezTo>
                      <a:pt x="19" y="5"/>
                      <a:pt x="19" y="5"/>
                      <a:pt x="19" y="5"/>
                    </a:cubicBezTo>
                    <a:cubicBezTo>
                      <a:pt x="19" y="5"/>
                      <a:pt x="20" y="5"/>
                      <a:pt x="20" y="5"/>
                    </a:cubicBezTo>
                    <a:cubicBezTo>
                      <a:pt x="21" y="4"/>
                      <a:pt x="22" y="4"/>
                      <a:pt x="24" y="4"/>
                    </a:cubicBezTo>
                    <a:cubicBezTo>
                      <a:pt x="24" y="4"/>
                      <a:pt x="25" y="5"/>
                      <a:pt x="25" y="5"/>
                    </a:cubicBezTo>
                    <a:cubicBezTo>
                      <a:pt x="25" y="6"/>
                      <a:pt x="26" y="6"/>
                      <a:pt x="26" y="6"/>
                    </a:cubicBezTo>
                    <a:cubicBezTo>
                      <a:pt x="27" y="6"/>
                      <a:pt x="27" y="6"/>
                      <a:pt x="27" y="6"/>
                    </a:cubicBezTo>
                    <a:cubicBezTo>
                      <a:pt x="26" y="7"/>
                      <a:pt x="26" y="7"/>
                      <a:pt x="26" y="7"/>
                    </a:cubicBezTo>
                    <a:cubicBezTo>
                      <a:pt x="26" y="8"/>
                      <a:pt x="27" y="8"/>
                      <a:pt x="27" y="9"/>
                    </a:cubicBezTo>
                    <a:cubicBezTo>
                      <a:pt x="27" y="10"/>
                      <a:pt x="28" y="11"/>
                      <a:pt x="27" y="12"/>
                    </a:cubicBezTo>
                    <a:cubicBezTo>
                      <a:pt x="27" y="12"/>
                      <a:pt x="27" y="12"/>
                      <a:pt x="26" y="14"/>
                    </a:cubicBezTo>
                    <a:cubicBezTo>
                      <a:pt x="26" y="15"/>
                      <a:pt x="25" y="16"/>
                      <a:pt x="25" y="16"/>
                    </a:cubicBezTo>
                    <a:cubicBezTo>
                      <a:pt x="25" y="18"/>
                      <a:pt x="25" y="18"/>
                      <a:pt x="25" y="21"/>
                    </a:cubicBezTo>
                    <a:cubicBezTo>
                      <a:pt x="25" y="21"/>
                      <a:pt x="25" y="21"/>
                      <a:pt x="26" y="21"/>
                    </a:cubicBezTo>
                    <a:cubicBezTo>
                      <a:pt x="26" y="22"/>
                      <a:pt x="27" y="23"/>
                      <a:pt x="26" y="25"/>
                    </a:cubicBezTo>
                    <a:cubicBezTo>
                      <a:pt x="26" y="25"/>
                      <a:pt x="25" y="26"/>
                      <a:pt x="23" y="26"/>
                    </a:cubicBezTo>
                    <a:cubicBezTo>
                      <a:pt x="22" y="26"/>
                      <a:pt x="21" y="25"/>
                      <a:pt x="20" y="25"/>
                    </a:cubicBezTo>
                    <a:cubicBezTo>
                      <a:pt x="18" y="25"/>
                      <a:pt x="16" y="25"/>
                      <a:pt x="16" y="25"/>
                    </a:cubicBezTo>
                    <a:cubicBezTo>
                      <a:pt x="15" y="25"/>
                      <a:pt x="14" y="26"/>
                      <a:pt x="13" y="26"/>
                    </a:cubicBezTo>
                    <a:cubicBezTo>
                      <a:pt x="11" y="27"/>
                      <a:pt x="9" y="28"/>
                      <a:pt x="7" y="28"/>
                    </a:cubicBezTo>
                    <a:close/>
                    <a:moveTo>
                      <a:pt x="4" y="18"/>
                    </a:moveTo>
                    <a:cubicBezTo>
                      <a:pt x="5" y="18"/>
                      <a:pt x="6" y="19"/>
                      <a:pt x="6" y="19"/>
                    </a:cubicBezTo>
                    <a:cubicBezTo>
                      <a:pt x="8" y="21"/>
                      <a:pt x="8" y="24"/>
                      <a:pt x="7" y="26"/>
                    </a:cubicBezTo>
                    <a:cubicBezTo>
                      <a:pt x="9" y="26"/>
                      <a:pt x="10" y="25"/>
                      <a:pt x="12" y="25"/>
                    </a:cubicBezTo>
                    <a:cubicBezTo>
                      <a:pt x="13" y="24"/>
                      <a:pt x="15" y="24"/>
                      <a:pt x="16" y="23"/>
                    </a:cubicBezTo>
                    <a:cubicBezTo>
                      <a:pt x="17" y="23"/>
                      <a:pt x="18" y="23"/>
                      <a:pt x="20" y="23"/>
                    </a:cubicBezTo>
                    <a:cubicBezTo>
                      <a:pt x="21" y="23"/>
                      <a:pt x="22" y="24"/>
                      <a:pt x="23" y="24"/>
                    </a:cubicBezTo>
                    <a:cubicBezTo>
                      <a:pt x="24" y="24"/>
                      <a:pt x="25" y="23"/>
                      <a:pt x="25" y="23"/>
                    </a:cubicBezTo>
                    <a:cubicBezTo>
                      <a:pt x="25" y="23"/>
                      <a:pt x="24" y="23"/>
                      <a:pt x="24" y="22"/>
                    </a:cubicBezTo>
                    <a:cubicBezTo>
                      <a:pt x="24" y="22"/>
                      <a:pt x="23" y="22"/>
                      <a:pt x="23" y="21"/>
                    </a:cubicBezTo>
                    <a:cubicBezTo>
                      <a:pt x="23" y="19"/>
                      <a:pt x="23" y="18"/>
                      <a:pt x="23" y="15"/>
                    </a:cubicBezTo>
                    <a:cubicBezTo>
                      <a:pt x="24" y="15"/>
                      <a:pt x="24" y="14"/>
                      <a:pt x="25" y="13"/>
                    </a:cubicBezTo>
                    <a:cubicBezTo>
                      <a:pt x="25" y="12"/>
                      <a:pt x="25" y="12"/>
                      <a:pt x="26" y="11"/>
                    </a:cubicBezTo>
                    <a:cubicBezTo>
                      <a:pt x="26" y="11"/>
                      <a:pt x="25" y="11"/>
                      <a:pt x="25" y="10"/>
                    </a:cubicBezTo>
                    <a:cubicBezTo>
                      <a:pt x="25" y="9"/>
                      <a:pt x="24" y="8"/>
                      <a:pt x="24" y="7"/>
                    </a:cubicBezTo>
                    <a:cubicBezTo>
                      <a:pt x="24" y="7"/>
                      <a:pt x="24" y="7"/>
                      <a:pt x="24" y="7"/>
                    </a:cubicBezTo>
                    <a:cubicBezTo>
                      <a:pt x="24" y="6"/>
                      <a:pt x="23" y="6"/>
                      <a:pt x="23" y="6"/>
                    </a:cubicBezTo>
                    <a:cubicBezTo>
                      <a:pt x="23" y="6"/>
                      <a:pt x="22" y="6"/>
                      <a:pt x="21" y="6"/>
                    </a:cubicBezTo>
                    <a:cubicBezTo>
                      <a:pt x="20" y="7"/>
                      <a:pt x="20" y="7"/>
                      <a:pt x="19" y="7"/>
                    </a:cubicBezTo>
                    <a:cubicBezTo>
                      <a:pt x="17" y="7"/>
                      <a:pt x="16" y="6"/>
                      <a:pt x="15" y="5"/>
                    </a:cubicBezTo>
                    <a:cubicBezTo>
                      <a:pt x="14" y="4"/>
                      <a:pt x="14" y="4"/>
                      <a:pt x="12" y="5"/>
                    </a:cubicBezTo>
                    <a:cubicBezTo>
                      <a:pt x="11" y="6"/>
                      <a:pt x="11" y="6"/>
                      <a:pt x="11" y="6"/>
                    </a:cubicBezTo>
                    <a:cubicBezTo>
                      <a:pt x="11" y="4"/>
                      <a:pt x="11" y="4"/>
                      <a:pt x="11" y="4"/>
                    </a:cubicBezTo>
                    <a:cubicBezTo>
                      <a:pt x="10" y="4"/>
                      <a:pt x="10" y="4"/>
                      <a:pt x="9" y="4"/>
                    </a:cubicBezTo>
                    <a:cubicBezTo>
                      <a:pt x="9" y="5"/>
                      <a:pt x="8" y="5"/>
                      <a:pt x="7" y="5"/>
                    </a:cubicBezTo>
                    <a:cubicBezTo>
                      <a:pt x="6" y="4"/>
                      <a:pt x="6" y="4"/>
                      <a:pt x="6" y="5"/>
                    </a:cubicBezTo>
                    <a:cubicBezTo>
                      <a:pt x="5" y="5"/>
                      <a:pt x="5" y="5"/>
                      <a:pt x="5" y="5"/>
                    </a:cubicBezTo>
                    <a:cubicBezTo>
                      <a:pt x="5" y="5"/>
                      <a:pt x="5" y="6"/>
                      <a:pt x="5" y="6"/>
                    </a:cubicBezTo>
                    <a:cubicBezTo>
                      <a:pt x="6" y="7"/>
                      <a:pt x="7" y="8"/>
                      <a:pt x="6" y="10"/>
                    </a:cubicBezTo>
                    <a:cubicBezTo>
                      <a:pt x="6" y="10"/>
                      <a:pt x="6" y="10"/>
                      <a:pt x="6" y="10"/>
                    </a:cubicBezTo>
                    <a:cubicBezTo>
                      <a:pt x="6" y="10"/>
                      <a:pt x="6" y="11"/>
                      <a:pt x="7" y="11"/>
                    </a:cubicBezTo>
                    <a:cubicBezTo>
                      <a:pt x="8" y="13"/>
                      <a:pt x="8" y="13"/>
                      <a:pt x="8" y="13"/>
                    </a:cubicBezTo>
                    <a:cubicBezTo>
                      <a:pt x="5" y="12"/>
                      <a:pt x="5" y="12"/>
                      <a:pt x="5" y="12"/>
                    </a:cubicBezTo>
                    <a:cubicBezTo>
                      <a:pt x="5" y="12"/>
                      <a:pt x="5" y="12"/>
                      <a:pt x="5" y="12"/>
                    </a:cubicBezTo>
                    <a:cubicBezTo>
                      <a:pt x="5" y="13"/>
                      <a:pt x="5" y="13"/>
                      <a:pt x="5" y="14"/>
                    </a:cubicBezTo>
                    <a:cubicBezTo>
                      <a:pt x="5" y="14"/>
                      <a:pt x="5" y="15"/>
                      <a:pt x="4" y="15"/>
                    </a:cubicBezTo>
                    <a:cubicBezTo>
                      <a:pt x="4" y="16"/>
                      <a:pt x="4" y="17"/>
                      <a:pt x="4"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59" name="Freeform 268"/>
              <p:cNvSpPr/>
              <p:nvPr/>
            </p:nvSpPr>
            <p:spPr bwMode="auto">
              <a:xfrm>
                <a:off x="4811713" y="3073227"/>
                <a:ext cx="26988" cy="38100"/>
              </a:xfrm>
              <a:custGeom>
                <a:avLst/>
                <a:gdLst>
                  <a:gd name="T0" fmla="*/ 10 w 10"/>
                  <a:gd name="T1" fmla="*/ 7 h 14"/>
                  <a:gd name="T2" fmla="*/ 1 w 10"/>
                  <a:gd name="T3" fmla="*/ 9 h 14"/>
                  <a:gd name="T4" fmla="*/ 10 w 10"/>
                  <a:gd name="T5" fmla="*/ 7 h 14"/>
                </a:gdLst>
                <a:ahLst/>
                <a:cxnLst>
                  <a:cxn ang="0">
                    <a:pos x="T0" y="T1"/>
                  </a:cxn>
                  <a:cxn ang="0">
                    <a:pos x="T2" y="T3"/>
                  </a:cxn>
                  <a:cxn ang="0">
                    <a:pos x="T4" y="T5"/>
                  </a:cxn>
                </a:cxnLst>
                <a:rect l="0" t="0" r="r" b="b"/>
                <a:pathLst>
                  <a:path w="10" h="14">
                    <a:moveTo>
                      <a:pt x="10" y="7"/>
                    </a:moveTo>
                    <a:cubicBezTo>
                      <a:pt x="9" y="12"/>
                      <a:pt x="4" y="14"/>
                      <a:pt x="1" y="9"/>
                    </a:cubicBezTo>
                    <a:cubicBezTo>
                      <a:pt x="0" y="6"/>
                      <a:pt x="8" y="0"/>
                      <a:pt x="1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460" name="Freeform 269"/>
              <p:cNvSpPr>
                <a:spLocks noEditPoints="1"/>
              </p:cNvSpPr>
              <p:nvPr/>
            </p:nvSpPr>
            <p:spPr bwMode="auto">
              <a:xfrm>
                <a:off x="4811713" y="3081165"/>
                <a:ext cx="30163" cy="26988"/>
              </a:xfrm>
              <a:custGeom>
                <a:avLst/>
                <a:gdLst>
                  <a:gd name="T0" fmla="*/ 5 w 11"/>
                  <a:gd name="T1" fmla="*/ 10 h 10"/>
                  <a:gd name="T2" fmla="*/ 1 w 11"/>
                  <a:gd name="T3" fmla="*/ 6 h 10"/>
                  <a:gd name="T4" fmla="*/ 1 w 11"/>
                  <a:gd name="T5" fmla="*/ 3 h 10"/>
                  <a:gd name="T6" fmla="*/ 7 w 11"/>
                  <a:gd name="T7" fmla="*/ 0 h 10"/>
                  <a:gd name="T8" fmla="*/ 11 w 11"/>
                  <a:gd name="T9" fmla="*/ 3 h 10"/>
                  <a:gd name="T10" fmla="*/ 11 w 11"/>
                  <a:gd name="T11" fmla="*/ 4 h 10"/>
                  <a:gd name="T12" fmla="*/ 11 w 11"/>
                  <a:gd name="T13" fmla="*/ 4 h 10"/>
                  <a:gd name="T14" fmla="*/ 5 w 11"/>
                  <a:gd name="T15" fmla="*/ 10 h 10"/>
                  <a:gd name="T16" fmla="*/ 7 w 11"/>
                  <a:gd name="T17" fmla="*/ 2 h 10"/>
                  <a:gd name="T18" fmla="*/ 2 w 11"/>
                  <a:gd name="T19" fmla="*/ 4 h 10"/>
                  <a:gd name="T20" fmla="*/ 2 w 11"/>
                  <a:gd name="T21" fmla="*/ 5 h 10"/>
                  <a:gd name="T22" fmla="*/ 5 w 11"/>
                  <a:gd name="T23" fmla="*/ 8 h 10"/>
                  <a:gd name="T24" fmla="*/ 9 w 11"/>
                  <a:gd name="T25" fmla="*/ 4 h 10"/>
                  <a:gd name="T26" fmla="*/ 7 w 11"/>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0">
                    <a:moveTo>
                      <a:pt x="5" y="10"/>
                    </a:moveTo>
                    <a:cubicBezTo>
                      <a:pt x="4" y="10"/>
                      <a:pt x="2" y="8"/>
                      <a:pt x="1" y="6"/>
                    </a:cubicBezTo>
                    <a:cubicBezTo>
                      <a:pt x="0" y="5"/>
                      <a:pt x="0" y="4"/>
                      <a:pt x="1" y="3"/>
                    </a:cubicBezTo>
                    <a:cubicBezTo>
                      <a:pt x="2" y="1"/>
                      <a:pt x="4" y="0"/>
                      <a:pt x="7" y="0"/>
                    </a:cubicBezTo>
                    <a:cubicBezTo>
                      <a:pt x="8" y="0"/>
                      <a:pt x="10" y="0"/>
                      <a:pt x="11" y="3"/>
                    </a:cubicBezTo>
                    <a:cubicBezTo>
                      <a:pt x="11" y="4"/>
                      <a:pt x="11" y="4"/>
                      <a:pt x="11" y="4"/>
                    </a:cubicBezTo>
                    <a:cubicBezTo>
                      <a:pt x="11" y="4"/>
                      <a:pt x="11" y="4"/>
                      <a:pt x="11" y="4"/>
                    </a:cubicBezTo>
                    <a:cubicBezTo>
                      <a:pt x="10" y="8"/>
                      <a:pt x="8" y="10"/>
                      <a:pt x="5" y="10"/>
                    </a:cubicBezTo>
                    <a:close/>
                    <a:moveTo>
                      <a:pt x="7" y="2"/>
                    </a:moveTo>
                    <a:cubicBezTo>
                      <a:pt x="5" y="2"/>
                      <a:pt x="3" y="3"/>
                      <a:pt x="2" y="4"/>
                    </a:cubicBezTo>
                    <a:cubicBezTo>
                      <a:pt x="2" y="5"/>
                      <a:pt x="2" y="5"/>
                      <a:pt x="2" y="5"/>
                    </a:cubicBezTo>
                    <a:cubicBezTo>
                      <a:pt x="3" y="7"/>
                      <a:pt x="4" y="8"/>
                      <a:pt x="5" y="8"/>
                    </a:cubicBezTo>
                    <a:cubicBezTo>
                      <a:pt x="7" y="8"/>
                      <a:pt x="8" y="6"/>
                      <a:pt x="9" y="4"/>
                    </a:cubicBezTo>
                    <a:cubicBezTo>
                      <a:pt x="9" y="2"/>
                      <a:pt x="8" y="2"/>
                      <a:pt x="7"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461" name="Freeform 270"/>
              <p:cNvSpPr/>
              <p:nvPr/>
            </p:nvSpPr>
            <p:spPr bwMode="auto">
              <a:xfrm>
                <a:off x="4402138" y="2671590"/>
                <a:ext cx="42863" cy="46038"/>
              </a:xfrm>
              <a:custGeom>
                <a:avLst/>
                <a:gdLst>
                  <a:gd name="T0" fmla="*/ 0 w 16"/>
                  <a:gd name="T1" fmla="*/ 7 h 17"/>
                  <a:gd name="T2" fmla="*/ 15 w 16"/>
                  <a:gd name="T3" fmla="*/ 17 h 17"/>
                  <a:gd name="T4" fmla="*/ 11 w 16"/>
                  <a:gd name="T5" fmla="*/ 9 h 17"/>
                  <a:gd name="T6" fmla="*/ 11 w 16"/>
                  <a:gd name="T7" fmla="*/ 4 h 17"/>
                  <a:gd name="T8" fmla="*/ 8 w 16"/>
                  <a:gd name="T9" fmla="*/ 5 h 17"/>
                  <a:gd name="T10" fmla="*/ 4 w 16"/>
                  <a:gd name="T11" fmla="*/ 2 h 17"/>
                  <a:gd name="T12" fmla="*/ 0 w 16"/>
                  <a:gd name="T13" fmla="*/ 7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0" y="7"/>
                    </a:moveTo>
                    <a:cubicBezTo>
                      <a:pt x="5" y="11"/>
                      <a:pt x="9" y="14"/>
                      <a:pt x="15" y="17"/>
                    </a:cubicBezTo>
                    <a:cubicBezTo>
                      <a:pt x="16" y="13"/>
                      <a:pt x="16" y="9"/>
                      <a:pt x="11" y="9"/>
                    </a:cubicBezTo>
                    <a:cubicBezTo>
                      <a:pt x="13" y="7"/>
                      <a:pt x="13" y="5"/>
                      <a:pt x="11" y="4"/>
                    </a:cubicBezTo>
                    <a:cubicBezTo>
                      <a:pt x="10" y="4"/>
                      <a:pt x="10" y="7"/>
                      <a:pt x="8" y="5"/>
                    </a:cubicBezTo>
                    <a:cubicBezTo>
                      <a:pt x="10" y="0"/>
                      <a:pt x="4" y="1"/>
                      <a:pt x="4" y="2"/>
                    </a:cubicBezTo>
                    <a:cubicBezTo>
                      <a:pt x="5" y="3"/>
                      <a:pt x="1" y="6"/>
                      <a:pt x="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62" name="Freeform 271"/>
              <p:cNvSpPr>
                <a:spLocks noEditPoints="1"/>
              </p:cNvSpPr>
              <p:nvPr/>
            </p:nvSpPr>
            <p:spPr bwMode="auto">
              <a:xfrm>
                <a:off x="4395788" y="2671590"/>
                <a:ext cx="52388" cy="49213"/>
              </a:xfrm>
              <a:custGeom>
                <a:avLst/>
                <a:gdLst>
                  <a:gd name="T0" fmla="*/ 18 w 19"/>
                  <a:gd name="T1" fmla="*/ 18 h 18"/>
                  <a:gd name="T2" fmla="*/ 17 w 19"/>
                  <a:gd name="T3" fmla="*/ 18 h 18"/>
                  <a:gd name="T4" fmla="*/ 1 w 19"/>
                  <a:gd name="T5" fmla="*/ 8 h 18"/>
                  <a:gd name="T6" fmla="*/ 0 w 19"/>
                  <a:gd name="T7" fmla="*/ 7 h 18"/>
                  <a:gd name="T8" fmla="*/ 1 w 19"/>
                  <a:gd name="T9" fmla="*/ 6 h 18"/>
                  <a:gd name="T10" fmla="*/ 6 w 19"/>
                  <a:gd name="T11" fmla="*/ 2 h 18"/>
                  <a:gd name="T12" fmla="*/ 6 w 19"/>
                  <a:gd name="T13" fmla="*/ 1 h 18"/>
                  <a:gd name="T14" fmla="*/ 8 w 19"/>
                  <a:gd name="T15" fmla="*/ 0 h 18"/>
                  <a:gd name="T16" fmla="*/ 11 w 19"/>
                  <a:gd name="T17" fmla="*/ 2 h 18"/>
                  <a:gd name="T18" fmla="*/ 11 w 19"/>
                  <a:gd name="T19" fmla="*/ 4 h 18"/>
                  <a:gd name="T20" fmla="*/ 11 w 19"/>
                  <a:gd name="T21" fmla="*/ 4 h 18"/>
                  <a:gd name="T22" fmla="*/ 14 w 19"/>
                  <a:gd name="T23" fmla="*/ 3 h 18"/>
                  <a:gd name="T24" fmla="*/ 15 w 19"/>
                  <a:gd name="T25" fmla="*/ 5 h 18"/>
                  <a:gd name="T26" fmla="*/ 15 w 19"/>
                  <a:gd name="T27" fmla="*/ 8 h 18"/>
                  <a:gd name="T28" fmla="*/ 17 w 19"/>
                  <a:gd name="T29" fmla="*/ 9 h 18"/>
                  <a:gd name="T30" fmla="*/ 18 w 19"/>
                  <a:gd name="T31" fmla="*/ 16 h 18"/>
                  <a:gd name="T32" fmla="*/ 18 w 19"/>
                  <a:gd name="T33" fmla="*/ 18 h 18"/>
                  <a:gd name="T34" fmla="*/ 3 w 19"/>
                  <a:gd name="T35" fmla="*/ 7 h 18"/>
                  <a:gd name="T36" fmla="*/ 16 w 19"/>
                  <a:gd name="T37" fmla="*/ 15 h 18"/>
                  <a:gd name="T38" fmla="*/ 16 w 19"/>
                  <a:gd name="T39" fmla="*/ 11 h 18"/>
                  <a:gd name="T40" fmla="*/ 13 w 19"/>
                  <a:gd name="T41" fmla="*/ 10 h 18"/>
                  <a:gd name="T42" fmla="*/ 11 w 19"/>
                  <a:gd name="T43" fmla="*/ 10 h 18"/>
                  <a:gd name="T44" fmla="*/ 13 w 19"/>
                  <a:gd name="T45" fmla="*/ 8 h 18"/>
                  <a:gd name="T46" fmla="*/ 13 w 19"/>
                  <a:gd name="T47" fmla="*/ 6 h 18"/>
                  <a:gd name="T48" fmla="*/ 13 w 19"/>
                  <a:gd name="T49" fmla="*/ 5 h 18"/>
                  <a:gd name="T50" fmla="*/ 13 w 19"/>
                  <a:gd name="T51" fmla="*/ 5 h 18"/>
                  <a:gd name="T52" fmla="*/ 11 w 19"/>
                  <a:gd name="T53" fmla="*/ 7 h 18"/>
                  <a:gd name="T54" fmla="*/ 9 w 19"/>
                  <a:gd name="T55" fmla="*/ 6 h 18"/>
                  <a:gd name="T56" fmla="*/ 8 w 19"/>
                  <a:gd name="T57" fmla="*/ 6 h 18"/>
                  <a:gd name="T58" fmla="*/ 9 w 19"/>
                  <a:gd name="T59" fmla="*/ 5 h 18"/>
                  <a:gd name="T60" fmla="*/ 9 w 19"/>
                  <a:gd name="T61" fmla="*/ 3 h 18"/>
                  <a:gd name="T62" fmla="*/ 7 w 19"/>
                  <a:gd name="T63" fmla="*/ 2 h 18"/>
                  <a:gd name="T64" fmla="*/ 3 w 19"/>
                  <a:gd name="T6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8">
                    <a:moveTo>
                      <a:pt x="18" y="18"/>
                    </a:moveTo>
                    <a:cubicBezTo>
                      <a:pt x="17" y="18"/>
                      <a:pt x="17" y="18"/>
                      <a:pt x="17" y="18"/>
                    </a:cubicBezTo>
                    <a:cubicBezTo>
                      <a:pt x="10" y="15"/>
                      <a:pt x="6" y="12"/>
                      <a:pt x="1" y="8"/>
                    </a:cubicBezTo>
                    <a:cubicBezTo>
                      <a:pt x="0" y="7"/>
                      <a:pt x="0" y="7"/>
                      <a:pt x="0" y="7"/>
                    </a:cubicBezTo>
                    <a:cubicBezTo>
                      <a:pt x="1" y="6"/>
                      <a:pt x="1" y="6"/>
                      <a:pt x="1" y="6"/>
                    </a:cubicBezTo>
                    <a:cubicBezTo>
                      <a:pt x="5" y="3"/>
                      <a:pt x="5" y="2"/>
                      <a:pt x="6" y="2"/>
                    </a:cubicBezTo>
                    <a:cubicBezTo>
                      <a:pt x="5" y="1"/>
                      <a:pt x="6" y="1"/>
                      <a:pt x="6" y="1"/>
                    </a:cubicBezTo>
                    <a:cubicBezTo>
                      <a:pt x="6" y="0"/>
                      <a:pt x="7" y="0"/>
                      <a:pt x="8" y="0"/>
                    </a:cubicBezTo>
                    <a:cubicBezTo>
                      <a:pt x="9" y="0"/>
                      <a:pt x="10" y="0"/>
                      <a:pt x="11" y="2"/>
                    </a:cubicBezTo>
                    <a:cubicBezTo>
                      <a:pt x="11" y="2"/>
                      <a:pt x="11" y="3"/>
                      <a:pt x="11" y="4"/>
                    </a:cubicBezTo>
                    <a:cubicBezTo>
                      <a:pt x="11" y="4"/>
                      <a:pt x="11" y="4"/>
                      <a:pt x="11" y="4"/>
                    </a:cubicBezTo>
                    <a:cubicBezTo>
                      <a:pt x="12" y="4"/>
                      <a:pt x="13" y="3"/>
                      <a:pt x="14" y="3"/>
                    </a:cubicBezTo>
                    <a:cubicBezTo>
                      <a:pt x="15" y="4"/>
                      <a:pt x="15" y="4"/>
                      <a:pt x="15" y="5"/>
                    </a:cubicBezTo>
                    <a:cubicBezTo>
                      <a:pt x="15" y="6"/>
                      <a:pt x="15" y="7"/>
                      <a:pt x="15" y="8"/>
                    </a:cubicBezTo>
                    <a:cubicBezTo>
                      <a:pt x="16" y="8"/>
                      <a:pt x="17" y="9"/>
                      <a:pt x="17" y="9"/>
                    </a:cubicBezTo>
                    <a:cubicBezTo>
                      <a:pt x="19" y="11"/>
                      <a:pt x="19" y="14"/>
                      <a:pt x="18" y="16"/>
                    </a:cubicBezTo>
                    <a:lnTo>
                      <a:pt x="18" y="18"/>
                    </a:lnTo>
                    <a:close/>
                    <a:moveTo>
                      <a:pt x="3" y="7"/>
                    </a:moveTo>
                    <a:cubicBezTo>
                      <a:pt x="8" y="10"/>
                      <a:pt x="11" y="13"/>
                      <a:pt x="16" y="15"/>
                    </a:cubicBezTo>
                    <a:cubicBezTo>
                      <a:pt x="17" y="14"/>
                      <a:pt x="17" y="12"/>
                      <a:pt x="16" y="11"/>
                    </a:cubicBezTo>
                    <a:cubicBezTo>
                      <a:pt x="15" y="10"/>
                      <a:pt x="14" y="10"/>
                      <a:pt x="13" y="10"/>
                    </a:cubicBezTo>
                    <a:cubicBezTo>
                      <a:pt x="11" y="10"/>
                      <a:pt x="11" y="10"/>
                      <a:pt x="11" y="10"/>
                    </a:cubicBezTo>
                    <a:cubicBezTo>
                      <a:pt x="13" y="8"/>
                      <a:pt x="13" y="8"/>
                      <a:pt x="13" y="8"/>
                    </a:cubicBezTo>
                    <a:cubicBezTo>
                      <a:pt x="13" y="7"/>
                      <a:pt x="14" y="7"/>
                      <a:pt x="13" y="6"/>
                    </a:cubicBezTo>
                    <a:cubicBezTo>
                      <a:pt x="13" y="6"/>
                      <a:pt x="13" y="5"/>
                      <a:pt x="13" y="5"/>
                    </a:cubicBezTo>
                    <a:cubicBezTo>
                      <a:pt x="13" y="5"/>
                      <a:pt x="13" y="5"/>
                      <a:pt x="13" y="5"/>
                    </a:cubicBezTo>
                    <a:cubicBezTo>
                      <a:pt x="13" y="6"/>
                      <a:pt x="12" y="7"/>
                      <a:pt x="11" y="7"/>
                    </a:cubicBezTo>
                    <a:cubicBezTo>
                      <a:pt x="10" y="7"/>
                      <a:pt x="10" y="6"/>
                      <a:pt x="9" y="6"/>
                    </a:cubicBezTo>
                    <a:cubicBezTo>
                      <a:pt x="8" y="6"/>
                      <a:pt x="8" y="6"/>
                      <a:pt x="8" y="6"/>
                    </a:cubicBezTo>
                    <a:cubicBezTo>
                      <a:pt x="9" y="5"/>
                      <a:pt x="9" y="5"/>
                      <a:pt x="9" y="5"/>
                    </a:cubicBezTo>
                    <a:cubicBezTo>
                      <a:pt x="9" y="4"/>
                      <a:pt x="9" y="3"/>
                      <a:pt x="9" y="3"/>
                    </a:cubicBezTo>
                    <a:cubicBezTo>
                      <a:pt x="9" y="2"/>
                      <a:pt x="8" y="2"/>
                      <a:pt x="7" y="2"/>
                    </a:cubicBezTo>
                    <a:cubicBezTo>
                      <a:pt x="7" y="3"/>
                      <a:pt x="6" y="4"/>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63" name="Freeform 272"/>
              <p:cNvSpPr/>
              <p:nvPr/>
            </p:nvSpPr>
            <p:spPr bwMode="auto">
              <a:xfrm>
                <a:off x="4622800" y="2389015"/>
                <a:ext cx="173038" cy="161925"/>
              </a:xfrm>
              <a:custGeom>
                <a:avLst/>
                <a:gdLst>
                  <a:gd name="T0" fmla="*/ 62 w 63"/>
                  <a:gd name="T1" fmla="*/ 7 h 59"/>
                  <a:gd name="T2" fmla="*/ 62 w 63"/>
                  <a:gd name="T3" fmla="*/ 18 h 59"/>
                  <a:gd name="T4" fmla="*/ 62 w 63"/>
                  <a:gd name="T5" fmla="*/ 34 h 59"/>
                  <a:gd name="T6" fmla="*/ 62 w 63"/>
                  <a:gd name="T7" fmla="*/ 49 h 59"/>
                  <a:gd name="T8" fmla="*/ 62 w 63"/>
                  <a:gd name="T9" fmla="*/ 57 h 59"/>
                  <a:gd name="T10" fmla="*/ 58 w 63"/>
                  <a:gd name="T11" fmla="*/ 59 h 59"/>
                  <a:gd name="T12" fmla="*/ 30 w 63"/>
                  <a:gd name="T13" fmla="*/ 45 h 59"/>
                  <a:gd name="T14" fmla="*/ 20 w 63"/>
                  <a:gd name="T15" fmla="*/ 44 h 59"/>
                  <a:gd name="T16" fmla="*/ 9 w 63"/>
                  <a:gd name="T17" fmla="*/ 40 h 59"/>
                  <a:gd name="T18" fmla="*/ 4 w 63"/>
                  <a:gd name="T19" fmla="*/ 37 h 59"/>
                  <a:gd name="T20" fmla="*/ 1 w 63"/>
                  <a:gd name="T21" fmla="*/ 32 h 59"/>
                  <a:gd name="T22" fmla="*/ 2 w 63"/>
                  <a:gd name="T23" fmla="*/ 20 h 59"/>
                  <a:gd name="T24" fmla="*/ 0 w 63"/>
                  <a:gd name="T25" fmla="*/ 15 h 59"/>
                  <a:gd name="T26" fmla="*/ 3 w 63"/>
                  <a:gd name="T27" fmla="*/ 11 h 59"/>
                  <a:gd name="T28" fmla="*/ 6 w 63"/>
                  <a:gd name="T29" fmla="*/ 5 h 59"/>
                  <a:gd name="T30" fmla="*/ 8 w 63"/>
                  <a:gd name="T31" fmla="*/ 0 h 59"/>
                  <a:gd name="T32" fmla="*/ 23 w 63"/>
                  <a:gd name="T33" fmla="*/ 4 h 59"/>
                  <a:gd name="T34" fmla="*/ 30 w 63"/>
                  <a:gd name="T35" fmla="*/ 9 h 59"/>
                  <a:gd name="T36" fmla="*/ 38 w 63"/>
                  <a:gd name="T37" fmla="*/ 13 h 59"/>
                  <a:gd name="T38" fmla="*/ 42 w 63"/>
                  <a:gd name="T39" fmla="*/ 11 h 59"/>
                  <a:gd name="T40" fmla="*/ 41 w 63"/>
                  <a:gd name="T41" fmla="*/ 7 h 59"/>
                  <a:gd name="T42" fmla="*/ 47 w 63"/>
                  <a:gd name="T43" fmla="*/ 1 h 59"/>
                  <a:gd name="T44" fmla="*/ 54 w 63"/>
                  <a:gd name="T45" fmla="*/ 3 h 59"/>
                  <a:gd name="T46" fmla="*/ 62 w 63"/>
                  <a:gd name="T4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9">
                    <a:moveTo>
                      <a:pt x="62" y="7"/>
                    </a:moveTo>
                    <a:cubicBezTo>
                      <a:pt x="59" y="10"/>
                      <a:pt x="61" y="15"/>
                      <a:pt x="62" y="18"/>
                    </a:cubicBezTo>
                    <a:cubicBezTo>
                      <a:pt x="63" y="23"/>
                      <a:pt x="62" y="29"/>
                      <a:pt x="62" y="34"/>
                    </a:cubicBezTo>
                    <a:cubicBezTo>
                      <a:pt x="62" y="39"/>
                      <a:pt x="62" y="44"/>
                      <a:pt x="62" y="49"/>
                    </a:cubicBezTo>
                    <a:cubicBezTo>
                      <a:pt x="62" y="52"/>
                      <a:pt x="62" y="54"/>
                      <a:pt x="62" y="57"/>
                    </a:cubicBezTo>
                    <a:cubicBezTo>
                      <a:pt x="62" y="58"/>
                      <a:pt x="57" y="55"/>
                      <a:pt x="58" y="59"/>
                    </a:cubicBezTo>
                    <a:cubicBezTo>
                      <a:pt x="49" y="54"/>
                      <a:pt x="39" y="50"/>
                      <a:pt x="30" y="45"/>
                    </a:cubicBezTo>
                    <a:cubicBezTo>
                      <a:pt x="26" y="43"/>
                      <a:pt x="23" y="46"/>
                      <a:pt x="20" y="44"/>
                    </a:cubicBezTo>
                    <a:cubicBezTo>
                      <a:pt x="16" y="41"/>
                      <a:pt x="11" y="45"/>
                      <a:pt x="9" y="40"/>
                    </a:cubicBezTo>
                    <a:cubicBezTo>
                      <a:pt x="8" y="38"/>
                      <a:pt x="5" y="39"/>
                      <a:pt x="4" y="37"/>
                    </a:cubicBezTo>
                    <a:cubicBezTo>
                      <a:pt x="3" y="37"/>
                      <a:pt x="2" y="34"/>
                      <a:pt x="1" y="32"/>
                    </a:cubicBezTo>
                    <a:cubicBezTo>
                      <a:pt x="0" y="31"/>
                      <a:pt x="2" y="23"/>
                      <a:pt x="2" y="20"/>
                    </a:cubicBezTo>
                    <a:cubicBezTo>
                      <a:pt x="2" y="19"/>
                      <a:pt x="0" y="15"/>
                      <a:pt x="0" y="15"/>
                    </a:cubicBezTo>
                    <a:cubicBezTo>
                      <a:pt x="0" y="13"/>
                      <a:pt x="3" y="12"/>
                      <a:pt x="3" y="11"/>
                    </a:cubicBezTo>
                    <a:cubicBezTo>
                      <a:pt x="5" y="8"/>
                      <a:pt x="2" y="8"/>
                      <a:pt x="6" y="5"/>
                    </a:cubicBezTo>
                    <a:cubicBezTo>
                      <a:pt x="8" y="3"/>
                      <a:pt x="8" y="3"/>
                      <a:pt x="8" y="0"/>
                    </a:cubicBezTo>
                    <a:cubicBezTo>
                      <a:pt x="12" y="1"/>
                      <a:pt x="21" y="0"/>
                      <a:pt x="23" y="4"/>
                    </a:cubicBezTo>
                    <a:cubicBezTo>
                      <a:pt x="25" y="8"/>
                      <a:pt x="26" y="8"/>
                      <a:pt x="30" y="9"/>
                    </a:cubicBezTo>
                    <a:cubicBezTo>
                      <a:pt x="32" y="10"/>
                      <a:pt x="37" y="13"/>
                      <a:pt x="38" y="13"/>
                    </a:cubicBezTo>
                    <a:cubicBezTo>
                      <a:pt x="39" y="12"/>
                      <a:pt x="41" y="12"/>
                      <a:pt x="42" y="11"/>
                    </a:cubicBezTo>
                    <a:cubicBezTo>
                      <a:pt x="42" y="9"/>
                      <a:pt x="41" y="8"/>
                      <a:pt x="41" y="7"/>
                    </a:cubicBezTo>
                    <a:cubicBezTo>
                      <a:pt x="42" y="4"/>
                      <a:pt x="44" y="2"/>
                      <a:pt x="47" y="1"/>
                    </a:cubicBezTo>
                    <a:cubicBezTo>
                      <a:pt x="50" y="1"/>
                      <a:pt x="53" y="1"/>
                      <a:pt x="54" y="3"/>
                    </a:cubicBezTo>
                    <a:cubicBezTo>
                      <a:pt x="56" y="6"/>
                      <a:pt x="61" y="4"/>
                      <a:pt x="62"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64" name="Freeform 273"/>
              <p:cNvSpPr>
                <a:spLocks noEditPoints="1"/>
              </p:cNvSpPr>
              <p:nvPr/>
            </p:nvSpPr>
            <p:spPr bwMode="auto">
              <a:xfrm>
                <a:off x="4621213" y="2384252"/>
                <a:ext cx="177800" cy="171450"/>
              </a:xfrm>
              <a:custGeom>
                <a:avLst/>
                <a:gdLst>
                  <a:gd name="T0" fmla="*/ 30 w 65"/>
                  <a:gd name="T1" fmla="*/ 47 h 63"/>
                  <a:gd name="T2" fmla="*/ 20 w 65"/>
                  <a:gd name="T3" fmla="*/ 47 h 63"/>
                  <a:gd name="T4" fmla="*/ 9 w 65"/>
                  <a:gd name="T5" fmla="*/ 42 h 63"/>
                  <a:gd name="T6" fmla="*/ 4 w 65"/>
                  <a:gd name="T7" fmla="*/ 40 h 63"/>
                  <a:gd name="T8" fmla="*/ 1 w 65"/>
                  <a:gd name="T9" fmla="*/ 35 h 63"/>
                  <a:gd name="T10" fmla="*/ 2 w 65"/>
                  <a:gd name="T11" fmla="*/ 22 h 63"/>
                  <a:gd name="T12" fmla="*/ 0 w 65"/>
                  <a:gd name="T13" fmla="*/ 16 h 63"/>
                  <a:gd name="T14" fmla="*/ 4 w 65"/>
                  <a:gd name="T15" fmla="*/ 12 h 63"/>
                  <a:gd name="T16" fmla="*/ 6 w 65"/>
                  <a:gd name="T17" fmla="*/ 6 h 63"/>
                  <a:gd name="T18" fmla="*/ 8 w 65"/>
                  <a:gd name="T19" fmla="*/ 0 h 63"/>
                  <a:gd name="T20" fmla="*/ 15 w 65"/>
                  <a:gd name="T21" fmla="*/ 2 h 63"/>
                  <a:gd name="T22" fmla="*/ 31 w 65"/>
                  <a:gd name="T23" fmla="*/ 10 h 63"/>
                  <a:gd name="T24" fmla="*/ 35 w 65"/>
                  <a:gd name="T25" fmla="*/ 12 h 63"/>
                  <a:gd name="T26" fmla="*/ 40 w 65"/>
                  <a:gd name="T27" fmla="*/ 13 h 63"/>
                  <a:gd name="T28" fmla="*/ 42 w 65"/>
                  <a:gd name="T29" fmla="*/ 11 h 63"/>
                  <a:gd name="T30" fmla="*/ 48 w 65"/>
                  <a:gd name="T31" fmla="*/ 2 h 63"/>
                  <a:gd name="T32" fmla="*/ 56 w 65"/>
                  <a:gd name="T33" fmla="*/ 5 h 63"/>
                  <a:gd name="T34" fmla="*/ 64 w 65"/>
                  <a:gd name="T35" fmla="*/ 8 h 63"/>
                  <a:gd name="T36" fmla="*/ 64 w 65"/>
                  <a:gd name="T37" fmla="*/ 10 h 63"/>
                  <a:gd name="T38" fmla="*/ 64 w 65"/>
                  <a:gd name="T39" fmla="*/ 20 h 63"/>
                  <a:gd name="T40" fmla="*/ 64 w 65"/>
                  <a:gd name="T41" fmla="*/ 36 h 63"/>
                  <a:gd name="T42" fmla="*/ 64 w 65"/>
                  <a:gd name="T43" fmla="*/ 56 h 63"/>
                  <a:gd name="T44" fmla="*/ 62 w 65"/>
                  <a:gd name="T45" fmla="*/ 60 h 63"/>
                  <a:gd name="T46" fmla="*/ 61 w 65"/>
                  <a:gd name="T47" fmla="*/ 60 h 63"/>
                  <a:gd name="T48" fmla="*/ 60 w 65"/>
                  <a:gd name="T49" fmla="*/ 61 h 63"/>
                  <a:gd name="T50" fmla="*/ 28 w 65"/>
                  <a:gd name="T51" fmla="*/ 45 h 63"/>
                  <a:gd name="T52" fmla="*/ 58 w 65"/>
                  <a:gd name="T53" fmla="*/ 60 h 63"/>
                  <a:gd name="T54" fmla="*/ 61 w 65"/>
                  <a:gd name="T55" fmla="*/ 58 h 63"/>
                  <a:gd name="T56" fmla="*/ 62 w 65"/>
                  <a:gd name="T57" fmla="*/ 58 h 63"/>
                  <a:gd name="T58" fmla="*/ 62 w 65"/>
                  <a:gd name="T59" fmla="*/ 51 h 63"/>
                  <a:gd name="T60" fmla="*/ 62 w 65"/>
                  <a:gd name="T61" fmla="*/ 31 h 63"/>
                  <a:gd name="T62" fmla="*/ 62 w 65"/>
                  <a:gd name="T63" fmla="*/ 19 h 63"/>
                  <a:gd name="T64" fmla="*/ 59 w 65"/>
                  <a:gd name="T65" fmla="*/ 8 h 63"/>
                  <a:gd name="T66" fmla="*/ 51 w 65"/>
                  <a:gd name="T67" fmla="*/ 4 h 63"/>
                  <a:gd name="T68" fmla="*/ 43 w 65"/>
                  <a:gd name="T69" fmla="*/ 9 h 63"/>
                  <a:gd name="T70" fmla="*/ 43 w 65"/>
                  <a:gd name="T71" fmla="*/ 13 h 63"/>
                  <a:gd name="T72" fmla="*/ 39 w 65"/>
                  <a:gd name="T73" fmla="*/ 15 h 63"/>
                  <a:gd name="T74" fmla="*/ 31 w 65"/>
                  <a:gd name="T75" fmla="*/ 12 h 63"/>
                  <a:gd name="T76" fmla="*/ 23 w 65"/>
                  <a:gd name="T77" fmla="*/ 7 h 63"/>
                  <a:gd name="T78" fmla="*/ 10 w 65"/>
                  <a:gd name="T79" fmla="*/ 3 h 63"/>
                  <a:gd name="T80" fmla="*/ 6 w 65"/>
                  <a:gd name="T81" fmla="*/ 10 h 63"/>
                  <a:gd name="T82" fmla="*/ 3 w 65"/>
                  <a:gd name="T83" fmla="*/ 15 h 63"/>
                  <a:gd name="T84" fmla="*/ 2 w 65"/>
                  <a:gd name="T85" fmla="*/ 18 h 63"/>
                  <a:gd name="T86" fmla="*/ 3 w 65"/>
                  <a:gd name="T87" fmla="*/ 28 h 63"/>
                  <a:gd name="T88" fmla="*/ 4 w 65"/>
                  <a:gd name="T89" fmla="*/ 36 h 63"/>
                  <a:gd name="T90" fmla="*/ 7 w 65"/>
                  <a:gd name="T91" fmla="*/ 39 h 63"/>
                  <a:gd name="T92" fmla="*/ 15 w 65"/>
                  <a:gd name="T93" fmla="*/ 44 h 63"/>
                  <a:gd name="T94" fmla="*/ 25 w 65"/>
                  <a:gd name="T95"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 h="63">
                    <a:moveTo>
                      <a:pt x="61" y="63"/>
                    </a:moveTo>
                    <a:cubicBezTo>
                      <a:pt x="30" y="47"/>
                      <a:pt x="30" y="47"/>
                      <a:pt x="30" y="47"/>
                    </a:cubicBezTo>
                    <a:cubicBezTo>
                      <a:pt x="29" y="47"/>
                      <a:pt x="27" y="47"/>
                      <a:pt x="26" y="47"/>
                    </a:cubicBezTo>
                    <a:cubicBezTo>
                      <a:pt x="24" y="48"/>
                      <a:pt x="22" y="48"/>
                      <a:pt x="20" y="47"/>
                    </a:cubicBezTo>
                    <a:cubicBezTo>
                      <a:pt x="19" y="45"/>
                      <a:pt x="17" y="45"/>
                      <a:pt x="15" y="46"/>
                    </a:cubicBezTo>
                    <a:cubicBezTo>
                      <a:pt x="13" y="46"/>
                      <a:pt x="10" y="46"/>
                      <a:pt x="9" y="42"/>
                    </a:cubicBezTo>
                    <a:cubicBezTo>
                      <a:pt x="8" y="42"/>
                      <a:pt x="8" y="41"/>
                      <a:pt x="7" y="41"/>
                    </a:cubicBezTo>
                    <a:cubicBezTo>
                      <a:pt x="6" y="41"/>
                      <a:pt x="5" y="41"/>
                      <a:pt x="4" y="40"/>
                    </a:cubicBezTo>
                    <a:cubicBezTo>
                      <a:pt x="3" y="40"/>
                      <a:pt x="3" y="38"/>
                      <a:pt x="2" y="37"/>
                    </a:cubicBezTo>
                    <a:cubicBezTo>
                      <a:pt x="2" y="36"/>
                      <a:pt x="1" y="35"/>
                      <a:pt x="1" y="35"/>
                    </a:cubicBezTo>
                    <a:cubicBezTo>
                      <a:pt x="1" y="34"/>
                      <a:pt x="1" y="32"/>
                      <a:pt x="1" y="28"/>
                    </a:cubicBezTo>
                    <a:cubicBezTo>
                      <a:pt x="2" y="26"/>
                      <a:pt x="2" y="23"/>
                      <a:pt x="2" y="22"/>
                    </a:cubicBezTo>
                    <a:cubicBezTo>
                      <a:pt x="2" y="21"/>
                      <a:pt x="1" y="20"/>
                      <a:pt x="0" y="19"/>
                    </a:cubicBezTo>
                    <a:cubicBezTo>
                      <a:pt x="0" y="17"/>
                      <a:pt x="0" y="17"/>
                      <a:pt x="0" y="16"/>
                    </a:cubicBezTo>
                    <a:cubicBezTo>
                      <a:pt x="0" y="15"/>
                      <a:pt x="1" y="14"/>
                      <a:pt x="2" y="13"/>
                    </a:cubicBezTo>
                    <a:cubicBezTo>
                      <a:pt x="3" y="13"/>
                      <a:pt x="3" y="13"/>
                      <a:pt x="4" y="12"/>
                    </a:cubicBezTo>
                    <a:cubicBezTo>
                      <a:pt x="4" y="11"/>
                      <a:pt x="4" y="11"/>
                      <a:pt x="4" y="10"/>
                    </a:cubicBezTo>
                    <a:cubicBezTo>
                      <a:pt x="4" y="9"/>
                      <a:pt x="4" y="8"/>
                      <a:pt x="6" y="6"/>
                    </a:cubicBezTo>
                    <a:cubicBezTo>
                      <a:pt x="8" y="5"/>
                      <a:pt x="8" y="5"/>
                      <a:pt x="8" y="2"/>
                    </a:cubicBezTo>
                    <a:cubicBezTo>
                      <a:pt x="8" y="0"/>
                      <a:pt x="8" y="0"/>
                      <a:pt x="8" y="0"/>
                    </a:cubicBezTo>
                    <a:cubicBezTo>
                      <a:pt x="10" y="1"/>
                      <a:pt x="10" y="1"/>
                      <a:pt x="10" y="1"/>
                    </a:cubicBezTo>
                    <a:cubicBezTo>
                      <a:pt x="11" y="1"/>
                      <a:pt x="13" y="2"/>
                      <a:pt x="15" y="2"/>
                    </a:cubicBezTo>
                    <a:cubicBezTo>
                      <a:pt x="19" y="2"/>
                      <a:pt x="24" y="3"/>
                      <a:pt x="25" y="6"/>
                    </a:cubicBezTo>
                    <a:cubicBezTo>
                      <a:pt x="27" y="9"/>
                      <a:pt x="27" y="9"/>
                      <a:pt x="31" y="10"/>
                    </a:cubicBezTo>
                    <a:cubicBezTo>
                      <a:pt x="32" y="10"/>
                      <a:pt x="32" y="10"/>
                      <a:pt x="32" y="10"/>
                    </a:cubicBezTo>
                    <a:cubicBezTo>
                      <a:pt x="33" y="11"/>
                      <a:pt x="34" y="11"/>
                      <a:pt x="35" y="12"/>
                    </a:cubicBezTo>
                    <a:cubicBezTo>
                      <a:pt x="36" y="13"/>
                      <a:pt x="38" y="14"/>
                      <a:pt x="39" y="14"/>
                    </a:cubicBezTo>
                    <a:cubicBezTo>
                      <a:pt x="39" y="14"/>
                      <a:pt x="39" y="13"/>
                      <a:pt x="40" y="13"/>
                    </a:cubicBezTo>
                    <a:cubicBezTo>
                      <a:pt x="40" y="13"/>
                      <a:pt x="41" y="13"/>
                      <a:pt x="42" y="12"/>
                    </a:cubicBezTo>
                    <a:cubicBezTo>
                      <a:pt x="42" y="12"/>
                      <a:pt x="42" y="11"/>
                      <a:pt x="42" y="11"/>
                    </a:cubicBezTo>
                    <a:cubicBezTo>
                      <a:pt x="41" y="10"/>
                      <a:pt x="41" y="10"/>
                      <a:pt x="42" y="9"/>
                    </a:cubicBezTo>
                    <a:cubicBezTo>
                      <a:pt x="42" y="5"/>
                      <a:pt x="45" y="3"/>
                      <a:pt x="48" y="2"/>
                    </a:cubicBezTo>
                    <a:cubicBezTo>
                      <a:pt x="49" y="2"/>
                      <a:pt x="50" y="2"/>
                      <a:pt x="51" y="2"/>
                    </a:cubicBezTo>
                    <a:cubicBezTo>
                      <a:pt x="52" y="2"/>
                      <a:pt x="54" y="2"/>
                      <a:pt x="56" y="5"/>
                    </a:cubicBezTo>
                    <a:cubicBezTo>
                      <a:pt x="57" y="6"/>
                      <a:pt x="58" y="6"/>
                      <a:pt x="59" y="6"/>
                    </a:cubicBezTo>
                    <a:cubicBezTo>
                      <a:pt x="61" y="6"/>
                      <a:pt x="63" y="6"/>
                      <a:pt x="64" y="8"/>
                    </a:cubicBezTo>
                    <a:cubicBezTo>
                      <a:pt x="64" y="9"/>
                      <a:pt x="64" y="9"/>
                      <a:pt x="64" y="9"/>
                    </a:cubicBezTo>
                    <a:cubicBezTo>
                      <a:pt x="64" y="10"/>
                      <a:pt x="64" y="10"/>
                      <a:pt x="64" y="10"/>
                    </a:cubicBezTo>
                    <a:cubicBezTo>
                      <a:pt x="62" y="11"/>
                      <a:pt x="63" y="15"/>
                      <a:pt x="63" y="18"/>
                    </a:cubicBezTo>
                    <a:cubicBezTo>
                      <a:pt x="64" y="19"/>
                      <a:pt x="64" y="20"/>
                      <a:pt x="64" y="20"/>
                    </a:cubicBezTo>
                    <a:cubicBezTo>
                      <a:pt x="65" y="23"/>
                      <a:pt x="64" y="27"/>
                      <a:pt x="64" y="31"/>
                    </a:cubicBezTo>
                    <a:cubicBezTo>
                      <a:pt x="64" y="32"/>
                      <a:pt x="64" y="34"/>
                      <a:pt x="64" y="36"/>
                    </a:cubicBezTo>
                    <a:cubicBezTo>
                      <a:pt x="64" y="41"/>
                      <a:pt x="64" y="46"/>
                      <a:pt x="64" y="51"/>
                    </a:cubicBezTo>
                    <a:cubicBezTo>
                      <a:pt x="64" y="53"/>
                      <a:pt x="64" y="54"/>
                      <a:pt x="64" y="56"/>
                    </a:cubicBezTo>
                    <a:cubicBezTo>
                      <a:pt x="64" y="59"/>
                      <a:pt x="64" y="59"/>
                      <a:pt x="64" y="59"/>
                    </a:cubicBezTo>
                    <a:cubicBezTo>
                      <a:pt x="64" y="59"/>
                      <a:pt x="64" y="60"/>
                      <a:pt x="62" y="60"/>
                    </a:cubicBezTo>
                    <a:cubicBezTo>
                      <a:pt x="62" y="60"/>
                      <a:pt x="62" y="60"/>
                      <a:pt x="61" y="60"/>
                    </a:cubicBezTo>
                    <a:cubicBezTo>
                      <a:pt x="61" y="60"/>
                      <a:pt x="61" y="60"/>
                      <a:pt x="61" y="60"/>
                    </a:cubicBezTo>
                    <a:cubicBezTo>
                      <a:pt x="60" y="60"/>
                      <a:pt x="60" y="60"/>
                      <a:pt x="60" y="60"/>
                    </a:cubicBezTo>
                    <a:cubicBezTo>
                      <a:pt x="60" y="60"/>
                      <a:pt x="60" y="60"/>
                      <a:pt x="60" y="61"/>
                    </a:cubicBezTo>
                    <a:lnTo>
                      <a:pt x="61" y="63"/>
                    </a:lnTo>
                    <a:close/>
                    <a:moveTo>
                      <a:pt x="28" y="45"/>
                    </a:moveTo>
                    <a:cubicBezTo>
                      <a:pt x="29" y="45"/>
                      <a:pt x="30" y="45"/>
                      <a:pt x="31" y="46"/>
                    </a:cubicBezTo>
                    <a:cubicBezTo>
                      <a:pt x="58" y="60"/>
                      <a:pt x="58" y="60"/>
                      <a:pt x="58" y="60"/>
                    </a:cubicBezTo>
                    <a:cubicBezTo>
                      <a:pt x="58" y="59"/>
                      <a:pt x="58" y="59"/>
                      <a:pt x="58" y="59"/>
                    </a:cubicBezTo>
                    <a:cubicBezTo>
                      <a:pt x="59" y="58"/>
                      <a:pt x="60" y="58"/>
                      <a:pt x="61" y="58"/>
                    </a:cubicBezTo>
                    <a:cubicBezTo>
                      <a:pt x="61" y="58"/>
                      <a:pt x="61" y="58"/>
                      <a:pt x="62" y="58"/>
                    </a:cubicBezTo>
                    <a:cubicBezTo>
                      <a:pt x="62" y="58"/>
                      <a:pt x="62" y="58"/>
                      <a:pt x="62" y="58"/>
                    </a:cubicBezTo>
                    <a:cubicBezTo>
                      <a:pt x="62" y="56"/>
                      <a:pt x="62" y="56"/>
                      <a:pt x="62" y="56"/>
                    </a:cubicBezTo>
                    <a:cubicBezTo>
                      <a:pt x="62" y="54"/>
                      <a:pt x="62" y="53"/>
                      <a:pt x="62" y="51"/>
                    </a:cubicBezTo>
                    <a:cubicBezTo>
                      <a:pt x="62" y="46"/>
                      <a:pt x="62" y="41"/>
                      <a:pt x="62" y="36"/>
                    </a:cubicBezTo>
                    <a:cubicBezTo>
                      <a:pt x="62" y="34"/>
                      <a:pt x="62" y="32"/>
                      <a:pt x="62" y="31"/>
                    </a:cubicBezTo>
                    <a:cubicBezTo>
                      <a:pt x="62" y="27"/>
                      <a:pt x="63" y="24"/>
                      <a:pt x="62" y="21"/>
                    </a:cubicBezTo>
                    <a:cubicBezTo>
                      <a:pt x="62" y="20"/>
                      <a:pt x="62" y="19"/>
                      <a:pt x="62" y="19"/>
                    </a:cubicBezTo>
                    <a:cubicBezTo>
                      <a:pt x="61" y="16"/>
                      <a:pt x="60" y="11"/>
                      <a:pt x="62" y="9"/>
                    </a:cubicBezTo>
                    <a:cubicBezTo>
                      <a:pt x="61" y="8"/>
                      <a:pt x="60" y="8"/>
                      <a:pt x="59" y="8"/>
                    </a:cubicBezTo>
                    <a:cubicBezTo>
                      <a:pt x="57" y="8"/>
                      <a:pt x="55" y="8"/>
                      <a:pt x="54" y="6"/>
                    </a:cubicBezTo>
                    <a:cubicBezTo>
                      <a:pt x="54" y="5"/>
                      <a:pt x="52" y="4"/>
                      <a:pt x="51" y="4"/>
                    </a:cubicBezTo>
                    <a:cubicBezTo>
                      <a:pt x="50" y="4"/>
                      <a:pt x="49" y="4"/>
                      <a:pt x="48" y="4"/>
                    </a:cubicBezTo>
                    <a:cubicBezTo>
                      <a:pt x="46" y="5"/>
                      <a:pt x="44" y="7"/>
                      <a:pt x="43" y="9"/>
                    </a:cubicBezTo>
                    <a:cubicBezTo>
                      <a:pt x="43" y="9"/>
                      <a:pt x="43" y="10"/>
                      <a:pt x="44" y="10"/>
                    </a:cubicBezTo>
                    <a:cubicBezTo>
                      <a:pt x="44" y="11"/>
                      <a:pt x="44" y="12"/>
                      <a:pt x="43" y="13"/>
                    </a:cubicBezTo>
                    <a:cubicBezTo>
                      <a:pt x="43" y="14"/>
                      <a:pt x="41" y="15"/>
                      <a:pt x="40" y="15"/>
                    </a:cubicBezTo>
                    <a:cubicBezTo>
                      <a:pt x="40" y="15"/>
                      <a:pt x="40" y="15"/>
                      <a:pt x="39" y="15"/>
                    </a:cubicBezTo>
                    <a:cubicBezTo>
                      <a:pt x="38" y="16"/>
                      <a:pt x="36" y="15"/>
                      <a:pt x="34" y="14"/>
                    </a:cubicBezTo>
                    <a:cubicBezTo>
                      <a:pt x="33" y="13"/>
                      <a:pt x="32" y="12"/>
                      <a:pt x="31" y="12"/>
                    </a:cubicBezTo>
                    <a:cubicBezTo>
                      <a:pt x="31" y="12"/>
                      <a:pt x="31" y="12"/>
                      <a:pt x="31" y="12"/>
                    </a:cubicBezTo>
                    <a:cubicBezTo>
                      <a:pt x="26" y="11"/>
                      <a:pt x="26" y="11"/>
                      <a:pt x="23" y="7"/>
                    </a:cubicBezTo>
                    <a:cubicBezTo>
                      <a:pt x="22" y="5"/>
                      <a:pt x="18" y="4"/>
                      <a:pt x="15" y="4"/>
                    </a:cubicBezTo>
                    <a:cubicBezTo>
                      <a:pt x="13" y="4"/>
                      <a:pt x="11" y="3"/>
                      <a:pt x="10" y="3"/>
                    </a:cubicBezTo>
                    <a:cubicBezTo>
                      <a:pt x="10" y="5"/>
                      <a:pt x="10" y="6"/>
                      <a:pt x="7" y="8"/>
                    </a:cubicBezTo>
                    <a:cubicBezTo>
                      <a:pt x="6" y="9"/>
                      <a:pt x="6" y="9"/>
                      <a:pt x="6" y="10"/>
                    </a:cubicBezTo>
                    <a:cubicBezTo>
                      <a:pt x="6" y="11"/>
                      <a:pt x="6" y="12"/>
                      <a:pt x="5" y="13"/>
                    </a:cubicBezTo>
                    <a:cubicBezTo>
                      <a:pt x="5" y="14"/>
                      <a:pt x="4" y="15"/>
                      <a:pt x="3" y="15"/>
                    </a:cubicBezTo>
                    <a:cubicBezTo>
                      <a:pt x="2" y="16"/>
                      <a:pt x="2" y="16"/>
                      <a:pt x="2" y="17"/>
                    </a:cubicBezTo>
                    <a:cubicBezTo>
                      <a:pt x="2" y="17"/>
                      <a:pt x="2" y="17"/>
                      <a:pt x="2" y="18"/>
                    </a:cubicBezTo>
                    <a:cubicBezTo>
                      <a:pt x="3" y="20"/>
                      <a:pt x="4" y="21"/>
                      <a:pt x="4" y="22"/>
                    </a:cubicBezTo>
                    <a:cubicBezTo>
                      <a:pt x="4" y="23"/>
                      <a:pt x="4" y="26"/>
                      <a:pt x="3" y="28"/>
                    </a:cubicBezTo>
                    <a:cubicBezTo>
                      <a:pt x="3" y="30"/>
                      <a:pt x="3" y="33"/>
                      <a:pt x="3" y="34"/>
                    </a:cubicBezTo>
                    <a:cubicBezTo>
                      <a:pt x="3" y="34"/>
                      <a:pt x="4" y="35"/>
                      <a:pt x="4" y="36"/>
                    </a:cubicBezTo>
                    <a:cubicBezTo>
                      <a:pt x="4" y="37"/>
                      <a:pt x="5" y="38"/>
                      <a:pt x="5" y="39"/>
                    </a:cubicBezTo>
                    <a:cubicBezTo>
                      <a:pt x="6" y="39"/>
                      <a:pt x="6" y="39"/>
                      <a:pt x="7" y="39"/>
                    </a:cubicBezTo>
                    <a:cubicBezTo>
                      <a:pt x="8" y="40"/>
                      <a:pt x="10" y="40"/>
                      <a:pt x="10" y="41"/>
                    </a:cubicBezTo>
                    <a:cubicBezTo>
                      <a:pt x="12" y="44"/>
                      <a:pt x="13" y="44"/>
                      <a:pt x="15" y="44"/>
                    </a:cubicBezTo>
                    <a:cubicBezTo>
                      <a:pt x="17" y="44"/>
                      <a:pt x="19" y="43"/>
                      <a:pt x="22" y="45"/>
                    </a:cubicBezTo>
                    <a:cubicBezTo>
                      <a:pt x="23" y="46"/>
                      <a:pt x="24" y="46"/>
                      <a:pt x="25" y="45"/>
                    </a:cubicBezTo>
                    <a:cubicBezTo>
                      <a:pt x="26" y="45"/>
                      <a:pt x="27" y="45"/>
                      <a:pt x="28" y="4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65" name="Freeform 274"/>
              <p:cNvSpPr/>
              <p:nvPr/>
            </p:nvSpPr>
            <p:spPr bwMode="auto">
              <a:xfrm>
                <a:off x="4984750" y="2895427"/>
                <a:ext cx="84138" cy="155575"/>
              </a:xfrm>
              <a:custGeom>
                <a:avLst/>
                <a:gdLst>
                  <a:gd name="T0" fmla="*/ 6 w 31"/>
                  <a:gd name="T1" fmla="*/ 17 h 57"/>
                  <a:gd name="T2" fmla="*/ 14 w 31"/>
                  <a:gd name="T3" fmla="*/ 16 h 57"/>
                  <a:gd name="T4" fmla="*/ 15 w 31"/>
                  <a:gd name="T5" fmla="*/ 12 h 57"/>
                  <a:gd name="T6" fmla="*/ 17 w 31"/>
                  <a:gd name="T7" fmla="*/ 13 h 57"/>
                  <a:gd name="T8" fmla="*/ 18 w 31"/>
                  <a:gd name="T9" fmla="*/ 10 h 57"/>
                  <a:gd name="T10" fmla="*/ 18 w 31"/>
                  <a:gd name="T11" fmla="*/ 11 h 57"/>
                  <a:gd name="T12" fmla="*/ 20 w 31"/>
                  <a:gd name="T13" fmla="*/ 10 h 57"/>
                  <a:gd name="T14" fmla="*/ 20 w 31"/>
                  <a:gd name="T15" fmla="*/ 8 h 57"/>
                  <a:gd name="T16" fmla="*/ 19 w 31"/>
                  <a:gd name="T17" fmla="*/ 6 h 57"/>
                  <a:gd name="T18" fmla="*/ 21 w 31"/>
                  <a:gd name="T19" fmla="*/ 7 h 57"/>
                  <a:gd name="T20" fmla="*/ 23 w 31"/>
                  <a:gd name="T21" fmla="*/ 4 h 57"/>
                  <a:gd name="T22" fmla="*/ 24 w 31"/>
                  <a:gd name="T23" fmla="*/ 0 h 57"/>
                  <a:gd name="T24" fmla="*/ 28 w 31"/>
                  <a:gd name="T25" fmla="*/ 15 h 57"/>
                  <a:gd name="T26" fmla="*/ 27 w 31"/>
                  <a:gd name="T27" fmla="*/ 13 h 57"/>
                  <a:gd name="T28" fmla="*/ 22 w 31"/>
                  <a:gd name="T29" fmla="*/ 34 h 57"/>
                  <a:gd name="T30" fmla="*/ 18 w 31"/>
                  <a:gd name="T31" fmla="*/ 50 h 57"/>
                  <a:gd name="T32" fmla="*/ 11 w 31"/>
                  <a:gd name="T33" fmla="*/ 55 h 57"/>
                  <a:gd name="T34" fmla="*/ 3 w 31"/>
                  <a:gd name="T35" fmla="*/ 48 h 57"/>
                  <a:gd name="T36" fmla="*/ 2 w 31"/>
                  <a:gd name="T37" fmla="*/ 39 h 57"/>
                  <a:gd name="T38" fmla="*/ 5 w 31"/>
                  <a:gd name="T39" fmla="*/ 28 h 57"/>
                  <a:gd name="T40" fmla="*/ 4 w 31"/>
                  <a:gd name="T41" fmla="*/ 22 h 57"/>
                  <a:gd name="T42" fmla="*/ 6 w 31"/>
                  <a:gd name="T43" fmla="*/ 1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57">
                    <a:moveTo>
                      <a:pt x="6" y="17"/>
                    </a:moveTo>
                    <a:cubicBezTo>
                      <a:pt x="8" y="15"/>
                      <a:pt x="13" y="14"/>
                      <a:pt x="14" y="16"/>
                    </a:cubicBezTo>
                    <a:cubicBezTo>
                      <a:pt x="13" y="14"/>
                      <a:pt x="14" y="13"/>
                      <a:pt x="15" y="12"/>
                    </a:cubicBezTo>
                    <a:cubicBezTo>
                      <a:pt x="16" y="14"/>
                      <a:pt x="16" y="13"/>
                      <a:pt x="17" y="13"/>
                    </a:cubicBezTo>
                    <a:cubicBezTo>
                      <a:pt x="16" y="12"/>
                      <a:pt x="16" y="11"/>
                      <a:pt x="18" y="10"/>
                    </a:cubicBezTo>
                    <a:cubicBezTo>
                      <a:pt x="18" y="10"/>
                      <a:pt x="18" y="11"/>
                      <a:pt x="18" y="11"/>
                    </a:cubicBezTo>
                    <a:cubicBezTo>
                      <a:pt x="18" y="11"/>
                      <a:pt x="19" y="10"/>
                      <a:pt x="20" y="10"/>
                    </a:cubicBezTo>
                    <a:cubicBezTo>
                      <a:pt x="19" y="8"/>
                      <a:pt x="19" y="8"/>
                      <a:pt x="20" y="8"/>
                    </a:cubicBezTo>
                    <a:cubicBezTo>
                      <a:pt x="20" y="7"/>
                      <a:pt x="20" y="6"/>
                      <a:pt x="19" y="6"/>
                    </a:cubicBezTo>
                    <a:cubicBezTo>
                      <a:pt x="20" y="6"/>
                      <a:pt x="20" y="6"/>
                      <a:pt x="21" y="7"/>
                    </a:cubicBezTo>
                    <a:cubicBezTo>
                      <a:pt x="21" y="5"/>
                      <a:pt x="23" y="5"/>
                      <a:pt x="23" y="4"/>
                    </a:cubicBezTo>
                    <a:cubicBezTo>
                      <a:pt x="24" y="2"/>
                      <a:pt x="22" y="1"/>
                      <a:pt x="24" y="0"/>
                    </a:cubicBezTo>
                    <a:cubicBezTo>
                      <a:pt x="27" y="3"/>
                      <a:pt x="31" y="12"/>
                      <a:pt x="28" y="15"/>
                    </a:cubicBezTo>
                    <a:cubicBezTo>
                      <a:pt x="28" y="14"/>
                      <a:pt x="27" y="14"/>
                      <a:pt x="27" y="13"/>
                    </a:cubicBezTo>
                    <a:cubicBezTo>
                      <a:pt x="27" y="20"/>
                      <a:pt x="25" y="27"/>
                      <a:pt x="22" y="34"/>
                    </a:cubicBezTo>
                    <a:cubicBezTo>
                      <a:pt x="21" y="39"/>
                      <a:pt x="19" y="44"/>
                      <a:pt x="18" y="50"/>
                    </a:cubicBezTo>
                    <a:cubicBezTo>
                      <a:pt x="16" y="54"/>
                      <a:pt x="14" y="53"/>
                      <a:pt x="11" y="55"/>
                    </a:cubicBezTo>
                    <a:cubicBezTo>
                      <a:pt x="7" y="57"/>
                      <a:pt x="4" y="52"/>
                      <a:pt x="3" y="48"/>
                    </a:cubicBezTo>
                    <a:cubicBezTo>
                      <a:pt x="3" y="45"/>
                      <a:pt x="0" y="42"/>
                      <a:pt x="2" y="39"/>
                    </a:cubicBezTo>
                    <a:cubicBezTo>
                      <a:pt x="4" y="35"/>
                      <a:pt x="7" y="32"/>
                      <a:pt x="5" y="28"/>
                    </a:cubicBezTo>
                    <a:cubicBezTo>
                      <a:pt x="5" y="26"/>
                      <a:pt x="4" y="23"/>
                      <a:pt x="4" y="22"/>
                    </a:cubicBezTo>
                    <a:cubicBezTo>
                      <a:pt x="4" y="20"/>
                      <a:pt x="6" y="18"/>
                      <a:pt x="6"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66" name="Freeform 275"/>
              <p:cNvSpPr>
                <a:spLocks noEditPoints="1"/>
              </p:cNvSpPr>
              <p:nvPr/>
            </p:nvSpPr>
            <p:spPr bwMode="auto">
              <a:xfrm>
                <a:off x="4981575" y="2892252"/>
                <a:ext cx="93663" cy="155575"/>
              </a:xfrm>
              <a:custGeom>
                <a:avLst/>
                <a:gdLst>
                  <a:gd name="T0" fmla="*/ 3 w 34"/>
                  <a:gd name="T1" fmla="*/ 49 h 57"/>
                  <a:gd name="T2" fmla="*/ 2 w 34"/>
                  <a:gd name="T3" fmla="*/ 39 h 57"/>
                  <a:gd name="T4" fmla="*/ 5 w 34"/>
                  <a:gd name="T5" fmla="*/ 29 h 57"/>
                  <a:gd name="T6" fmla="*/ 4 w 34"/>
                  <a:gd name="T7" fmla="*/ 22 h 57"/>
                  <a:gd name="T8" fmla="*/ 6 w 34"/>
                  <a:gd name="T9" fmla="*/ 18 h 57"/>
                  <a:gd name="T10" fmla="*/ 6 w 34"/>
                  <a:gd name="T11" fmla="*/ 17 h 57"/>
                  <a:gd name="T12" fmla="*/ 14 w 34"/>
                  <a:gd name="T13" fmla="*/ 14 h 57"/>
                  <a:gd name="T14" fmla="*/ 16 w 34"/>
                  <a:gd name="T15" fmla="*/ 12 h 57"/>
                  <a:gd name="T16" fmla="*/ 19 w 34"/>
                  <a:gd name="T17" fmla="*/ 10 h 57"/>
                  <a:gd name="T18" fmla="*/ 20 w 34"/>
                  <a:gd name="T19" fmla="*/ 8 h 57"/>
                  <a:gd name="T20" fmla="*/ 19 w 34"/>
                  <a:gd name="T21" fmla="*/ 7 h 57"/>
                  <a:gd name="T22" fmla="*/ 21 w 34"/>
                  <a:gd name="T23" fmla="*/ 6 h 57"/>
                  <a:gd name="T24" fmla="*/ 23 w 34"/>
                  <a:gd name="T25" fmla="*/ 5 h 57"/>
                  <a:gd name="T26" fmla="*/ 23 w 34"/>
                  <a:gd name="T27" fmla="*/ 3 h 57"/>
                  <a:gd name="T28" fmla="*/ 26 w 34"/>
                  <a:gd name="T29" fmla="*/ 0 h 57"/>
                  <a:gd name="T30" fmla="*/ 30 w 34"/>
                  <a:gd name="T31" fmla="*/ 17 h 57"/>
                  <a:gd name="T32" fmla="*/ 29 w 34"/>
                  <a:gd name="T33" fmla="*/ 17 h 57"/>
                  <a:gd name="T34" fmla="*/ 24 w 34"/>
                  <a:gd name="T35" fmla="*/ 35 h 57"/>
                  <a:gd name="T36" fmla="*/ 19 w 34"/>
                  <a:gd name="T37" fmla="*/ 51 h 57"/>
                  <a:gd name="T38" fmla="*/ 12 w 34"/>
                  <a:gd name="T39" fmla="*/ 57 h 57"/>
                  <a:gd name="T40" fmla="*/ 8 w 34"/>
                  <a:gd name="T41" fmla="*/ 18 h 57"/>
                  <a:gd name="T42" fmla="*/ 6 w 34"/>
                  <a:gd name="T43" fmla="*/ 23 h 57"/>
                  <a:gd name="T44" fmla="*/ 7 w 34"/>
                  <a:gd name="T45" fmla="*/ 28 h 57"/>
                  <a:gd name="T46" fmla="*/ 3 w 34"/>
                  <a:gd name="T47" fmla="*/ 40 h 57"/>
                  <a:gd name="T48" fmla="*/ 5 w 34"/>
                  <a:gd name="T49" fmla="*/ 49 h 57"/>
                  <a:gd name="T50" fmla="*/ 11 w 34"/>
                  <a:gd name="T51" fmla="*/ 55 h 57"/>
                  <a:gd name="T52" fmla="*/ 18 w 34"/>
                  <a:gd name="T53" fmla="*/ 50 h 57"/>
                  <a:gd name="T54" fmla="*/ 23 w 34"/>
                  <a:gd name="T55" fmla="*/ 34 h 57"/>
                  <a:gd name="T56" fmla="*/ 27 w 34"/>
                  <a:gd name="T57" fmla="*/ 14 h 57"/>
                  <a:gd name="T58" fmla="*/ 29 w 34"/>
                  <a:gd name="T59" fmla="*/ 13 h 57"/>
                  <a:gd name="T60" fmla="*/ 29 w 34"/>
                  <a:gd name="T61" fmla="*/ 14 h 57"/>
                  <a:gd name="T62" fmla="*/ 25 w 34"/>
                  <a:gd name="T63" fmla="*/ 3 h 57"/>
                  <a:gd name="T64" fmla="*/ 24 w 34"/>
                  <a:gd name="T65" fmla="*/ 7 h 57"/>
                  <a:gd name="T66" fmla="*/ 22 w 34"/>
                  <a:gd name="T67" fmla="*/ 9 h 57"/>
                  <a:gd name="T68" fmla="*/ 21 w 34"/>
                  <a:gd name="T69" fmla="*/ 10 h 57"/>
                  <a:gd name="T70" fmla="*/ 22 w 34"/>
                  <a:gd name="T71" fmla="*/ 11 h 57"/>
                  <a:gd name="T72" fmla="*/ 19 w 34"/>
                  <a:gd name="T73" fmla="*/ 13 h 57"/>
                  <a:gd name="T74" fmla="*/ 19 w 34"/>
                  <a:gd name="T75" fmla="*/ 14 h 57"/>
                  <a:gd name="T76" fmla="*/ 17 w 34"/>
                  <a:gd name="T77" fmla="*/ 15 h 57"/>
                  <a:gd name="T78" fmla="*/ 16 w 34"/>
                  <a:gd name="T79" fmla="*/ 15 h 57"/>
                  <a:gd name="T80" fmla="*/ 20 w 34"/>
                  <a:gd name="T81" fmla="*/ 21 h 57"/>
                  <a:gd name="T82" fmla="*/ 8 w 34"/>
                  <a:gd name="T8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57">
                    <a:moveTo>
                      <a:pt x="10" y="57"/>
                    </a:moveTo>
                    <a:cubicBezTo>
                      <a:pt x="6" y="57"/>
                      <a:pt x="4" y="53"/>
                      <a:pt x="3" y="49"/>
                    </a:cubicBezTo>
                    <a:cubicBezTo>
                      <a:pt x="3" y="48"/>
                      <a:pt x="3" y="47"/>
                      <a:pt x="2" y="46"/>
                    </a:cubicBezTo>
                    <a:cubicBezTo>
                      <a:pt x="1" y="44"/>
                      <a:pt x="0" y="42"/>
                      <a:pt x="2" y="39"/>
                    </a:cubicBezTo>
                    <a:cubicBezTo>
                      <a:pt x="2" y="38"/>
                      <a:pt x="3" y="38"/>
                      <a:pt x="3" y="37"/>
                    </a:cubicBezTo>
                    <a:cubicBezTo>
                      <a:pt x="5" y="34"/>
                      <a:pt x="6" y="32"/>
                      <a:pt x="5" y="29"/>
                    </a:cubicBezTo>
                    <a:cubicBezTo>
                      <a:pt x="5" y="28"/>
                      <a:pt x="5" y="28"/>
                      <a:pt x="5" y="27"/>
                    </a:cubicBezTo>
                    <a:cubicBezTo>
                      <a:pt x="4" y="26"/>
                      <a:pt x="4" y="24"/>
                      <a:pt x="4" y="22"/>
                    </a:cubicBezTo>
                    <a:cubicBezTo>
                      <a:pt x="4" y="21"/>
                      <a:pt x="5" y="21"/>
                      <a:pt x="5" y="20"/>
                    </a:cubicBezTo>
                    <a:cubicBezTo>
                      <a:pt x="5" y="19"/>
                      <a:pt x="6" y="18"/>
                      <a:pt x="6" y="18"/>
                    </a:cubicBezTo>
                    <a:cubicBezTo>
                      <a:pt x="6" y="17"/>
                      <a:pt x="6" y="17"/>
                      <a:pt x="6" y="17"/>
                    </a:cubicBezTo>
                    <a:cubicBezTo>
                      <a:pt x="6" y="17"/>
                      <a:pt x="6" y="17"/>
                      <a:pt x="6" y="17"/>
                    </a:cubicBezTo>
                    <a:cubicBezTo>
                      <a:pt x="8" y="15"/>
                      <a:pt x="11" y="15"/>
                      <a:pt x="14" y="15"/>
                    </a:cubicBezTo>
                    <a:cubicBezTo>
                      <a:pt x="14" y="15"/>
                      <a:pt x="14" y="15"/>
                      <a:pt x="14" y="14"/>
                    </a:cubicBezTo>
                    <a:cubicBezTo>
                      <a:pt x="14" y="14"/>
                      <a:pt x="15" y="13"/>
                      <a:pt x="16" y="12"/>
                    </a:cubicBezTo>
                    <a:cubicBezTo>
                      <a:pt x="16" y="12"/>
                      <a:pt x="16" y="12"/>
                      <a:pt x="16" y="12"/>
                    </a:cubicBezTo>
                    <a:cubicBezTo>
                      <a:pt x="17" y="12"/>
                      <a:pt x="17" y="11"/>
                      <a:pt x="18" y="10"/>
                    </a:cubicBezTo>
                    <a:cubicBezTo>
                      <a:pt x="19" y="10"/>
                      <a:pt x="19" y="10"/>
                      <a:pt x="19" y="10"/>
                    </a:cubicBezTo>
                    <a:cubicBezTo>
                      <a:pt x="19" y="9"/>
                      <a:pt x="19" y="9"/>
                      <a:pt x="19" y="9"/>
                    </a:cubicBezTo>
                    <a:cubicBezTo>
                      <a:pt x="19" y="9"/>
                      <a:pt x="19" y="8"/>
                      <a:pt x="20" y="8"/>
                    </a:cubicBezTo>
                    <a:cubicBezTo>
                      <a:pt x="20" y="8"/>
                      <a:pt x="20" y="8"/>
                      <a:pt x="20" y="8"/>
                    </a:cubicBezTo>
                    <a:cubicBezTo>
                      <a:pt x="20" y="8"/>
                      <a:pt x="20" y="7"/>
                      <a:pt x="19" y="7"/>
                    </a:cubicBezTo>
                    <a:cubicBezTo>
                      <a:pt x="18" y="4"/>
                      <a:pt x="18" y="4"/>
                      <a:pt x="18" y="4"/>
                    </a:cubicBezTo>
                    <a:cubicBezTo>
                      <a:pt x="21" y="6"/>
                      <a:pt x="21" y="6"/>
                      <a:pt x="21" y="6"/>
                    </a:cubicBezTo>
                    <a:cubicBezTo>
                      <a:pt x="21" y="6"/>
                      <a:pt x="21" y="6"/>
                      <a:pt x="21" y="6"/>
                    </a:cubicBezTo>
                    <a:cubicBezTo>
                      <a:pt x="22" y="6"/>
                      <a:pt x="22" y="5"/>
                      <a:pt x="23" y="5"/>
                    </a:cubicBezTo>
                    <a:cubicBezTo>
                      <a:pt x="23" y="5"/>
                      <a:pt x="23" y="5"/>
                      <a:pt x="23" y="5"/>
                    </a:cubicBezTo>
                    <a:cubicBezTo>
                      <a:pt x="23" y="4"/>
                      <a:pt x="23" y="4"/>
                      <a:pt x="23" y="3"/>
                    </a:cubicBezTo>
                    <a:cubicBezTo>
                      <a:pt x="23" y="3"/>
                      <a:pt x="23" y="1"/>
                      <a:pt x="25" y="0"/>
                    </a:cubicBezTo>
                    <a:cubicBezTo>
                      <a:pt x="26" y="0"/>
                      <a:pt x="26" y="0"/>
                      <a:pt x="26" y="0"/>
                    </a:cubicBezTo>
                    <a:cubicBezTo>
                      <a:pt x="26" y="0"/>
                      <a:pt x="26" y="0"/>
                      <a:pt x="26" y="0"/>
                    </a:cubicBezTo>
                    <a:cubicBezTo>
                      <a:pt x="28" y="3"/>
                      <a:pt x="34" y="13"/>
                      <a:pt x="30" y="17"/>
                    </a:cubicBezTo>
                    <a:cubicBezTo>
                      <a:pt x="29" y="18"/>
                      <a:pt x="29" y="18"/>
                      <a:pt x="29" y="18"/>
                    </a:cubicBezTo>
                    <a:cubicBezTo>
                      <a:pt x="29" y="17"/>
                      <a:pt x="29" y="17"/>
                      <a:pt x="29" y="17"/>
                    </a:cubicBezTo>
                    <a:cubicBezTo>
                      <a:pt x="28" y="22"/>
                      <a:pt x="27" y="28"/>
                      <a:pt x="25" y="33"/>
                    </a:cubicBezTo>
                    <a:cubicBezTo>
                      <a:pt x="24" y="35"/>
                      <a:pt x="24" y="35"/>
                      <a:pt x="24" y="35"/>
                    </a:cubicBezTo>
                    <a:cubicBezTo>
                      <a:pt x="23" y="39"/>
                      <a:pt x="22" y="43"/>
                      <a:pt x="21" y="47"/>
                    </a:cubicBezTo>
                    <a:cubicBezTo>
                      <a:pt x="19" y="51"/>
                      <a:pt x="19" y="51"/>
                      <a:pt x="19" y="51"/>
                    </a:cubicBezTo>
                    <a:cubicBezTo>
                      <a:pt x="18" y="54"/>
                      <a:pt x="16" y="55"/>
                      <a:pt x="14" y="56"/>
                    </a:cubicBezTo>
                    <a:cubicBezTo>
                      <a:pt x="14" y="56"/>
                      <a:pt x="13" y="56"/>
                      <a:pt x="12" y="57"/>
                    </a:cubicBezTo>
                    <a:cubicBezTo>
                      <a:pt x="11" y="57"/>
                      <a:pt x="10" y="57"/>
                      <a:pt x="10" y="57"/>
                    </a:cubicBezTo>
                    <a:close/>
                    <a:moveTo>
                      <a:pt x="8" y="18"/>
                    </a:moveTo>
                    <a:cubicBezTo>
                      <a:pt x="8" y="19"/>
                      <a:pt x="7" y="20"/>
                      <a:pt x="7" y="21"/>
                    </a:cubicBezTo>
                    <a:cubicBezTo>
                      <a:pt x="6" y="21"/>
                      <a:pt x="6" y="22"/>
                      <a:pt x="6" y="23"/>
                    </a:cubicBezTo>
                    <a:cubicBezTo>
                      <a:pt x="6" y="24"/>
                      <a:pt x="6" y="25"/>
                      <a:pt x="7" y="27"/>
                    </a:cubicBezTo>
                    <a:cubicBezTo>
                      <a:pt x="7" y="27"/>
                      <a:pt x="7" y="28"/>
                      <a:pt x="7" y="28"/>
                    </a:cubicBezTo>
                    <a:cubicBezTo>
                      <a:pt x="8" y="33"/>
                      <a:pt x="7" y="35"/>
                      <a:pt x="5" y="38"/>
                    </a:cubicBezTo>
                    <a:cubicBezTo>
                      <a:pt x="4" y="39"/>
                      <a:pt x="4" y="39"/>
                      <a:pt x="3" y="40"/>
                    </a:cubicBezTo>
                    <a:cubicBezTo>
                      <a:pt x="3" y="42"/>
                      <a:pt x="3" y="44"/>
                      <a:pt x="4" y="46"/>
                    </a:cubicBezTo>
                    <a:cubicBezTo>
                      <a:pt x="5" y="47"/>
                      <a:pt x="5" y="48"/>
                      <a:pt x="5" y="49"/>
                    </a:cubicBezTo>
                    <a:cubicBezTo>
                      <a:pt x="6" y="52"/>
                      <a:pt x="7" y="55"/>
                      <a:pt x="10" y="55"/>
                    </a:cubicBezTo>
                    <a:cubicBezTo>
                      <a:pt x="10" y="55"/>
                      <a:pt x="11" y="55"/>
                      <a:pt x="11" y="55"/>
                    </a:cubicBezTo>
                    <a:cubicBezTo>
                      <a:pt x="12" y="54"/>
                      <a:pt x="13" y="54"/>
                      <a:pt x="14" y="54"/>
                    </a:cubicBezTo>
                    <a:cubicBezTo>
                      <a:pt x="16" y="53"/>
                      <a:pt x="17" y="53"/>
                      <a:pt x="18" y="50"/>
                    </a:cubicBezTo>
                    <a:cubicBezTo>
                      <a:pt x="19" y="46"/>
                      <a:pt x="19" y="46"/>
                      <a:pt x="19" y="46"/>
                    </a:cubicBezTo>
                    <a:cubicBezTo>
                      <a:pt x="20" y="42"/>
                      <a:pt x="21" y="38"/>
                      <a:pt x="23" y="34"/>
                    </a:cubicBezTo>
                    <a:cubicBezTo>
                      <a:pt x="23" y="33"/>
                      <a:pt x="23" y="33"/>
                      <a:pt x="23" y="33"/>
                    </a:cubicBezTo>
                    <a:cubicBezTo>
                      <a:pt x="25" y="26"/>
                      <a:pt x="27" y="20"/>
                      <a:pt x="27" y="14"/>
                    </a:cubicBezTo>
                    <a:cubicBezTo>
                      <a:pt x="27" y="11"/>
                      <a:pt x="27" y="11"/>
                      <a:pt x="27" y="11"/>
                    </a:cubicBezTo>
                    <a:cubicBezTo>
                      <a:pt x="29" y="13"/>
                      <a:pt x="29" y="13"/>
                      <a:pt x="29" y="13"/>
                    </a:cubicBezTo>
                    <a:cubicBezTo>
                      <a:pt x="29" y="13"/>
                      <a:pt x="29" y="14"/>
                      <a:pt x="29" y="14"/>
                    </a:cubicBezTo>
                    <a:cubicBezTo>
                      <a:pt x="29" y="14"/>
                      <a:pt x="29" y="14"/>
                      <a:pt x="29" y="14"/>
                    </a:cubicBezTo>
                    <a:cubicBezTo>
                      <a:pt x="30" y="11"/>
                      <a:pt x="27" y="5"/>
                      <a:pt x="25" y="2"/>
                    </a:cubicBezTo>
                    <a:cubicBezTo>
                      <a:pt x="25" y="2"/>
                      <a:pt x="25" y="3"/>
                      <a:pt x="25" y="3"/>
                    </a:cubicBezTo>
                    <a:cubicBezTo>
                      <a:pt x="25" y="4"/>
                      <a:pt x="25" y="5"/>
                      <a:pt x="25" y="6"/>
                    </a:cubicBezTo>
                    <a:cubicBezTo>
                      <a:pt x="24" y="6"/>
                      <a:pt x="24" y="6"/>
                      <a:pt x="24" y="7"/>
                    </a:cubicBezTo>
                    <a:cubicBezTo>
                      <a:pt x="23" y="7"/>
                      <a:pt x="23" y="7"/>
                      <a:pt x="23" y="8"/>
                    </a:cubicBezTo>
                    <a:cubicBezTo>
                      <a:pt x="22" y="9"/>
                      <a:pt x="22" y="9"/>
                      <a:pt x="22" y="9"/>
                    </a:cubicBezTo>
                    <a:cubicBezTo>
                      <a:pt x="22" y="10"/>
                      <a:pt x="22" y="10"/>
                      <a:pt x="22" y="10"/>
                    </a:cubicBezTo>
                    <a:cubicBezTo>
                      <a:pt x="21" y="10"/>
                      <a:pt x="21" y="10"/>
                      <a:pt x="21" y="10"/>
                    </a:cubicBezTo>
                    <a:cubicBezTo>
                      <a:pt x="21" y="10"/>
                      <a:pt x="21" y="10"/>
                      <a:pt x="22" y="10"/>
                    </a:cubicBezTo>
                    <a:cubicBezTo>
                      <a:pt x="22" y="11"/>
                      <a:pt x="22" y="11"/>
                      <a:pt x="22" y="11"/>
                    </a:cubicBezTo>
                    <a:cubicBezTo>
                      <a:pt x="21" y="12"/>
                      <a:pt x="21" y="12"/>
                      <a:pt x="21" y="12"/>
                    </a:cubicBezTo>
                    <a:cubicBezTo>
                      <a:pt x="21" y="12"/>
                      <a:pt x="20" y="13"/>
                      <a:pt x="19" y="13"/>
                    </a:cubicBezTo>
                    <a:cubicBezTo>
                      <a:pt x="19" y="14"/>
                      <a:pt x="19" y="14"/>
                      <a:pt x="19" y="14"/>
                    </a:cubicBezTo>
                    <a:cubicBezTo>
                      <a:pt x="19" y="14"/>
                      <a:pt x="19" y="14"/>
                      <a:pt x="19" y="14"/>
                    </a:cubicBezTo>
                    <a:cubicBezTo>
                      <a:pt x="21" y="18"/>
                      <a:pt x="21" y="18"/>
                      <a:pt x="21" y="18"/>
                    </a:cubicBezTo>
                    <a:cubicBezTo>
                      <a:pt x="17" y="15"/>
                      <a:pt x="17" y="15"/>
                      <a:pt x="17" y="15"/>
                    </a:cubicBezTo>
                    <a:cubicBezTo>
                      <a:pt x="17" y="15"/>
                      <a:pt x="16" y="15"/>
                      <a:pt x="16" y="15"/>
                    </a:cubicBezTo>
                    <a:cubicBezTo>
                      <a:pt x="16" y="15"/>
                      <a:pt x="16" y="15"/>
                      <a:pt x="16" y="15"/>
                    </a:cubicBezTo>
                    <a:cubicBezTo>
                      <a:pt x="16" y="15"/>
                      <a:pt x="16" y="15"/>
                      <a:pt x="16" y="16"/>
                    </a:cubicBezTo>
                    <a:cubicBezTo>
                      <a:pt x="20" y="21"/>
                      <a:pt x="20" y="21"/>
                      <a:pt x="20" y="21"/>
                    </a:cubicBezTo>
                    <a:cubicBezTo>
                      <a:pt x="15" y="17"/>
                      <a:pt x="15" y="17"/>
                      <a:pt x="15" y="17"/>
                    </a:cubicBezTo>
                    <a:cubicBezTo>
                      <a:pt x="14" y="17"/>
                      <a:pt x="10" y="17"/>
                      <a:pt x="8"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67" name="Freeform 276"/>
              <p:cNvSpPr/>
              <p:nvPr/>
            </p:nvSpPr>
            <p:spPr bwMode="auto">
              <a:xfrm>
                <a:off x="4394200" y="2487440"/>
                <a:ext cx="177800" cy="169863"/>
              </a:xfrm>
              <a:custGeom>
                <a:avLst/>
                <a:gdLst>
                  <a:gd name="T0" fmla="*/ 29 w 65"/>
                  <a:gd name="T1" fmla="*/ 0 h 62"/>
                  <a:gd name="T2" fmla="*/ 51 w 65"/>
                  <a:gd name="T3" fmla="*/ 16 h 62"/>
                  <a:gd name="T4" fmla="*/ 58 w 65"/>
                  <a:gd name="T5" fmla="*/ 21 h 62"/>
                  <a:gd name="T6" fmla="*/ 64 w 65"/>
                  <a:gd name="T7" fmla="*/ 25 h 62"/>
                  <a:gd name="T8" fmla="*/ 63 w 65"/>
                  <a:gd name="T9" fmla="*/ 39 h 62"/>
                  <a:gd name="T10" fmla="*/ 55 w 65"/>
                  <a:gd name="T11" fmla="*/ 40 h 62"/>
                  <a:gd name="T12" fmla="*/ 49 w 65"/>
                  <a:gd name="T13" fmla="*/ 42 h 62"/>
                  <a:gd name="T14" fmla="*/ 35 w 65"/>
                  <a:gd name="T15" fmla="*/ 48 h 62"/>
                  <a:gd name="T16" fmla="*/ 28 w 65"/>
                  <a:gd name="T17" fmla="*/ 60 h 62"/>
                  <a:gd name="T18" fmla="*/ 24 w 65"/>
                  <a:gd name="T19" fmla="*/ 61 h 62"/>
                  <a:gd name="T20" fmla="*/ 23 w 65"/>
                  <a:gd name="T21" fmla="*/ 59 h 62"/>
                  <a:gd name="T22" fmla="*/ 19 w 65"/>
                  <a:gd name="T23" fmla="*/ 60 h 62"/>
                  <a:gd name="T24" fmla="*/ 15 w 65"/>
                  <a:gd name="T25" fmla="*/ 57 h 62"/>
                  <a:gd name="T26" fmla="*/ 14 w 65"/>
                  <a:gd name="T27" fmla="*/ 58 h 62"/>
                  <a:gd name="T28" fmla="*/ 15 w 65"/>
                  <a:gd name="T29" fmla="*/ 56 h 62"/>
                  <a:gd name="T30" fmla="*/ 11 w 65"/>
                  <a:gd name="T31" fmla="*/ 52 h 62"/>
                  <a:gd name="T32" fmla="*/ 3 w 65"/>
                  <a:gd name="T33" fmla="*/ 53 h 62"/>
                  <a:gd name="T34" fmla="*/ 1 w 65"/>
                  <a:gd name="T35" fmla="*/ 47 h 62"/>
                  <a:gd name="T36" fmla="*/ 0 w 65"/>
                  <a:gd name="T37" fmla="*/ 42 h 62"/>
                  <a:gd name="T38" fmla="*/ 3 w 65"/>
                  <a:gd name="T39" fmla="*/ 38 h 62"/>
                  <a:gd name="T40" fmla="*/ 7 w 65"/>
                  <a:gd name="T41" fmla="*/ 41 h 62"/>
                  <a:gd name="T42" fmla="*/ 14 w 65"/>
                  <a:gd name="T43" fmla="*/ 40 h 62"/>
                  <a:gd name="T44" fmla="*/ 25 w 65"/>
                  <a:gd name="T45" fmla="*/ 40 h 62"/>
                  <a:gd name="T46" fmla="*/ 26 w 65"/>
                  <a:gd name="T47" fmla="*/ 39 h 62"/>
                  <a:gd name="T48" fmla="*/ 26 w 65"/>
                  <a:gd name="T49" fmla="*/ 36 h 62"/>
                  <a:gd name="T50" fmla="*/ 22 w 65"/>
                  <a:gd name="T51" fmla="*/ 0 h 62"/>
                  <a:gd name="T52" fmla="*/ 29 w 65"/>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2">
                    <a:moveTo>
                      <a:pt x="29" y="0"/>
                    </a:moveTo>
                    <a:cubicBezTo>
                      <a:pt x="36" y="5"/>
                      <a:pt x="44" y="11"/>
                      <a:pt x="51" y="16"/>
                    </a:cubicBezTo>
                    <a:cubicBezTo>
                      <a:pt x="54" y="17"/>
                      <a:pt x="55" y="20"/>
                      <a:pt x="58" y="21"/>
                    </a:cubicBezTo>
                    <a:cubicBezTo>
                      <a:pt x="62" y="22"/>
                      <a:pt x="59" y="27"/>
                      <a:pt x="64" y="25"/>
                    </a:cubicBezTo>
                    <a:cubicBezTo>
                      <a:pt x="64" y="29"/>
                      <a:pt x="65" y="35"/>
                      <a:pt x="63" y="39"/>
                    </a:cubicBezTo>
                    <a:cubicBezTo>
                      <a:pt x="61" y="41"/>
                      <a:pt x="58" y="40"/>
                      <a:pt x="55" y="40"/>
                    </a:cubicBezTo>
                    <a:cubicBezTo>
                      <a:pt x="53" y="40"/>
                      <a:pt x="52" y="42"/>
                      <a:pt x="49" y="42"/>
                    </a:cubicBezTo>
                    <a:cubicBezTo>
                      <a:pt x="43" y="42"/>
                      <a:pt x="41" y="46"/>
                      <a:pt x="35" y="48"/>
                    </a:cubicBezTo>
                    <a:cubicBezTo>
                      <a:pt x="31" y="50"/>
                      <a:pt x="28" y="56"/>
                      <a:pt x="28" y="60"/>
                    </a:cubicBezTo>
                    <a:cubicBezTo>
                      <a:pt x="26" y="60"/>
                      <a:pt x="25" y="60"/>
                      <a:pt x="24" y="61"/>
                    </a:cubicBezTo>
                    <a:cubicBezTo>
                      <a:pt x="23" y="60"/>
                      <a:pt x="23" y="59"/>
                      <a:pt x="23" y="59"/>
                    </a:cubicBezTo>
                    <a:cubicBezTo>
                      <a:pt x="21" y="60"/>
                      <a:pt x="21" y="62"/>
                      <a:pt x="19" y="60"/>
                    </a:cubicBezTo>
                    <a:cubicBezTo>
                      <a:pt x="18" y="59"/>
                      <a:pt x="15" y="62"/>
                      <a:pt x="15" y="57"/>
                    </a:cubicBezTo>
                    <a:cubicBezTo>
                      <a:pt x="15" y="58"/>
                      <a:pt x="14" y="58"/>
                      <a:pt x="14" y="58"/>
                    </a:cubicBezTo>
                    <a:cubicBezTo>
                      <a:pt x="14" y="58"/>
                      <a:pt x="15" y="57"/>
                      <a:pt x="15" y="56"/>
                    </a:cubicBezTo>
                    <a:cubicBezTo>
                      <a:pt x="13" y="55"/>
                      <a:pt x="13" y="51"/>
                      <a:pt x="11" y="52"/>
                    </a:cubicBezTo>
                    <a:cubicBezTo>
                      <a:pt x="9" y="54"/>
                      <a:pt x="6" y="53"/>
                      <a:pt x="3" y="53"/>
                    </a:cubicBezTo>
                    <a:cubicBezTo>
                      <a:pt x="4" y="51"/>
                      <a:pt x="1" y="48"/>
                      <a:pt x="1" y="47"/>
                    </a:cubicBezTo>
                    <a:cubicBezTo>
                      <a:pt x="2" y="45"/>
                      <a:pt x="0" y="44"/>
                      <a:pt x="0" y="42"/>
                    </a:cubicBezTo>
                    <a:cubicBezTo>
                      <a:pt x="1" y="41"/>
                      <a:pt x="3" y="40"/>
                      <a:pt x="3" y="38"/>
                    </a:cubicBezTo>
                    <a:cubicBezTo>
                      <a:pt x="4" y="39"/>
                      <a:pt x="5" y="42"/>
                      <a:pt x="7" y="41"/>
                    </a:cubicBezTo>
                    <a:cubicBezTo>
                      <a:pt x="9" y="39"/>
                      <a:pt x="12" y="40"/>
                      <a:pt x="14" y="40"/>
                    </a:cubicBezTo>
                    <a:cubicBezTo>
                      <a:pt x="18" y="40"/>
                      <a:pt x="21" y="40"/>
                      <a:pt x="25" y="40"/>
                    </a:cubicBezTo>
                    <a:cubicBezTo>
                      <a:pt x="26" y="40"/>
                      <a:pt x="26" y="40"/>
                      <a:pt x="26" y="39"/>
                    </a:cubicBezTo>
                    <a:cubicBezTo>
                      <a:pt x="27" y="36"/>
                      <a:pt x="26" y="37"/>
                      <a:pt x="26" y="36"/>
                    </a:cubicBezTo>
                    <a:cubicBezTo>
                      <a:pt x="23" y="24"/>
                      <a:pt x="23" y="12"/>
                      <a:pt x="22" y="0"/>
                    </a:cubicBezTo>
                    <a:cubicBezTo>
                      <a:pt x="24" y="0"/>
                      <a:pt x="26" y="0"/>
                      <a:pt x="29"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68" name="Freeform 277"/>
              <p:cNvSpPr>
                <a:spLocks noEditPoints="1"/>
              </p:cNvSpPr>
              <p:nvPr/>
            </p:nvSpPr>
            <p:spPr bwMode="auto">
              <a:xfrm>
                <a:off x="4391025" y="2484265"/>
                <a:ext cx="182563" cy="176213"/>
              </a:xfrm>
              <a:custGeom>
                <a:avLst/>
                <a:gdLst>
                  <a:gd name="T0" fmla="*/ 23 w 67"/>
                  <a:gd name="T1" fmla="*/ 61 h 64"/>
                  <a:gd name="T2" fmla="*/ 19 w 67"/>
                  <a:gd name="T3" fmla="*/ 62 h 64"/>
                  <a:gd name="T4" fmla="*/ 16 w 67"/>
                  <a:gd name="T5" fmla="*/ 62 h 64"/>
                  <a:gd name="T6" fmla="*/ 15 w 67"/>
                  <a:gd name="T7" fmla="*/ 60 h 64"/>
                  <a:gd name="T8" fmla="*/ 14 w 67"/>
                  <a:gd name="T9" fmla="*/ 58 h 64"/>
                  <a:gd name="T10" fmla="*/ 15 w 67"/>
                  <a:gd name="T11" fmla="*/ 57 h 64"/>
                  <a:gd name="T12" fmla="*/ 13 w 67"/>
                  <a:gd name="T13" fmla="*/ 54 h 64"/>
                  <a:gd name="T14" fmla="*/ 7 w 67"/>
                  <a:gd name="T15" fmla="*/ 55 h 64"/>
                  <a:gd name="T16" fmla="*/ 3 w 67"/>
                  <a:gd name="T17" fmla="*/ 56 h 64"/>
                  <a:gd name="T18" fmla="*/ 2 w 67"/>
                  <a:gd name="T19" fmla="*/ 50 h 64"/>
                  <a:gd name="T20" fmla="*/ 1 w 67"/>
                  <a:gd name="T21" fmla="*/ 46 h 64"/>
                  <a:gd name="T22" fmla="*/ 2 w 67"/>
                  <a:gd name="T23" fmla="*/ 41 h 64"/>
                  <a:gd name="T24" fmla="*/ 4 w 67"/>
                  <a:gd name="T25" fmla="*/ 37 h 64"/>
                  <a:gd name="T26" fmla="*/ 6 w 67"/>
                  <a:gd name="T27" fmla="*/ 40 h 64"/>
                  <a:gd name="T28" fmla="*/ 7 w 67"/>
                  <a:gd name="T29" fmla="*/ 41 h 64"/>
                  <a:gd name="T30" fmla="*/ 14 w 67"/>
                  <a:gd name="T31" fmla="*/ 40 h 64"/>
                  <a:gd name="T32" fmla="*/ 18 w 67"/>
                  <a:gd name="T33" fmla="*/ 40 h 64"/>
                  <a:gd name="T34" fmla="*/ 27 w 67"/>
                  <a:gd name="T35" fmla="*/ 40 h 64"/>
                  <a:gd name="T36" fmla="*/ 26 w 67"/>
                  <a:gd name="T37" fmla="*/ 37 h 64"/>
                  <a:gd name="T38" fmla="*/ 22 w 67"/>
                  <a:gd name="T39" fmla="*/ 1 h 64"/>
                  <a:gd name="T40" fmla="*/ 30 w 67"/>
                  <a:gd name="T41" fmla="*/ 0 h 64"/>
                  <a:gd name="T42" fmla="*/ 55 w 67"/>
                  <a:gd name="T43" fmla="*/ 18 h 64"/>
                  <a:gd name="T44" fmla="*/ 62 w 67"/>
                  <a:gd name="T45" fmla="*/ 24 h 64"/>
                  <a:gd name="T46" fmla="*/ 63 w 67"/>
                  <a:gd name="T47" fmla="*/ 25 h 64"/>
                  <a:gd name="T48" fmla="*/ 66 w 67"/>
                  <a:gd name="T49" fmla="*/ 24 h 64"/>
                  <a:gd name="T50" fmla="*/ 66 w 67"/>
                  <a:gd name="T51" fmla="*/ 29 h 64"/>
                  <a:gd name="T52" fmla="*/ 60 w 67"/>
                  <a:gd name="T53" fmla="*/ 42 h 64"/>
                  <a:gd name="T54" fmla="*/ 56 w 67"/>
                  <a:gd name="T55" fmla="*/ 42 h 64"/>
                  <a:gd name="T56" fmla="*/ 50 w 67"/>
                  <a:gd name="T57" fmla="*/ 44 h 64"/>
                  <a:gd name="T58" fmla="*/ 37 w 67"/>
                  <a:gd name="T59" fmla="*/ 50 h 64"/>
                  <a:gd name="T60" fmla="*/ 29 w 67"/>
                  <a:gd name="T61" fmla="*/ 63 h 64"/>
                  <a:gd name="T62" fmla="*/ 25 w 67"/>
                  <a:gd name="T63" fmla="*/ 63 h 64"/>
                  <a:gd name="T64" fmla="*/ 19 w 67"/>
                  <a:gd name="T65" fmla="*/ 60 h 64"/>
                  <a:gd name="T66" fmla="*/ 21 w 67"/>
                  <a:gd name="T67" fmla="*/ 61 h 64"/>
                  <a:gd name="T68" fmla="*/ 24 w 67"/>
                  <a:gd name="T69" fmla="*/ 59 h 64"/>
                  <a:gd name="T70" fmla="*/ 25 w 67"/>
                  <a:gd name="T71" fmla="*/ 60 h 64"/>
                  <a:gd name="T72" fmla="*/ 36 w 67"/>
                  <a:gd name="T73" fmla="*/ 48 h 64"/>
                  <a:gd name="T74" fmla="*/ 50 w 67"/>
                  <a:gd name="T75" fmla="*/ 42 h 64"/>
                  <a:gd name="T76" fmla="*/ 56 w 67"/>
                  <a:gd name="T77" fmla="*/ 40 h 64"/>
                  <a:gd name="T78" fmla="*/ 63 w 67"/>
                  <a:gd name="T79" fmla="*/ 39 h 64"/>
                  <a:gd name="T80" fmla="*/ 64 w 67"/>
                  <a:gd name="T81" fmla="*/ 27 h 64"/>
                  <a:gd name="T82" fmla="*/ 63 w 67"/>
                  <a:gd name="T83" fmla="*/ 27 h 64"/>
                  <a:gd name="T84" fmla="*/ 58 w 67"/>
                  <a:gd name="T85" fmla="*/ 23 h 64"/>
                  <a:gd name="T86" fmla="*/ 52 w 67"/>
                  <a:gd name="T87" fmla="*/ 18 h 64"/>
                  <a:gd name="T88" fmla="*/ 24 w 67"/>
                  <a:gd name="T89" fmla="*/ 2 h 64"/>
                  <a:gd name="T90" fmla="*/ 27 w 67"/>
                  <a:gd name="T91" fmla="*/ 37 h 64"/>
                  <a:gd name="T92" fmla="*/ 27 w 67"/>
                  <a:gd name="T93" fmla="*/ 42 h 64"/>
                  <a:gd name="T94" fmla="*/ 26 w 67"/>
                  <a:gd name="T95" fmla="*/ 42 h 64"/>
                  <a:gd name="T96" fmla="*/ 15 w 67"/>
                  <a:gd name="T97" fmla="*/ 42 h 64"/>
                  <a:gd name="T98" fmla="*/ 12 w 67"/>
                  <a:gd name="T99" fmla="*/ 41 h 64"/>
                  <a:gd name="T100" fmla="*/ 7 w 67"/>
                  <a:gd name="T101" fmla="*/ 43 h 64"/>
                  <a:gd name="T102" fmla="*/ 4 w 67"/>
                  <a:gd name="T103" fmla="*/ 42 h 64"/>
                  <a:gd name="T104" fmla="*/ 3 w 67"/>
                  <a:gd name="T105" fmla="*/ 45 h 64"/>
                  <a:gd name="T106" fmla="*/ 4 w 67"/>
                  <a:gd name="T107" fmla="*/ 49 h 64"/>
                  <a:gd name="T108" fmla="*/ 7 w 67"/>
                  <a:gd name="T109" fmla="*/ 53 h 64"/>
                  <a:gd name="T110" fmla="*/ 11 w 67"/>
                  <a:gd name="T111" fmla="*/ 53 h 64"/>
                  <a:gd name="T112" fmla="*/ 15 w 67"/>
                  <a:gd name="T113" fmla="*/ 54 h 64"/>
                  <a:gd name="T114" fmla="*/ 18 w 67"/>
                  <a:gd name="T115" fmla="*/ 57 h 64"/>
                  <a:gd name="T116" fmla="*/ 17 w 67"/>
                  <a:gd name="T117" fmla="*/ 59 h 64"/>
                  <a:gd name="T118" fmla="*/ 18 w 67"/>
                  <a:gd name="T11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64">
                    <a:moveTo>
                      <a:pt x="24" y="64"/>
                    </a:moveTo>
                    <a:cubicBezTo>
                      <a:pt x="23" y="61"/>
                      <a:pt x="23" y="61"/>
                      <a:pt x="23" y="61"/>
                    </a:cubicBezTo>
                    <a:cubicBezTo>
                      <a:pt x="23" y="62"/>
                      <a:pt x="23" y="62"/>
                      <a:pt x="23" y="62"/>
                    </a:cubicBezTo>
                    <a:cubicBezTo>
                      <a:pt x="23" y="62"/>
                      <a:pt x="21" y="63"/>
                      <a:pt x="19" y="62"/>
                    </a:cubicBezTo>
                    <a:cubicBezTo>
                      <a:pt x="19" y="62"/>
                      <a:pt x="19" y="62"/>
                      <a:pt x="18" y="62"/>
                    </a:cubicBezTo>
                    <a:cubicBezTo>
                      <a:pt x="17" y="62"/>
                      <a:pt x="16" y="62"/>
                      <a:pt x="16" y="62"/>
                    </a:cubicBezTo>
                    <a:cubicBezTo>
                      <a:pt x="15" y="61"/>
                      <a:pt x="15" y="61"/>
                      <a:pt x="15" y="60"/>
                    </a:cubicBezTo>
                    <a:cubicBezTo>
                      <a:pt x="15" y="60"/>
                      <a:pt x="15" y="60"/>
                      <a:pt x="15" y="60"/>
                    </a:cubicBezTo>
                    <a:cubicBezTo>
                      <a:pt x="8" y="63"/>
                      <a:pt x="8" y="63"/>
                      <a:pt x="8" y="63"/>
                    </a:cubicBezTo>
                    <a:cubicBezTo>
                      <a:pt x="14" y="58"/>
                      <a:pt x="14" y="58"/>
                      <a:pt x="14" y="58"/>
                    </a:cubicBezTo>
                    <a:cubicBezTo>
                      <a:pt x="14" y="58"/>
                      <a:pt x="15" y="58"/>
                      <a:pt x="15" y="58"/>
                    </a:cubicBezTo>
                    <a:cubicBezTo>
                      <a:pt x="15" y="57"/>
                      <a:pt x="15" y="57"/>
                      <a:pt x="15" y="57"/>
                    </a:cubicBezTo>
                    <a:cubicBezTo>
                      <a:pt x="14" y="57"/>
                      <a:pt x="14" y="56"/>
                      <a:pt x="13" y="55"/>
                    </a:cubicBezTo>
                    <a:cubicBezTo>
                      <a:pt x="13" y="55"/>
                      <a:pt x="13" y="54"/>
                      <a:pt x="13" y="54"/>
                    </a:cubicBezTo>
                    <a:cubicBezTo>
                      <a:pt x="11" y="55"/>
                      <a:pt x="10" y="56"/>
                      <a:pt x="8" y="56"/>
                    </a:cubicBezTo>
                    <a:cubicBezTo>
                      <a:pt x="8" y="56"/>
                      <a:pt x="7" y="55"/>
                      <a:pt x="7" y="55"/>
                    </a:cubicBezTo>
                    <a:cubicBezTo>
                      <a:pt x="6" y="55"/>
                      <a:pt x="5" y="55"/>
                      <a:pt x="5" y="55"/>
                    </a:cubicBezTo>
                    <a:cubicBezTo>
                      <a:pt x="3" y="56"/>
                      <a:pt x="3" y="56"/>
                      <a:pt x="3" y="56"/>
                    </a:cubicBezTo>
                    <a:cubicBezTo>
                      <a:pt x="3" y="54"/>
                      <a:pt x="3" y="54"/>
                      <a:pt x="3" y="54"/>
                    </a:cubicBezTo>
                    <a:cubicBezTo>
                      <a:pt x="4" y="53"/>
                      <a:pt x="3" y="52"/>
                      <a:pt x="2" y="50"/>
                    </a:cubicBezTo>
                    <a:cubicBezTo>
                      <a:pt x="1" y="49"/>
                      <a:pt x="1" y="48"/>
                      <a:pt x="1" y="47"/>
                    </a:cubicBezTo>
                    <a:cubicBezTo>
                      <a:pt x="1" y="47"/>
                      <a:pt x="1" y="46"/>
                      <a:pt x="1" y="46"/>
                    </a:cubicBezTo>
                    <a:cubicBezTo>
                      <a:pt x="1" y="45"/>
                      <a:pt x="0" y="44"/>
                      <a:pt x="0" y="43"/>
                    </a:cubicBezTo>
                    <a:cubicBezTo>
                      <a:pt x="1" y="42"/>
                      <a:pt x="1" y="42"/>
                      <a:pt x="2" y="41"/>
                    </a:cubicBezTo>
                    <a:cubicBezTo>
                      <a:pt x="3" y="40"/>
                      <a:pt x="3" y="39"/>
                      <a:pt x="3" y="39"/>
                    </a:cubicBezTo>
                    <a:cubicBezTo>
                      <a:pt x="4" y="37"/>
                      <a:pt x="4" y="37"/>
                      <a:pt x="4" y="37"/>
                    </a:cubicBezTo>
                    <a:cubicBezTo>
                      <a:pt x="5" y="38"/>
                      <a:pt x="5" y="38"/>
                      <a:pt x="5" y="38"/>
                    </a:cubicBezTo>
                    <a:cubicBezTo>
                      <a:pt x="5" y="39"/>
                      <a:pt x="5" y="39"/>
                      <a:pt x="6" y="40"/>
                    </a:cubicBezTo>
                    <a:cubicBezTo>
                      <a:pt x="6" y="40"/>
                      <a:pt x="7" y="41"/>
                      <a:pt x="7" y="41"/>
                    </a:cubicBezTo>
                    <a:cubicBezTo>
                      <a:pt x="7" y="41"/>
                      <a:pt x="7" y="41"/>
                      <a:pt x="7" y="41"/>
                    </a:cubicBezTo>
                    <a:cubicBezTo>
                      <a:pt x="9" y="40"/>
                      <a:pt x="11" y="39"/>
                      <a:pt x="12" y="39"/>
                    </a:cubicBezTo>
                    <a:cubicBezTo>
                      <a:pt x="12" y="39"/>
                      <a:pt x="13" y="40"/>
                      <a:pt x="14" y="40"/>
                    </a:cubicBezTo>
                    <a:cubicBezTo>
                      <a:pt x="14" y="40"/>
                      <a:pt x="15" y="40"/>
                      <a:pt x="15" y="40"/>
                    </a:cubicBezTo>
                    <a:cubicBezTo>
                      <a:pt x="18" y="40"/>
                      <a:pt x="18" y="40"/>
                      <a:pt x="18" y="40"/>
                    </a:cubicBezTo>
                    <a:cubicBezTo>
                      <a:pt x="20" y="40"/>
                      <a:pt x="23" y="40"/>
                      <a:pt x="26" y="40"/>
                    </a:cubicBezTo>
                    <a:cubicBezTo>
                      <a:pt x="26" y="40"/>
                      <a:pt x="26" y="40"/>
                      <a:pt x="27" y="40"/>
                    </a:cubicBezTo>
                    <a:cubicBezTo>
                      <a:pt x="27" y="39"/>
                      <a:pt x="27" y="39"/>
                      <a:pt x="27" y="39"/>
                    </a:cubicBezTo>
                    <a:cubicBezTo>
                      <a:pt x="26" y="39"/>
                      <a:pt x="26" y="38"/>
                      <a:pt x="26" y="37"/>
                    </a:cubicBezTo>
                    <a:cubicBezTo>
                      <a:pt x="24" y="29"/>
                      <a:pt x="23" y="21"/>
                      <a:pt x="23" y="13"/>
                    </a:cubicBezTo>
                    <a:cubicBezTo>
                      <a:pt x="22" y="9"/>
                      <a:pt x="22" y="5"/>
                      <a:pt x="22" y="1"/>
                    </a:cubicBezTo>
                    <a:cubicBezTo>
                      <a:pt x="22" y="0"/>
                      <a:pt x="22" y="0"/>
                      <a:pt x="22" y="0"/>
                    </a:cubicBezTo>
                    <a:cubicBezTo>
                      <a:pt x="30" y="0"/>
                      <a:pt x="30" y="0"/>
                      <a:pt x="30" y="0"/>
                    </a:cubicBezTo>
                    <a:cubicBezTo>
                      <a:pt x="53" y="16"/>
                      <a:pt x="53" y="16"/>
                      <a:pt x="53" y="16"/>
                    </a:cubicBezTo>
                    <a:cubicBezTo>
                      <a:pt x="54" y="17"/>
                      <a:pt x="55" y="17"/>
                      <a:pt x="55" y="18"/>
                    </a:cubicBezTo>
                    <a:cubicBezTo>
                      <a:pt x="56" y="19"/>
                      <a:pt x="57" y="20"/>
                      <a:pt x="59" y="21"/>
                    </a:cubicBezTo>
                    <a:cubicBezTo>
                      <a:pt x="61" y="22"/>
                      <a:pt x="62" y="23"/>
                      <a:pt x="62" y="24"/>
                    </a:cubicBezTo>
                    <a:cubicBezTo>
                      <a:pt x="63" y="25"/>
                      <a:pt x="63" y="25"/>
                      <a:pt x="63" y="25"/>
                    </a:cubicBezTo>
                    <a:cubicBezTo>
                      <a:pt x="63" y="25"/>
                      <a:pt x="63" y="25"/>
                      <a:pt x="63" y="25"/>
                    </a:cubicBezTo>
                    <a:cubicBezTo>
                      <a:pt x="63" y="25"/>
                      <a:pt x="64" y="25"/>
                      <a:pt x="65" y="25"/>
                    </a:cubicBezTo>
                    <a:cubicBezTo>
                      <a:pt x="66" y="24"/>
                      <a:pt x="66" y="24"/>
                      <a:pt x="66" y="24"/>
                    </a:cubicBezTo>
                    <a:cubicBezTo>
                      <a:pt x="66" y="26"/>
                      <a:pt x="66" y="26"/>
                      <a:pt x="66" y="26"/>
                    </a:cubicBezTo>
                    <a:cubicBezTo>
                      <a:pt x="66" y="27"/>
                      <a:pt x="66" y="28"/>
                      <a:pt x="66" y="29"/>
                    </a:cubicBezTo>
                    <a:cubicBezTo>
                      <a:pt x="67" y="33"/>
                      <a:pt x="67" y="37"/>
                      <a:pt x="64" y="40"/>
                    </a:cubicBezTo>
                    <a:cubicBezTo>
                      <a:pt x="63" y="42"/>
                      <a:pt x="61" y="42"/>
                      <a:pt x="60" y="42"/>
                    </a:cubicBezTo>
                    <a:cubicBezTo>
                      <a:pt x="59" y="42"/>
                      <a:pt x="59" y="42"/>
                      <a:pt x="58" y="42"/>
                    </a:cubicBezTo>
                    <a:cubicBezTo>
                      <a:pt x="57" y="42"/>
                      <a:pt x="57" y="42"/>
                      <a:pt x="56" y="42"/>
                    </a:cubicBezTo>
                    <a:cubicBezTo>
                      <a:pt x="55" y="42"/>
                      <a:pt x="54" y="43"/>
                      <a:pt x="54" y="43"/>
                    </a:cubicBezTo>
                    <a:cubicBezTo>
                      <a:pt x="53" y="43"/>
                      <a:pt x="52" y="44"/>
                      <a:pt x="50" y="44"/>
                    </a:cubicBezTo>
                    <a:cubicBezTo>
                      <a:pt x="47" y="44"/>
                      <a:pt x="45" y="45"/>
                      <a:pt x="43" y="47"/>
                    </a:cubicBezTo>
                    <a:cubicBezTo>
                      <a:pt x="41" y="48"/>
                      <a:pt x="39" y="49"/>
                      <a:pt x="37" y="50"/>
                    </a:cubicBezTo>
                    <a:cubicBezTo>
                      <a:pt x="33" y="51"/>
                      <a:pt x="30" y="58"/>
                      <a:pt x="29" y="62"/>
                    </a:cubicBezTo>
                    <a:cubicBezTo>
                      <a:pt x="29" y="63"/>
                      <a:pt x="29" y="63"/>
                      <a:pt x="29" y="63"/>
                    </a:cubicBezTo>
                    <a:cubicBezTo>
                      <a:pt x="28" y="62"/>
                      <a:pt x="28" y="62"/>
                      <a:pt x="28" y="62"/>
                    </a:cubicBezTo>
                    <a:cubicBezTo>
                      <a:pt x="27" y="62"/>
                      <a:pt x="26" y="62"/>
                      <a:pt x="25" y="63"/>
                    </a:cubicBezTo>
                    <a:lnTo>
                      <a:pt x="24" y="64"/>
                    </a:lnTo>
                    <a:close/>
                    <a:moveTo>
                      <a:pt x="19" y="60"/>
                    </a:moveTo>
                    <a:cubicBezTo>
                      <a:pt x="20" y="60"/>
                      <a:pt x="20" y="60"/>
                      <a:pt x="20" y="60"/>
                    </a:cubicBezTo>
                    <a:cubicBezTo>
                      <a:pt x="21" y="61"/>
                      <a:pt x="21" y="61"/>
                      <a:pt x="21" y="61"/>
                    </a:cubicBezTo>
                    <a:cubicBezTo>
                      <a:pt x="21" y="61"/>
                      <a:pt x="22" y="61"/>
                      <a:pt x="22" y="60"/>
                    </a:cubicBezTo>
                    <a:cubicBezTo>
                      <a:pt x="22" y="60"/>
                      <a:pt x="23" y="59"/>
                      <a:pt x="24" y="59"/>
                    </a:cubicBezTo>
                    <a:cubicBezTo>
                      <a:pt x="25" y="58"/>
                      <a:pt x="25" y="58"/>
                      <a:pt x="25" y="58"/>
                    </a:cubicBezTo>
                    <a:cubicBezTo>
                      <a:pt x="25" y="60"/>
                      <a:pt x="25" y="60"/>
                      <a:pt x="25" y="60"/>
                    </a:cubicBezTo>
                    <a:cubicBezTo>
                      <a:pt x="26" y="60"/>
                      <a:pt x="27" y="60"/>
                      <a:pt x="28" y="60"/>
                    </a:cubicBezTo>
                    <a:cubicBezTo>
                      <a:pt x="29" y="56"/>
                      <a:pt x="32" y="50"/>
                      <a:pt x="36" y="48"/>
                    </a:cubicBezTo>
                    <a:cubicBezTo>
                      <a:pt x="38" y="48"/>
                      <a:pt x="40" y="46"/>
                      <a:pt x="41" y="45"/>
                    </a:cubicBezTo>
                    <a:cubicBezTo>
                      <a:pt x="44" y="44"/>
                      <a:pt x="46" y="42"/>
                      <a:pt x="50" y="42"/>
                    </a:cubicBezTo>
                    <a:cubicBezTo>
                      <a:pt x="51" y="42"/>
                      <a:pt x="52" y="42"/>
                      <a:pt x="53" y="41"/>
                    </a:cubicBezTo>
                    <a:cubicBezTo>
                      <a:pt x="54" y="41"/>
                      <a:pt x="55" y="40"/>
                      <a:pt x="56" y="40"/>
                    </a:cubicBezTo>
                    <a:cubicBezTo>
                      <a:pt x="57" y="40"/>
                      <a:pt x="57" y="40"/>
                      <a:pt x="58" y="40"/>
                    </a:cubicBezTo>
                    <a:cubicBezTo>
                      <a:pt x="60" y="41"/>
                      <a:pt x="62" y="41"/>
                      <a:pt x="63" y="39"/>
                    </a:cubicBezTo>
                    <a:cubicBezTo>
                      <a:pt x="65" y="37"/>
                      <a:pt x="65" y="33"/>
                      <a:pt x="64" y="29"/>
                    </a:cubicBezTo>
                    <a:cubicBezTo>
                      <a:pt x="64" y="28"/>
                      <a:pt x="64" y="28"/>
                      <a:pt x="64" y="27"/>
                    </a:cubicBezTo>
                    <a:cubicBezTo>
                      <a:pt x="64" y="27"/>
                      <a:pt x="63" y="27"/>
                      <a:pt x="63" y="27"/>
                    </a:cubicBezTo>
                    <a:cubicBezTo>
                      <a:pt x="63" y="27"/>
                      <a:pt x="63" y="27"/>
                      <a:pt x="63" y="27"/>
                    </a:cubicBezTo>
                    <a:cubicBezTo>
                      <a:pt x="61" y="27"/>
                      <a:pt x="61" y="26"/>
                      <a:pt x="60" y="25"/>
                    </a:cubicBezTo>
                    <a:cubicBezTo>
                      <a:pt x="60" y="24"/>
                      <a:pt x="60" y="23"/>
                      <a:pt x="58" y="23"/>
                    </a:cubicBezTo>
                    <a:cubicBezTo>
                      <a:pt x="56" y="22"/>
                      <a:pt x="55" y="21"/>
                      <a:pt x="54" y="19"/>
                    </a:cubicBezTo>
                    <a:cubicBezTo>
                      <a:pt x="53" y="19"/>
                      <a:pt x="53" y="18"/>
                      <a:pt x="52" y="18"/>
                    </a:cubicBezTo>
                    <a:cubicBezTo>
                      <a:pt x="29" y="2"/>
                      <a:pt x="29" y="2"/>
                      <a:pt x="29" y="2"/>
                    </a:cubicBezTo>
                    <a:cubicBezTo>
                      <a:pt x="24" y="2"/>
                      <a:pt x="24" y="2"/>
                      <a:pt x="24" y="2"/>
                    </a:cubicBezTo>
                    <a:cubicBezTo>
                      <a:pt x="24" y="6"/>
                      <a:pt x="24" y="10"/>
                      <a:pt x="25" y="13"/>
                    </a:cubicBezTo>
                    <a:cubicBezTo>
                      <a:pt x="25" y="21"/>
                      <a:pt x="26" y="29"/>
                      <a:pt x="27" y="37"/>
                    </a:cubicBezTo>
                    <a:cubicBezTo>
                      <a:pt x="29" y="38"/>
                      <a:pt x="29" y="39"/>
                      <a:pt x="28" y="41"/>
                    </a:cubicBezTo>
                    <a:cubicBezTo>
                      <a:pt x="28" y="42"/>
                      <a:pt x="27" y="42"/>
                      <a:pt x="27" y="42"/>
                    </a:cubicBezTo>
                    <a:cubicBezTo>
                      <a:pt x="27" y="42"/>
                      <a:pt x="27" y="42"/>
                      <a:pt x="26" y="42"/>
                    </a:cubicBezTo>
                    <a:cubicBezTo>
                      <a:pt x="26" y="42"/>
                      <a:pt x="26" y="42"/>
                      <a:pt x="26" y="42"/>
                    </a:cubicBezTo>
                    <a:cubicBezTo>
                      <a:pt x="23" y="42"/>
                      <a:pt x="20" y="42"/>
                      <a:pt x="18" y="42"/>
                    </a:cubicBezTo>
                    <a:cubicBezTo>
                      <a:pt x="15" y="42"/>
                      <a:pt x="15" y="42"/>
                      <a:pt x="15" y="42"/>
                    </a:cubicBezTo>
                    <a:cubicBezTo>
                      <a:pt x="15" y="42"/>
                      <a:pt x="14" y="42"/>
                      <a:pt x="14" y="42"/>
                    </a:cubicBezTo>
                    <a:cubicBezTo>
                      <a:pt x="13" y="41"/>
                      <a:pt x="12" y="41"/>
                      <a:pt x="12" y="41"/>
                    </a:cubicBezTo>
                    <a:cubicBezTo>
                      <a:pt x="10" y="41"/>
                      <a:pt x="9" y="42"/>
                      <a:pt x="9" y="42"/>
                    </a:cubicBezTo>
                    <a:cubicBezTo>
                      <a:pt x="8" y="43"/>
                      <a:pt x="8" y="43"/>
                      <a:pt x="7" y="43"/>
                    </a:cubicBezTo>
                    <a:cubicBezTo>
                      <a:pt x="6" y="43"/>
                      <a:pt x="5" y="42"/>
                      <a:pt x="4" y="41"/>
                    </a:cubicBezTo>
                    <a:cubicBezTo>
                      <a:pt x="4" y="41"/>
                      <a:pt x="4" y="42"/>
                      <a:pt x="4" y="42"/>
                    </a:cubicBezTo>
                    <a:cubicBezTo>
                      <a:pt x="3" y="43"/>
                      <a:pt x="2" y="43"/>
                      <a:pt x="2" y="44"/>
                    </a:cubicBezTo>
                    <a:cubicBezTo>
                      <a:pt x="2" y="44"/>
                      <a:pt x="3" y="45"/>
                      <a:pt x="3" y="45"/>
                    </a:cubicBezTo>
                    <a:cubicBezTo>
                      <a:pt x="3" y="46"/>
                      <a:pt x="3" y="47"/>
                      <a:pt x="3" y="48"/>
                    </a:cubicBezTo>
                    <a:cubicBezTo>
                      <a:pt x="3" y="48"/>
                      <a:pt x="3" y="49"/>
                      <a:pt x="4" y="49"/>
                    </a:cubicBezTo>
                    <a:cubicBezTo>
                      <a:pt x="4" y="50"/>
                      <a:pt x="5" y="52"/>
                      <a:pt x="5" y="53"/>
                    </a:cubicBezTo>
                    <a:cubicBezTo>
                      <a:pt x="6" y="53"/>
                      <a:pt x="6" y="53"/>
                      <a:pt x="7" y="53"/>
                    </a:cubicBezTo>
                    <a:cubicBezTo>
                      <a:pt x="7" y="54"/>
                      <a:pt x="8" y="54"/>
                      <a:pt x="8" y="54"/>
                    </a:cubicBezTo>
                    <a:cubicBezTo>
                      <a:pt x="10" y="54"/>
                      <a:pt x="11" y="53"/>
                      <a:pt x="11" y="53"/>
                    </a:cubicBezTo>
                    <a:cubicBezTo>
                      <a:pt x="12" y="52"/>
                      <a:pt x="12" y="52"/>
                      <a:pt x="13" y="52"/>
                    </a:cubicBezTo>
                    <a:cubicBezTo>
                      <a:pt x="14" y="52"/>
                      <a:pt x="14" y="53"/>
                      <a:pt x="15" y="54"/>
                    </a:cubicBezTo>
                    <a:cubicBezTo>
                      <a:pt x="15" y="55"/>
                      <a:pt x="16" y="56"/>
                      <a:pt x="17" y="56"/>
                    </a:cubicBezTo>
                    <a:cubicBezTo>
                      <a:pt x="18" y="57"/>
                      <a:pt x="18" y="57"/>
                      <a:pt x="18" y="57"/>
                    </a:cubicBezTo>
                    <a:cubicBezTo>
                      <a:pt x="18" y="57"/>
                      <a:pt x="18" y="57"/>
                      <a:pt x="18" y="57"/>
                    </a:cubicBezTo>
                    <a:cubicBezTo>
                      <a:pt x="17" y="59"/>
                      <a:pt x="17" y="59"/>
                      <a:pt x="17" y="59"/>
                    </a:cubicBezTo>
                    <a:cubicBezTo>
                      <a:pt x="17" y="60"/>
                      <a:pt x="17" y="60"/>
                      <a:pt x="17" y="60"/>
                    </a:cubicBezTo>
                    <a:cubicBezTo>
                      <a:pt x="18" y="60"/>
                      <a:pt x="18" y="60"/>
                      <a:pt x="18" y="60"/>
                    </a:cubicBezTo>
                    <a:cubicBezTo>
                      <a:pt x="18" y="60"/>
                      <a:pt x="19" y="60"/>
                      <a:pt x="19" y="6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69" name="Freeform 278"/>
              <p:cNvSpPr/>
              <p:nvPr/>
            </p:nvSpPr>
            <p:spPr bwMode="auto">
              <a:xfrm>
                <a:off x="4344988" y="2460452"/>
                <a:ext cx="128588" cy="155575"/>
              </a:xfrm>
              <a:custGeom>
                <a:avLst/>
                <a:gdLst>
                  <a:gd name="T0" fmla="*/ 0 w 47"/>
                  <a:gd name="T1" fmla="*/ 27 h 57"/>
                  <a:gd name="T2" fmla="*/ 2 w 47"/>
                  <a:gd name="T3" fmla="*/ 35 h 57"/>
                  <a:gd name="T4" fmla="*/ 1 w 47"/>
                  <a:gd name="T5" fmla="*/ 47 h 57"/>
                  <a:gd name="T6" fmla="*/ 7 w 47"/>
                  <a:gd name="T7" fmla="*/ 45 h 57"/>
                  <a:gd name="T8" fmla="*/ 12 w 47"/>
                  <a:gd name="T9" fmla="*/ 47 h 57"/>
                  <a:gd name="T10" fmla="*/ 21 w 47"/>
                  <a:gd name="T11" fmla="*/ 48 h 57"/>
                  <a:gd name="T12" fmla="*/ 25 w 47"/>
                  <a:gd name="T13" fmla="*/ 51 h 57"/>
                  <a:gd name="T14" fmla="*/ 32 w 47"/>
                  <a:gd name="T15" fmla="*/ 50 h 57"/>
                  <a:gd name="T16" fmla="*/ 43 w 47"/>
                  <a:gd name="T17" fmla="*/ 50 h 57"/>
                  <a:gd name="T18" fmla="*/ 44 w 47"/>
                  <a:gd name="T19" fmla="*/ 49 h 57"/>
                  <a:gd name="T20" fmla="*/ 44 w 47"/>
                  <a:gd name="T21" fmla="*/ 46 h 57"/>
                  <a:gd name="T22" fmla="*/ 40 w 47"/>
                  <a:gd name="T23" fmla="*/ 10 h 57"/>
                  <a:gd name="T24" fmla="*/ 47 w 47"/>
                  <a:gd name="T25" fmla="*/ 10 h 57"/>
                  <a:gd name="T26" fmla="*/ 32 w 47"/>
                  <a:gd name="T27" fmla="*/ 0 h 57"/>
                  <a:gd name="T28" fmla="*/ 29 w 47"/>
                  <a:gd name="T29" fmla="*/ 6 h 57"/>
                  <a:gd name="T30" fmla="*/ 20 w 47"/>
                  <a:gd name="T31" fmla="*/ 6 h 57"/>
                  <a:gd name="T32" fmla="*/ 19 w 47"/>
                  <a:gd name="T33" fmla="*/ 17 h 57"/>
                  <a:gd name="T34" fmla="*/ 15 w 47"/>
                  <a:gd name="T35" fmla="*/ 25 h 57"/>
                  <a:gd name="T36" fmla="*/ 0 w 47"/>
                  <a:gd name="T3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57">
                    <a:moveTo>
                      <a:pt x="0" y="27"/>
                    </a:moveTo>
                    <a:cubicBezTo>
                      <a:pt x="3" y="26"/>
                      <a:pt x="1" y="34"/>
                      <a:pt x="2" y="35"/>
                    </a:cubicBezTo>
                    <a:cubicBezTo>
                      <a:pt x="4" y="40"/>
                      <a:pt x="2" y="43"/>
                      <a:pt x="1" y="47"/>
                    </a:cubicBezTo>
                    <a:cubicBezTo>
                      <a:pt x="2" y="45"/>
                      <a:pt x="5" y="45"/>
                      <a:pt x="7" y="45"/>
                    </a:cubicBezTo>
                    <a:cubicBezTo>
                      <a:pt x="10" y="45"/>
                      <a:pt x="10" y="47"/>
                      <a:pt x="12" y="47"/>
                    </a:cubicBezTo>
                    <a:cubicBezTo>
                      <a:pt x="16" y="47"/>
                      <a:pt x="18" y="57"/>
                      <a:pt x="21" y="48"/>
                    </a:cubicBezTo>
                    <a:cubicBezTo>
                      <a:pt x="22" y="49"/>
                      <a:pt x="23" y="52"/>
                      <a:pt x="25" y="51"/>
                    </a:cubicBezTo>
                    <a:cubicBezTo>
                      <a:pt x="27" y="49"/>
                      <a:pt x="30" y="50"/>
                      <a:pt x="32" y="50"/>
                    </a:cubicBezTo>
                    <a:cubicBezTo>
                      <a:pt x="36" y="50"/>
                      <a:pt x="39" y="50"/>
                      <a:pt x="43" y="50"/>
                    </a:cubicBezTo>
                    <a:cubicBezTo>
                      <a:pt x="44" y="50"/>
                      <a:pt x="44" y="50"/>
                      <a:pt x="44" y="49"/>
                    </a:cubicBezTo>
                    <a:cubicBezTo>
                      <a:pt x="45" y="46"/>
                      <a:pt x="44" y="47"/>
                      <a:pt x="44" y="46"/>
                    </a:cubicBezTo>
                    <a:cubicBezTo>
                      <a:pt x="41" y="34"/>
                      <a:pt x="41" y="22"/>
                      <a:pt x="40" y="10"/>
                    </a:cubicBezTo>
                    <a:cubicBezTo>
                      <a:pt x="42" y="10"/>
                      <a:pt x="44" y="10"/>
                      <a:pt x="47" y="10"/>
                    </a:cubicBezTo>
                    <a:cubicBezTo>
                      <a:pt x="42" y="7"/>
                      <a:pt x="37" y="4"/>
                      <a:pt x="32" y="0"/>
                    </a:cubicBezTo>
                    <a:cubicBezTo>
                      <a:pt x="32" y="5"/>
                      <a:pt x="33" y="6"/>
                      <a:pt x="29" y="6"/>
                    </a:cubicBezTo>
                    <a:cubicBezTo>
                      <a:pt x="27" y="6"/>
                      <a:pt x="20" y="4"/>
                      <a:pt x="20" y="6"/>
                    </a:cubicBezTo>
                    <a:cubicBezTo>
                      <a:pt x="20" y="8"/>
                      <a:pt x="20" y="16"/>
                      <a:pt x="19" y="17"/>
                    </a:cubicBezTo>
                    <a:cubicBezTo>
                      <a:pt x="14" y="18"/>
                      <a:pt x="15" y="20"/>
                      <a:pt x="15" y="25"/>
                    </a:cubicBezTo>
                    <a:cubicBezTo>
                      <a:pt x="12" y="25"/>
                      <a:pt x="1" y="23"/>
                      <a:pt x="0" y="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70" name="Freeform 279"/>
              <p:cNvSpPr>
                <a:spLocks noEditPoints="1"/>
              </p:cNvSpPr>
              <p:nvPr/>
            </p:nvSpPr>
            <p:spPr bwMode="auto">
              <a:xfrm>
                <a:off x="4338638" y="2457277"/>
                <a:ext cx="142875" cy="147638"/>
              </a:xfrm>
              <a:custGeom>
                <a:avLst/>
                <a:gdLst>
                  <a:gd name="T0" fmla="*/ 17 w 52"/>
                  <a:gd name="T1" fmla="*/ 51 h 54"/>
                  <a:gd name="T2" fmla="*/ 12 w 52"/>
                  <a:gd name="T3" fmla="*/ 48 h 54"/>
                  <a:gd name="T4" fmla="*/ 9 w 52"/>
                  <a:gd name="T5" fmla="*/ 47 h 54"/>
                  <a:gd name="T6" fmla="*/ 4 w 52"/>
                  <a:gd name="T7" fmla="*/ 48 h 54"/>
                  <a:gd name="T8" fmla="*/ 2 w 52"/>
                  <a:gd name="T9" fmla="*/ 46 h 54"/>
                  <a:gd name="T10" fmla="*/ 3 w 52"/>
                  <a:gd name="T11" fmla="*/ 34 h 54"/>
                  <a:gd name="T12" fmla="*/ 2 w 52"/>
                  <a:gd name="T13" fmla="*/ 29 h 54"/>
                  <a:gd name="T14" fmla="*/ 1 w 52"/>
                  <a:gd name="T15" fmla="*/ 28 h 54"/>
                  <a:gd name="T16" fmla="*/ 14 w 52"/>
                  <a:gd name="T17" fmla="*/ 25 h 54"/>
                  <a:gd name="T18" fmla="*/ 16 w 52"/>
                  <a:gd name="T19" fmla="*/ 25 h 54"/>
                  <a:gd name="T20" fmla="*/ 21 w 52"/>
                  <a:gd name="T21" fmla="*/ 9 h 54"/>
                  <a:gd name="T22" fmla="*/ 25 w 52"/>
                  <a:gd name="T23" fmla="*/ 5 h 54"/>
                  <a:gd name="T24" fmla="*/ 31 w 52"/>
                  <a:gd name="T25" fmla="*/ 6 h 54"/>
                  <a:gd name="T26" fmla="*/ 33 w 52"/>
                  <a:gd name="T27" fmla="*/ 4 h 54"/>
                  <a:gd name="T28" fmla="*/ 34 w 52"/>
                  <a:gd name="T29" fmla="*/ 0 h 54"/>
                  <a:gd name="T30" fmla="*/ 43 w 52"/>
                  <a:gd name="T31" fmla="*/ 12 h 54"/>
                  <a:gd name="T32" fmla="*/ 46 w 52"/>
                  <a:gd name="T33" fmla="*/ 47 h 54"/>
                  <a:gd name="T34" fmla="*/ 46 w 52"/>
                  <a:gd name="T35" fmla="*/ 52 h 54"/>
                  <a:gd name="T36" fmla="*/ 45 w 52"/>
                  <a:gd name="T37" fmla="*/ 52 h 54"/>
                  <a:gd name="T38" fmla="*/ 34 w 52"/>
                  <a:gd name="T39" fmla="*/ 52 h 54"/>
                  <a:gd name="T40" fmla="*/ 31 w 52"/>
                  <a:gd name="T41" fmla="*/ 51 h 54"/>
                  <a:gd name="T42" fmla="*/ 26 w 52"/>
                  <a:gd name="T43" fmla="*/ 53 h 54"/>
                  <a:gd name="T44" fmla="*/ 21 w 52"/>
                  <a:gd name="T45" fmla="*/ 54 h 54"/>
                  <a:gd name="T46" fmla="*/ 13 w 52"/>
                  <a:gd name="T47" fmla="*/ 46 h 54"/>
                  <a:gd name="T48" fmla="*/ 19 w 52"/>
                  <a:gd name="T49" fmla="*/ 50 h 54"/>
                  <a:gd name="T50" fmla="*/ 22 w 52"/>
                  <a:gd name="T51" fmla="*/ 49 h 54"/>
                  <a:gd name="T52" fmla="*/ 24 w 52"/>
                  <a:gd name="T53" fmla="*/ 48 h 54"/>
                  <a:gd name="T54" fmla="*/ 26 w 52"/>
                  <a:gd name="T55" fmla="*/ 51 h 54"/>
                  <a:gd name="T56" fmla="*/ 31 w 52"/>
                  <a:gd name="T57" fmla="*/ 49 h 54"/>
                  <a:gd name="T58" fmla="*/ 34 w 52"/>
                  <a:gd name="T59" fmla="*/ 50 h 54"/>
                  <a:gd name="T60" fmla="*/ 45 w 52"/>
                  <a:gd name="T61" fmla="*/ 50 h 54"/>
                  <a:gd name="T62" fmla="*/ 46 w 52"/>
                  <a:gd name="T63" fmla="*/ 49 h 54"/>
                  <a:gd name="T64" fmla="*/ 42 w 52"/>
                  <a:gd name="T65" fmla="*/ 23 h 54"/>
                  <a:gd name="T66" fmla="*/ 41 w 52"/>
                  <a:gd name="T67" fmla="*/ 10 h 54"/>
                  <a:gd name="T68" fmla="*/ 35 w 52"/>
                  <a:gd name="T69" fmla="*/ 3 h 54"/>
                  <a:gd name="T70" fmla="*/ 31 w 52"/>
                  <a:gd name="T71" fmla="*/ 8 h 54"/>
                  <a:gd name="T72" fmla="*/ 29 w 52"/>
                  <a:gd name="T73" fmla="*/ 8 h 54"/>
                  <a:gd name="T74" fmla="*/ 23 w 52"/>
                  <a:gd name="T75" fmla="*/ 8 h 54"/>
                  <a:gd name="T76" fmla="*/ 21 w 52"/>
                  <a:gd name="T77" fmla="*/ 19 h 54"/>
                  <a:gd name="T78" fmla="*/ 18 w 52"/>
                  <a:gd name="T79" fmla="*/ 26 h 54"/>
                  <a:gd name="T80" fmla="*/ 17 w 52"/>
                  <a:gd name="T81" fmla="*/ 27 h 54"/>
                  <a:gd name="T82" fmla="*/ 14 w 52"/>
                  <a:gd name="T83" fmla="*/ 27 h 54"/>
                  <a:gd name="T84" fmla="*/ 4 w 52"/>
                  <a:gd name="T85" fmla="*/ 27 h 54"/>
                  <a:gd name="T86" fmla="*/ 5 w 52"/>
                  <a:gd name="T87" fmla="*/ 34 h 54"/>
                  <a:gd name="T88" fmla="*/ 5 w 52"/>
                  <a:gd name="T89" fmla="*/ 45 h 54"/>
                  <a:gd name="T90" fmla="*/ 9 w 52"/>
                  <a:gd name="T91"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4">
                    <a:moveTo>
                      <a:pt x="21" y="54"/>
                    </a:moveTo>
                    <a:cubicBezTo>
                      <a:pt x="19" y="54"/>
                      <a:pt x="18" y="53"/>
                      <a:pt x="17" y="51"/>
                    </a:cubicBezTo>
                    <a:cubicBezTo>
                      <a:pt x="16" y="50"/>
                      <a:pt x="15" y="49"/>
                      <a:pt x="14" y="49"/>
                    </a:cubicBezTo>
                    <a:cubicBezTo>
                      <a:pt x="13" y="49"/>
                      <a:pt x="12" y="48"/>
                      <a:pt x="12" y="48"/>
                    </a:cubicBezTo>
                    <a:cubicBezTo>
                      <a:pt x="11" y="47"/>
                      <a:pt x="10" y="47"/>
                      <a:pt x="9" y="47"/>
                    </a:cubicBezTo>
                    <a:cubicBezTo>
                      <a:pt x="9" y="47"/>
                      <a:pt x="9" y="47"/>
                      <a:pt x="9" y="47"/>
                    </a:cubicBezTo>
                    <a:cubicBezTo>
                      <a:pt x="9" y="47"/>
                      <a:pt x="8" y="47"/>
                      <a:pt x="8" y="47"/>
                    </a:cubicBezTo>
                    <a:cubicBezTo>
                      <a:pt x="5" y="47"/>
                      <a:pt x="4" y="47"/>
                      <a:pt x="4" y="48"/>
                    </a:cubicBezTo>
                    <a:cubicBezTo>
                      <a:pt x="2" y="48"/>
                      <a:pt x="2" y="48"/>
                      <a:pt x="2" y="48"/>
                    </a:cubicBezTo>
                    <a:cubicBezTo>
                      <a:pt x="2" y="46"/>
                      <a:pt x="2" y="46"/>
                      <a:pt x="2" y="46"/>
                    </a:cubicBezTo>
                    <a:cubicBezTo>
                      <a:pt x="4" y="43"/>
                      <a:pt x="5" y="40"/>
                      <a:pt x="3" y="37"/>
                    </a:cubicBezTo>
                    <a:cubicBezTo>
                      <a:pt x="3" y="36"/>
                      <a:pt x="3" y="35"/>
                      <a:pt x="3" y="34"/>
                    </a:cubicBezTo>
                    <a:cubicBezTo>
                      <a:pt x="3" y="32"/>
                      <a:pt x="3" y="30"/>
                      <a:pt x="2" y="29"/>
                    </a:cubicBezTo>
                    <a:cubicBezTo>
                      <a:pt x="2" y="29"/>
                      <a:pt x="2" y="29"/>
                      <a:pt x="2" y="29"/>
                    </a:cubicBezTo>
                    <a:cubicBezTo>
                      <a:pt x="0" y="29"/>
                      <a:pt x="0" y="29"/>
                      <a:pt x="0" y="29"/>
                    </a:cubicBezTo>
                    <a:cubicBezTo>
                      <a:pt x="1" y="28"/>
                      <a:pt x="1" y="28"/>
                      <a:pt x="1" y="28"/>
                    </a:cubicBezTo>
                    <a:cubicBezTo>
                      <a:pt x="2" y="25"/>
                      <a:pt x="6" y="25"/>
                      <a:pt x="9" y="25"/>
                    </a:cubicBezTo>
                    <a:cubicBezTo>
                      <a:pt x="11" y="25"/>
                      <a:pt x="13" y="25"/>
                      <a:pt x="14" y="25"/>
                    </a:cubicBezTo>
                    <a:cubicBezTo>
                      <a:pt x="15" y="25"/>
                      <a:pt x="16" y="25"/>
                      <a:pt x="16" y="25"/>
                    </a:cubicBezTo>
                    <a:cubicBezTo>
                      <a:pt x="16" y="25"/>
                      <a:pt x="16" y="25"/>
                      <a:pt x="16" y="25"/>
                    </a:cubicBezTo>
                    <a:cubicBezTo>
                      <a:pt x="16" y="21"/>
                      <a:pt x="15" y="18"/>
                      <a:pt x="20" y="17"/>
                    </a:cubicBezTo>
                    <a:cubicBezTo>
                      <a:pt x="21" y="16"/>
                      <a:pt x="21" y="11"/>
                      <a:pt x="21" y="9"/>
                    </a:cubicBezTo>
                    <a:cubicBezTo>
                      <a:pt x="21" y="8"/>
                      <a:pt x="21" y="8"/>
                      <a:pt x="21" y="7"/>
                    </a:cubicBezTo>
                    <a:cubicBezTo>
                      <a:pt x="21" y="5"/>
                      <a:pt x="24" y="5"/>
                      <a:pt x="25" y="5"/>
                    </a:cubicBezTo>
                    <a:cubicBezTo>
                      <a:pt x="26" y="5"/>
                      <a:pt x="28" y="5"/>
                      <a:pt x="29" y="6"/>
                    </a:cubicBezTo>
                    <a:cubicBezTo>
                      <a:pt x="30" y="6"/>
                      <a:pt x="30" y="6"/>
                      <a:pt x="31" y="6"/>
                    </a:cubicBezTo>
                    <a:cubicBezTo>
                      <a:pt x="31" y="6"/>
                      <a:pt x="31" y="6"/>
                      <a:pt x="31" y="6"/>
                    </a:cubicBezTo>
                    <a:cubicBezTo>
                      <a:pt x="33" y="6"/>
                      <a:pt x="33" y="6"/>
                      <a:pt x="33" y="4"/>
                    </a:cubicBezTo>
                    <a:cubicBezTo>
                      <a:pt x="33" y="3"/>
                      <a:pt x="33" y="2"/>
                      <a:pt x="33" y="1"/>
                    </a:cubicBezTo>
                    <a:cubicBezTo>
                      <a:pt x="34" y="0"/>
                      <a:pt x="34" y="0"/>
                      <a:pt x="34" y="0"/>
                    </a:cubicBezTo>
                    <a:cubicBezTo>
                      <a:pt x="52" y="12"/>
                      <a:pt x="52" y="12"/>
                      <a:pt x="52" y="12"/>
                    </a:cubicBezTo>
                    <a:cubicBezTo>
                      <a:pt x="43" y="12"/>
                      <a:pt x="43" y="12"/>
                      <a:pt x="43" y="12"/>
                    </a:cubicBezTo>
                    <a:cubicBezTo>
                      <a:pt x="43" y="16"/>
                      <a:pt x="43" y="20"/>
                      <a:pt x="44" y="23"/>
                    </a:cubicBezTo>
                    <a:cubicBezTo>
                      <a:pt x="44" y="31"/>
                      <a:pt x="45" y="39"/>
                      <a:pt x="46" y="47"/>
                    </a:cubicBezTo>
                    <a:cubicBezTo>
                      <a:pt x="48" y="48"/>
                      <a:pt x="48" y="49"/>
                      <a:pt x="47" y="51"/>
                    </a:cubicBezTo>
                    <a:cubicBezTo>
                      <a:pt x="47" y="52"/>
                      <a:pt x="46" y="52"/>
                      <a:pt x="46" y="52"/>
                    </a:cubicBezTo>
                    <a:cubicBezTo>
                      <a:pt x="46" y="52"/>
                      <a:pt x="46" y="52"/>
                      <a:pt x="45" y="52"/>
                    </a:cubicBezTo>
                    <a:cubicBezTo>
                      <a:pt x="45" y="52"/>
                      <a:pt x="45" y="52"/>
                      <a:pt x="45" y="52"/>
                    </a:cubicBezTo>
                    <a:cubicBezTo>
                      <a:pt x="42" y="52"/>
                      <a:pt x="39" y="52"/>
                      <a:pt x="37" y="52"/>
                    </a:cubicBezTo>
                    <a:cubicBezTo>
                      <a:pt x="34" y="52"/>
                      <a:pt x="34" y="52"/>
                      <a:pt x="34" y="52"/>
                    </a:cubicBezTo>
                    <a:cubicBezTo>
                      <a:pt x="34" y="52"/>
                      <a:pt x="33" y="52"/>
                      <a:pt x="33" y="52"/>
                    </a:cubicBezTo>
                    <a:cubicBezTo>
                      <a:pt x="32" y="51"/>
                      <a:pt x="31" y="51"/>
                      <a:pt x="31" y="51"/>
                    </a:cubicBezTo>
                    <a:cubicBezTo>
                      <a:pt x="29" y="51"/>
                      <a:pt x="28" y="52"/>
                      <a:pt x="28" y="52"/>
                    </a:cubicBezTo>
                    <a:cubicBezTo>
                      <a:pt x="27" y="53"/>
                      <a:pt x="27" y="53"/>
                      <a:pt x="26" y="53"/>
                    </a:cubicBezTo>
                    <a:cubicBezTo>
                      <a:pt x="25" y="53"/>
                      <a:pt x="24" y="52"/>
                      <a:pt x="23" y="51"/>
                    </a:cubicBezTo>
                    <a:cubicBezTo>
                      <a:pt x="23" y="53"/>
                      <a:pt x="22" y="54"/>
                      <a:pt x="21" y="54"/>
                    </a:cubicBezTo>
                    <a:close/>
                    <a:moveTo>
                      <a:pt x="9" y="45"/>
                    </a:moveTo>
                    <a:cubicBezTo>
                      <a:pt x="11" y="45"/>
                      <a:pt x="12" y="46"/>
                      <a:pt x="13" y="46"/>
                    </a:cubicBezTo>
                    <a:cubicBezTo>
                      <a:pt x="13" y="47"/>
                      <a:pt x="14" y="47"/>
                      <a:pt x="14" y="47"/>
                    </a:cubicBezTo>
                    <a:cubicBezTo>
                      <a:pt x="16" y="47"/>
                      <a:pt x="18" y="49"/>
                      <a:pt x="19" y="50"/>
                    </a:cubicBezTo>
                    <a:cubicBezTo>
                      <a:pt x="19" y="51"/>
                      <a:pt x="20" y="52"/>
                      <a:pt x="21" y="52"/>
                    </a:cubicBezTo>
                    <a:cubicBezTo>
                      <a:pt x="21" y="52"/>
                      <a:pt x="21" y="52"/>
                      <a:pt x="22" y="49"/>
                    </a:cubicBezTo>
                    <a:cubicBezTo>
                      <a:pt x="23" y="47"/>
                      <a:pt x="23" y="47"/>
                      <a:pt x="23" y="47"/>
                    </a:cubicBezTo>
                    <a:cubicBezTo>
                      <a:pt x="24" y="48"/>
                      <a:pt x="24" y="48"/>
                      <a:pt x="24" y="48"/>
                    </a:cubicBezTo>
                    <a:cubicBezTo>
                      <a:pt x="24" y="49"/>
                      <a:pt x="24" y="49"/>
                      <a:pt x="25" y="50"/>
                    </a:cubicBezTo>
                    <a:cubicBezTo>
                      <a:pt x="25" y="50"/>
                      <a:pt x="26" y="51"/>
                      <a:pt x="26" y="51"/>
                    </a:cubicBezTo>
                    <a:cubicBezTo>
                      <a:pt x="26" y="51"/>
                      <a:pt x="26" y="51"/>
                      <a:pt x="26" y="51"/>
                    </a:cubicBezTo>
                    <a:cubicBezTo>
                      <a:pt x="28" y="50"/>
                      <a:pt x="30" y="49"/>
                      <a:pt x="31" y="49"/>
                    </a:cubicBezTo>
                    <a:cubicBezTo>
                      <a:pt x="31" y="49"/>
                      <a:pt x="32" y="50"/>
                      <a:pt x="33" y="50"/>
                    </a:cubicBezTo>
                    <a:cubicBezTo>
                      <a:pt x="33" y="50"/>
                      <a:pt x="34" y="50"/>
                      <a:pt x="34" y="50"/>
                    </a:cubicBezTo>
                    <a:cubicBezTo>
                      <a:pt x="37" y="50"/>
                      <a:pt x="37" y="50"/>
                      <a:pt x="37" y="50"/>
                    </a:cubicBezTo>
                    <a:cubicBezTo>
                      <a:pt x="39" y="50"/>
                      <a:pt x="42" y="50"/>
                      <a:pt x="45" y="50"/>
                    </a:cubicBezTo>
                    <a:cubicBezTo>
                      <a:pt x="45" y="50"/>
                      <a:pt x="45" y="50"/>
                      <a:pt x="46" y="50"/>
                    </a:cubicBezTo>
                    <a:cubicBezTo>
                      <a:pt x="46" y="49"/>
                      <a:pt x="46" y="49"/>
                      <a:pt x="46" y="49"/>
                    </a:cubicBezTo>
                    <a:cubicBezTo>
                      <a:pt x="45" y="49"/>
                      <a:pt x="45" y="48"/>
                      <a:pt x="45" y="47"/>
                    </a:cubicBezTo>
                    <a:cubicBezTo>
                      <a:pt x="43" y="39"/>
                      <a:pt x="42" y="31"/>
                      <a:pt x="42" y="23"/>
                    </a:cubicBezTo>
                    <a:cubicBezTo>
                      <a:pt x="42" y="19"/>
                      <a:pt x="41" y="15"/>
                      <a:pt x="41" y="11"/>
                    </a:cubicBezTo>
                    <a:cubicBezTo>
                      <a:pt x="41" y="10"/>
                      <a:pt x="41" y="10"/>
                      <a:pt x="41" y="10"/>
                    </a:cubicBezTo>
                    <a:cubicBezTo>
                      <a:pt x="46" y="10"/>
                      <a:pt x="46" y="10"/>
                      <a:pt x="46" y="10"/>
                    </a:cubicBezTo>
                    <a:cubicBezTo>
                      <a:pt x="35" y="3"/>
                      <a:pt x="35" y="3"/>
                      <a:pt x="35" y="3"/>
                    </a:cubicBezTo>
                    <a:cubicBezTo>
                      <a:pt x="35" y="3"/>
                      <a:pt x="35" y="3"/>
                      <a:pt x="35" y="4"/>
                    </a:cubicBezTo>
                    <a:cubicBezTo>
                      <a:pt x="35" y="6"/>
                      <a:pt x="35" y="8"/>
                      <a:pt x="31" y="8"/>
                    </a:cubicBezTo>
                    <a:cubicBezTo>
                      <a:pt x="31" y="8"/>
                      <a:pt x="31" y="8"/>
                      <a:pt x="31" y="8"/>
                    </a:cubicBezTo>
                    <a:cubicBezTo>
                      <a:pt x="30" y="8"/>
                      <a:pt x="30" y="8"/>
                      <a:pt x="29" y="8"/>
                    </a:cubicBezTo>
                    <a:cubicBezTo>
                      <a:pt x="28" y="7"/>
                      <a:pt x="26" y="7"/>
                      <a:pt x="25" y="7"/>
                    </a:cubicBezTo>
                    <a:cubicBezTo>
                      <a:pt x="23" y="7"/>
                      <a:pt x="23" y="8"/>
                      <a:pt x="23" y="8"/>
                    </a:cubicBezTo>
                    <a:cubicBezTo>
                      <a:pt x="23" y="8"/>
                      <a:pt x="23" y="8"/>
                      <a:pt x="23" y="9"/>
                    </a:cubicBezTo>
                    <a:cubicBezTo>
                      <a:pt x="23" y="15"/>
                      <a:pt x="23" y="18"/>
                      <a:pt x="21" y="19"/>
                    </a:cubicBezTo>
                    <a:cubicBezTo>
                      <a:pt x="17" y="20"/>
                      <a:pt x="18" y="21"/>
                      <a:pt x="18" y="24"/>
                    </a:cubicBezTo>
                    <a:cubicBezTo>
                      <a:pt x="18" y="25"/>
                      <a:pt x="18" y="25"/>
                      <a:pt x="18" y="26"/>
                    </a:cubicBezTo>
                    <a:cubicBezTo>
                      <a:pt x="19" y="27"/>
                      <a:pt x="19" y="27"/>
                      <a:pt x="19" y="27"/>
                    </a:cubicBezTo>
                    <a:cubicBezTo>
                      <a:pt x="17" y="27"/>
                      <a:pt x="17" y="27"/>
                      <a:pt x="17" y="27"/>
                    </a:cubicBezTo>
                    <a:cubicBezTo>
                      <a:pt x="17" y="27"/>
                      <a:pt x="17" y="27"/>
                      <a:pt x="17" y="27"/>
                    </a:cubicBezTo>
                    <a:cubicBezTo>
                      <a:pt x="17" y="27"/>
                      <a:pt x="15" y="27"/>
                      <a:pt x="14" y="27"/>
                    </a:cubicBezTo>
                    <a:cubicBezTo>
                      <a:pt x="12" y="27"/>
                      <a:pt x="10" y="27"/>
                      <a:pt x="9" y="27"/>
                    </a:cubicBezTo>
                    <a:cubicBezTo>
                      <a:pt x="6" y="27"/>
                      <a:pt x="4" y="27"/>
                      <a:pt x="4" y="27"/>
                    </a:cubicBezTo>
                    <a:cubicBezTo>
                      <a:pt x="4" y="28"/>
                      <a:pt x="4" y="28"/>
                      <a:pt x="4" y="28"/>
                    </a:cubicBezTo>
                    <a:cubicBezTo>
                      <a:pt x="5" y="29"/>
                      <a:pt x="5" y="32"/>
                      <a:pt x="5" y="34"/>
                    </a:cubicBezTo>
                    <a:cubicBezTo>
                      <a:pt x="5" y="35"/>
                      <a:pt x="5" y="36"/>
                      <a:pt x="5" y="36"/>
                    </a:cubicBezTo>
                    <a:cubicBezTo>
                      <a:pt x="6" y="39"/>
                      <a:pt x="6" y="42"/>
                      <a:pt x="5" y="45"/>
                    </a:cubicBezTo>
                    <a:cubicBezTo>
                      <a:pt x="6" y="45"/>
                      <a:pt x="8" y="45"/>
                      <a:pt x="9" y="45"/>
                    </a:cubicBezTo>
                    <a:cubicBezTo>
                      <a:pt x="9" y="45"/>
                      <a:pt x="9" y="45"/>
                      <a:pt x="9" y="4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71" name="Freeform 280"/>
              <p:cNvSpPr/>
              <p:nvPr/>
            </p:nvSpPr>
            <p:spPr bwMode="auto">
              <a:xfrm>
                <a:off x="4384675" y="2347740"/>
                <a:ext cx="128588" cy="106363"/>
              </a:xfrm>
              <a:custGeom>
                <a:avLst/>
                <a:gdLst>
                  <a:gd name="T0" fmla="*/ 0 w 47"/>
                  <a:gd name="T1" fmla="*/ 39 h 39"/>
                  <a:gd name="T2" fmla="*/ 6 w 47"/>
                  <a:gd name="T3" fmla="*/ 37 h 39"/>
                  <a:gd name="T4" fmla="*/ 12 w 47"/>
                  <a:gd name="T5" fmla="*/ 31 h 39"/>
                  <a:gd name="T6" fmla="*/ 13 w 47"/>
                  <a:gd name="T7" fmla="*/ 23 h 39"/>
                  <a:gd name="T8" fmla="*/ 16 w 47"/>
                  <a:gd name="T9" fmla="*/ 16 h 39"/>
                  <a:gd name="T10" fmla="*/ 24 w 47"/>
                  <a:gd name="T11" fmla="*/ 11 h 39"/>
                  <a:gd name="T12" fmla="*/ 28 w 47"/>
                  <a:gd name="T13" fmla="*/ 3 h 39"/>
                  <a:gd name="T14" fmla="*/ 33 w 47"/>
                  <a:gd name="T15" fmla="*/ 5 h 39"/>
                  <a:gd name="T16" fmla="*/ 43 w 47"/>
                  <a:gd name="T17" fmla="*/ 5 h 39"/>
                  <a:gd name="T18" fmla="*/ 42 w 47"/>
                  <a:gd name="T19" fmla="*/ 5 h 39"/>
                  <a:gd name="T20" fmla="*/ 45 w 47"/>
                  <a:gd name="T21" fmla="*/ 14 h 39"/>
                  <a:gd name="T22" fmla="*/ 46 w 47"/>
                  <a:gd name="T23" fmla="*/ 19 h 39"/>
                  <a:gd name="T24" fmla="*/ 37 w 47"/>
                  <a:gd name="T25" fmla="*/ 25 h 39"/>
                  <a:gd name="T26" fmla="*/ 27 w 47"/>
                  <a:gd name="T27" fmla="*/ 30 h 39"/>
                  <a:gd name="T28" fmla="*/ 19 w 47"/>
                  <a:gd name="T29" fmla="*/ 33 h 39"/>
                  <a:gd name="T30" fmla="*/ 14 w 47"/>
                  <a:gd name="T31" fmla="*/ 39 h 39"/>
                  <a:gd name="T32" fmla="*/ 0 w 47"/>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39">
                    <a:moveTo>
                      <a:pt x="0" y="39"/>
                    </a:moveTo>
                    <a:cubicBezTo>
                      <a:pt x="1" y="37"/>
                      <a:pt x="4" y="38"/>
                      <a:pt x="6" y="37"/>
                    </a:cubicBezTo>
                    <a:cubicBezTo>
                      <a:pt x="8" y="35"/>
                      <a:pt x="11" y="33"/>
                      <a:pt x="12" y="31"/>
                    </a:cubicBezTo>
                    <a:cubicBezTo>
                      <a:pt x="13" y="28"/>
                      <a:pt x="12" y="26"/>
                      <a:pt x="13" y="23"/>
                    </a:cubicBezTo>
                    <a:cubicBezTo>
                      <a:pt x="13" y="22"/>
                      <a:pt x="15" y="18"/>
                      <a:pt x="16" y="16"/>
                    </a:cubicBezTo>
                    <a:cubicBezTo>
                      <a:pt x="19" y="14"/>
                      <a:pt x="21" y="13"/>
                      <a:pt x="24" y="11"/>
                    </a:cubicBezTo>
                    <a:cubicBezTo>
                      <a:pt x="26" y="10"/>
                      <a:pt x="27" y="6"/>
                      <a:pt x="28" y="3"/>
                    </a:cubicBezTo>
                    <a:cubicBezTo>
                      <a:pt x="29" y="0"/>
                      <a:pt x="31" y="4"/>
                      <a:pt x="33" y="5"/>
                    </a:cubicBezTo>
                    <a:cubicBezTo>
                      <a:pt x="36" y="6"/>
                      <a:pt x="40" y="5"/>
                      <a:pt x="43" y="5"/>
                    </a:cubicBezTo>
                    <a:cubicBezTo>
                      <a:pt x="43" y="5"/>
                      <a:pt x="43" y="5"/>
                      <a:pt x="42" y="5"/>
                    </a:cubicBezTo>
                    <a:cubicBezTo>
                      <a:pt x="45" y="7"/>
                      <a:pt x="45" y="11"/>
                      <a:pt x="45" y="14"/>
                    </a:cubicBezTo>
                    <a:cubicBezTo>
                      <a:pt x="45" y="16"/>
                      <a:pt x="47" y="17"/>
                      <a:pt x="46" y="19"/>
                    </a:cubicBezTo>
                    <a:cubicBezTo>
                      <a:pt x="44" y="19"/>
                      <a:pt x="33" y="20"/>
                      <a:pt x="37" y="25"/>
                    </a:cubicBezTo>
                    <a:cubicBezTo>
                      <a:pt x="34" y="26"/>
                      <a:pt x="30" y="29"/>
                      <a:pt x="27" y="30"/>
                    </a:cubicBezTo>
                    <a:cubicBezTo>
                      <a:pt x="25" y="30"/>
                      <a:pt x="21" y="31"/>
                      <a:pt x="19" y="33"/>
                    </a:cubicBezTo>
                    <a:cubicBezTo>
                      <a:pt x="15" y="37"/>
                      <a:pt x="20" y="39"/>
                      <a:pt x="14" y="39"/>
                    </a:cubicBezTo>
                    <a:cubicBezTo>
                      <a:pt x="9" y="39"/>
                      <a:pt x="5" y="39"/>
                      <a:pt x="0" y="3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72" name="Freeform 281"/>
              <p:cNvSpPr>
                <a:spLocks noEditPoints="1"/>
              </p:cNvSpPr>
              <p:nvPr/>
            </p:nvSpPr>
            <p:spPr bwMode="auto">
              <a:xfrm>
                <a:off x="4379913" y="2350915"/>
                <a:ext cx="144463" cy="106363"/>
              </a:xfrm>
              <a:custGeom>
                <a:avLst/>
                <a:gdLst>
                  <a:gd name="T0" fmla="*/ 0 w 53"/>
                  <a:gd name="T1" fmla="*/ 39 h 39"/>
                  <a:gd name="T2" fmla="*/ 5 w 53"/>
                  <a:gd name="T3" fmla="*/ 36 h 39"/>
                  <a:gd name="T4" fmla="*/ 9 w 53"/>
                  <a:gd name="T5" fmla="*/ 34 h 39"/>
                  <a:gd name="T6" fmla="*/ 14 w 53"/>
                  <a:gd name="T7" fmla="*/ 25 h 39"/>
                  <a:gd name="T8" fmla="*/ 18 w 53"/>
                  <a:gd name="T9" fmla="*/ 15 h 39"/>
                  <a:gd name="T10" fmla="*/ 25 w 53"/>
                  <a:gd name="T11" fmla="*/ 9 h 39"/>
                  <a:gd name="T12" fmla="*/ 29 w 53"/>
                  <a:gd name="T13" fmla="*/ 2 h 39"/>
                  <a:gd name="T14" fmla="*/ 34 w 53"/>
                  <a:gd name="T15" fmla="*/ 2 h 39"/>
                  <a:gd name="T16" fmla="*/ 39 w 53"/>
                  <a:gd name="T17" fmla="*/ 3 h 39"/>
                  <a:gd name="T18" fmla="*/ 42 w 53"/>
                  <a:gd name="T19" fmla="*/ 3 h 39"/>
                  <a:gd name="T20" fmla="*/ 53 w 53"/>
                  <a:gd name="T21" fmla="*/ 5 h 39"/>
                  <a:gd name="T22" fmla="*/ 48 w 53"/>
                  <a:gd name="T23" fmla="*/ 11 h 39"/>
                  <a:gd name="T24" fmla="*/ 49 w 53"/>
                  <a:gd name="T25" fmla="*/ 15 h 39"/>
                  <a:gd name="T26" fmla="*/ 49 w 53"/>
                  <a:gd name="T27" fmla="*/ 19 h 39"/>
                  <a:gd name="T28" fmla="*/ 39 w 53"/>
                  <a:gd name="T29" fmla="*/ 21 h 39"/>
                  <a:gd name="T30" fmla="*/ 40 w 53"/>
                  <a:gd name="T31" fmla="*/ 24 h 39"/>
                  <a:gd name="T32" fmla="*/ 36 w 53"/>
                  <a:gd name="T33" fmla="*/ 27 h 39"/>
                  <a:gd name="T34" fmla="*/ 21 w 53"/>
                  <a:gd name="T35" fmla="*/ 33 h 39"/>
                  <a:gd name="T36" fmla="*/ 20 w 53"/>
                  <a:gd name="T37" fmla="*/ 38 h 39"/>
                  <a:gd name="T38" fmla="*/ 7 w 53"/>
                  <a:gd name="T39" fmla="*/ 37 h 39"/>
                  <a:gd name="T40" fmla="*/ 18 w 53"/>
                  <a:gd name="T41" fmla="*/ 37 h 39"/>
                  <a:gd name="T42" fmla="*/ 20 w 53"/>
                  <a:gd name="T43" fmla="*/ 31 h 39"/>
                  <a:gd name="T44" fmla="*/ 34 w 53"/>
                  <a:gd name="T45" fmla="*/ 25 h 39"/>
                  <a:gd name="T46" fmla="*/ 37 w 53"/>
                  <a:gd name="T47" fmla="*/ 21 h 39"/>
                  <a:gd name="T48" fmla="*/ 47 w 53"/>
                  <a:gd name="T49" fmla="*/ 16 h 39"/>
                  <a:gd name="T50" fmla="*/ 46 w 53"/>
                  <a:gd name="T51" fmla="*/ 11 h 39"/>
                  <a:gd name="T52" fmla="*/ 44 w 53"/>
                  <a:gd name="T53" fmla="*/ 5 h 39"/>
                  <a:gd name="T54" fmla="*/ 39 w 53"/>
                  <a:gd name="T55" fmla="*/ 5 h 39"/>
                  <a:gd name="T56" fmla="*/ 33 w 53"/>
                  <a:gd name="T57" fmla="*/ 3 h 39"/>
                  <a:gd name="T58" fmla="*/ 31 w 53"/>
                  <a:gd name="T59" fmla="*/ 3 h 39"/>
                  <a:gd name="T60" fmla="*/ 26 w 53"/>
                  <a:gd name="T61" fmla="*/ 11 h 39"/>
                  <a:gd name="T62" fmla="*/ 19 w 53"/>
                  <a:gd name="T63" fmla="*/ 16 h 39"/>
                  <a:gd name="T64" fmla="*/ 16 w 53"/>
                  <a:gd name="T65" fmla="*/ 25 h 39"/>
                  <a:gd name="T66" fmla="*/ 10 w 53"/>
                  <a:gd name="T67" fmla="*/ 35 h 39"/>
                  <a:gd name="T68" fmla="*/ 7 w 53"/>
                  <a:gd name="T69"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39">
                    <a:moveTo>
                      <a:pt x="16" y="39"/>
                    </a:moveTo>
                    <a:cubicBezTo>
                      <a:pt x="0" y="39"/>
                      <a:pt x="0" y="39"/>
                      <a:pt x="0" y="39"/>
                    </a:cubicBezTo>
                    <a:cubicBezTo>
                      <a:pt x="1" y="38"/>
                      <a:pt x="1" y="38"/>
                      <a:pt x="1" y="38"/>
                    </a:cubicBezTo>
                    <a:cubicBezTo>
                      <a:pt x="2" y="36"/>
                      <a:pt x="4" y="36"/>
                      <a:pt x="5" y="36"/>
                    </a:cubicBezTo>
                    <a:cubicBezTo>
                      <a:pt x="6" y="36"/>
                      <a:pt x="7" y="35"/>
                      <a:pt x="7" y="35"/>
                    </a:cubicBezTo>
                    <a:cubicBezTo>
                      <a:pt x="8" y="35"/>
                      <a:pt x="8" y="34"/>
                      <a:pt x="9" y="34"/>
                    </a:cubicBezTo>
                    <a:cubicBezTo>
                      <a:pt x="10" y="33"/>
                      <a:pt x="12" y="31"/>
                      <a:pt x="13" y="30"/>
                    </a:cubicBezTo>
                    <a:cubicBezTo>
                      <a:pt x="14" y="28"/>
                      <a:pt x="14" y="27"/>
                      <a:pt x="14" y="25"/>
                    </a:cubicBezTo>
                    <a:cubicBezTo>
                      <a:pt x="14" y="24"/>
                      <a:pt x="14" y="23"/>
                      <a:pt x="14" y="22"/>
                    </a:cubicBezTo>
                    <a:cubicBezTo>
                      <a:pt x="14" y="20"/>
                      <a:pt x="17" y="16"/>
                      <a:pt x="18" y="15"/>
                    </a:cubicBezTo>
                    <a:cubicBezTo>
                      <a:pt x="20" y="12"/>
                      <a:pt x="22" y="11"/>
                      <a:pt x="25" y="10"/>
                    </a:cubicBezTo>
                    <a:cubicBezTo>
                      <a:pt x="25" y="9"/>
                      <a:pt x="25" y="9"/>
                      <a:pt x="25" y="9"/>
                    </a:cubicBezTo>
                    <a:cubicBezTo>
                      <a:pt x="27" y="8"/>
                      <a:pt x="28" y="6"/>
                      <a:pt x="28" y="4"/>
                    </a:cubicBezTo>
                    <a:cubicBezTo>
                      <a:pt x="28" y="3"/>
                      <a:pt x="29" y="3"/>
                      <a:pt x="29" y="2"/>
                    </a:cubicBezTo>
                    <a:cubicBezTo>
                      <a:pt x="30" y="1"/>
                      <a:pt x="30" y="0"/>
                      <a:pt x="31" y="0"/>
                    </a:cubicBezTo>
                    <a:cubicBezTo>
                      <a:pt x="33" y="0"/>
                      <a:pt x="33" y="1"/>
                      <a:pt x="34" y="2"/>
                    </a:cubicBezTo>
                    <a:cubicBezTo>
                      <a:pt x="35" y="2"/>
                      <a:pt x="35" y="3"/>
                      <a:pt x="36" y="3"/>
                    </a:cubicBezTo>
                    <a:cubicBezTo>
                      <a:pt x="37" y="3"/>
                      <a:pt x="38" y="3"/>
                      <a:pt x="39" y="3"/>
                    </a:cubicBezTo>
                    <a:cubicBezTo>
                      <a:pt x="40" y="3"/>
                      <a:pt x="40" y="3"/>
                      <a:pt x="41" y="3"/>
                    </a:cubicBezTo>
                    <a:cubicBezTo>
                      <a:pt x="41" y="3"/>
                      <a:pt x="42" y="3"/>
                      <a:pt x="42" y="3"/>
                    </a:cubicBezTo>
                    <a:cubicBezTo>
                      <a:pt x="44" y="3"/>
                      <a:pt x="45" y="3"/>
                      <a:pt x="45" y="4"/>
                    </a:cubicBezTo>
                    <a:cubicBezTo>
                      <a:pt x="53" y="5"/>
                      <a:pt x="53" y="5"/>
                      <a:pt x="53" y="5"/>
                    </a:cubicBezTo>
                    <a:cubicBezTo>
                      <a:pt x="47" y="5"/>
                      <a:pt x="47" y="5"/>
                      <a:pt x="47" y="5"/>
                    </a:cubicBezTo>
                    <a:cubicBezTo>
                      <a:pt x="48" y="7"/>
                      <a:pt x="48" y="9"/>
                      <a:pt x="48" y="11"/>
                    </a:cubicBezTo>
                    <a:cubicBezTo>
                      <a:pt x="48" y="11"/>
                      <a:pt x="48" y="12"/>
                      <a:pt x="48" y="13"/>
                    </a:cubicBezTo>
                    <a:cubicBezTo>
                      <a:pt x="48" y="13"/>
                      <a:pt x="48" y="14"/>
                      <a:pt x="49" y="15"/>
                    </a:cubicBezTo>
                    <a:cubicBezTo>
                      <a:pt x="49" y="16"/>
                      <a:pt x="50" y="17"/>
                      <a:pt x="49" y="18"/>
                    </a:cubicBezTo>
                    <a:cubicBezTo>
                      <a:pt x="49" y="19"/>
                      <a:pt x="49" y="19"/>
                      <a:pt x="49" y="19"/>
                    </a:cubicBezTo>
                    <a:cubicBezTo>
                      <a:pt x="49" y="19"/>
                      <a:pt x="49" y="19"/>
                      <a:pt x="49" y="19"/>
                    </a:cubicBezTo>
                    <a:cubicBezTo>
                      <a:pt x="41" y="19"/>
                      <a:pt x="40" y="21"/>
                      <a:pt x="39" y="21"/>
                    </a:cubicBezTo>
                    <a:cubicBezTo>
                      <a:pt x="39" y="22"/>
                      <a:pt x="39" y="22"/>
                      <a:pt x="39" y="23"/>
                    </a:cubicBezTo>
                    <a:cubicBezTo>
                      <a:pt x="40" y="24"/>
                      <a:pt x="40" y="24"/>
                      <a:pt x="40" y="24"/>
                    </a:cubicBezTo>
                    <a:cubicBezTo>
                      <a:pt x="39" y="25"/>
                      <a:pt x="39" y="25"/>
                      <a:pt x="39" y="25"/>
                    </a:cubicBezTo>
                    <a:cubicBezTo>
                      <a:pt x="38" y="25"/>
                      <a:pt x="37" y="26"/>
                      <a:pt x="36" y="27"/>
                    </a:cubicBezTo>
                    <a:cubicBezTo>
                      <a:pt x="34" y="28"/>
                      <a:pt x="31" y="29"/>
                      <a:pt x="29" y="30"/>
                    </a:cubicBezTo>
                    <a:cubicBezTo>
                      <a:pt x="27" y="30"/>
                      <a:pt x="23" y="31"/>
                      <a:pt x="21" y="33"/>
                    </a:cubicBezTo>
                    <a:cubicBezTo>
                      <a:pt x="20" y="34"/>
                      <a:pt x="20" y="35"/>
                      <a:pt x="20" y="36"/>
                    </a:cubicBezTo>
                    <a:cubicBezTo>
                      <a:pt x="20" y="37"/>
                      <a:pt x="20" y="38"/>
                      <a:pt x="20" y="38"/>
                    </a:cubicBezTo>
                    <a:cubicBezTo>
                      <a:pt x="19" y="39"/>
                      <a:pt x="18" y="39"/>
                      <a:pt x="16" y="39"/>
                    </a:cubicBezTo>
                    <a:close/>
                    <a:moveTo>
                      <a:pt x="7" y="37"/>
                    </a:moveTo>
                    <a:cubicBezTo>
                      <a:pt x="16" y="37"/>
                      <a:pt x="16" y="37"/>
                      <a:pt x="16" y="37"/>
                    </a:cubicBezTo>
                    <a:cubicBezTo>
                      <a:pt x="18" y="37"/>
                      <a:pt x="18" y="37"/>
                      <a:pt x="18" y="37"/>
                    </a:cubicBezTo>
                    <a:cubicBezTo>
                      <a:pt x="18" y="37"/>
                      <a:pt x="18" y="36"/>
                      <a:pt x="18" y="36"/>
                    </a:cubicBezTo>
                    <a:cubicBezTo>
                      <a:pt x="18" y="35"/>
                      <a:pt x="18" y="33"/>
                      <a:pt x="20" y="31"/>
                    </a:cubicBezTo>
                    <a:cubicBezTo>
                      <a:pt x="22" y="29"/>
                      <a:pt x="27" y="28"/>
                      <a:pt x="29" y="28"/>
                    </a:cubicBezTo>
                    <a:cubicBezTo>
                      <a:pt x="31" y="27"/>
                      <a:pt x="33" y="26"/>
                      <a:pt x="34" y="25"/>
                    </a:cubicBezTo>
                    <a:cubicBezTo>
                      <a:pt x="35" y="24"/>
                      <a:pt x="36" y="24"/>
                      <a:pt x="37" y="23"/>
                    </a:cubicBezTo>
                    <a:cubicBezTo>
                      <a:pt x="37" y="22"/>
                      <a:pt x="37" y="21"/>
                      <a:pt x="37" y="21"/>
                    </a:cubicBezTo>
                    <a:cubicBezTo>
                      <a:pt x="39" y="18"/>
                      <a:pt x="43" y="17"/>
                      <a:pt x="48" y="17"/>
                    </a:cubicBezTo>
                    <a:cubicBezTo>
                      <a:pt x="48" y="17"/>
                      <a:pt x="47" y="16"/>
                      <a:pt x="47" y="16"/>
                    </a:cubicBezTo>
                    <a:cubicBezTo>
                      <a:pt x="46" y="15"/>
                      <a:pt x="46" y="14"/>
                      <a:pt x="46" y="13"/>
                    </a:cubicBezTo>
                    <a:cubicBezTo>
                      <a:pt x="46" y="12"/>
                      <a:pt x="46" y="12"/>
                      <a:pt x="46" y="11"/>
                    </a:cubicBezTo>
                    <a:cubicBezTo>
                      <a:pt x="46" y="8"/>
                      <a:pt x="46" y="6"/>
                      <a:pt x="44" y="5"/>
                    </a:cubicBezTo>
                    <a:cubicBezTo>
                      <a:pt x="44" y="5"/>
                      <a:pt x="44" y="5"/>
                      <a:pt x="44" y="5"/>
                    </a:cubicBezTo>
                    <a:cubicBezTo>
                      <a:pt x="42" y="5"/>
                      <a:pt x="42" y="5"/>
                      <a:pt x="41" y="5"/>
                    </a:cubicBezTo>
                    <a:cubicBezTo>
                      <a:pt x="40" y="5"/>
                      <a:pt x="40" y="5"/>
                      <a:pt x="39" y="5"/>
                    </a:cubicBezTo>
                    <a:cubicBezTo>
                      <a:pt x="38" y="5"/>
                      <a:pt x="36" y="5"/>
                      <a:pt x="35" y="5"/>
                    </a:cubicBezTo>
                    <a:cubicBezTo>
                      <a:pt x="34" y="4"/>
                      <a:pt x="34" y="4"/>
                      <a:pt x="33" y="3"/>
                    </a:cubicBezTo>
                    <a:cubicBezTo>
                      <a:pt x="33" y="3"/>
                      <a:pt x="32" y="2"/>
                      <a:pt x="31" y="2"/>
                    </a:cubicBezTo>
                    <a:cubicBezTo>
                      <a:pt x="31" y="2"/>
                      <a:pt x="31" y="2"/>
                      <a:pt x="31" y="3"/>
                    </a:cubicBezTo>
                    <a:cubicBezTo>
                      <a:pt x="31" y="3"/>
                      <a:pt x="30" y="4"/>
                      <a:pt x="30" y="5"/>
                    </a:cubicBezTo>
                    <a:cubicBezTo>
                      <a:pt x="29" y="7"/>
                      <a:pt x="28" y="10"/>
                      <a:pt x="26" y="11"/>
                    </a:cubicBezTo>
                    <a:cubicBezTo>
                      <a:pt x="26" y="11"/>
                      <a:pt x="26" y="11"/>
                      <a:pt x="26" y="11"/>
                    </a:cubicBezTo>
                    <a:cubicBezTo>
                      <a:pt x="23" y="13"/>
                      <a:pt x="21" y="14"/>
                      <a:pt x="19" y="16"/>
                    </a:cubicBezTo>
                    <a:cubicBezTo>
                      <a:pt x="18" y="17"/>
                      <a:pt x="16" y="21"/>
                      <a:pt x="16" y="22"/>
                    </a:cubicBezTo>
                    <a:cubicBezTo>
                      <a:pt x="15" y="23"/>
                      <a:pt x="16" y="24"/>
                      <a:pt x="16" y="25"/>
                    </a:cubicBezTo>
                    <a:cubicBezTo>
                      <a:pt x="16" y="27"/>
                      <a:pt x="16" y="28"/>
                      <a:pt x="15" y="30"/>
                    </a:cubicBezTo>
                    <a:cubicBezTo>
                      <a:pt x="14" y="33"/>
                      <a:pt x="12" y="34"/>
                      <a:pt x="10" y="35"/>
                    </a:cubicBezTo>
                    <a:cubicBezTo>
                      <a:pt x="9" y="36"/>
                      <a:pt x="9" y="36"/>
                      <a:pt x="8" y="36"/>
                    </a:cubicBezTo>
                    <a:cubicBezTo>
                      <a:pt x="8" y="37"/>
                      <a:pt x="7" y="37"/>
                      <a:pt x="7" y="3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73" name="Freeform 282"/>
              <p:cNvSpPr/>
              <p:nvPr/>
            </p:nvSpPr>
            <p:spPr bwMode="auto">
              <a:xfrm>
                <a:off x="4524375" y="2503315"/>
                <a:ext cx="173038" cy="134938"/>
              </a:xfrm>
              <a:custGeom>
                <a:avLst/>
                <a:gdLst>
                  <a:gd name="T0" fmla="*/ 59 w 63"/>
                  <a:gd name="T1" fmla="*/ 2 h 49"/>
                  <a:gd name="T2" fmla="*/ 54 w 63"/>
                  <a:gd name="T3" fmla="*/ 1 h 49"/>
                  <a:gd name="T4" fmla="*/ 47 w 63"/>
                  <a:gd name="T5" fmla="*/ 1 h 49"/>
                  <a:gd name="T6" fmla="*/ 36 w 63"/>
                  <a:gd name="T7" fmla="*/ 7 h 49"/>
                  <a:gd name="T8" fmla="*/ 26 w 63"/>
                  <a:gd name="T9" fmla="*/ 14 h 49"/>
                  <a:gd name="T10" fmla="*/ 16 w 63"/>
                  <a:gd name="T11" fmla="*/ 19 h 49"/>
                  <a:gd name="T12" fmla="*/ 15 w 63"/>
                  <a:gd name="T13" fmla="*/ 32 h 49"/>
                  <a:gd name="T14" fmla="*/ 5 w 63"/>
                  <a:gd name="T15" fmla="*/ 35 h 49"/>
                  <a:gd name="T16" fmla="*/ 0 w 63"/>
                  <a:gd name="T17" fmla="*/ 37 h 49"/>
                  <a:gd name="T18" fmla="*/ 3 w 63"/>
                  <a:gd name="T19" fmla="*/ 42 h 49"/>
                  <a:gd name="T20" fmla="*/ 5 w 63"/>
                  <a:gd name="T21" fmla="*/ 45 h 49"/>
                  <a:gd name="T22" fmla="*/ 8 w 63"/>
                  <a:gd name="T23" fmla="*/ 45 h 49"/>
                  <a:gd name="T24" fmla="*/ 10 w 63"/>
                  <a:gd name="T25" fmla="*/ 48 h 49"/>
                  <a:gd name="T26" fmla="*/ 9 w 63"/>
                  <a:gd name="T27" fmla="*/ 47 h 49"/>
                  <a:gd name="T28" fmla="*/ 14 w 63"/>
                  <a:gd name="T29" fmla="*/ 49 h 49"/>
                  <a:gd name="T30" fmla="*/ 21 w 63"/>
                  <a:gd name="T31" fmla="*/ 41 h 49"/>
                  <a:gd name="T32" fmla="*/ 27 w 63"/>
                  <a:gd name="T33" fmla="*/ 44 h 49"/>
                  <a:gd name="T34" fmla="*/ 32 w 63"/>
                  <a:gd name="T35" fmla="*/ 43 h 49"/>
                  <a:gd name="T36" fmla="*/ 38 w 63"/>
                  <a:gd name="T37" fmla="*/ 44 h 49"/>
                  <a:gd name="T38" fmla="*/ 45 w 63"/>
                  <a:gd name="T39" fmla="*/ 42 h 49"/>
                  <a:gd name="T40" fmla="*/ 51 w 63"/>
                  <a:gd name="T41" fmla="*/ 41 h 49"/>
                  <a:gd name="T42" fmla="*/ 53 w 63"/>
                  <a:gd name="T43" fmla="*/ 39 h 49"/>
                  <a:gd name="T44" fmla="*/ 57 w 63"/>
                  <a:gd name="T45" fmla="*/ 32 h 49"/>
                  <a:gd name="T46" fmla="*/ 61 w 63"/>
                  <a:gd name="T47" fmla="*/ 21 h 49"/>
                  <a:gd name="T48" fmla="*/ 61 w 63"/>
                  <a:gd name="T49" fmla="*/ 12 h 49"/>
                  <a:gd name="T50" fmla="*/ 59 w 63"/>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49">
                    <a:moveTo>
                      <a:pt x="59" y="2"/>
                    </a:moveTo>
                    <a:cubicBezTo>
                      <a:pt x="57" y="4"/>
                      <a:pt x="57" y="1"/>
                      <a:pt x="54" y="1"/>
                    </a:cubicBezTo>
                    <a:cubicBezTo>
                      <a:pt x="52" y="0"/>
                      <a:pt x="49" y="1"/>
                      <a:pt x="47" y="1"/>
                    </a:cubicBezTo>
                    <a:cubicBezTo>
                      <a:pt x="44" y="1"/>
                      <a:pt x="39" y="5"/>
                      <a:pt x="36" y="7"/>
                    </a:cubicBezTo>
                    <a:cubicBezTo>
                      <a:pt x="33" y="10"/>
                      <a:pt x="29" y="12"/>
                      <a:pt x="26" y="14"/>
                    </a:cubicBezTo>
                    <a:cubicBezTo>
                      <a:pt x="24" y="16"/>
                      <a:pt x="16" y="19"/>
                      <a:pt x="16" y="19"/>
                    </a:cubicBezTo>
                    <a:cubicBezTo>
                      <a:pt x="16" y="23"/>
                      <a:pt x="17" y="29"/>
                      <a:pt x="15" y="32"/>
                    </a:cubicBezTo>
                    <a:cubicBezTo>
                      <a:pt x="12" y="36"/>
                      <a:pt x="8" y="32"/>
                      <a:pt x="5" y="35"/>
                    </a:cubicBezTo>
                    <a:cubicBezTo>
                      <a:pt x="3" y="36"/>
                      <a:pt x="0" y="36"/>
                      <a:pt x="0" y="37"/>
                    </a:cubicBezTo>
                    <a:cubicBezTo>
                      <a:pt x="0" y="39"/>
                      <a:pt x="2" y="40"/>
                      <a:pt x="3" y="42"/>
                    </a:cubicBezTo>
                    <a:cubicBezTo>
                      <a:pt x="4" y="43"/>
                      <a:pt x="4" y="44"/>
                      <a:pt x="5" y="45"/>
                    </a:cubicBezTo>
                    <a:cubicBezTo>
                      <a:pt x="6" y="45"/>
                      <a:pt x="7" y="44"/>
                      <a:pt x="8" y="45"/>
                    </a:cubicBezTo>
                    <a:cubicBezTo>
                      <a:pt x="9" y="46"/>
                      <a:pt x="8" y="47"/>
                      <a:pt x="10" y="48"/>
                    </a:cubicBezTo>
                    <a:cubicBezTo>
                      <a:pt x="9" y="48"/>
                      <a:pt x="9" y="47"/>
                      <a:pt x="9" y="47"/>
                    </a:cubicBezTo>
                    <a:cubicBezTo>
                      <a:pt x="11" y="46"/>
                      <a:pt x="12" y="48"/>
                      <a:pt x="14" y="49"/>
                    </a:cubicBezTo>
                    <a:cubicBezTo>
                      <a:pt x="13" y="45"/>
                      <a:pt x="17" y="41"/>
                      <a:pt x="21" y="41"/>
                    </a:cubicBezTo>
                    <a:cubicBezTo>
                      <a:pt x="23" y="40"/>
                      <a:pt x="25" y="42"/>
                      <a:pt x="27" y="44"/>
                    </a:cubicBezTo>
                    <a:cubicBezTo>
                      <a:pt x="28" y="45"/>
                      <a:pt x="30" y="42"/>
                      <a:pt x="32" y="43"/>
                    </a:cubicBezTo>
                    <a:cubicBezTo>
                      <a:pt x="34" y="45"/>
                      <a:pt x="36" y="45"/>
                      <a:pt x="38" y="44"/>
                    </a:cubicBezTo>
                    <a:cubicBezTo>
                      <a:pt x="40" y="42"/>
                      <a:pt x="42" y="42"/>
                      <a:pt x="45" y="42"/>
                    </a:cubicBezTo>
                    <a:cubicBezTo>
                      <a:pt x="48" y="42"/>
                      <a:pt x="49" y="44"/>
                      <a:pt x="51" y="41"/>
                    </a:cubicBezTo>
                    <a:cubicBezTo>
                      <a:pt x="52" y="40"/>
                      <a:pt x="50" y="38"/>
                      <a:pt x="53" y="39"/>
                    </a:cubicBezTo>
                    <a:cubicBezTo>
                      <a:pt x="51" y="37"/>
                      <a:pt x="56" y="33"/>
                      <a:pt x="57" y="32"/>
                    </a:cubicBezTo>
                    <a:cubicBezTo>
                      <a:pt x="60" y="28"/>
                      <a:pt x="60" y="26"/>
                      <a:pt x="61" y="21"/>
                    </a:cubicBezTo>
                    <a:cubicBezTo>
                      <a:pt x="61" y="18"/>
                      <a:pt x="63" y="14"/>
                      <a:pt x="61" y="12"/>
                    </a:cubicBezTo>
                    <a:cubicBezTo>
                      <a:pt x="58" y="10"/>
                      <a:pt x="59" y="6"/>
                      <a:pt x="59"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74" name="Freeform 283"/>
              <p:cNvSpPr>
                <a:spLocks noEditPoints="1"/>
              </p:cNvSpPr>
              <p:nvPr/>
            </p:nvSpPr>
            <p:spPr bwMode="auto">
              <a:xfrm>
                <a:off x="4522788" y="2501727"/>
                <a:ext cx="177800" cy="144463"/>
              </a:xfrm>
              <a:custGeom>
                <a:avLst/>
                <a:gdLst>
                  <a:gd name="T0" fmla="*/ 14 w 65"/>
                  <a:gd name="T1" fmla="*/ 51 h 53"/>
                  <a:gd name="T2" fmla="*/ 11 w 65"/>
                  <a:gd name="T3" fmla="*/ 48 h 53"/>
                  <a:gd name="T4" fmla="*/ 12 w 65"/>
                  <a:gd name="T5" fmla="*/ 49 h 53"/>
                  <a:gd name="T6" fmla="*/ 10 w 65"/>
                  <a:gd name="T7" fmla="*/ 50 h 53"/>
                  <a:gd name="T8" fmla="*/ 9 w 65"/>
                  <a:gd name="T9" fmla="*/ 47 h 53"/>
                  <a:gd name="T10" fmla="*/ 5 w 65"/>
                  <a:gd name="T11" fmla="*/ 46 h 53"/>
                  <a:gd name="T12" fmla="*/ 0 w 65"/>
                  <a:gd name="T13" fmla="*/ 38 h 53"/>
                  <a:gd name="T14" fmla="*/ 5 w 65"/>
                  <a:gd name="T15" fmla="*/ 35 h 53"/>
                  <a:gd name="T16" fmla="*/ 10 w 65"/>
                  <a:gd name="T17" fmla="*/ 34 h 53"/>
                  <a:gd name="T18" fmla="*/ 15 w 65"/>
                  <a:gd name="T19" fmla="*/ 33 h 53"/>
                  <a:gd name="T20" fmla="*/ 16 w 65"/>
                  <a:gd name="T21" fmla="*/ 20 h 53"/>
                  <a:gd name="T22" fmla="*/ 26 w 65"/>
                  <a:gd name="T23" fmla="*/ 15 h 53"/>
                  <a:gd name="T24" fmla="*/ 39 w 65"/>
                  <a:gd name="T25" fmla="*/ 6 h 53"/>
                  <a:gd name="T26" fmla="*/ 50 w 65"/>
                  <a:gd name="T27" fmla="*/ 1 h 53"/>
                  <a:gd name="T28" fmla="*/ 58 w 65"/>
                  <a:gd name="T29" fmla="*/ 2 h 53"/>
                  <a:gd name="T30" fmla="*/ 61 w 65"/>
                  <a:gd name="T31" fmla="*/ 2 h 53"/>
                  <a:gd name="T32" fmla="*/ 61 w 65"/>
                  <a:gd name="T33" fmla="*/ 5 h 53"/>
                  <a:gd name="T34" fmla="*/ 63 w 65"/>
                  <a:gd name="T35" fmla="*/ 19 h 53"/>
                  <a:gd name="T36" fmla="*/ 63 w 65"/>
                  <a:gd name="T37" fmla="*/ 23 h 53"/>
                  <a:gd name="T38" fmla="*/ 58 w 65"/>
                  <a:gd name="T39" fmla="*/ 34 h 53"/>
                  <a:gd name="T40" fmla="*/ 59 w 65"/>
                  <a:gd name="T41" fmla="*/ 41 h 53"/>
                  <a:gd name="T42" fmla="*/ 53 w 65"/>
                  <a:gd name="T43" fmla="*/ 40 h 53"/>
                  <a:gd name="T44" fmla="*/ 53 w 65"/>
                  <a:gd name="T45" fmla="*/ 43 h 53"/>
                  <a:gd name="T46" fmla="*/ 47 w 65"/>
                  <a:gd name="T47" fmla="*/ 44 h 53"/>
                  <a:gd name="T48" fmla="*/ 39 w 65"/>
                  <a:gd name="T49" fmla="*/ 46 h 53"/>
                  <a:gd name="T50" fmla="*/ 33 w 65"/>
                  <a:gd name="T51" fmla="*/ 45 h 53"/>
                  <a:gd name="T52" fmla="*/ 27 w 65"/>
                  <a:gd name="T53" fmla="*/ 46 h 53"/>
                  <a:gd name="T54" fmla="*/ 22 w 65"/>
                  <a:gd name="T55" fmla="*/ 43 h 53"/>
                  <a:gd name="T56" fmla="*/ 16 w 65"/>
                  <a:gd name="T57" fmla="*/ 50 h 53"/>
                  <a:gd name="T58" fmla="*/ 11 w 65"/>
                  <a:gd name="T59" fmla="*/ 46 h 53"/>
                  <a:gd name="T60" fmla="*/ 15 w 65"/>
                  <a:gd name="T61" fmla="*/ 45 h 53"/>
                  <a:gd name="T62" fmla="*/ 27 w 65"/>
                  <a:gd name="T63" fmla="*/ 43 h 53"/>
                  <a:gd name="T64" fmla="*/ 30 w 65"/>
                  <a:gd name="T65" fmla="*/ 44 h 53"/>
                  <a:gd name="T66" fmla="*/ 38 w 65"/>
                  <a:gd name="T67" fmla="*/ 44 h 53"/>
                  <a:gd name="T68" fmla="*/ 46 w 65"/>
                  <a:gd name="T69" fmla="*/ 42 h 53"/>
                  <a:gd name="T70" fmla="*/ 49 w 65"/>
                  <a:gd name="T71" fmla="*/ 43 h 53"/>
                  <a:gd name="T72" fmla="*/ 51 w 65"/>
                  <a:gd name="T73" fmla="*/ 41 h 53"/>
                  <a:gd name="T74" fmla="*/ 53 w 65"/>
                  <a:gd name="T75" fmla="*/ 39 h 53"/>
                  <a:gd name="T76" fmla="*/ 57 w 65"/>
                  <a:gd name="T77" fmla="*/ 32 h 53"/>
                  <a:gd name="T78" fmla="*/ 61 w 65"/>
                  <a:gd name="T79" fmla="*/ 22 h 53"/>
                  <a:gd name="T80" fmla="*/ 62 w 65"/>
                  <a:gd name="T81" fmla="*/ 14 h 53"/>
                  <a:gd name="T82" fmla="*/ 59 w 65"/>
                  <a:gd name="T83" fmla="*/ 5 h 53"/>
                  <a:gd name="T84" fmla="*/ 55 w 65"/>
                  <a:gd name="T85" fmla="*/ 3 h 53"/>
                  <a:gd name="T86" fmla="*/ 48 w 65"/>
                  <a:gd name="T87" fmla="*/ 3 h 53"/>
                  <a:gd name="T88" fmla="*/ 38 w 65"/>
                  <a:gd name="T89" fmla="*/ 9 h 53"/>
                  <a:gd name="T90" fmla="*/ 22 w 65"/>
                  <a:gd name="T91" fmla="*/ 19 h 53"/>
                  <a:gd name="T92" fmla="*/ 18 w 65"/>
                  <a:gd name="T93" fmla="*/ 24 h 53"/>
                  <a:gd name="T94" fmla="*/ 12 w 65"/>
                  <a:gd name="T95" fmla="*/ 36 h 53"/>
                  <a:gd name="T96" fmla="*/ 8 w 65"/>
                  <a:gd name="T97" fmla="*/ 36 h 53"/>
                  <a:gd name="T98" fmla="*/ 3 w 65"/>
                  <a:gd name="T99" fmla="*/ 38 h 53"/>
                  <a:gd name="T100" fmla="*/ 4 w 65"/>
                  <a:gd name="T101" fmla="*/ 42 h 53"/>
                  <a:gd name="T102" fmla="*/ 8 w 65"/>
                  <a:gd name="T103" fmla="*/ 45 h 53"/>
                  <a:gd name="T104" fmla="*/ 11 w 65"/>
                  <a:gd name="T105"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53">
                    <a:moveTo>
                      <a:pt x="17" y="53"/>
                    </a:moveTo>
                    <a:cubicBezTo>
                      <a:pt x="14" y="51"/>
                      <a:pt x="14" y="51"/>
                      <a:pt x="14" y="51"/>
                    </a:cubicBezTo>
                    <a:cubicBezTo>
                      <a:pt x="14" y="50"/>
                      <a:pt x="13" y="50"/>
                      <a:pt x="13" y="50"/>
                    </a:cubicBezTo>
                    <a:cubicBezTo>
                      <a:pt x="13" y="49"/>
                      <a:pt x="12" y="48"/>
                      <a:pt x="11" y="48"/>
                    </a:cubicBezTo>
                    <a:cubicBezTo>
                      <a:pt x="11" y="48"/>
                      <a:pt x="11" y="48"/>
                      <a:pt x="11" y="48"/>
                    </a:cubicBezTo>
                    <a:cubicBezTo>
                      <a:pt x="11" y="48"/>
                      <a:pt x="11" y="48"/>
                      <a:pt x="12" y="49"/>
                    </a:cubicBezTo>
                    <a:cubicBezTo>
                      <a:pt x="12" y="50"/>
                      <a:pt x="12" y="50"/>
                      <a:pt x="12" y="50"/>
                    </a:cubicBezTo>
                    <a:cubicBezTo>
                      <a:pt x="10" y="50"/>
                      <a:pt x="10" y="50"/>
                      <a:pt x="10" y="50"/>
                    </a:cubicBezTo>
                    <a:cubicBezTo>
                      <a:pt x="8" y="49"/>
                      <a:pt x="9" y="48"/>
                      <a:pt x="9" y="47"/>
                    </a:cubicBezTo>
                    <a:cubicBezTo>
                      <a:pt x="9" y="47"/>
                      <a:pt x="9" y="47"/>
                      <a:pt x="9" y="47"/>
                    </a:cubicBezTo>
                    <a:cubicBezTo>
                      <a:pt x="8" y="47"/>
                      <a:pt x="8" y="47"/>
                      <a:pt x="8" y="47"/>
                    </a:cubicBezTo>
                    <a:cubicBezTo>
                      <a:pt x="7" y="47"/>
                      <a:pt x="6" y="47"/>
                      <a:pt x="5" y="46"/>
                    </a:cubicBezTo>
                    <a:cubicBezTo>
                      <a:pt x="3" y="43"/>
                      <a:pt x="3" y="43"/>
                      <a:pt x="3" y="43"/>
                    </a:cubicBezTo>
                    <a:cubicBezTo>
                      <a:pt x="2" y="42"/>
                      <a:pt x="0" y="40"/>
                      <a:pt x="0" y="38"/>
                    </a:cubicBezTo>
                    <a:cubicBezTo>
                      <a:pt x="0" y="36"/>
                      <a:pt x="2" y="36"/>
                      <a:pt x="3" y="36"/>
                    </a:cubicBezTo>
                    <a:cubicBezTo>
                      <a:pt x="4" y="36"/>
                      <a:pt x="4" y="35"/>
                      <a:pt x="5" y="35"/>
                    </a:cubicBezTo>
                    <a:cubicBezTo>
                      <a:pt x="6" y="34"/>
                      <a:pt x="7" y="34"/>
                      <a:pt x="8" y="34"/>
                    </a:cubicBezTo>
                    <a:cubicBezTo>
                      <a:pt x="9" y="34"/>
                      <a:pt x="10" y="34"/>
                      <a:pt x="10" y="34"/>
                    </a:cubicBezTo>
                    <a:cubicBezTo>
                      <a:pt x="11" y="34"/>
                      <a:pt x="12" y="34"/>
                      <a:pt x="12" y="34"/>
                    </a:cubicBezTo>
                    <a:cubicBezTo>
                      <a:pt x="14" y="34"/>
                      <a:pt x="15" y="34"/>
                      <a:pt x="15" y="33"/>
                    </a:cubicBezTo>
                    <a:cubicBezTo>
                      <a:pt x="17" y="31"/>
                      <a:pt x="16" y="27"/>
                      <a:pt x="16" y="24"/>
                    </a:cubicBezTo>
                    <a:cubicBezTo>
                      <a:pt x="16" y="22"/>
                      <a:pt x="16" y="21"/>
                      <a:pt x="16" y="20"/>
                    </a:cubicBezTo>
                    <a:cubicBezTo>
                      <a:pt x="16" y="20"/>
                      <a:pt x="16" y="19"/>
                      <a:pt x="21" y="17"/>
                    </a:cubicBezTo>
                    <a:cubicBezTo>
                      <a:pt x="23" y="16"/>
                      <a:pt x="26" y="15"/>
                      <a:pt x="26" y="15"/>
                    </a:cubicBezTo>
                    <a:cubicBezTo>
                      <a:pt x="30" y="12"/>
                      <a:pt x="33" y="10"/>
                      <a:pt x="36" y="7"/>
                    </a:cubicBezTo>
                    <a:cubicBezTo>
                      <a:pt x="37" y="7"/>
                      <a:pt x="38" y="6"/>
                      <a:pt x="39" y="6"/>
                    </a:cubicBezTo>
                    <a:cubicBezTo>
                      <a:pt x="42" y="3"/>
                      <a:pt x="45" y="1"/>
                      <a:pt x="48" y="1"/>
                    </a:cubicBezTo>
                    <a:cubicBezTo>
                      <a:pt x="49" y="1"/>
                      <a:pt x="49" y="1"/>
                      <a:pt x="50" y="1"/>
                    </a:cubicBezTo>
                    <a:cubicBezTo>
                      <a:pt x="52" y="0"/>
                      <a:pt x="54" y="0"/>
                      <a:pt x="56" y="1"/>
                    </a:cubicBezTo>
                    <a:cubicBezTo>
                      <a:pt x="57" y="1"/>
                      <a:pt x="57" y="2"/>
                      <a:pt x="58" y="2"/>
                    </a:cubicBezTo>
                    <a:cubicBezTo>
                      <a:pt x="59" y="3"/>
                      <a:pt x="59" y="3"/>
                      <a:pt x="60" y="3"/>
                    </a:cubicBezTo>
                    <a:cubicBezTo>
                      <a:pt x="61" y="2"/>
                      <a:pt x="61" y="2"/>
                      <a:pt x="61" y="2"/>
                    </a:cubicBezTo>
                    <a:cubicBezTo>
                      <a:pt x="61" y="3"/>
                      <a:pt x="61" y="3"/>
                      <a:pt x="61" y="3"/>
                    </a:cubicBezTo>
                    <a:cubicBezTo>
                      <a:pt x="61" y="4"/>
                      <a:pt x="61" y="5"/>
                      <a:pt x="61" y="5"/>
                    </a:cubicBezTo>
                    <a:cubicBezTo>
                      <a:pt x="61" y="8"/>
                      <a:pt x="61" y="11"/>
                      <a:pt x="63" y="13"/>
                    </a:cubicBezTo>
                    <a:cubicBezTo>
                      <a:pt x="65" y="14"/>
                      <a:pt x="64" y="17"/>
                      <a:pt x="63" y="19"/>
                    </a:cubicBezTo>
                    <a:cubicBezTo>
                      <a:pt x="63" y="20"/>
                      <a:pt x="63" y="21"/>
                      <a:pt x="63" y="22"/>
                    </a:cubicBezTo>
                    <a:cubicBezTo>
                      <a:pt x="63" y="23"/>
                      <a:pt x="63" y="23"/>
                      <a:pt x="63" y="23"/>
                    </a:cubicBezTo>
                    <a:cubicBezTo>
                      <a:pt x="62" y="28"/>
                      <a:pt x="62" y="29"/>
                      <a:pt x="59" y="33"/>
                    </a:cubicBezTo>
                    <a:cubicBezTo>
                      <a:pt x="58" y="33"/>
                      <a:pt x="58" y="34"/>
                      <a:pt x="58" y="34"/>
                    </a:cubicBezTo>
                    <a:cubicBezTo>
                      <a:pt x="57" y="35"/>
                      <a:pt x="54" y="37"/>
                      <a:pt x="55" y="39"/>
                    </a:cubicBezTo>
                    <a:cubicBezTo>
                      <a:pt x="59" y="41"/>
                      <a:pt x="59" y="41"/>
                      <a:pt x="59" y="41"/>
                    </a:cubicBezTo>
                    <a:cubicBezTo>
                      <a:pt x="54" y="40"/>
                      <a:pt x="54" y="40"/>
                      <a:pt x="54" y="40"/>
                    </a:cubicBezTo>
                    <a:cubicBezTo>
                      <a:pt x="54" y="40"/>
                      <a:pt x="54" y="40"/>
                      <a:pt x="53" y="40"/>
                    </a:cubicBezTo>
                    <a:cubicBezTo>
                      <a:pt x="53" y="40"/>
                      <a:pt x="53" y="41"/>
                      <a:pt x="53" y="41"/>
                    </a:cubicBezTo>
                    <a:cubicBezTo>
                      <a:pt x="53" y="41"/>
                      <a:pt x="54" y="42"/>
                      <a:pt x="53" y="43"/>
                    </a:cubicBezTo>
                    <a:cubicBezTo>
                      <a:pt x="51" y="45"/>
                      <a:pt x="50" y="45"/>
                      <a:pt x="48" y="44"/>
                    </a:cubicBezTo>
                    <a:cubicBezTo>
                      <a:pt x="48" y="44"/>
                      <a:pt x="47" y="44"/>
                      <a:pt x="47" y="44"/>
                    </a:cubicBezTo>
                    <a:cubicBezTo>
                      <a:pt x="46" y="44"/>
                      <a:pt x="46" y="44"/>
                      <a:pt x="46" y="44"/>
                    </a:cubicBezTo>
                    <a:cubicBezTo>
                      <a:pt x="43" y="44"/>
                      <a:pt x="42" y="44"/>
                      <a:pt x="39" y="46"/>
                    </a:cubicBezTo>
                    <a:cubicBezTo>
                      <a:pt x="38" y="46"/>
                      <a:pt x="38" y="47"/>
                      <a:pt x="37" y="47"/>
                    </a:cubicBezTo>
                    <a:cubicBezTo>
                      <a:pt x="35" y="47"/>
                      <a:pt x="34" y="46"/>
                      <a:pt x="33" y="45"/>
                    </a:cubicBezTo>
                    <a:cubicBezTo>
                      <a:pt x="32" y="45"/>
                      <a:pt x="31" y="45"/>
                      <a:pt x="30" y="45"/>
                    </a:cubicBezTo>
                    <a:cubicBezTo>
                      <a:pt x="29" y="46"/>
                      <a:pt x="28" y="46"/>
                      <a:pt x="27" y="46"/>
                    </a:cubicBezTo>
                    <a:cubicBezTo>
                      <a:pt x="27" y="45"/>
                      <a:pt x="26" y="45"/>
                      <a:pt x="26" y="45"/>
                    </a:cubicBezTo>
                    <a:cubicBezTo>
                      <a:pt x="24" y="43"/>
                      <a:pt x="23" y="42"/>
                      <a:pt x="22" y="43"/>
                    </a:cubicBezTo>
                    <a:cubicBezTo>
                      <a:pt x="20" y="43"/>
                      <a:pt x="18" y="44"/>
                      <a:pt x="16" y="46"/>
                    </a:cubicBezTo>
                    <a:cubicBezTo>
                      <a:pt x="16" y="47"/>
                      <a:pt x="15" y="48"/>
                      <a:pt x="16" y="50"/>
                    </a:cubicBezTo>
                    <a:lnTo>
                      <a:pt x="17" y="53"/>
                    </a:lnTo>
                    <a:close/>
                    <a:moveTo>
                      <a:pt x="11" y="46"/>
                    </a:moveTo>
                    <a:cubicBezTo>
                      <a:pt x="12" y="46"/>
                      <a:pt x="13" y="47"/>
                      <a:pt x="14" y="47"/>
                    </a:cubicBezTo>
                    <a:cubicBezTo>
                      <a:pt x="14" y="47"/>
                      <a:pt x="14" y="46"/>
                      <a:pt x="15" y="45"/>
                    </a:cubicBezTo>
                    <a:cubicBezTo>
                      <a:pt x="16" y="43"/>
                      <a:pt x="19" y="41"/>
                      <a:pt x="21" y="41"/>
                    </a:cubicBezTo>
                    <a:cubicBezTo>
                      <a:pt x="24" y="40"/>
                      <a:pt x="25" y="42"/>
                      <a:pt x="27" y="43"/>
                    </a:cubicBezTo>
                    <a:cubicBezTo>
                      <a:pt x="27" y="43"/>
                      <a:pt x="28" y="44"/>
                      <a:pt x="28" y="44"/>
                    </a:cubicBezTo>
                    <a:cubicBezTo>
                      <a:pt x="29" y="44"/>
                      <a:pt x="29" y="44"/>
                      <a:pt x="30" y="44"/>
                    </a:cubicBezTo>
                    <a:cubicBezTo>
                      <a:pt x="31" y="43"/>
                      <a:pt x="33" y="43"/>
                      <a:pt x="34" y="44"/>
                    </a:cubicBezTo>
                    <a:cubicBezTo>
                      <a:pt x="36" y="45"/>
                      <a:pt x="37" y="45"/>
                      <a:pt x="38" y="44"/>
                    </a:cubicBezTo>
                    <a:cubicBezTo>
                      <a:pt x="41" y="42"/>
                      <a:pt x="43" y="42"/>
                      <a:pt x="46" y="42"/>
                    </a:cubicBezTo>
                    <a:cubicBezTo>
                      <a:pt x="46" y="42"/>
                      <a:pt x="46" y="42"/>
                      <a:pt x="46" y="42"/>
                    </a:cubicBezTo>
                    <a:cubicBezTo>
                      <a:pt x="46" y="42"/>
                      <a:pt x="46" y="42"/>
                      <a:pt x="46" y="42"/>
                    </a:cubicBezTo>
                    <a:cubicBezTo>
                      <a:pt x="47" y="42"/>
                      <a:pt x="48" y="42"/>
                      <a:pt x="49" y="43"/>
                    </a:cubicBezTo>
                    <a:cubicBezTo>
                      <a:pt x="49" y="43"/>
                      <a:pt x="50" y="43"/>
                      <a:pt x="51" y="42"/>
                    </a:cubicBezTo>
                    <a:cubicBezTo>
                      <a:pt x="51" y="42"/>
                      <a:pt x="51" y="41"/>
                      <a:pt x="51" y="41"/>
                    </a:cubicBezTo>
                    <a:cubicBezTo>
                      <a:pt x="51" y="40"/>
                      <a:pt x="51" y="40"/>
                      <a:pt x="52" y="39"/>
                    </a:cubicBezTo>
                    <a:cubicBezTo>
                      <a:pt x="52" y="39"/>
                      <a:pt x="52" y="39"/>
                      <a:pt x="53" y="39"/>
                    </a:cubicBezTo>
                    <a:cubicBezTo>
                      <a:pt x="53" y="37"/>
                      <a:pt x="54" y="35"/>
                      <a:pt x="56" y="32"/>
                    </a:cubicBezTo>
                    <a:cubicBezTo>
                      <a:pt x="57" y="32"/>
                      <a:pt x="57" y="32"/>
                      <a:pt x="57" y="32"/>
                    </a:cubicBezTo>
                    <a:cubicBezTo>
                      <a:pt x="60" y="28"/>
                      <a:pt x="60" y="27"/>
                      <a:pt x="61" y="23"/>
                    </a:cubicBezTo>
                    <a:cubicBezTo>
                      <a:pt x="61" y="22"/>
                      <a:pt x="61" y="22"/>
                      <a:pt x="61" y="22"/>
                    </a:cubicBezTo>
                    <a:cubicBezTo>
                      <a:pt x="61" y="21"/>
                      <a:pt x="61" y="20"/>
                      <a:pt x="61" y="19"/>
                    </a:cubicBezTo>
                    <a:cubicBezTo>
                      <a:pt x="62" y="18"/>
                      <a:pt x="62" y="15"/>
                      <a:pt x="62" y="14"/>
                    </a:cubicBezTo>
                    <a:cubicBezTo>
                      <a:pt x="59" y="12"/>
                      <a:pt x="59" y="9"/>
                      <a:pt x="59" y="5"/>
                    </a:cubicBezTo>
                    <a:cubicBezTo>
                      <a:pt x="59" y="5"/>
                      <a:pt x="59" y="5"/>
                      <a:pt x="59" y="5"/>
                    </a:cubicBezTo>
                    <a:cubicBezTo>
                      <a:pt x="58" y="5"/>
                      <a:pt x="57" y="4"/>
                      <a:pt x="56" y="4"/>
                    </a:cubicBezTo>
                    <a:cubicBezTo>
                      <a:pt x="56" y="3"/>
                      <a:pt x="56" y="3"/>
                      <a:pt x="55" y="3"/>
                    </a:cubicBezTo>
                    <a:cubicBezTo>
                      <a:pt x="54" y="2"/>
                      <a:pt x="52" y="2"/>
                      <a:pt x="50" y="3"/>
                    </a:cubicBezTo>
                    <a:cubicBezTo>
                      <a:pt x="50" y="3"/>
                      <a:pt x="49" y="3"/>
                      <a:pt x="48" y="3"/>
                    </a:cubicBezTo>
                    <a:cubicBezTo>
                      <a:pt x="46" y="3"/>
                      <a:pt x="43" y="5"/>
                      <a:pt x="40" y="7"/>
                    </a:cubicBezTo>
                    <a:cubicBezTo>
                      <a:pt x="39" y="8"/>
                      <a:pt x="38" y="9"/>
                      <a:pt x="38" y="9"/>
                    </a:cubicBezTo>
                    <a:cubicBezTo>
                      <a:pt x="34" y="11"/>
                      <a:pt x="31" y="13"/>
                      <a:pt x="27" y="16"/>
                    </a:cubicBezTo>
                    <a:cubicBezTo>
                      <a:pt x="27" y="17"/>
                      <a:pt x="24" y="18"/>
                      <a:pt x="22" y="19"/>
                    </a:cubicBezTo>
                    <a:cubicBezTo>
                      <a:pt x="20" y="20"/>
                      <a:pt x="19" y="21"/>
                      <a:pt x="18" y="21"/>
                    </a:cubicBezTo>
                    <a:cubicBezTo>
                      <a:pt x="18" y="22"/>
                      <a:pt x="18" y="23"/>
                      <a:pt x="18" y="24"/>
                    </a:cubicBezTo>
                    <a:cubicBezTo>
                      <a:pt x="18" y="27"/>
                      <a:pt x="19" y="31"/>
                      <a:pt x="17" y="34"/>
                    </a:cubicBezTo>
                    <a:cubicBezTo>
                      <a:pt x="15" y="36"/>
                      <a:pt x="14" y="36"/>
                      <a:pt x="12" y="36"/>
                    </a:cubicBezTo>
                    <a:cubicBezTo>
                      <a:pt x="12" y="36"/>
                      <a:pt x="11" y="36"/>
                      <a:pt x="10" y="36"/>
                    </a:cubicBezTo>
                    <a:cubicBezTo>
                      <a:pt x="10" y="36"/>
                      <a:pt x="9" y="36"/>
                      <a:pt x="8" y="36"/>
                    </a:cubicBezTo>
                    <a:cubicBezTo>
                      <a:pt x="7" y="36"/>
                      <a:pt x="7" y="36"/>
                      <a:pt x="6" y="36"/>
                    </a:cubicBezTo>
                    <a:cubicBezTo>
                      <a:pt x="5" y="37"/>
                      <a:pt x="4" y="37"/>
                      <a:pt x="3" y="38"/>
                    </a:cubicBezTo>
                    <a:cubicBezTo>
                      <a:pt x="3" y="38"/>
                      <a:pt x="2" y="38"/>
                      <a:pt x="2" y="38"/>
                    </a:cubicBezTo>
                    <a:cubicBezTo>
                      <a:pt x="2" y="39"/>
                      <a:pt x="3" y="41"/>
                      <a:pt x="4" y="42"/>
                    </a:cubicBezTo>
                    <a:cubicBezTo>
                      <a:pt x="7" y="45"/>
                      <a:pt x="7" y="45"/>
                      <a:pt x="7" y="45"/>
                    </a:cubicBezTo>
                    <a:cubicBezTo>
                      <a:pt x="7" y="45"/>
                      <a:pt x="7" y="45"/>
                      <a:pt x="8" y="45"/>
                    </a:cubicBezTo>
                    <a:cubicBezTo>
                      <a:pt x="8" y="45"/>
                      <a:pt x="9" y="45"/>
                      <a:pt x="10" y="45"/>
                    </a:cubicBezTo>
                    <a:cubicBezTo>
                      <a:pt x="10" y="46"/>
                      <a:pt x="11" y="46"/>
                      <a:pt x="11" y="47"/>
                    </a:cubicBezTo>
                    <a:cubicBezTo>
                      <a:pt x="11" y="46"/>
                      <a:pt x="11" y="46"/>
                      <a:pt x="11" y="4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75" name="Freeform 284"/>
              <p:cNvSpPr/>
              <p:nvPr/>
            </p:nvSpPr>
            <p:spPr bwMode="auto">
              <a:xfrm>
                <a:off x="4552950" y="2612852"/>
                <a:ext cx="130175" cy="109538"/>
              </a:xfrm>
              <a:custGeom>
                <a:avLst/>
                <a:gdLst>
                  <a:gd name="T0" fmla="*/ 10 w 48"/>
                  <a:gd name="T1" fmla="*/ 32 h 40"/>
                  <a:gd name="T2" fmla="*/ 1 w 48"/>
                  <a:gd name="T3" fmla="*/ 30 h 40"/>
                  <a:gd name="T4" fmla="*/ 1 w 48"/>
                  <a:gd name="T5" fmla="*/ 21 h 40"/>
                  <a:gd name="T6" fmla="*/ 5 w 48"/>
                  <a:gd name="T7" fmla="*/ 14 h 40"/>
                  <a:gd name="T8" fmla="*/ 4 w 48"/>
                  <a:gd name="T9" fmla="*/ 6 h 40"/>
                  <a:gd name="T10" fmla="*/ 9 w 48"/>
                  <a:gd name="T11" fmla="*/ 1 h 40"/>
                  <a:gd name="T12" fmla="*/ 18 w 48"/>
                  <a:gd name="T13" fmla="*/ 4 h 40"/>
                  <a:gd name="T14" fmla="*/ 26 w 48"/>
                  <a:gd name="T15" fmla="*/ 5 h 40"/>
                  <a:gd name="T16" fmla="*/ 30 w 48"/>
                  <a:gd name="T17" fmla="*/ 3 h 40"/>
                  <a:gd name="T18" fmla="*/ 35 w 48"/>
                  <a:gd name="T19" fmla="*/ 2 h 40"/>
                  <a:gd name="T20" fmla="*/ 41 w 48"/>
                  <a:gd name="T21" fmla="*/ 0 h 40"/>
                  <a:gd name="T22" fmla="*/ 45 w 48"/>
                  <a:gd name="T23" fmla="*/ 10 h 40"/>
                  <a:gd name="T24" fmla="*/ 39 w 48"/>
                  <a:gd name="T25" fmla="*/ 22 h 40"/>
                  <a:gd name="T26" fmla="*/ 35 w 48"/>
                  <a:gd name="T27" fmla="*/ 28 h 40"/>
                  <a:gd name="T28" fmla="*/ 31 w 48"/>
                  <a:gd name="T29" fmla="*/ 28 h 40"/>
                  <a:gd name="T30" fmla="*/ 23 w 48"/>
                  <a:gd name="T31" fmla="*/ 37 h 40"/>
                  <a:gd name="T32" fmla="*/ 22 w 48"/>
                  <a:gd name="T33" fmla="*/ 36 h 40"/>
                  <a:gd name="T34" fmla="*/ 18 w 48"/>
                  <a:gd name="T35" fmla="*/ 37 h 40"/>
                  <a:gd name="T36" fmla="*/ 15 w 48"/>
                  <a:gd name="T37" fmla="*/ 39 h 40"/>
                  <a:gd name="T38" fmla="*/ 10 w 48"/>
                  <a:gd name="T3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0">
                    <a:moveTo>
                      <a:pt x="10" y="32"/>
                    </a:moveTo>
                    <a:cubicBezTo>
                      <a:pt x="8" y="29"/>
                      <a:pt x="4" y="30"/>
                      <a:pt x="1" y="30"/>
                    </a:cubicBezTo>
                    <a:cubicBezTo>
                      <a:pt x="1" y="28"/>
                      <a:pt x="0" y="24"/>
                      <a:pt x="1" y="21"/>
                    </a:cubicBezTo>
                    <a:cubicBezTo>
                      <a:pt x="2" y="19"/>
                      <a:pt x="4" y="16"/>
                      <a:pt x="5" y="14"/>
                    </a:cubicBezTo>
                    <a:cubicBezTo>
                      <a:pt x="5" y="11"/>
                      <a:pt x="3" y="9"/>
                      <a:pt x="4" y="6"/>
                    </a:cubicBezTo>
                    <a:cubicBezTo>
                      <a:pt x="4" y="4"/>
                      <a:pt x="7" y="1"/>
                      <a:pt x="9" y="1"/>
                    </a:cubicBezTo>
                    <a:cubicBezTo>
                      <a:pt x="12" y="0"/>
                      <a:pt x="16" y="4"/>
                      <a:pt x="18" y="4"/>
                    </a:cubicBezTo>
                    <a:cubicBezTo>
                      <a:pt x="22" y="2"/>
                      <a:pt x="22" y="4"/>
                      <a:pt x="26" y="5"/>
                    </a:cubicBezTo>
                    <a:cubicBezTo>
                      <a:pt x="27" y="5"/>
                      <a:pt x="29" y="3"/>
                      <a:pt x="30" y="3"/>
                    </a:cubicBezTo>
                    <a:cubicBezTo>
                      <a:pt x="31" y="2"/>
                      <a:pt x="33" y="2"/>
                      <a:pt x="35" y="2"/>
                    </a:cubicBezTo>
                    <a:cubicBezTo>
                      <a:pt x="37" y="2"/>
                      <a:pt x="40" y="4"/>
                      <a:pt x="41" y="0"/>
                    </a:cubicBezTo>
                    <a:cubicBezTo>
                      <a:pt x="43" y="3"/>
                      <a:pt x="48" y="7"/>
                      <a:pt x="45" y="10"/>
                    </a:cubicBezTo>
                    <a:cubicBezTo>
                      <a:pt x="41" y="13"/>
                      <a:pt x="42" y="18"/>
                      <a:pt x="39" y="22"/>
                    </a:cubicBezTo>
                    <a:cubicBezTo>
                      <a:pt x="37" y="23"/>
                      <a:pt x="36" y="26"/>
                      <a:pt x="35" y="28"/>
                    </a:cubicBezTo>
                    <a:cubicBezTo>
                      <a:pt x="34" y="31"/>
                      <a:pt x="33" y="28"/>
                      <a:pt x="31" y="28"/>
                    </a:cubicBezTo>
                    <a:cubicBezTo>
                      <a:pt x="26" y="27"/>
                      <a:pt x="24" y="32"/>
                      <a:pt x="23" y="37"/>
                    </a:cubicBezTo>
                    <a:cubicBezTo>
                      <a:pt x="23" y="37"/>
                      <a:pt x="22" y="36"/>
                      <a:pt x="22" y="36"/>
                    </a:cubicBezTo>
                    <a:cubicBezTo>
                      <a:pt x="22" y="38"/>
                      <a:pt x="20" y="37"/>
                      <a:pt x="18" y="37"/>
                    </a:cubicBezTo>
                    <a:cubicBezTo>
                      <a:pt x="18" y="37"/>
                      <a:pt x="16" y="38"/>
                      <a:pt x="15" y="39"/>
                    </a:cubicBezTo>
                    <a:cubicBezTo>
                      <a:pt x="11" y="40"/>
                      <a:pt x="12" y="33"/>
                      <a:pt x="10" y="3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76" name="Freeform 285"/>
              <p:cNvSpPr>
                <a:spLocks noEditPoints="1"/>
              </p:cNvSpPr>
              <p:nvPr/>
            </p:nvSpPr>
            <p:spPr bwMode="auto">
              <a:xfrm>
                <a:off x="4552950" y="2608090"/>
                <a:ext cx="128588" cy="114300"/>
              </a:xfrm>
              <a:custGeom>
                <a:avLst/>
                <a:gdLst>
                  <a:gd name="T0" fmla="*/ 10 w 47"/>
                  <a:gd name="T1" fmla="*/ 38 h 42"/>
                  <a:gd name="T2" fmla="*/ 9 w 47"/>
                  <a:gd name="T3" fmla="*/ 35 h 42"/>
                  <a:gd name="T4" fmla="*/ 5 w 47"/>
                  <a:gd name="T5" fmla="*/ 33 h 42"/>
                  <a:gd name="T6" fmla="*/ 1 w 47"/>
                  <a:gd name="T7" fmla="*/ 33 h 42"/>
                  <a:gd name="T8" fmla="*/ 0 w 47"/>
                  <a:gd name="T9" fmla="*/ 32 h 42"/>
                  <a:gd name="T10" fmla="*/ 0 w 47"/>
                  <a:gd name="T11" fmla="*/ 23 h 42"/>
                  <a:gd name="T12" fmla="*/ 4 w 47"/>
                  <a:gd name="T13" fmla="*/ 16 h 42"/>
                  <a:gd name="T14" fmla="*/ 3 w 47"/>
                  <a:gd name="T15" fmla="*/ 8 h 42"/>
                  <a:gd name="T16" fmla="*/ 15 w 47"/>
                  <a:gd name="T17" fmla="*/ 4 h 42"/>
                  <a:gd name="T18" fmla="*/ 23 w 47"/>
                  <a:gd name="T19" fmla="*/ 5 h 42"/>
                  <a:gd name="T20" fmla="*/ 28 w 47"/>
                  <a:gd name="T21" fmla="*/ 5 h 42"/>
                  <a:gd name="T22" fmla="*/ 34 w 47"/>
                  <a:gd name="T23" fmla="*/ 3 h 42"/>
                  <a:gd name="T24" fmla="*/ 35 w 47"/>
                  <a:gd name="T25" fmla="*/ 3 h 42"/>
                  <a:gd name="T26" fmla="*/ 38 w 47"/>
                  <a:gd name="T27" fmla="*/ 4 h 42"/>
                  <a:gd name="T28" fmla="*/ 41 w 47"/>
                  <a:gd name="T29" fmla="*/ 0 h 42"/>
                  <a:gd name="T30" fmla="*/ 44 w 47"/>
                  <a:gd name="T31" fmla="*/ 4 h 42"/>
                  <a:gd name="T32" fmla="*/ 46 w 47"/>
                  <a:gd name="T33" fmla="*/ 13 h 42"/>
                  <a:gd name="T34" fmla="*/ 39 w 47"/>
                  <a:gd name="T35" fmla="*/ 24 h 42"/>
                  <a:gd name="T36" fmla="*/ 36 w 47"/>
                  <a:gd name="T37" fmla="*/ 31 h 42"/>
                  <a:gd name="T38" fmla="*/ 32 w 47"/>
                  <a:gd name="T39" fmla="*/ 32 h 42"/>
                  <a:gd name="T40" fmla="*/ 24 w 47"/>
                  <a:gd name="T41" fmla="*/ 38 h 42"/>
                  <a:gd name="T42" fmla="*/ 23 w 47"/>
                  <a:gd name="T43" fmla="*/ 40 h 42"/>
                  <a:gd name="T44" fmla="*/ 18 w 47"/>
                  <a:gd name="T45" fmla="*/ 40 h 42"/>
                  <a:gd name="T46" fmla="*/ 15 w 47"/>
                  <a:gd name="T47" fmla="*/ 41 h 42"/>
                  <a:gd name="T48" fmla="*/ 10 w 47"/>
                  <a:gd name="T49" fmla="*/ 34 h 42"/>
                  <a:gd name="T50" fmla="*/ 15 w 47"/>
                  <a:gd name="T51" fmla="*/ 40 h 42"/>
                  <a:gd name="T52" fmla="*/ 18 w 47"/>
                  <a:gd name="T53" fmla="*/ 38 h 42"/>
                  <a:gd name="T54" fmla="*/ 20 w 47"/>
                  <a:gd name="T55" fmla="*/ 38 h 42"/>
                  <a:gd name="T56" fmla="*/ 21 w 47"/>
                  <a:gd name="T57" fmla="*/ 38 h 42"/>
                  <a:gd name="T58" fmla="*/ 22 w 47"/>
                  <a:gd name="T59" fmla="*/ 37 h 42"/>
                  <a:gd name="T60" fmla="*/ 33 w 47"/>
                  <a:gd name="T61" fmla="*/ 30 h 42"/>
                  <a:gd name="T62" fmla="*/ 34 w 47"/>
                  <a:gd name="T63" fmla="*/ 30 h 42"/>
                  <a:gd name="T64" fmla="*/ 38 w 47"/>
                  <a:gd name="T65" fmla="*/ 23 h 42"/>
                  <a:gd name="T66" fmla="*/ 44 w 47"/>
                  <a:gd name="T67" fmla="*/ 11 h 42"/>
                  <a:gd name="T68" fmla="*/ 42 w 47"/>
                  <a:gd name="T69" fmla="*/ 5 h 42"/>
                  <a:gd name="T70" fmla="*/ 37 w 47"/>
                  <a:gd name="T71" fmla="*/ 5 h 42"/>
                  <a:gd name="T72" fmla="*/ 35 w 47"/>
                  <a:gd name="T73" fmla="*/ 5 h 42"/>
                  <a:gd name="T74" fmla="*/ 32 w 47"/>
                  <a:gd name="T75" fmla="*/ 5 h 42"/>
                  <a:gd name="T76" fmla="*/ 30 w 47"/>
                  <a:gd name="T77" fmla="*/ 6 h 42"/>
                  <a:gd name="T78" fmla="*/ 22 w 47"/>
                  <a:gd name="T79" fmla="*/ 7 h 42"/>
                  <a:gd name="T80" fmla="*/ 14 w 47"/>
                  <a:gd name="T81" fmla="*/ 6 h 42"/>
                  <a:gd name="T82" fmla="*/ 10 w 47"/>
                  <a:gd name="T83" fmla="*/ 4 h 42"/>
                  <a:gd name="T84" fmla="*/ 5 w 47"/>
                  <a:gd name="T85" fmla="*/ 12 h 42"/>
                  <a:gd name="T86" fmla="*/ 4 w 47"/>
                  <a:gd name="T87" fmla="*/ 20 h 42"/>
                  <a:gd name="T88" fmla="*/ 2 w 47"/>
                  <a:gd name="T89" fmla="*/ 30 h 42"/>
                  <a:gd name="T90" fmla="*/ 2 w 47"/>
                  <a:gd name="T91" fmla="*/ 31 h 42"/>
                  <a:gd name="T92" fmla="*/ 10 w 47"/>
                  <a:gd name="T9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42">
                    <a:moveTo>
                      <a:pt x="14" y="42"/>
                    </a:moveTo>
                    <a:cubicBezTo>
                      <a:pt x="12" y="42"/>
                      <a:pt x="11" y="39"/>
                      <a:pt x="10" y="38"/>
                    </a:cubicBezTo>
                    <a:cubicBezTo>
                      <a:pt x="10" y="37"/>
                      <a:pt x="10" y="35"/>
                      <a:pt x="9" y="35"/>
                    </a:cubicBezTo>
                    <a:cubicBezTo>
                      <a:pt x="9" y="35"/>
                      <a:pt x="9" y="35"/>
                      <a:pt x="9" y="35"/>
                    </a:cubicBezTo>
                    <a:cubicBezTo>
                      <a:pt x="9" y="35"/>
                      <a:pt x="9" y="35"/>
                      <a:pt x="9" y="35"/>
                    </a:cubicBezTo>
                    <a:cubicBezTo>
                      <a:pt x="8" y="34"/>
                      <a:pt x="7" y="33"/>
                      <a:pt x="5" y="33"/>
                    </a:cubicBezTo>
                    <a:cubicBezTo>
                      <a:pt x="4" y="33"/>
                      <a:pt x="3" y="33"/>
                      <a:pt x="3" y="33"/>
                    </a:cubicBezTo>
                    <a:cubicBezTo>
                      <a:pt x="2" y="33"/>
                      <a:pt x="1" y="33"/>
                      <a:pt x="1" y="33"/>
                    </a:cubicBezTo>
                    <a:cubicBezTo>
                      <a:pt x="0" y="33"/>
                      <a:pt x="0" y="33"/>
                      <a:pt x="0" y="33"/>
                    </a:cubicBezTo>
                    <a:cubicBezTo>
                      <a:pt x="0" y="32"/>
                      <a:pt x="0" y="32"/>
                      <a:pt x="0" y="32"/>
                    </a:cubicBezTo>
                    <a:cubicBezTo>
                      <a:pt x="0" y="32"/>
                      <a:pt x="0" y="31"/>
                      <a:pt x="0" y="30"/>
                    </a:cubicBezTo>
                    <a:cubicBezTo>
                      <a:pt x="0" y="27"/>
                      <a:pt x="0" y="25"/>
                      <a:pt x="0" y="23"/>
                    </a:cubicBezTo>
                    <a:cubicBezTo>
                      <a:pt x="1" y="22"/>
                      <a:pt x="1" y="21"/>
                      <a:pt x="2" y="19"/>
                    </a:cubicBezTo>
                    <a:cubicBezTo>
                      <a:pt x="3" y="18"/>
                      <a:pt x="3" y="17"/>
                      <a:pt x="4" y="16"/>
                    </a:cubicBezTo>
                    <a:cubicBezTo>
                      <a:pt x="4" y="15"/>
                      <a:pt x="3" y="14"/>
                      <a:pt x="3" y="13"/>
                    </a:cubicBezTo>
                    <a:cubicBezTo>
                      <a:pt x="3" y="11"/>
                      <a:pt x="2" y="10"/>
                      <a:pt x="3" y="8"/>
                    </a:cubicBezTo>
                    <a:cubicBezTo>
                      <a:pt x="4" y="5"/>
                      <a:pt x="6" y="2"/>
                      <a:pt x="9" y="2"/>
                    </a:cubicBezTo>
                    <a:cubicBezTo>
                      <a:pt x="11" y="2"/>
                      <a:pt x="13" y="3"/>
                      <a:pt x="15" y="4"/>
                    </a:cubicBezTo>
                    <a:cubicBezTo>
                      <a:pt x="16" y="4"/>
                      <a:pt x="17" y="5"/>
                      <a:pt x="17" y="5"/>
                    </a:cubicBezTo>
                    <a:cubicBezTo>
                      <a:pt x="20" y="4"/>
                      <a:pt x="22" y="4"/>
                      <a:pt x="23" y="5"/>
                    </a:cubicBezTo>
                    <a:cubicBezTo>
                      <a:pt x="24" y="5"/>
                      <a:pt x="25" y="5"/>
                      <a:pt x="26" y="6"/>
                    </a:cubicBezTo>
                    <a:cubicBezTo>
                      <a:pt x="27" y="6"/>
                      <a:pt x="28" y="5"/>
                      <a:pt x="28" y="5"/>
                    </a:cubicBezTo>
                    <a:cubicBezTo>
                      <a:pt x="29" y="4"/>
                      <a:pt x="29" y="4"/>
                      <a:pt x="29" y="4"/>
                    </a:cubicBezTo>
                    <a:cubicBezTo>
                      <a:pt x="31" y="3"/>
                      <a:pt x="32" y="3"/>
                      <a:pt x="34" y="3"/>
                    </a:cubicBezTo>
                    <a:cubicBezTo>
                      <a:pt x="34" y="3"/>
                      <a:pt x="34" y="3"/>
                      <a:pt x="35" y="3"/>
                    </a:cubicBezTo>
                    <a:cubicBezTo>
                      <a:pt x="35" y="3"/>
                      <a:pt x="35" y="3"/>
                      <a:pt x="35" y="3"/>
                    </a:cubicBezTo>
                    <a:cubicBezTo>
                      <a:pt x="36" y="3"/>
                      <a:pt x="36" y="3"/>
                      <a:pt x="37" y="3"/>
                    </a:cubicBezTo>
                    <a:cubicBezTo>
                      <a:pt x="38" y="4"/>
                      <a:pt x="38" y="4"/>
                      <a:pt x="38" y="4"/>
                    </a:cubicBezTo>
                    <a:cubicBezTo>
                      <a:pt x="39" y="4"/>
                      <a:pt x="40" y="4"/>
                      <a:pt x="40" y="2"/>
                    </a:cubicBezTo>
                    <a:cubicBezTo>
                      <a:pt x="41" y="0"/>
                      <a:pt x="41" y="0"/>
                      <a:pt x="41" y="0"/>
                    </a:cubicBezTo>
                    <a:cubicBezTo>
                      <a:pt x="42" y="2"/>
                      <a:pt x="42" y="2"/>
                      <a:pt x="42" y="2"/>
                    </a:cubicBezTo>
                    <a:cubicBezTo>
                      <a:pt x="43" y="2"/>
                      <a:pt x="43" y="3"/>
                      <a:pt x="44" y="4"/>
                    </a:cubicBezTo>
                    <a:cubicBezTo>
                      <a:pt x="45" y="6"/>
                      <a:pt x="47" y="8"/>
                      <a:pt x="47" y="10"/>
                    </a:cubicBezTo>
                    <a:cubicBezTo>
                      <a:pt x="47" y="11"/>
                      <a:pt x="47" y="12"/>
                      <a:pt x="46" y="13"/>
                    </a:cubicBezTo>
                    <a:cubicBezTo>
                      <a:pt x="44" y="14"/>
                      <a:pt x="43" y="16"/>
                      <a:pt x="43" y="18"/>
                    </a:cubicBezTo>
                    <a:cubicBezTo>
                      <a:pt x="42" y="20"/>
                      <a:pt x="41" y="23"/>
                      <a:pt x="39" y="24"/>
                    </a:cubicBezTo>
                    <a:cubicBezTo>
                      <a:pt x="38" y="25"/>
                      <a:pt x="38" y="27"/>
                      <a:pt x="37" y="29"/>
                    </a:cubicBezTo>
                    <a:cubicBezTo>
                      <a:pt x="37" y="29"/>
                      <a:pt x="36" y="30"/>
                      <a:pt x="36" y="31"/>
                    </a:cubicBezTo>
                    <a:cubicBezTo>
                      <a:pt x="36" y="31"/>
                      <a:pt x="35" y="33"/>
                      <a:pt x="34" y="33"/>
                    </a:cubicBezTo>
                    <a:cubicBezTo>
                      <a:pt x="33" y="33"/>
                      <a:pt x="33" y="32"/>
                      <a:pt x="32" y="32"/>
                    </a:cubicBezTo>
                    <a:cubicBezTo>
                      <a:pt x="32" y="31"/>
                      <a:pt x="31" y="31"/>
                      <a:pt x="31" y="31"/>
                    </a:cubicBezTo>
                    <a:cubicBezTo>
                      <a:pt x="27" y="30"/>
                      <a:pt x="26" y="33"/>
                      <a:pt x="24" y="38"/>
                    </a:cubicBezTo>
                    <a:cubicBezTo>
                      <a:pt x="23" y="41"/>
                      <a:pt x="23" y="41"/>
                      <a:pt x="23" y="41"/>
                    </a:cubicBezTo>
                    <a:cubicBezTo>
                      <a:pt x="23" y="40"/>
                      <a:pt x="23" y="40"/>
                      <a:pt x="23" y="40"/>
                    </a:cubicBezTo>
                    <a:cubicBezTo>
                      <a:pt x="22" y="41"/>
                      <a:pt x="21" y="41"/>
                      <a:pt x="19" y="40"/>
                    </a:cubicBezTo>
                    <a:cubicBezTo>
                      <a:pt x="19" y="40"/>
                      <a:pt x="19" y="40"/>
                      <a:pt x="18" y="40"/>
                    </a:cubicBezTo>
                    <a:cubicBezTo>
                      <a:pt x="18" y="40"/>
                      <a:pt x="17" y="40"/>
                      <a:pt x="17" y="41"/>
                    </a:cubicBezTo>
                    <a:cubicBezTo>
                      <a:pt x="16" y="41"/>
                      <a:pt x="16" y="41"/>
                      <a:pt x="15" y="41"/>
                    </a:cubicBezTo>
                    <a:cubicBezTo>
                      <a:pt x="15" y="42"/>
                      <a:pt x="15" y="42"/>
                      <a:pt x="14" y="42"/>
                    </a:cubicBezTo>
                    <a:close/>
                    <a:moveTo>
                      <a:pt x="10" y="34"/>
                    </a:moveTo>
                    <a:cubicBezTo>
                      <a:pt x="11" y="34"/>
                      <a:pt x="12" y="36"/>
                      <a:pt x="12" y="37"/>
                    </a:cubicBezTo>
                    <a:cubicBezTo>
                      <a:pt x="13" y="39"/>
                      <a:pt x="13" y="40"/>
                      <a:pt x="15" y="40"/>
                    </a:cubicBezTo>
                    <a:cubicBezTo>
                      <a:pt x="15" y="39"/>
                      <a:pt x="15" y="39"/>
                      <a:pt x="16" y="39"/>
                    </a:cubicBezTo>
                    <a:cubicBezTo>
                      <a:pt x="17" y="38"/>
                      <a:pt x="17" y="38"/>
                      <a:pt x="18" y="38"/>
                    </a:cubicBezTo>
                    <a:cubicBezTo>
                      <a:pt x="19" y="38"/>
                      <a:pt x="19" y="38"/>
                      <a:pt x="19" y="38"/>
                    </a:cubicBezTo>
                    <a:cubicBezTo>
                      <a:pt x="19" y="38"/>
                      <a:pt x="19" y="38"/>
                      <a:pt x="20" y="38"/>
                    </a:cubicBezTo>
                    <a:cubicBezTo>
                      <a:pt x="20" y="39"/>
                      <a:pt x="21" y="39"/>
                      <a:pt x="21" y="39"/>
                    </a:cubicBezTo>
                    <a:cubicBezTo>
                      <a:pt x="21" y="39"/>
                      <a:pt x="21" y="39"/>
                      <a:pt x="21" y="38"/>
                    </a:cubicBezTo>
                    <a:cubicBezTo>
                      <a:pt x="22" y="36"/>
                      <a:pt x="22" y="36"/>
                      <a:pt x="22" y="36"/>
                    </a:cubicBezTo>
                    <a:cubicBezTo>
                      <a:pt x="22" y="37"/>
                      <a:pt x="22" y="37"/>
                      <a:pt x="22" y="37"/>
                    </a:cubicBezTo>
                    <a:cubicBezTo>
                      <a:pt x="24" y="33"/>
                      <a:pt x="26" y="28"/>
                      <a:pt x="31" y="29"/>
                    </a:cubicBezTo>
                    <a:cubicBezTo>
                      <a:pt x="32" y="29"/>
                      <a:pt x="33" y="30"/>
                      <a:pt x="33" y="30"/>
                    </a:cubicBezTo>
                    <a:cubicBezTo>
                      <a:pt x="34" y="30"/>
                      <a:pt x="34" y="31"/>
                      <a:pt x="34" y="31"/>
                    </a:cubicBezTo>
                    <a:cubicBezTo>
                      <a:pt x="34" y="31"/>
                      <a:pt x="34" y="30"/>
                      <a:pt x="34" y="30"/>
                    </a:cubicBezTo>
                    <a:cubicBezTo>
                      <a:pt x="35" y="29"/>
                      <a:pt x="35" y="29"/>
                      <a:pt x="35" y="28"/>
                    </a:cubicBezTo>
                    <a:cubicBezTo>
                      <a:pt x="36" y="26"/>
                      <a:pt x="36" y="24"/>
                      <a:pt x="38" y="23"/>
                    </a:cubicBezTo>
                    <a:cubicBezTo>
                      <a:pt x="39" y="21"/>
                      <a:pt x="40" y="20"/>
                      <a:pt x="41" y="18"/>
                    </a:cubicBezTo>
                    <a:cubicBezTo>
                      <a:pt x="42" y="15"/>
                      <a:pt x="42" y="13"/>
                      <a:pt x="44" y="11"/>
                    </a:cubicBezTo>
                    <a:cubicBezTo>
                      <a:pt x="45" y="11"/>
                      <a:pt x="45" y="11"/>
                      <a:pt x="45" y="10"/>
                    </a:cubicBezTo>
                    <a:cubicBezTo>
                      <a:pt x="45" y="9"/>
                      <a:pt x="43" y="7"/>
                      <a:pt x="42" y="5"/>
                    </a:cubicBezTo>
                    <a:cubicBezTo>
                      <a:pt x="42" y="5"/>
                      <a:pt x="42" y="4"/>
                      <a:pt x="42" y="4"/>
                    </a:cubicBezTo>
                    <a:cubicBezTo>
                      <a:pt x="40" y="6"/>
                      <a:pt x="39" y="6"/>
                      <a:pt x="37" y="5"/>
                    </a:cubicBezTo>
                    <a:cubicBezTo>
                      <a:pt x="36" y="5"/>
                      <a:pt x="36" y="5"/>
                      <a:pt x="35" y="5"/>
                    </a:cubicBezTo>
                    <a:cubicBezTo>
                      <a:pt x="35" y="5"/>
                      <a:pt x="35" y="5"/>
                      <a:pt x="35" y="5"/>
                    </a:cubicBezTo>
                    <a:cubicBezTo>
                      <a:pt x="34" y="5"/>
                      <a:pt x="34" y="5"/>
                      <a:pt x="34" y="5"/>
                    </a:cubicBezTo>
                    <a:cubicBezTo>
                      <a:pt x="33" y="5"/>
                      <a:pt x="33" y="5"/>
                      <a:pt x="32" y="5"/>
                    </a:cubicBezTo>
                    <a:cubicBezTo>
                      <a:pt x="32" y="5"/>
                      <a:pt x="31" y="5"/>
                      <a:pt x="30" y="6"/>
                    </a:cubicBezTo>
                    <a:cubicBezTo>
                      <a:pt x="30" y="6"/>
                      <a:pt x="30" y="6"/>
                      <a:pt x="30" y="6"/>
                    </a:cubicBezTo>
                    <a:cubicBezTo>
                      <a:pt x="28" y="7"/>
                      <a:pt x="27" y="8"/>
                      <a:pt x="26" y="8"/>
                    </a:cubicBezTo>
                    <a:cubicBezTo>
                      <a:pt x="24" y="7"/>
                      <a:pt x="23" y="7"/>
                      <a:pt x="22" y="7"/>
                    </a:cubicBezTo>
                    <a:cubicBezTo>
                      <a:pt x="21" y="6"/>
                      <a:pt x="20" y="6"/>
                      <a:pt x="18" y="7"/>
                    </a:cubicBezTo>
                    <a:cubicBezTo>
                      <a:pt x="17" y="7"/>
                      <a:pt x="16" y="7"/>
                      <a:pt x="14" y="6"/>
                    </a:cubicBezTo>
                    <a:cubicBezTo>
                      <a:pt x="13" y="5"/>
                      <a:pt x="11" y="4"/>
                      <a:pt x="10" y="4"/>
                    </a:cubicBezTo>
                    <a:cubicBezTo>
                      <a:pt x="10" y="4"/>
                      <a:pt x="10" y="4"/>
                      <a:pt x="10" y="4"/>
                    </a:cubicBezTo>
                    <a:cubicBezTo>
                      <a:pt x="8" y="4"/>
                      <a:pt x="5" y="6"/>
                      <a:pt x="5" y="8"/>
                    </a:cubicBezTo>
                    <a:cubicBezTo>
                      <a:pt x="4" y="10"/>
                      <a:pt x="5" y="11"/>
                      <a:pt x="5" y="12"/>
                    </a:cubicBezTo>
                    <a:cubicBezTo>
                      <a:pt x="5" y="13"/>
                      <a:pt x="6" y="15"/>
                      <a:pt x="6" y="16"/>
                    </a:cubicBezTo>
                    <a:cubicBezTo>
                      <a:pt x="5" y="17"/>
                      <a:pt x="5" y="19"/>
                      <a:pt x="4" y="20"/>
                    </a:cubicBezTo>
                    <a:cubicBezTo>
                      <a:pt x="3" y="21"/>
                      <a:pt x="2" y="23"/>
                      <a:pt x="2" y="24"/>
                    </a:cubicBezTo>
                    <a:cubicBezTo>
                      <a:pt x="2" y="25"/>
                      <a:pt x="2" y="27"/>
                      <a:pt x="2" y="30"/>
                    </a:cubicBezTo>
                    <a:cubicBezTo>
                      <a:pt x="2" y="30"/>
                      <a:pt x="2" y="31"/>
                      <a:pt x="2" y="31"/>
                    </a:cubicBezTo>
                    <a:cubicBezTo>
                      <a:pt x="2" y="31"/>
                      <a:pt x="2" y="31"/>
                      <a:pt x="2" y="31"/>
                    </a:cubicBezTo>
                    <a:cubicBezTo>
                      <a:pt x="3" y="31"/>
                      <a:pt x="4" y="31"/>
                      <a:pt x="5" y="31"/>
                    </a:cubicBezTo>
                    <a:cubicBezTo>
                      <a:pt x="6" y="31"/>
                      <a:pt x="9" y="31"/>
                      <a:pt x="10" y="3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77" name="Freeform 286"/>
              <p:cNvSpPr/>
              <p:nvPr/>
            </p:nvSpPr>
            <p:spPr bwMode="auto">
              <a:xfrm>
                <a:off x="4344988" y="2627140"/>
                <a:ext cx="38100" cy="19050"/>
              </a:xfrm>
              <a:custGeom>
                <a:avLst/>
                <a:gdLst>
                  <a:gd name="T0" fmla="*/ 7 w 14"/>
                  <a:gd name="T1" fmla="*/ 7 h 7"/>
                  <a:gd name="T2" fmla="*/ 8 w 14"/>
                  <a:gd name="T3" fmla="*/ 3 h 7"/>
                  <a:gd name="T4" fmla="*/ 0 w 14"/>
                  <a:gd name="T5" fmla="*/ 1 h 7"/>
                  <a:gd name="T6" fmla="*/ 8 w 14"/>
                  <a:gd name="T7" fmla="*/ 0 h 7"/>
                  <a:gd name="T8" fmla="*/ 12 w 14"/>
                  <a:gd name="T9" fmla="*/ 4 h 7"/>
                  <a:gd name="T10" fmla="*/ 7 w 14"/>
                  <a:gd name="T11" fmla="*/ 7 h 7"/>
                </a:gdLst>
                <a:ahLst/>
                <a:cxnLst>
                  <a:cxn ang="0">
                    <a:pos x="T0" y="T1"/>
                  </a:cxn>
                  <a:cxn ang="0">
                    <a:pos x="T2" y="T3"/>
                  </a:cxn>
                  <a:cxn ang="0">
                    <a:pos x="T4" y="T5"/>
                  </a:cxn>
                  <a:cxn ang="0">
                    <a:pos x="T6" y="T7"/>
                  </a:cxn>
                  <a:cxn ang="0">
                    <a:pos x="T8" y="T9"/>
                  </a:cxn>
                  <a:cxn ang="0">
                    <a:pos x="T10" y="T11"/>
                  </a:cxn>
                </a:cxnLst>
                <a:rect l="0" t="0" r="r" b="b"/>
                <a:pathLst>
                  <a:path w="14" h="7">
                    <a:moveTo>
                      <a:pt x="7" y="7"/>
                    </a:moveTo>
                    <a:cubicBezTo>
                      <a:pt x="5" y="5"/>
                      <a:pt x="5" y="3"/>
                      <a:pt x="8" y="3"/>
                    </a:cubicBezTo>
                    <a:cubicBezTo>
                      <a:pt x="4" y="4"/>
                      <a:pt x="3" y="4"/>
                      <a:pt x="0" y="1"/>
                    </a:cubicBezTo>
                    <a:cubicBezTo>
                      <a:pt x="3" y="1"/>
                      <a:pt x="5" y="0"/>
                      <a:pt x="8" y="0"/>
                    </a:cubicBezTo>
                    <a:cubicBezTo>
                      <a:pt x="14" y="0"/>
                      <a:pt x="11" y="0"/>
                      <a:pt x="12" y="4"/>
                    </a:cubicBezTo>
                    <a:cubicBezTo>
                      <a:pt x="10" y="4"/>
                      <a:pt x="8" y="5"/>
                      <a:pt x="7"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78" name="Freeform 287"/>
              <p:cNvSpPr>
                <a:spLocks noEditPoints="1"/>
              </p:cNvSpPr>
              <p:nvPr/>
            </p:nvSpPr>
            <p:spPr bwMode="auto">
              <a:xfrm>
                <a:off x="4335463" y="2623965"/>
                <a:ext cx="44450" cy="28575"/>
              </a:xfrm>
              <a:custGeom>
                <a:avLst/>
                <a:gdLst>
                  <a:gd name="T0" fmla="*/ 10 w 16"/>
                  <a:gd name="T1" fmla="*/ 10 h 10"/>
                  <a:gd name="T2" fmla="*/ 9 w 16"/>
                  <a:gd name="T3" fmla="*/ 9 h 10"/>
                  <a:gd name="T4" fmla="*/ 7 w 16"/>
                  <a:gd name="T5" fmla="*/ 6 h 10"/>
                  <a:gd name="T6" fmla="*/ 3 w 16"/>
                  <a:gd name="T7" fmla="*/ 3 h 10"/>
                  <a:gd name="T8" fmla="*/ 0 w 16"/>
                  <a:gd name="T9" fmla="*/ 1 h 10"/>
                  <a:gd name="T10" fmla="*/ 3 w 16"/>
                  <a:gd name="T11" fmla="*/ 1 h 10"/>
                  <a:gd name="T12" fmla="*/ 7 w 16"/>
                  <a:gd name="T13" fmla="*/ 1 h 10"/>
                  <a:gd name="T14" fmla="*/ 11 w 16"/>
                  <a:gd name="T15" fmla="*/ 0 h 10"/>
                  <a:gd name="T16" fmla="*/ 15 w 16"/>
                  <a:gd name="T17" fmla="*/ 1 h 10"/>
                  <a:gd name="T18" fmla="*/ 16 w 16"/>
                  <a:gd name="T19" fmla="*/ 2 h 10"/>
                  <a:gd name="T20" fmla="*/ 16 w 16"/>
                  <a:gd name="T21" fmla="*/ 5 h 10"/>
                  <a:gd name="T22" fmla="*/ 16 w 16"/>
                  <a:gd name="T23" fmla="*/ 6 h 10"/>
                  <a:gd name="T24" fmla="*/ 15 w 16"/>
                  <a:gd name="T25" fmla="*/ 6 h 10"/>
                  <a:gd name="T26" fmla="*/ 11 w 16"/>
                  <a:gd name="T27" fmla="*/ 9 h 10"/>
                  <a:gd name="T28" fmla="*/ 10 w 16"/>
                  <a:gd name="T29" fmla="*/ 10 h 10"/>
                  <a:gd name="T30" fmla="*/ 11 w 16"/>
                  <a:gd name="T31" fmla="*/ 3 h 10"/>
                  <a:gd name="T32" fmla="*/ 11 w 16"/>
                  <a:gd name="T33" fmla="*/ 5 h 10"/>
                  <a:gd name="T34" fmla="*/ 10 w 16"/>
                  <a:gd name="T35" fmla="*/ 5 h 10"/>
                  <a:gd name="T36" fmla="*/ 9 w 16"/>
                  <a:gd name="T37" fmla="*/ 6 h 10"/>
                  <a:gd name="T38" fmla="*/ 10 w 16"/>
                  <a:gd name="T39" fmla="*/ 6 h 10"/>
                  <a:gd name="T40" fmla="*/ 14 w 16"/>
                  <a:gd name="T41" fmla="*/ 4 h 10"/>
                  <a:gd name="T42" fmla="*/ 14 w 16"/>
                  <a:gd name="T43" fmla="*/ 2 h 10"/>
                  <a:gd name="T44" fmla="*/ 14 w 16"/>
                  <a:gd name="T45" fmla="*/ 2 h 10"/>
                  <a:gd name="T46" fmla="*/ 11 w 16"/>
                  <a:gd name="T47" fmla="*/ 2 h 10"/>
                  <a:gd name="T48" fmla="*/ 8 w 16"/>
                  <a:gd name="T49" fmla="*/ 2 h 10"/>
                  <a:gd name="T50" fmla="*/ 6 w 16"/>
                  <a:gd name="T51" fmla="*/ 3 h 10"/>
                  <a:gd name="T52" fmla="*/ 9 w 16"/>
                  <a:gd name="T53" fmla="*/ 3 h 10"/>
                  <a:gd name="T54" fmla="*/ 11 w 16"/>
                  <a:gd name="T5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0">
                    <a:moveTo>
                      <a:pt x="10" y="10"/>
                    </a:moveTo>
                    <a:cubicBezTo>
                      <a:pt x="9" y="9"/>
                      <a:pt x="9" y="9"/>
                      <a:pt x="9" y="9"/>
                    </a:cubicBezTo>
                    <a:cubicBezTo>
                      <a:pt x="8" y="8"/>
                      <a:pt x="7" y="7"/>
                      <a:pt x="7" y="6"/>
                    </a:cubicBezTo>
                    <a:cubicBezTo>
                      <a:pt x="6" y="6"/>
                      <a:pt x="5" y="5"/>
                      <a:pt x="3" y="3"/>
                    </a:cubicBezTo>
                    <a:cubicBezTo>
                      <a:pt x="0" y="1"/>
                      <a:pt x="0" y="1"/>
                      <a:pt x="0" y="1"/>
                    </a:cubicBezTo>
                    <a:cubicBezTo>
                      <a:pt x="3" y="1"/>
                      <a:pt x="3" y="1"/>
                      <a:pt x="3" y="1"/>
                    </a:cubicBezTo>
                    <a:cubicBezTo>
                      <a:pt x="5" y="1"/>
                      <a:pt x="6" y="1"/>
                      <a:pt x="7" y="1"/>
                    </a:cubicBezTo>
                    <a:cubicBezTo>
                      <a:pt x="8" y="0"/>
                      <a:pt x="10" y="0"/>
                      <a:pt x="11" y="0"/>
                    </a:cubicBezTo>
                    <a:cubicBezTo>
                      <a:pt x="14" y="0"/>
                      <a:pt x="15" y="0"/>
                      <a:pt x="15" y="1"/>
                    </a:cubicBezTo>
                    <a:cubicBezTo>
                      <a:pt x="16" y="1"/>
                      <a:pt x="16" y="2"/>
                      <a:pt x="16" y="2"/>
                    </a:cubicBezTo>
                    <a:cubicBezTo>
                      <a:pt x="16" y="3"/>
                      <a:pt x="16" y="4"/>
                      <a:pt x="16" y="5"/>
                    </a:cubicBezTo>
                    <a:cubicBezTo>
                      <a:pt x="16" y="6"/>
                      <a:pt x="16" y="6"/>
                      <a:pt x="16" y="6"/>
                    </a:cubicBezTo>
                    <a:cubicBezTo>
                      <a:pt x="15" y="6"/>
                      <a:pt x="15" y="6"/>
                      <a:pt x="15" y="6"/>
                    </a:cubicBezTo>
                    <a:cubicBezTo>
                      <a:pt x="14" y="6"/>
                      <a:pt x="12" y="7"/>
                      <a:pt x="11" y="9"/>
                    </a:cubicBezTo>
                    <a:lnTo>
                      <a:pt x="10" y="10"/>
                    </a:lnTo>
                    <a:close/>
                    <a:moveTo>
                      <a:pt x="11" y="3"/>
                    </a:moveTo>
                    <a:cubicBezTo>
                      <a:pt x="11" y="5"/>
                      <a:pt x="11" y="5"/>
                      <a:pt x="11" y="5"/>
                    </a:cubicBezTo>
                    <a:cubicBezTo>
                      <a:pt x="10" y="5"/>
                      <a:pt x="10" y="5"/>
                      <a:pt x="10" y="5"/>
                    </a:cubicBezTo>
                    <a:cubicBezTo>
                      <a:pt x="10" y="5"/>
                      <a:pt x="9" y="6"/>
                      <a:pt x="9" y="6"/>
                    </a:cubicBezTo>
                    <a:cubicBezTo>
                      <a:pt x="9" y="6"/>
                      <a:pt x="9" y="6"/>
                      <a:pt x="10" y="6"/>
                    </a:cubicBezTo>
                    <a:cubicBezTo>
                      <a:pt x="11" y="5"/>
                      <a:pt x="12" y="5"/>
                      <a:pt x="14" y="4"/>
                    </a:cubicBezTo>
                    <a:cubicBezTo>
                      <a:pt x="14" y="3"/>
                      <a:pt x="14" y="3"/>
                      <a:pt x="14" y="2"/>
                    </a:cubicBezTo>
                    <a:cubicBezTo>
                      <a:pt x="14" y="2"/>
                      <a:pt x="14" y="2"/>
                      <a:pt x="14" y="2"/>
                    </a:cubicBezTo>
                    <a:cubicBezTo>
                      <a:pt x="13" y="2"/>
                      <a:pt x="13" y="2"/>
                      <a:pt x="11" y="2"/>
                    </a:cubicBezTo>
                    <a:cubicBezTo>
                      <a:pt x="10" y="2"/>
                      <a:pt x="9" y="2"/>
                      <a:pt x="8" y="2"/>
                    </a:cubicBezTo>
                    <a:cubicBezTo>
                      <a:pt x="7" y="3"/>
                      <a:pt x="6" y="3"/>
                      <a:pt x="6" y="3"/>
                    </a:cubicBezTo>
                    <a:cubicBezTo>
                      <a:pt x="7" y="4"/>
                      <a:pt x="7" y="4"/>
                      <a:pt x="9" y="3"/>
                    </a:cubicBezTo>
                    <a:cubicBezTo>
                      <a:pt x="10" y="3"/>
                      <a:pt x="10" y="3"/>
                      <a:pt x="11"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79" name="Freeform 288"/>
              <p:cNvSpPr/>
              <p:nvPr/>
            </p:nvSpPr>
            <p:spPr bwMode="auto">
              <a:xfrm>
                <a:off x="4833938" y="2774777"/>
                <a:ext cx="26988" cy="22225"/>
              </a:xfrm>
              <a:custGeom>
                <a:avLst/>
                <a:gdLst>
                  <a:gd name="T0" fmla="*/ 4 w 10"/>
                  <a:gd name="T1" fmla="*/ 1 h 8"/>
                  <a:gd name="T2" fmla="*/ 7 w 10"/>
                  <a:gd name="T3" fmla="*/ 0 h 8"/>
                  <a:gd name="T4" fmla="*/ 7 w 10"/>
                  <a:gd name="T5" fmla="*/ 5 h 8"/>
                  <a:gd name="T6" fmla="*/ 2 w 10"/>
                  <a:gd name="T7" fmla="*/ 6 h 8"/>
                  <a:gd name="T8" fmla="*/ 2 w 10"/>
                  <a:gd name="T9" fmla="*/ 7 h 8"/>
                  <a:gd name="T10" fmla="*/ 4 w 10"/>
                  <a:gd name="T11" fmla="*/ 1 h 8"/>
                </a:gdLst>
                <a:ahLst/>
                <a:cxnLst>
                  <a:cxn ang="0">
                    <a:pos x="T0" y="T1"/>
                  </a:cxn>
                  <a:cxn ang="0">
                    <a:pos x="T2" y="T3"/>
                  </a:cxn>
                  <a:cxn ang="0">
                    <a:pos x="T4" y="T5"/>
                  </a:cxn>
                  <a:cxn ang="0">
                    <a:pos x="T6" y="T7"/>
                  </a:cxn>
                  <a:cxn ang="0">
                    <a:pos x="T8" y="T9"/>
                  </a:cxn>
                  <a:cxn ang="0">
                    <a:pos x="T10" y="T11"/>
                  </a:cxn>
                </a:cxnLst>
                <a:rect l="0" t="0" r="r" b="b"/>
                <a:pathLst>
                  <a:path w="10" h="8">
                    <a:moveTo>
                      <a:pt x="4" y="1"/>
                    </a:moveTo>
                    <a:cubicBezTo>
                      <a:pt x="5" y="1"/>
                      <a:pt x="6" y="1"/>
                      <a:pt x="7" y="0"/>
                    </a:cubicBezTo>
                    <a:cubicBezTo>
                      <a:pt x="7" y="1"/>
                      <a:pt x="10" y="5"/>
                      <a:pt x="7" y="5"/>
                    </a:cubicBezTo>
                    <a:cubicBezTo>
                      <a:pt x="4" y="5"/>
                      <a:pt x="4" y="8"/>
                      <a:pt x="2" y="6"/>
                    </a:cubicBezTo>
                    <a:cubicBezTo>
                      <a:pt x="2" y="6"/>
                      <a:pt x="2" y="6"/>
                      <a:pt x="2" y="7"/>
                    </a:cubicBezTo>
                    <a:cubicBezTo>
                      <a:pt x="0" y="4"/>
                      <a:pt x="2" y="3"/>
                      <a:pt x="4"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80" name="Freeform 289"/>
              <p:cNvSpPr>
                <a:spLocks noEditPoints="1"/>
              </p:cNvSpPr>
              <p:nvPr/>
            </p:nvSpPr>
            <p:spPr bwMode="auto">
              <a:xfrm>
                <a:off x="4833938" y="2770015"/>
                <a:ext cx="26988" cy="30163"/>
              </a:xfrm>
              <a:custGeom>
                <a:avLst/>
                <a:gdLst>
                  <a:gd name="T0" fmla="*/ 2 w 10"/>
                  <a:gd name="T1" fmla="*/ 11 h 11"/>
                  <a:gd name="T2" fmla="*/ 1 w 10"/>
                  <a:gd name="T3" fmla="*/ 9 h 11"/>
                  <a:gd name="T4" fmla="*/ 2 w 10"/>
                  <a:gd name="T5" fmla="*/ 4 h 11"/>
                  <a:gd name="T6" fmla="*/ 3 w 10"/>
                  <a:gd name="T7" fmla="*/ 2 h 11"/>
                  <a:gd name="T8" fmla="*/ 3 w 10"/>
                  <a:gd name="T9" fmla="*/ 2 h 11"/>
                  <a:gd name="T10" fmla="*/ 4 w 10"/>
                  <a:gd name="T11" fmla="*/ 2 h 11"/>
                  <a:gd name="T12" fmla="*/ 5 w 10"/>
                  <a:gd name="T13" fmla="*/ 2 h 11"/>
                  <a:gd name="T14" fmla="*/ 6 w 10"/>
                  <a:gd name="T15" fmla="*/ 1 h 11"/>
                  <a:gd name="T16" fmla="*/ 7 w 10"/>
                  <a:gd name="T17" fmla="*/ 0 h 11"/>
                  <a:gd name="T18" fmla="*/ 8 w 10"/>
                  <a:gd name="T19" fmla="*/ 2 h 11"/>
                  <a:gd name="T20" fmla="*/ 9 w 10"/>
                  <a:gd name="T21" fmla="*/ 7 h 11"/>
                  <a:gd name="T22" fmla="*/ 7 w 10"/>
                  <a:gd name="T23" fmla="*/ 8 h 11"/>
                  <a:gd name="T24" fmla="*/ 5 w 10"/>
                  <a:gd name="T25" fmla="*/ 9 h 11"/>
                  <a:gd name="T26" fmla="*/ 3 w 10"/>
                  <a:gd name="T27" fmla="*/ 10 h 11"/>
                  <a:gd name="T28" fmla="*/ 2 w 10"/>
                  <a:gd name="T29" fmla="*/ 9 h 11"/>
                  <a:gd name="T30" fmla="*/ 2 w 10"/>
                  <a:gd name="T31" fmla="*/ 11 h 11"/>
                  <a:gd name="T32" fmla="*/ 2 w 10"/>
                  <a:gd name="T33" fmla="*/ 7 h 11"/>
                  <a:gd name="T34" fmla="*/ 3 w 10"/>
                  <a:gd name="T35" fmla="*/ 7 h 11"/>
                  <a:gd name="T36" fmla="*/ 3 w 10"/>
                  <a:gd name="T37" fmla="*/ 8 h 11"/>
                  <a:gd name="T38" fmla="*/ 4 w 10"/>
                  <a:gd name="T39" fmla="*/ 7 h 11"/>
                  <a:gd name="T40" fmla="*/ 7 w 10"/>
                  <a:gd name="T41" fmla="*/ 6 h 11"/>
                  <a:gd name="T42" fmla="*/ 7 w 10"/>
                  <a:gd name="T43" fmla="*/ 6 h 11"/>
                  <a:gd name="T44" fmla="*/ 6 w 10"/>
                  <a:gd name="T45" fmla="*/ 4 h 11"/>
                  <a:gd name="T46" fmla="*/ 5 w 10"/>
                  <a:gd name="T47" fmla="*/ 4 h 11"/>
                  <a:gd name="T48" fmla="*/ 4 w 10"/>
                  <a:gd name="T49" fmla="*/ 4 h 11"/>
                  <a:gd name="T50" fmla="*/ 4 w 10"/>
                  <a:gd name="T51" fmla="*/ 5 h 11"/>
                  <a:gd name="T52" fmla="*/ 2 w 10"/>
                  <a:gd name="T5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1">
                    <a:moveTo>
                      <a:pt x="2" y="11"/>
                    </a:moveTo>
                    <a:cubicBezTo>
                      <a:pt x="1" y="9"/>
                      <a:pt x="1" y="9"/>
                      <a:pt x="1" y="9"/>
                    </a:cubicBezTo>
                    <a:cubicBezTo>
                      <a:pt x="0" y="7"/>
                      <a:pt x="1" y="5"/>
                      <a:pt x="2" y="4"/>
                    </a:cubicBezTo>
                    <a:cubicBezTo>
                      <a:pt x="2" y="3"/>
                      <a:pt x="3" y="3"/>
                      <a:pt x="3" y="2"/>
                    </a:cubicBezTo>
                    <a:cubicBezTo>
                      <a:pt x="3" y="2"/>
                      <a:pt x="3" y="2"/>
                      <a:pt x="3" y="2"/>
                    </a:cubicBezTo>
                    <a:cubicBezTo>
                      <a:pt x="4" y="2"/>
                      <a:pt x="4" y="2"/>
                      <a:pt x="4" y="2"/>
                    </a:cubicBezTo>
                    <a:cubicBezTo>
                      <a:pt x="4" y="2"/>
                      <a:pt x="4" y="2"/>
                      <a:pt x="5" y="2"/>
                    </a:cubicBezTo>
                    <a:cubicBezTo>
                      <a:pt x="5" y="2"/>
                      <a:pt x="5" y="2"/>
                      <a:pt x="6" y="1"/>
                    </a:cubicBezTo>
                    <a:cubicBezTo>
                      <a:pt x="7" y="0"/>
                      <a:pt x="7" y="0"/>
                      <a:pt x="7" y="0"/>
                    </a:cubicBezTo>
                    <a:cubicBezTo>
                      <a:pt x="8" y="2"/>
                      <a:pt x="8" y="2"/>
                      <a:pt x="8" y="2"/>
                    </a:cubicBezTo>
                    <a:cubicBezTo>
                      <a:pt x="9" y="4"/>
                      <a:pt x="10" y="6"/>
                      <a:pt x="9" y="7"/>
                    </a:cubicBezTo>
                    <a:cubicBezTo>
                      <a:pt x="9" y="8"/>
                      <a:pt x="8" y="8"/>
                      <a:pt x="7" y="8"/>
                    </a:cubicBezTo>
                    <a:cubicBezTo>
                      <a:pt x="6" y="8"/>
                      <a:pt x="6" y="9"/>
                      <a:pt x="5" y="9"/>
                    </a:cubicBezTo>
                    <a:cubicBezTo>
                      <a:pt x="5" y="9"/>
                      <a:pt x="4" y="10"/>
                      <a:pt x="3" y="10"/>
                    </a:cubicBezTo>
                    <a:cubicBezTo>
                      <a:pt x="3" y="10"/>
                      <a:pt x="3" y="9"/>
                      <a:pt x="2" y="9"/>
                    </a:cubicBezTo>
                    <a:lnTo>
                      <a:pt x="2" y="11"/>
                    </a:lnTo>
                    <a:close/>
                    <a:moveTo>
                      <a:pt x="2" y="7"/>
                    </a:moveTo>
                    <a:cubicBezTo>
                      <a:pt x="3" y="7"/>
                      <a:pt x="3" y="7"/>
                      <a:pt x="3" y="7"/>
                    </a:cubicBezTo>
                    <a:cubicBezTo>
                      <a:pt x="3" y="8"/>
                      <a:pt x="3" y="8"/>
                      <a:pt x="3" y="8"/>
                    </a:cubicBezTo>
                    <a:cubicBezTo>
                      <a:pt x="3" y="8"/>
                      <a:pt x="4" y="7"/>
                      <a:pt x="4" y="7"/>
                    </a:cubicBezTo>
                    <a:cubicBezTo>
                      <a:pt x="5" y="7"/>
                      <a:pt x="6" y="6"/>
                      <a:pt x="7" y="6"/>
                    </a:cubicBezTo>
                    <a:cubicBezTo>
                      <a:pt x="7" y="6"/>
                      <a:pt x="7" y="6"/>
                      <a:pt x="7" y="6"/>
                    </a:cubicBezTo>
                    <a:cubicBezTo>
                      <a:pt x="7" y="6"/>
                      <a:pt x="7" y="5"/>
                      <a:pt x="6" y="4"/>
                    </a:cubicBezTo>
                    <a:cubicBezTo>
                      <a:pt x="6" y="4"/>
                      <a:pt x="5" y="4"/>
                      <a:pt x="5" y="4"/>
                    </a:cubicBezTo>
                    <a:cubicBezTo>
                      <a:pt x="4" y="4"/>
                      <a:pt x="4" y="4"/>
                      <a:pt x="4" y="4"/>
                    </a:cubicBezTo>
                    <a:cubicBezTo>
                      <a:pt x="4" y="4"/>
                      <a:pt x="4" y="5"/>
                      <a:pt x="4" y="5"/>
                    </a:cubicBezTo>
                    <a:cubicBezTo>
                      <a:pt x="3" y="6"/>
                      <a:pt x="3" y="6"/>
                      <a:pt x="2"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81" name="Freeform 290"/>
              <p:cNvSpPr/>
              <p:nvPr/>
            </p:nvSpPr>
            <p:spPr bwMode="auto">
              <a:xfrm>
                <a:off x="4592638" y="2758902"/>
                <a:ext cx="6350" cy="4763"/>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1" y="1"/>
                      <a:pt x="2" y="1"/>
                      <a:pt x="0" y="2"/>
                    </a:cubicBezTo>
                    <a:cubicBezTo>
                      <a:pt x="0"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82" name="Freeform 291"/>
              <p:cNvSpPr/>
              <p:nvPr/>
            </p:nvSpPr>
            <p:spPr bwMode="auto">
              <a:xfrm>
                <a:off x="4591050" y="2758902"/>
                <a:ext cx="7938" cy="7938"/>
              </a:xfrm>
              <a:custGeom>
                <a:avLst/>
                <a:gdLst>
                  <a:gd name="T0" fmla="*/ 1 w 3"/>
                  <a:gd name="T1" fmla="*/ 3 h 3"/>
                  <a:gd name="T2" fmla="*/ 1 w 3"/>
                  <a:gd name="T3" fmla="*/ 2 h 3"/>
                  <a:gd name="T4" fmla="*/ 1 w 3"/>
                  <a:gd name="T5" fmla="*/ 0 h 3"/>
                  <a:gd name="T6" fmla="*/ 3 w 3"/>
                  <a:gd name="T7" fmla="*/ 0 h 3"/>
                  <a:gd name="T8" fmla="*/ 3 w 3"/>
                  <a:gd name="T9" fmla="*/ 0 h 3"/>
                  <a:gd name="T10" fmla="*/ 3 w 3"/>
                  <a:gd name="T11" fmla="*/ 1 h 3"/>
                  <a:gd name="T12" fmla="*/ 2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2"/>
                      <a:pt x="1" y="2"/>
                      <a:pt x="1" y="2"/>
                    </a:cubicBezTo>
                    <a:cubicBezTo>
                      <a:pt x="0" y="1"/>
                      <a:pt x="0" y="0"/>
                      <a:pt x="1" y="0"/>
                    </a:cubicBezTo>
                    <a:cubicBezTo>
                      <a:pt x="3" y="0"/>
                      <a:pt x="3" y="0"/>
                      <a:pt x="3" y="0"/>
                    </a:cubicBezTo>
                    <a:cubicBezTo>
                      <a:pt x="3" y="0"/>
                      <a:pt x="3" y="0"/>
                      <a:pt x="3" y="0"/>
                    </a:cubicBezTo>
                    <a:cubicBezTo>
                      <a:pt x="3" y="0"/>
                      <a:pt x="3" y="1"/>
                      <a:pt x="3" y="1"/>
                    </a:cubicBezTo>
                    <a:cubicBezTo>
                      <a:pt x="3" y="2"/>
                      <a:pt x="2" y="2"/>
                      <a:pt x="2" y="3"/>
                    </a:cubicBezTo>
                    <a:lnTo>
                      <a:pt x="1"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83" name="Freeform 292"/>
              <p:cNvSpPr/>
              <p:nvPr/>
            </p:nvSpPr>
            <p:spPr bwMode="auto">
              <a:xfrm>
                <a:off x="4335463" y="2582690"/>
                <a:ext cx="69850" cy="52388"/>
              </a:xfrm>
              <a:custGeom>
                <a:avLst/>
                <a:gdLst>
                  <a:gd name="T0" fmla="*/ 3 w 25"/>
                  <a:gd name="T1" fmla="*/ 14 h 19"/>
                  <a:gd name="T2" fmla="*/ 12 w 25"/>
                  <a:gd name="T3" fmla="*/ 16 h 19"/>
                  <a:gd name="T4" fmla="*/ 25 w 25"/>
                  <a:gd name="T5" fmla="*/ 17 h 19"/>
                  <a:gd name="T6" fmla="*/ 23 w 25"/>
                  <a:gd name="T7" fmla="*/ 13 h 19"/>
                  <a:gd name="T8" fmla="*/ 22 w 25"/>
                  <a:gd name="T9" fmla="*/ 9 h 19"/>
                  <a:gd name="T10" fmla="*/ 15 w 25"/>
                  <a:gd name="T11" fmla="*/ 2 h 19"/>
                  <a:gd name="T12" fmla="*/ 12 w 25"/>
                  <a:gd name="T13" fmla="*/ 0 h 19"/>
                  <a:gd name="T14" fmla="*/ 5 w 25"/>
                  <a:gd name="T15" fmla="*/ 1 h 19"/>
                  <a:gd name="T16" fmla="*/ 0 w 25"/>
                  <a:gd name="T17" fmla="*/ 7 h 19"/>
                  <a:gd name="T18" fmla="*/ 7 w 25"/>
                  <a:gd name="T19" fmla="*/ 12 h 19"/>
                  <a:gd name="T20" fmla="*/ 10 w 25"/>
                  <a:gd name="T21" fmla="*/ 12 h 19"/>
                  <a:gd name="T22" fmla="*/ 15 w 25"/>
                  <a:gd name="T23" fmla="*/ 12 h 19"/>
                  <a:gd name="T24" fmla="*/ 10 w 25"/>
                  <a:gd name="T25" fmla="*/ 12 h 19"/>
                  <a:gd name="T26" fmla="*/ 3 w 25"/>
                  <a:gd name="T2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9">
                    <a:moveTo>
                      <a:pt x="3" y="14"/>
                    </a:moveTo>
                    <a:cubicBezTo>
                      <a:pt x="2" y="19"/>
                      <a:pt x="10" y="16"/>
                      <a:pt x="12" y="16"/>
                    </a:cubicBezTo>
                    <a:cubicBezTo>
                      <a:pt x="17" y="16"/>
                      <a:pt x="20" y="17"/>
                      <a:pt x="25" y="17"/>
                    </a:cubicBezTo>
                    <a:cubicBezTo>
                      <a:pt x="25" y="15"/>
                      <a:pt x="24" y="15"/>
                      <a:pt x="23" y="13"/>
                    </a:cubicBezTo>
                    <a:cubicBezTo>
                      <a:pt x="22" y="12"/>
                      <a:pt x="22" y="11"/>
                      <a:pt x="22" y="9"/>
                    </a:cubicBezTo>
                    <a:cubicBezTo>
                      <a:pt x="21" y="8"/>
                      <a:pt x="17" y="2"/>
                      <a:pt x="15" y="2"/>
                    </a:cubicBezTo>
                    <a:cubicBezTo>
                      <a:pt x="14" y="2"/>
                      <a:pt x="13" y="0"/>
                      <a:pt x="12" y="0"/>
                    </a:cubicBezTo>
                    <a:cubicBezTo>
                      <a:pt x="10" y="0"/>
                      <a:pt x="8" y="0"/>
                      <a:pt x="5" y="1"/>
                    </a:cubicBezTo>
                    <a:cubicBezTo>
                      <a:pt x="4" y="1"/>
                      <a:pt x="3" y="7"/>
                      <a:pt x="0" y="7"/>
                    </a:cubicBezTo>
                    <a:cubicBezTo>
                      <a:pt x="4" y="9"/>
                      <a:pt x="2" y="12"/>
                      <a:pt x="7" y="12"/>
                    </a:cubicBezTo>
                    <a:cubicBezTo>
                      <a:pt x="8" y="12"/>
                      <a:pt x="9" y="11"/>
                      <a:pt x="10" y="12"/>
                    </a:cubicBezTo>
                    <a:cubicBezTo>
                      <a:pt x="12" y="12"/>
                      <a:pt x="13" y="13"/>
                      <a:pt x="15" y="12"/>
                    </a:cubicBezTo>
                    <a:cubicBezTo>
                      <a:pt x="14" y="15"/>
                      <a:pt x="12" y="12"/>
                      <a:pt x="10" y="12"/>
                    </a:cubicBezTo>
                    <a:cubicBezTo>
                      <a:pt x="8" y="13"/>
                      <a:pt x="5" y="14"/>
                      <a:pt x="3"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84" name="Freeform 293"/>
              <p:cNvSpPr>
                <a:spLocks noEditPoints="1"/>
              </p:cNvSpPr>
              <p:nvPr/>
            </p:nvSpPr>
            <p:spPr bwMode="auto">
              <a:xfrm>
                <a:off x="4327525" y="2581102"/>
                <a:ext cx="79375" cy="50800"/>
              </a:xfrm>
              <a:custGeom>
                <a:avLst/>
                <a:gdLst>
                  <a:gd name="T0" fmla="*/ 8 w 29"/>
                  <a:gd name="T1" fmla="*/ 19 h 19"/>
                  <a:gd name="T2" fmla="*/ 8 w 29"/>
                  <a:gd name="T3" fmla="*/ 19 h 19"/>
                  <a:gd name="T4" fmla="*/ 5 w 29"/>
                  <a:gd name="T5" fmla="*/ 18 h 19"/>
                  <a:gd name="T6" fmla="*/ 5 w 29"/>
                  <a:gd name="T7" fmla="*/ 15 h 19"/>
                  <a:gd name="T8" fmla="*/ 5 w 29"/>
                  <a:gd name="T9" fmla="*/ 15 h 19"/>
                  <a:gd name="T10" fmla="*/ 6 w 29"/>
                  <a:gd name="T11" fmla="*/ 15 h 19"/>
                  <a:gd name="T12" fmla="*/ 8 w 29"/>
                  <a:gd name="T13" fmla="*/ 14 h 19"/>
                  <a:gd name="T14" fmla="*/ 5 w 29"/>
                  <a:gd name="T15" fmla="*/ 12 h 19"/>
                  <a:gd name="T16" fmla="*/ 2 w 29"/>
                  <a:gd name="T17" fmla="*/ 9 h 19"/>
                  <a:gd name="T18" fmla="*/ 0 w 29"/>
                  <a:gd name="T19" fmla="*/ 8 h 19"/>
                  <a:gd name="T20" fmla="*/ 3 w 29"/>
                  <a:gd name="T21" fmla="*/ 8 h 19"/>
                  <a:gd name="T22" fmla="*/ 6 w 29"/>
                  <a:gd name="T23" fmla="*/ 4 h 19"/>
                  <a:gd name="T24" fmla="*/ 8 w 29"/>
                  <a:gd name="T25" fmla="*/ 1 h 19"/>
                  <a:gd name="T26" fmla="*/ 15 w 29"/>
                  <a:gd name="T27" fmla="*/ 0 h 19"/>
                  <a:gd name="T28" fmla="*/ 15 w 29"/>
                  <a:gd name="T29" fmla="*/ 0 h 19"/>
                  <a:gd name="T30" fmla="*/ 17 w 29"/>
                  <a:gd name="T31" fmla="*/ 1 h 19"/>
                  <a:gd name="T32" fmla="*/ 18 w 29"/>
                  <a:gd name="T33" fmla="*/ 2 h 19"/>
                  <a:gd name="T34" fmla="*/ 26 w 29"/>
                  <a:gd name="T35" fmla="*/ 10 h 19"/>
                  <a:gd name="T36" fmla="*/ 26 w 29"/>
                  <a:gd name="T37" fmla="*/ 12 h 19"/>
                  <a:gd name="T38" fmla="*/ 27 w 29"/>
                  <a:gd name="T39" fmla="*/ 14 h 19"/>
                  <a:gd name="T40" fmla="*/ 29 w 29"/>
                  <a:gd name="T41" fmla="*/ 18 h 19"/>
                  <a:gd name="T42" fmla="*/ 28 w 29"/>
                  <a:gd name="T43" fmla="*/ 19 h 19"/>
                  <a:gd name="T44" fmla="*/ 28 w 29"/>
                  <a:gd name="T45" fmla="*/ 19 h 19"/>
                  <a:gd name="T46" fmla="*/ 21 w 29"/>
                  <a:gd name="T47" fmla="*/ 18 h 19"/>
                  <a:gd name="T48" fmla="*/ 16 w 29"/>
                  <a:gd name="T49" fmla="*/ 18 h 19"/>
                  <a:gd name="T50" fmla="*/ 15 w 29"/>
                  <a:gd name="T51" fmla="*/ 18 h 19"/>
                  <a:gd name="T52" fmla="*/ 13 w 29"/>
                  <a:gd name="T53" fmla="*/ 18 h 19"/>
                  <a:gd name="T54" fmla="*/ 8 w 29"/>
                  <a:gd name="T55" fmla="*/ 19 h 19"/>
                  <a:gd name="T56" fmla="*/ 7 w 29"/>
                  <a:gd name="T57" fmla="*/ 16 h 19"/>
                  <a:gd name="T58" fmla="*/ 7 w 29"/>
                  <a:gd name="T59" fmla="*/ 17 h 19"/>
                  <a:gd name="T60" fmla="*/ 8 w 29"/>
                  <a:gd name="T61" fmla="*/ 17 h 19"/>
                  <a:gd name="T62" fmla="*/ 8 w 29"/>
                  <a:gd name="T63" fmla="*/ 17 h 19"/>
                  <a:gd name="T64" fmla="*/ 12 w 29"/>
                  <a:gd name="T65" fmla="*/ 17 h 19"/>
                  <a:gd name="T66" fmla="*/ 15 w 29"/>
                  <a:gd name="T67" fmla="*/ 16 h 19"/>
                  <a:gd name="T68" fmla="*/ 16 w 29"/>
                  <a:gd name="T69" fmla="*/ 16 h 19"/>
                  <a:gd name="T70" fmla="*/ 21 w 29"/>
                  <a:gd name="T71" fmla="*/ 17 h 19"/>
                  <a:gd name="T72" fmla="*/ 27 w 29"/>
                  <a:gd name="T73" fmla="*/ 17 h 19"/>
                  <a:gd name="T74" fmla="*/ 25 w 29"/>
                  <a:gd name="T75" fmla="*/ 15 h 19"/>
                  <a:gd name="T76" fmla="*/ 24 w 29"/>
                  <a:gd name="T77" fmla="*/ 12 h 19"/>
                  <a:gd name="T78" fmla="*/ 24 w 29"/>
                  <a:gd name="T79" fmla="*/ 11 h 19"/>
                  <a:gd name="T80" fmla="*/ 18 w 29"/>
                  <a:gd name="T81" fmla="*/ 4 h 19"/>
                  <a:gd name="T82" fmla="*/ 18 w 29"/>
                  <a:gd name="T83" fmla="*/ 4 h 19"/>
                  <a:gd name="T84" fmla="*/ 16 w 29"/>
                  <a:gd name="T85" fmla="*/ 3 h 19"/>
                  <a:gd name="T86" fmla="*/ 15 w 29"/>
                  <a:gd name="T87" fmla="*/ 2 h 19"/>
                  <a:gd name="T88" fmla="*/ 8 w 29"/>
                  <a:gd name="T89" fmla="*/ 2 h 19"/>
                  <a:gd name="T90" fmla="*/ 7 w 29"/>
                  <a:gd name="T91" fmla="*/ 4 h 19"/>
                  <a:gd name="T92" fmla="*/ 5 w 29"/>
                  <a:gd name="T93" fmla="*/ 9 h 19"/>
                  <a:gd name="T94" fmla="*/ 7 w 29"/>
                  <a:gd name="T95" fmla="*/ 10 h 19"/>
                  <a:gd name="T96" fmla="*/ 10 w 29"/>
                  <a:gd name="T97" fmla="*/ 12 h 19"/>
                  <a:gd name="T98" fmla="*/ 11 w 29"/>
                  <a:gd name="T99" fmla="*/ 12 h 19"/>
                  <a:gd name="T100" fmla="*/ 14 w 29"/>
                  <a:gd name="T101" fmla="*/ 12 h 19"/>
                  <a:gd name="T102" fmla="*/ 14 w 29"/>
                  <a:gd name="T103" fmla="*/ 12 h 19"/>
                  <a:gd name="T104" fmla="*/ 17 w 29"/>
                  <a:gd name="T105" fmla="*/ 13 h 19"/>
                  <a:gd name="T106" fmla="*/ 20 w 29"/>
                  <a:gd name="T107" fmla="*/ 12 h 19"/>
                  <a:gd name="T108" fmla="*/ 19 w 29"/>
                  <a:gd name="T109" fmla="*/ 14 h 19"/>
                  <a:gd name="T110" fmla="*/ 17 w 29"/>
                  <a:gd name="T111" fmla="*/ 16 h 19"/>
                  <a:gd name="T112" fmla="*/ 14 w 29"/>
                  <a:gd name="T113" fmla="*/ 15 h 19"/>
                  <a:gd name="T114" fmla="*/ 13 w 29"/>
                  <a:gd name="T115" fmla="*/ 14 h 19"/>
                  <a:gd name="T116" fmla="*/ 10 w 29"/>
                  <a:gd name="T117" fmla="*/ 15 h 19"/>
                  <a:gd name="T118" fmla="*/ 7 w 29"/>
                  <a:gd name="T1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19">
                    <a:moveTo>
                      <a:pt x="8" y="19"/>
                    </a:moveTo>
                    <a:cubicBezTo>
                      <a:pt x="8" y="19"/>
                      <a:pt x="8" y="19"/>
                      <a:pt x="8" y="19"/>
                    </a:cubicBezTo>
                    <a:cubicBezTo>
                      <a:pt x="7" y="19"/>
                      <a:pt x="6" y="19"/>
                      <a:pt x="5" y="18"/>
                    </a:cubicBezTo>
                    <a:cubicBezTo>
                      <a:pt x="5" y="17"/>
                      <a:pt x="5" y="16"/>
                      <a:pt x="5" y="15"/>
                    </a:cubicBezTo>
                    <a:cubicBezTo>
                      <a:pt x="5" y="15"/>
                      <a:pt x="5" y="15"/>
                      <a:pt x="5" y="15"/>
                    </a:cubicBezTo>
                    <a:cubicBezTo>
                      <a:pt x="6" y="15"/>
                      <a:pt x="6" y="15"/>
                      <a:pt x="6" y="15"/>
                    </a:cubicBezTo>
                    <a:cubicBezTo>
                      <a:pt x="7" y="14"/>
                      <a:pt x="7" y="14"/>
                      <a:pt x="8" y="14"/>
                    </a:cubicBezTo>
                    <a:cubicBezTo>
                      <a:pt x="6" y="14"/>
                      <a:pt x="6" y="13"/>
                      <a:pt x="5" y="12"/>
                    </a:cubicBezTo>
                    <a:cubicBezTo>
                      <a:pt x="4" y="11"/>
                      <a:pt x="4" y="10"/>
                      <a:pt x="2" y="9"/>
                    </a:cubicBezTo>
                    <a:cubicBezTo>
                      <a:pt x="0" y="8"/>
                      <a:pt x="0" y="8"/>
                      <a:pt x="0" y="8"/>
                    </a:cubicBezTo>
                    <a:cubicBezTo>
                      <a:pt x="3" y="8"/>
                      <a:pt x="3" y="8"/>
                      <a:pt x="3" y="8"/>
                    </a:cubicBezTo>
                    <a:cubicBezTo>
                      <a:pt x="4" y="7"/>
                      <a:pt x="5" y="5"/>
                      <a:pt x="6" y="4"/>
                    </a:cubicBezTo>
                    <a:cubicBezTo>
                      <a:pt x="6" y="2"/>
                      <a:pt x="7" y="1"/>
                      <a:pt x="8" y="1"/>
                    </a:cubicBezTo>
                    <a:cubicBezTo>
                      <a:pt x="10" y="0"/>
                      <a:pt x="13" y="0"/>
                      <a:pt x="15" y="0"/>
                    </a:cubicBezTo>
                    <a:cubicBezTo>
                      <a:pt x="15" y="0"/>
                      <a:pt x="15" y="0"/>
                      <a:pt x="15" y="0"/>
                    </a:cubicBezTo>
                    <a:cubicBezTo>
                      <a:pt x="16" y="0"/>
                      <a:pt x="17" y="1"/>
                      <a:pt x="17" y="1"/>
                    </a:cubicBezTo>
                    <a:cubicBezTo>
                      <a:pt x="18" y="2"/>
                      <a:pt x="18" y="2"/>
                      <a:pt x="18" y="2"/>
                    </a:cubicBezTo>
                    <a:cubicBezTo>
                      <a:pt x="20" y="2"/>
                      <a:pt x="25" y="8"/>
                      <a:pt x="26" y="10"/>
                    </a:cubicBezTo>
                    <a:cubicBezTo>
                      <a:pt x="26" y="11"/>
                      <a:pt x="26" y="11"/>
                      <a:pt x="26" y="12"/>
                    </a:cubicBezTo>
                    <a:cubicBezTo>
                      <a:pt x="26" y="13"/>
                      <a:pt x="26" y="13"/>
                      <a:pt x="27" y="14"/>
                    </a:cubicBezTo>
                    <a:cubicBezTo>
                      <a:pt x="28" y="15"/>
                      <a:pt x="29" y="16"/>
                      <a:pt x="29" y="18"/>
                    </a:cubicBezTo>
                    <a:cubicBezTo>
                      <a:pt x="28" y="19"/>
                      <a:pt x="28" y="19"/>
                      <a:pt x="28" y="19"/>
                    </a:cubicBezTo>
                    <a:cubicBezTo>
                      <a:pt x="28" y="19"/>
                      <a:pt x="28" y="19"/>
                      <a:pt x="28" y="19"/>
                    </a:cubicBezTo>
                    <a:cubicBezTo>
                      <a:pt x="25" y="19"/>
                      <a:pt x="23" y="19"/>
                      <a:pt x="21" y="18"/>
                    </a:cubicBezTo>
                    <a:cubicBezTo>
                      <a:pt x="19" y="18"/>
                      <a:pt x="18" y="18"/>
                      <a:pt x="16" y="18"/>
                    </a:cubicBezTo>
                    <a:cubicBezTo>
                      <a:pt x="15" y="18"/>
                      <a:pt x="15" y="18"/>
                      <a:pt x="15" y="18"/>
                    </a:cubicBezTo>
                    <a:cubicBezTo>
                      <a:pt x="15" y="18"/>
                      <a:pt x="14" y="18"/>
                      <a:pt x="13" y="18"/>
                    </a:cubicBezTo>
                    <a:cubicBezTo>
                      <a:pt x="11" y="19"/>
                      <a:pt x="10" y="19"/>
                      <a:pt x="8" y="19"/>
                    </a:cubicBezTo>
                    <a:close/>
                    <a:moveTo>
                      <a:pt x="7" y="16"/>
                    </a:moveTo>
                    <a:cubicBezTo>
                      <a:pt x="7" y="17"/>
                      <a:pt x="7" y="17"/>
                      <a:pt x="7" y="17"/>
                    </a:cubicBezTo>
                    <a:cubicBezTo>
                      <a:pt x="7" y="17"/>
                      <a:pt x="7" y="17"/>
                      <a:pt x="8" y="17"/>
                    </a:cubicBezTo>
                    <a:cubicBezTo>
                      <a:pt x="8" y="17"/>
                      <a:pt x="8" y="17"/>
                      <a:pt x="8" y="17"/>
                    </a:cubicBezTo>
                    <a:cubicBezTo>
                      <a:pt x="9" y="17"/>
                      <a:pt x="11" y="17"/>
                      <a:pt x="12" y="17"/>
                    </a:cubicBezTo>
                    <a:cubicBezTo>
                      <a:pt x="14" y="16"/>
                      <a:pt x="15" y="16"/>
                      <a:pt x="15" y="16"/>
                    </a:cubicBezTo>
                    <a:cubicBezTo>
                      <a:pt x="16" y="16"/>
                      <a:pt x="16" y="16"/>
                      <a:pt x="16" y="16"/>
                    </a:cubicBezTo>
                    <a:cubicBezTo>
                      <a:pt x="18" y="16"/>
                      <a:pt x="20" y="16"/>
                      <a:pt x="21" y="17"/>
                    </a:cubicBezTo>
                    <a:cubicBezTo>
                      <a:pt x="23" y="17"/>
                      <a:pt x="25" y="17"/>
                      <a:pt x="27" y="17"/>
                    </a:cubicBezTo>
                    <a:cubicBezTo>
                      <a:pt x="27" y="16"/>
                      <a:pt x="26" y="16"/>
                      <a:pt x="25" y="15"/>
                    </a:cubicBezTo>
                    <a:cubicBezTo>
                      <a:pt x="24" y="14"/>
                      <a:pt x="24" y="13"/>
                      <a:pt x="24" y="12"/>
                    </a:cubicBezTo>
                    <a:cubicBezTo>
                      <a:pt x="24" y="12"/>
                      <a:pt x="24" y="11"/>
                      <a:pt x="24" y="11"/>
                    </a:cubicBezTo>
                    <a:cubicBezTo>
                      <a:pt x="24" y="9"/>
                      <a:pt x="19" y="4"/>
                      <a:pt x="18" y="4"/>
                    </a:cubicBezTo>
                    <a:cubicBezTo>
                      <a:pt x="18" y="4"/>
                      <a:pt x="18" y="4"/>
                      <a:pt x="18" y="4"/>
                    </a:cubicBezTo>
                    <a:cubicBezTo>
                      <a:pt x="17" y="4"/>
                      <a:pt x="16" y="3"/>
                      <a:pt x="16" y="3"/>
                    </a:cubicBezTo>
                    <a:cubicBezTo>
                      <a:pt x="16" y="2"/>
                      <a:pt x="15" y="2"/>
                      <a:pt x="15" y="2"/>
                    </a:cubicBezTo>
                    <a:cubicBezTo>
                      <a:pt x="13" y="2"/>
                      <a:pt x="11" y="2"/>
                      <a:pt x="8" y="2"/>
                    </a:cubicBezTo>
                    <a:cubicBezTo>
                      <a:pt x="8" y="3"/>
                      <a:pt x="8" y="4"/>
                      <a:pt x="7" y="4"/>
                    </a:cubicBezTo>
                    <a:cubicBezTo>
                      <a:pt x="7" y="6"/>
                      <a:pt x="6" y="7"/>
                      <a:pt x="5" y="9"/>
                    </a:cubicBezTo>
                    <a:cubicBezTo>
                      <a:pt x="6" y="9"/>
                      <a:pt x="6" y="10"/>
                      <a:pt x="7" y="10"/>
                    </a:cubicBezTo>
                    <a:cubicBezTo>
                      <a:pt x="7" y="12"/>
                      <a:pt x="8" y="12"/>
                      <a:pt x="10" y="12"/>
                    </a:cubicBezTo>
                    <a:cubicBezTo>
                      <a:pt x="10" y="12"/>
                      <a:pt x="11" y="12"/>
                      <a:pt x="11" y="12"/>
                    </a:cubicBezTo>
                    <a:cubicBezTo>
                      <a:pt x="12" y="12"/>
                      <a:pt x="13" y="11"/>
                      <a:pt x="14" y="12"/>
                    </a:cubicBezTo>
                    <a:cubicBezTo>
                      <a:pt x="14" y="12"/>
                      <a:pt x="14" y="12"/>
                      <a:pt x="14" y="12"/>
                    </a:cubicBezTo>
                    <a:cubicBezTo>
                      <a:pt x="16" y="13"/>
                      <a:pt x="16" y="13"/>
                      <a:pt x="17" y="13"/>
                    </a:cubicBezTo>
                    <a:cubicBezTo>
                      <a:pt x="20" y="12"/>
                      <a:pt x="20" y="12"/>
                      <a:pt x="20" y="12"/>
                    </a:cubicBezTo>
                    <a:cubicBezTo>
                      <a:pt x="19" y="14"/>
                      <a:pt x="19" y="14"/>
                      <a:pt x="19" y="14"/>
                    </a:cubicBezTo>
                    <a:cubicBezTo>
                      <a:pt x="18" y="15"/>
                      <a:pt x="17" y="16"/>
                      <a:pt x="17" y="16"/>
                    </a:cubicBezTo>
                    <a:cubicBezTo>
                      <a:pt x="16" y="16"/>
                      <a:pt x="15" y="15"/>
                      <a:pt x="14" y="15"/>
                    </a:cubicBezTo>
                    <a:cubicBezTo>
                      <a:pt x="14" y="15"/>
                      <a:pt x="13" y="14"/>
                      <a:pt x="13" y="14"/>
                    </a:cubicBezTo>
                    <a:cubicBezTo>
                      <a:pt x="12" y="14"/>
                      <a:pt x="11" y="15"/>
                      <a:pt x="10" y="15"/>
                    </a:cubicBezTo>
                    <a:cubicBezTo>
                      <a:pt x="9" y="16"/>
                      <a:pt x="8" y="16"/>
                      <a:pt x="7"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85" name="Freeform 294"/>
              <p:cNvSpPr/>
              <p:nvPr/>
            </p:nvSpPr>
            <p:spPr bwMode="auto">
              <a:xfrm>
                <a:off x="4383088" y="2657302"/>
                <a:ext cx="30163" cy="34925"/>
              </a:xfrm>
              <a:custGeom>
                <a:avLst/>
                <a:gdLst>
                  <a:gd name="T0" fmla="*/ 0 w 11"/>
                  <a:gd name="T1" fmla="*/ 3 h 13"/>
                  <a:gd name="T2" fmla="*/ 5 w 11"/>
                  <a:gd name="T3" fmla="*/ 11 h 13"/>
                  <a:gd name="T4" fmla="*/ 11 w 11"/>
                  <a:gd name="T5" fmla="*/ 6 h 13"/>
                  <a:gd name="T6" fmla="*/ 10 w 11"/>
                  <a:gd name="T7" fmla="*/ 6 h 13"/>
                  <a:gd name="T8" fmla="*/ 7 w 11"/>
                  <a:gd name="T9" fmla="*/ 0 h 13"/>
                  <a:gd name="T10" fmla="*/ 3 w 11"/>
                  <a:gd name="T11" fmla="*/ 1 h 13"/>
                  <a:gd name="T12" fmla="*/ 0 w 11"/>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0" y="3"/>
                    </a:moveTo>
                    <a:cubicBezTo>
                      <a:pt x="1" y="7"/>
                      <a:pt x="1" y="9"/>
                      <a:pt x="5" y="11"/>
                    </a:cubicBezTo>
                    <a:cubicBezTo>
                      <a:pt x="9" y="13"/>
                      <a:pt x="11" y="8"/>
                      <a:pt x="11" y="6"/>
                    </a:cubicBezTo>
                    <a:cubicBezTo>
                      <a:pt x="11" y="6"/>
                      <a:pt x="10" y="6"/>
                      <a:pt x="10" y="6"/>
                    </a:cubicBezTo>
                    <a:cubicBezTo>
                      <a:pt x="11" y="5"/>
                      <a:pt x="10" y="0"/>
                      <a:pt x="7" y="0"/>
                    </a:cubicBezTo>
                    <a:cubicBezTo>
                      <a:pt x="6" y="0"/>
                      <a:pt x="4" y="0"/>
                      <a:pt x="3" y="1"/>
                    </a:cubicBezTo>
                    <a:cubicBezTo>
                      <a:pt x="2" y="2"/>
                      <a:pt x="1" y="3"/>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86" name="Freeform 295"/>
              <p:cNvSpPr>
                <a:spLocks noEditPoints="1"/>
              </p:cNvSpPr>
              <p:nvPr/>
            </p:nvSpPr>
            <p:spPr bwMode="auto">
              <a:xfrm>
                <a:off x="4379913" y="2654127"/>
                <a:ext cx="38100" cy="36513"/>
              </a:xfrm>
              <a:custGeom>
                <a:avLst/>
                <a:gdLst>
                  <a:gd name="T0" fmla="*/ 8 w 14"/>
                  <a:gd name="T1" fmla="*/ 13 h 13"/>
                  <a:gd name="T2" fmla="*/ 8 w 14"/>
                  <a:gd name="T3" fmla="*/ 13 h 13"/>
                  <a:gd name="T4" fmla="*/ 6 w 14"/>
                  <a:gd name="T5" fmla="*/ 13 h 13"/>
                  <a:gd name="T6" fmla="*/ 0 w 14"/>
                  <a:gd name="T7" fmla="*/ 6 h 13"/>
                  <a:gd name="T8" fmla="*/ 0 w 14"/>
                  <a:gd name="T9" fmla="*/ 5 h 13"/>
                  <a:gd name="T10" fmla="*/ 0 w 14"/>
                  <a:gd name="T11" fmla="*/ 3 h 13"/>
                  <a:gd name="T12" fmla="*/ 1 w 14"/>
                  <a:gd name="T13" fmla="*/ 3 h 13"/>
                  <a:gd name="T14" fmla="*/ 2 w 14"/>
                  <a:gd name="T15" fmla="*/ 2 h 13"/>
                  <a:gd name="T16" fmla="*/ 3 w 14"/>
                  <a:gd name="T17" fmla="*/ 1 h 13"/>
                  <a:gd name="T18" fmla="*/ 7 w 14"/>
                  <a:gd name="T19" fmla="*/ 0 h 13"/>
                  <a:gd name="T20" fmla="*/ 8 w 14"/>
                  <a:gd name="T21" fmla="*/ 0 h 13"/>
                  <a:gd name="T22" fmla="*/ 8 w 14"/>
                  <a:gd name="T23" fmla="*/ 0 h 13"/>
                  <a:gd name="T24" fmla="*/ 8 w 14"/>
                  <a:gd name="T25" fmla="*/ 0 h 13"/>
                  <a:gd name="T26" fmla="*/ 11 w 14"/>
                  <a:gd name="T27" fmla="*/ 2 h 13"/>
                  <a:gd name="T28" fmla="*/ 12 w 14"/>
                  <a:gd name="T29" fmla="*/ 6 h 13"/>
                  <a:gd name="T30" fmla="*/ 14 w 14"/>
                  <a:gd name="T31" fmla="*/ 5 h 13"/>
                  <a:gd name="T32" fmla="*/ 13 w 14"/>
                  <a:gd name="T33" fmla="*/ 7 h 13"/>
                  <a:gd name="T34" fmla="*/ 8 w 14"/>
                  <a:gd name="T35" fmla="*/ 13 h 13"/>
                  <a:gd name="T36" fmla="*/ 2 w 14"/>
                  <a:gd name="T37" fmla="*/ 5 h 13"/>
                  <a:gd name="T38" fmla="*/ 2 w 14"/>
                  <a:gd name="T39" fmla="*/ 6 h 13"/>
                  <a:gd name="T40" fmla="*/ 7 w 14"/>
                  <a:gd name="T41" fmla="*/ 11 h 13"/>
                  <a:gd name="T42" fmla="*/ 11 w 14"/>
                  <a:gd name="T43" fmla="*/ 8 h 13"/>
                  <a:gd name="T44" fmla="*/ 8 w 14"/>
                  <a:gd name="T45" fmla="*/ 9 h 13"/>
                  <a:gd name="T46" fmla="*/ 10 w 14"/>
                  <a:gd name="T47" fmla="*/ 7 h 13"/>
                  <a:gd name="T48" fmla="*/ 10 w 14"/>
                  <a:gd name="T49" fmla="*/ 3 h 13"/>
                  <a:gd name="T50" fmla="*/ 8 w 14"/>
                  <a:gd name="T51" fmla="*/ 2 h 13"/>
                  <a:gd name="T52" fmla="*/ 8 w 14"/>
                  <a:gd name="T53" fmla="*/ 2 h 13"/>
                  <a:gd name="T54" fmla="*/ 7 w 14"/>
                  <a:gd name="T55" fmla="*/ 2 h 13"/>
                  <a:gd name="T56" fmla="*/ 6 w 14"/>
                  <a:gd name="T57" fmla="*/ 2 h 13"/>
                  <a:gd name="T58" fmla="*/ 5 w 14"/>
                  <a:gd name="T59" fmla="*/ 2 h 13"/>
                  <a:gd name="T60" fmla="*/ 4 w 14"/>
                  <a:gd name="T61" fmla="*/ 3 h 13"/>
                  <a:gd name="T62" fmla="*/ 2 w 14"/>
                  <a:gd name="T6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13">
                    <a:moveTo>
                      <a:pt x="8" y="13"/>
                    </a:moveTo>
                    <a:cubicBezTo>
                      <a:pt x="8" y="13"/>
                      <a:pt x="8" y="13"/>
                      <a:pt x="8" y="13"/>
                    </a:cubicBezTo>
                    <a:cubicBezTo>
                      <a:pt x="7" y="13"/>
                      <a:pt x="6" y="13"/>
                      <a:pt x="6" y="13"/>
                    </a:cubicBezTo>
                    <a:cubicBezTo>
                      <a:pt x="2" y="11"/>
                      <a:pt x="1" y="9"/>
                      <a:pt x="0" y="6"/>
                    </a:cubicBezTo>
                    <a:cubicBezTo>
                      <a:pt x="0" y="6"/>
                      <a:pt x="0" y="5"/>
                      <a:pt x="0" y="5"/>
                    </a:cubicBezTo>
                    <a:cubicBezTo>
                      <a:pt x="0" y="3"/>
                      <a:pt x="0" y="3"/>
                      <a:pt x="0" y="3"/>
                    </a:cubicBezTo>
                    <a:cubicBezTo>
                      <a:pt x="1" y="3"/>
                      <a:pt x="1" y="3"/>
                      <a:pt x="1" y="3"/>
                    </a:cubicBezTo>
                    <a:cubicBezTo>
                      <a:pt x="2" y="3"/>
                      <a:pt x="2" y="3"/>
                      <a:pt x="2" y="2"/>
                    </a:cubicBezTo>
                    <a:cubicBezTo>
                      <a:pt x="3" y="2"/>
                      <a:pt x="3" y="1"/>
                      <a:pt x="3" y="1"/>
                    </a:cubicBezTo>
                    <a:cubicBezTo>
                      <a:pt x="4" y="0"/>
                      <a:pt x="6" y="0"/>
                      <a:pt x="7" y="0"/>
                    </a:cubicBezTo>
                    <a:cubicBezTo>
                      <a:pt x="8" y="0"/>
                      <a:pt x="8" y="0"/>
                      <a:pt x="8" y="0"/>
                    </a:cubicBezTo>
                    <a:cubicBezTo>
                      <a:pt x="8" y="0"/>
                      <a:pt x="8" y="0"/>
                      <a:pt x="8" y="0"/>
                    </a:cubicBezTo>
                    <a:cubicBezTo>
                      <a:pt x="8" y="0"/>
                      <a:pt x="8" y="0"/>
                      <a:pt x="8" y="0"/>
                    </a:cubicBezTo>
                    <a:cubicBezTo>
                      <a:pt x="10" y="0"/>
                      <a:pt x="11" y="1"/>
                      <a:pt x="11" y="2"/>
                    </a:cubicBezTo>
                    <a:cubicBezTo>
                      <a:pt x="12" y="3"/>
                      <a:pt x="12" y="5"/>
                      <a:pt x="12" y="6"/>
                    </a:cubicBezTo>
                    <a:cubicBezTo>
                      <a:pt x="14" y="5"/>
                      <a:pt x="14" y="5"/>
                      <a:pt x="14" y="5"/>
                    </a:cubicBezTo>
                    <a:cubicBezTo>
                      <a:pt x="13" y="7"/>
                      <a:pt x="13" y="7"/>
                      <a:pt x="13" y="7"/>
                    </a:cubicBezTo>
                    <a:cubicBezTo>
                      <a:pt x="13" y="9"/>
                      <a:pt x="11" y="13"/>
                      <a:pt x="8" y="13"/>
                    </a:cubicBezTo>
                    <a:close/>
                    <a:moveTo>
                      <a:pt x="2" y="5"/>
                    </a:moveTo>
                    <a:cubicBezTo>
                      <a:pt x="2" y="5"/>
                      <a:pt x="2" y="5"/>
                      <a:pt x="2" y="6"/>
                    </a:cubicBezTo>
                    <a:cubicBezTo>
                      <a:pt x="3" y="8"/>
                      <a:pt x="3" y="10"/>
                      <a:pt x="7" y="11"/>
                    </a:cubicBezTo>
                    <a:cubicBezTo>
                      <a:pt x="8" y="12"/>
                      <a:pt x="10" y="10"/>
                      <a:pt x="11" y="8"/>
                    </a:cubicBezTo>
                    <a:cubicBezTo>
                      <a:pt x="8" y="9"/>
                      <a:pt x="8" y="9"/>
                      <a:pt x="8" y="9"/>
                    </a:cubicBezTo>
                    <a:cubicBezTo>
                      <a:pt x="10" y="7"/>
                      <a:pt x="10" y="7"/>
                      <a:pt x="10" y="7"/>
                    </a:cubicBezTo>
                    <a:cubicBezTo>
                      <a:pt x="10" y="6"/>
                      <a:pt x="10" y="5"/>
                      <a:pt x="10" y="3"/>
                    </a:cubicBezTo>
                    <a:cubicBezTo>
                      <a:pt x="9" y="2"/>
                      <a:pt x="9" y="2"/>
                      <a:pt x="8" y="2"/>
                    </a:cubicBezTo>
                    <a:cubicBezTo>
                      <a:pt x="8" y="2"/>
                      <a:pt x="8" y="2"/>
                      <a:pt x="8" y="2"/>
                    </a:cubicBezTo>
                    <a:cubicBezTo>
                      <a:pt x="8" y="2"/>
                      <a:pt x="7" y="2"/>
                      <a:pt x="7" y="2"/>
                    </a:cubicBezTo>
                    <a:cubicBezTo>
                      <a:pt x="7" y="2"/>
                      <a:pt x="7" y="2"/>
                      <a:pt x="6" y="2"/>
                    </a:cubicBezTo>
                    <a:cubicBezTo>
                      <a:pt x="5" y="2"/>
                      <a:pt x="5" y="2"/>
                      <a:pt x="5" y="2"/>
                    </a:cubicBezTo>
                    <a:cubicBezTo>
                      <a:pt x="4" y="3"/>
                      <a:pt x="4" y="3"/>
                      <a:pt x="4" y="3"/>
                    </a:cubicBezTo>
                    <a:cubicBezTo>
                      <a:pt x="4" y="4"/>
                      <a:pt x="3" y="4"/>
                      <a:pt x="2"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87" name="Freeform 296"/>
              <p:cNvSpPr/>
              <p:nvPr/>
            </p:nvSpPr>
            <p:spPr bwMode="auto">
              <a:xfrm>
                <a:off x="4962525" y="2630315"/>
                <a:ext cx="112713" cy="152400"/>
              </a:xfrm>
              <a:custGeom>
                <a:avLst/>
                <a:gdLst>
                  <a:gd name="T0" fmla="*/ 10 w 41"/>
                  <a:gd name="T1" fmla="*/ 4 h 56"/>
                  <a:gd name="T2" fmla="*/ 29 w 41"/>
                  <a:gd name="T3" fmla="*/ 17 h 56"/>
                  <a:gd name="T4" fmla="*/ 19 w 41"/>
                  <a:gd name="T5" fmla="*/ 27 h 56"/>
                  <a:gd name="T6" fmla="*/ 8 w 41"/>
                  <a:gd name="T7" fmla="*/ 32 h 56"/>
                  <a:gd name="T8" fmla="*/ 1 w 41"/>
                  <a:gd name="T9" fmla="*/ 41 h 56"/>
                  <a:gd name="T10" fmla="*/ 3 w 41"/>
                  <a:gd name="T11" fmla="*/ 56 h 56"/>
                  <a:gd name="T12" fmla="*/ 7 w 41"/>
                  <a:gd name="T13" fmla="*/ 50 h 56"/>
                  <a:gd name="T14" fmla="*/ 14 w 41"/>
                  <a:gd name="T15" fmla="*/ 44 h 56"/>
                  <a:gd name="T16" fmla="*/ 27 w 41"/>
                  <a:gd name="T17" fmla="*/ 34 h 56"/>
                  <a:gd name="T18" fmla="*/ 35 w 41"/>
                  <a:gd name="T19" fmla="*/ 20 h 56"/>
                  <a:gd name="T20" fmla="*/ 38 w 41"/>
                  <a:gd name="T21" fmla="*/ 15 h 56"/>
                  <a:gd name="T22" fmla="*/ 41 w 41"/>
                  <a:gd name="T23" fmla="*/ 9 h 56"/>
                  <a:gd name="T24" fmla="*/ 40 w 41"/>
                  <a:gd name="T25" fmla="*/ 8 h 56"/>
                  <a:gd name="T26" fmla="*/ 38 w 41"/>
                  <a:gd name="T27" fmla="*/ 3 h 56"/>
                  <a:gd name="T28" fmla="*/ 27 w 41"/>
                  <a:gd name="T29" fmla="*/ 5 h 56"/>
                  <a:gd name="T30" fmla="*/ 23 w 41"/>
                  <a:gd name="T31" fmla="*/ 7 h 56"/>
                  <a:gd name="T32" fmla="*/ 19 w 41"/>
                  <a:gd name="T33" fmla="*/ 7 h 56"/>
                  <a:gd name="T34" fmla="*/ 10 w 41"/>
                  <a:gd name="T35"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56">
                    <a:moveTo>
                      <a:pt x="10" y="4"/>
                    </a:moveTo>
                    <a:cubicBezTo>
                      <a:pt x="3" y="13"/>
                      <a:pt x="23" y="18"/>
                      <a:pt x="29" y="17"/>
                    </a:cubicBezTo>
                    <a:cubicBezTo>
                      <a:pt x="27" y="21"/>
                      <a:pt x="22" y="24"/>
                      <a:pt x="19" y="27"/>
                    </a:cubicBezTo>
                    <a:cubicBezTo>
                      <a:pt x="16" y="30"/>
                      <a:pt x="11" y="30"/>
                      <a:pt x="8" y="32"/>
                    </a:cubicBezTo>
                    <a:cubicBezTo>
                      <a:pt x="4" y="34"/>
                      <a:pt x="1" y="36"/>
                      <a:pt x="1" y="41"/>
                    </a:cubicBezTo>
                    <a:cubicBezTo>
                      <a:pt x="1" y="46"/>
                      <a:pt x="0" y="51"/>
                      <a:pt x="3" y="56"/>
                    </a:cubicBezTo>
                    <a:cubicBezTo>
                      <a:pt x="5" y="54"/>
                      <a:pt x="6" y="51"/>
                      <a:pt x="7" y="50"/>
                    </a:cubicBezTo>
                    <a:cubicBezTo>
                      <a:pt x="9" y="48"/>
                      <a:pt x="12" y="46"/>
                      <a:pt x="14" y="44"/>
                    </a:cubicBezTo>
                    <a:cubicBezTo>
                      <a:pt x="18" y="40"/>
                      <a:pt x="23" y="38"/>
                      <a:pt x="27" y="34"/>
                    </a:cubicBezTo>
                    <a:cubicBezTo>
                      <a:pt x="30" y="30"/>
                      <a:pt x="33" y="25"/>
                      <a:pt x="35" y="20"/>
                    </a:cubicBezTo>
                    <a:cubicBezTo>
                      <a:pt x="36" y="18"/>
                      <a:pt x="37" y="16"/>
                      <a:pt x="38" y="15"/>
                    </a:cubicBezTo>
                    <a:cubicBezTo>
                      <a:pt x="39" y="13"/>
                      <a:pt x="38" y="9"/>
                      <a:pt x="41" y="9"/>
                    </a:cubicBezTo>
                    <a:cubicBezTo>
                      <a:pt x="41" y="9"/>
                      <a:pt x="41" y="9"/>
                      <a:pt x="40" y="8"/>
                    </a:cubicBezTo>
                    <a:cubicBezTo>
                      <a:pt x="40" y="7"/>
                      <a:pt x="41" y="0"/>
                      <a:pt x="38" y="3"/>
                    </a:cubicBezTo>
                    <a:cubicBezTo>
                      <a:pt x="35" y="5"/>
                      <a:pt x="30" y="5"/>
                      <a:pt x="27" y="5"/>
                    </a:cubicBezTo>
                    <a:cubicBezTo>
                      <a:pt x="25" y="5"/>
                      <a:pt x="24" y="6"/>
                      <a:pt x="23" y="7"/>
                    </a:cubicBezTo>
                    <a:cubicBezTo>
                      <a:pt x="22" y="8"/>
                      <a:pt x="20" y="6"/>
                      <a:pt x="19" y="7"/>
                    </a:cubicBezTo>
                    <a:cubicBezTo>
                      <a:pt x="14" y="9"/>
                      <a:pt x="13" y="7"/>
                      <a:pt x="10"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88" name="Freeform 297"/>
              <p:cNvSpPr>
                <a:spLocks noEditPoints="1"/>
              </p:cNvSpPr>
              <p:nvPr/>
            </p:nvSpPr>
            <p:spPr bwMode="auto">
              <a:xfrm>
                <a:off x="4959350" y="2631902"/>
                <a:ext cx="134938" cy="153988"/>
              </a:xfrm>
              <a:custGeom>
                <a:avLst/>
                <a:gdLst>
                  <a:gd name="T0" fmla="*/ 3 w 49"/>
                  <a:gd name="T1" fmla="*/ 55 h 56"/>
                  <a:gd name="T2" fmla="*/ 1 w 49"/>
                  <a:gd name="T3" fmla="*/ 40 h 56"/>
                  <a:gd name="T4" fmla="*/ 13 w 49"/>
                  <a:gd name="T5" fmla="*/ 28 h 56"/>
                  <a:gd name="T6" fmla="*/ 22 w 49"/>
                  <a:gd name="T7" fmla="*/ 23 h 56"/>
                  <a:gd name="T8" fmla="*/ 9 w 49"/>
                  <a:gd name="T9" fmla="*/ 9 h 56"/>
                  <a:gd name="T10" fmla="*/ 11 w 49"/>
                  <a:gd name="T11" fmla="*/ 2 h 56"/>
                  <a:gd name="T12" fmla="*/ 13 w 49"/>
                  <a:gd name="T13" fmla="*/ 4 h 56"/>
                  <a:gd name="T14" fmla="*/ 22 w 49"/>
                  <a:gd name="T15" fmla="*/ 5 h 56"/>
                  <a:gd name="T16" fmla="*/ 24 w 49"/>
                  <a:gd name="T17" fmla="*/ 5 h 56"/>
                  <a:gd name="T18" fmla="*/ 30 w 49"/>
                  <a:gd name="T19" fmla="*/ 3 h 56"/>
                  <a:gd name="T20" fmla="*/ 42 w 49"/>
                  <a:gd name="T21" fmla="*/ 1 h 56"/>
                  <a:gd name="T22" fmla="*/ 49 w 49"/>
                  <a:gd name="T23" fmla="*/ 9 h 56"/>
                  <a:gd name="T24" fmla="*/ 42 w 49"/>
                  <a:gd name="T25" fmla="*/ 9 h 56"/>
                  <a:gd name="T26" fmla="*/ 40 w 49"/>
                  <a:gd name="T27" fmla="*/ 14 h 56"/>
                  <a:gd name="T28" fmla="*/ 37 w 49"/>
                  <a:gd name="T29" fmla="*/ 19 h 56"/>
                  <a:gd name="T30" fmla="*/ 22 w 49"/>
                  <a:gd name="T31" fmla="*/ 39 h 56"/>
                  <a:gd name="T32" fmla="*/ 12 w 49"/>
                  <a:gd name="T33" fmla="*/ 47 h 56"/>
                  <a:gd name="T34" fmla="*/ 7 w 49"/>
                  <a:gd name="T35" fmla="*/ 52 h 56"/>
                  <a:gd name="T36" fmla="*/ 4 w 49"/>
                  <a:gd name="T37" fmla="*/ 56 h 56"/>
                  <a:gd name="T38" fmla="*/ 30 w 49"/>
                  <a:gd name="T39" fmla="*/ 17 h 56"/>
                  <a:gd name="T40" fmla="*/ 20 w 49"/>
                  <a:gd name="T41" fmla="*/ 27 h 56"/>
                  <a:gd name="T42" fmla="*/ 9 w 49"/>
                  <a:gd name="T43" fmla="*/ 32 h 56"/>
                  <a:gd name="T44" fmla="*/ 3 w 49"/>
                  <a:gd name="T45" fmla="*/ 43 h 56"/>
                  <a:gd name="T46" fmla="*/ 5 w 49"/>
                  <a:gd name="T47" fmla="*/ 51 h 56"/>
                  <a:gd name="T48" fmla="*/ 11 w 49"/>
                  <a:gd name="T49" fmla="*/ 45 h 56"/>
                  <a:gd name="T50" fmla="*/ 21 w 49"/>
                  <a:gd name="T51" fmla="*/ 37 h 56"/>
                  <a:gd name="T52" fmla="*/ 35 w 49"/>
                  <a:gd name="T53" fmla="*/ 19 h 56"/>
                  <a:gd name="T54" fmla="*/ 38 w 49"/>
                  <a:gd name="T55" fmla="*/ 13 h 56"/>
                  <a:gd name="T56" fmla="*/ 40 w 49"/>
                  <a:gd name="T57" fmla="*/ 8 h 56"/>
                  <a:gd name="T58" fmla="*/ 40 w 49"/>
                  <a:gd name="T59" fmla="*/ 2 h 56"/>
                  <a:gd name="T60" fmla="*/ 30 w 49"/>
                  <a:gd name="T61" fmla="*/ 5 h 56"/>
                  <a:gd name="T62" fmla="*/ 25 w 49"/>
                  <a:gd name="T63" fmla="*/ 6 h 56"/>
                  <a:gd name="T64" fmla="*/ 22 w 49"/>
                  <a:gd name="T65" fmla="*/ 7 h 56"/>
                  <a:gd name="T66" fmla="*/ 11 w 49"/>
                  <a:gd name="T67" fmla="*/ 5 h 56"/>
                  <a:gd name="T68" fmla="*/ 11 w 49"/>
                  <a:gd name="T69" fmla="*/ 8 h 56"/>
                  <a:gd name="T70" fmla="*/ 29 w 49"/>
                  <a:gd name="T71"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56">
                    <a:moveTo>
                      <a:pt x="4" y="56"/>
                    </a:moveTo>
                    <a:cubicBezTo>
                      <a:pt x="3" y="55"/>
                      <a:pt x="3" y="55"/>
                      <a:pt x="3" y="55"/>
                    </a:cubicBezTo>
                    <a:cubicBezTo>
                      <a:pt x="0" y="52"/>
                      <a:pt x="1" y="47"/>
                      <a:pt x="1" y="43"/>
                    </a:cubicBezTo>
                    <a:cubicBezTo>
                      <a:pt x="1" y="42"/>
                      <a:pt x="1" y="41"/>
                      <a:pt x="1" y="40"/>
                    </a:cubicBezTo>
                    <a:cubicBezTo>
                      <a:pt x="1" y="35"/>
                      <a:pt x="4" y="32"/>
                      <a:pt x="8" y="30"/>
                    </a:cubicBezTo>
                    <a:cubicBezTo>
                      <a:pt x="10" y="29"/>
                      <a:pt x="12" y="29"/>
                      <a:pt x="13" y="28"/>
                    </a:cubicBezTo>
                    <a:cubicBezTo>
                      <a:pt x="15" y="28"/>
                      <a:pt x="18" y="27"/>
                      <a:pt x="19" y="26"/>
                    </a:cubicBezTo>
                    <a:cubicBezTo>
                      <a:pt x="20" y="25"/>
                      <a:pt x="21" y="24"/>
                      <a:pt x="22" y="23"/>
                    </a:cubicBezTo>
                    <a:cubicBezTo>
                      <a:pt x="24" y="21"/>
                      <a:pt x="26" y="19"/>
                      <a:pt x="28" y="17"/>
                    </a:cubicBezTo>
                    <a:cubicBezTo>
                      <a:pt x="23" y="17"/>
                      <a:pt x="11" y="14"/>
                      <a:pt x="9" y="9"/>
                    </a:cubicBezTo>
                    <a:cubicBezTo>
                      <a:pt x="8" y="7"/>
                      <a:pt x="8" y="5"/>
                      <a:pt x="10" y="2"/>
                    </a:cubicBezTo>
                    <a:cubicBezTo>
                      <a:pt x="11" y="2"/>
                      <a:pt x="11" y="2"/>
                      <a:pt x="11" y="2"/>
                    </a:cubicBezTo>
                    <a:cubicBezTo>
                      <a:pt x="11" y="2"/>
                      <a:pt x="11" y="2"/>
                      <a:pt x="11" y="2"/>
                    </a:cubicBezTo>
                    <a:cubicBezTo>
                      <a:pt x="12" y="3"/>
                      <a:pt x="12" y="3"/>
                      <a:pt x="13" y="4"/>
                    </a:cubicBezTo>
                    <a:cubicBezTo>
                      <a:pt x="16" y="6"/>
                      <a:pt x="16" y="7"/>
                      <a:pt x="19" y="5"/>
                    </a:cubicBezTo>
                    <a:cubicBezTo>
                      <a:pt x="20" y="4"/>
                      <a:pt x="21" y="5"/>
                      <a:pt x="22" y="5"/>
                    </a:cubicBezTo>
                    <a:cubicBezTo>
                      <a:pt x="23" y="5"/>
                      <a:pt x="23" y="5"/>
                      <a:pt x="24" y="5"/>
                    </a:cubicBezTo>
                    <a:cubicBezTo>
                      <a:pt x="24" y="5"/>
                      <a:pt x="24" y="5"/>
                      <a:pt x="24" y="5"/>
                    </a:cubicBezTo>
                    <a:cubicBezTo>
                      <a:pt x="25" y="4"/>
                      <a:pt x="26" y="3"/>
                      <a:pt x="28" y="3"/>
                    </a:cubicBezTo>
                    <a:cubicBezTo>
                      <a:pt x="28" y="3"/>
                      <a:pt x="29" y="3"/>
                      <a:pt x="30" y="3"/>
                    </a:cubicBezTo>
                    <a:cubicBezTo>
                      <a:pt x="33" y="3"/>
                      <a:pt x="36" y="2"/>
                      <a:pt x="39" y="1"/>
                    </a:cubicBezTo>
                    <a:cubicBezTo>
                      <a:pt x="40" y="0"/>
                      <a:pt x="41" y="0"/>
                      <a:pt x="42" y="1"/>
                    </a:cubicBezTo>
                    <a:cubicBezTo>
                      <a:pt x="43" y="2"/>
                      <a:pt x="42" y="5"/>
                      <a:pt x="42" y="7"/>
                    </a:cubicBezTo>
                    <a:cubicBezTo>
                      <a:pt x="49" y="9"/>
                      <a:pt x="49" y="9"/>
                      <a:pt x="49" y="9"/>
                    </a:cubicBezTo>
                    <a:cubicBezTo>
                      <a:pt x="42" y="9"/>
                      <a:pt x="42" y="9"/>
                      <a:pt x="42" y="9"/>
                    </a:cubicBezTo>
                    <a:cubicBezTo>
                      <a:pt x="42" y="9"/>
                      <a:pt x="42" y="9"/>
                      <a:pt x="42" y="9"/>
                    </a:cubicBezTo>
                    <a:cubicBezTo>
                      <a:pt x="41" y="9"/>
                      <a:pt x="41" y="9"/>
                      <a:pt x="41" y="11"/>
                    </a:cubicBezTo>
                    <a:cubicBezTo>
                      <a:pt x="41" y="12"/>
                      <a:pt x="40" y="13"/>
                      <a:pt x="40" y="14"/>
                    </a:cubicBezTo>
                    <a:cubicBezTo>
                      <a:pt x="39" y="15"/>
                      <a:pt x="39" y="15"/>
                      <a:pt x="39" y="16"/>
                    </a:cubicBezTo>
                    <a:cubicBezTo>
                      <a:pt x="38" y="17"/>
                      <a:pt x="37" y="18"/>
                      <a:pt x="37" y="19"/>
                    </a:cubicBezTo>
                    <a:cubicBezTo>
                      <a:pt x="35" y="24"/>
                      <a:pt x="32" y="29"/>
                      <a:pt x="28" y="33"/>
                    </a:cubicBezTo>
                    <a:cubicBezTo>
                      <a:pt x="26" y="35"/>
                      <a:pt x="24" y="37"/>
                      <a:pt x="22" y="39"/>
                    </a:cubicBezTo>
                    <a:cubicBezTo>
                      <a:pt x="20" y="41"/>
                      <a:pt x="18" y="42"/>
                      <a:pt x="16" y="44"/>
                    </a:cubicBezTo>
                    <a:cubicBezTo>
                      <a:pt x="15" y="45"/>
                      <a:pt x="13" y="46"/>
                      <a:pt x="12" y="47"/>
                    </a:cubicBezTo>
                    <a:cubicBezTo>
                      <a:pt x="11" y="48"/>
                      <a:pt x="10" y="49"/>
                      <a:pt x="9" y="50"/>
                    </a:cubicBezTo>
                    <a:cubicBezTo>
                      <a:pt x="8" y="50"/>
                      <a:pt x="8" y="51"/>
                      <a:pt x="7" y="52"/>
                    </a:cubicBezTo>
                    <a:cubicBezTo>
                      <a:pt x="6" y="53"/>
                      <a:pt x="6" y="54"/>
                      <a:pt x="5" y="55"/>
                    </a:cubicBezTo>
                    <a:lnTo>
                      <a:pt x="4" y="56"/>
                    </a:lnTo>
                    <a:close/>
                    <a:moveTo>
                      <a:pt x="31" y="15"/>
                    </a:moveTo>
                    <a:cubicBezTo>
                      <a:pt x="30" y="17"/>
                      <a:pt x="30" y="17"/>
                      <a:pt x="30" y="17"/>
                    </a:cubicBezTo>
                    <a:cubicBezTo>
                      <a:pt x="29" y="20"/>
                      <a:pt x="26" y="22"/>
                      <a:pt x="23" y="25"/>
                    </a:cubicBezTo>
                    <a:cubicBezTo>
                      <a:pt x="22" y="26"/>
                      <a:pt x="21" y="26"/>
                      <a:pt x="20" y="27"/>
                    </a:cubicBezTo>
                    <a:cubicBezTo>
                      <a:pt x="19" y="29"/>
                      <a:pt x="16" y="30"/>
                      <a:pt x="14" y="30"/>
                    </a:cubicBezTo>
                    <a:cubicBezTo>
                      <a:pt x="12" y="31"/>
                      <a:pt x="11" y="31"/>
                      <a:pt x="9" y="32"/>
                    </a:cubicBezTo>
                    <a:cubicBezTo>
                      <a:pt x="5" y="34"/>
                      <a:pt x="3" y="36"/>
                      <a:pt x="3" y="40"/>
                    </a:cubicBezTo>
                    <a:cubicBezTo>
                      <a:pt x="3" y="41"/>
                      <a:pt x="3" y="42"/>
                      <a:pt x="3" y="43"/>
                    </a:cubicBezTo>
                    <a:cubicBezTo>
                      <a:pt x="3" y="47"/>
                      <a:pt x="2" y="50"/>
                      <a:pt x="4" y="53"/>
                    </a:cubicBezTo>
                    <a:cubicBezTo>
                      <a:pt x="5" y="52"/>
                      <a:pt x="5" y="52"/>
                      <a:pt x="5" y="51"/>
                    </a:cubicBezTo>
                    <a:cubicBezTo>
                      <a:pt x="6" y="50"/>
                      <a:pt x="7" y="49"/>
                      <a:pt x="7" y="48"/>
                    </a:cubicBezTo>
                    <a:cubicBezTo>
                      <a:pt x="8" y="47"/>
                      <a:pt x="10" y="46"/>
                      <a:pt x="11" y="45"/>
                    </a:cubicBezTo>
                    <a:cubicBezTo>
                      <a:pt x="12" y="44"/>
                      <a:pt x="13" y="43"/>
                      <a:pt x="14" y="43"/>
                    </a:cubicBezTo>
                    <a:cubicBezTo>
                      <a:pt x="16" y="41"/>
                      <a:pt x="18" y="39"/>
                      <a:pt x="21" y="37"/>
                    </a:cubicBezTo>
                    <a:cubicBezTo>
                      <a:pt x="23" y="36"/>
                      <a:pt x="25" y="34"/>
                      <a:pt x="27" y="32"/>
                    </a:cubicBezTo>
                    <a:cubicBezTo>
                      <a:pt x="31" y="28"/>
                      <a:pt x="33" y="23"/>
                      <a:pt x="35" y="19"/>
                    </a:cubicBezTo>
                    <a:cubicBezTo>
                      <a:pt x="35" y="17"/>
                      <a:pt x="36" y="16"/>
                      <a:pt x="37" y="15"/>
                    </a:cubicBezTo>
                    <a:cubicBezTo>
                      <a:pt x="37" y="14"/>
                      <a:pt x="38" y="14"/>
                      <a:pt x="38" y="13"/>
                    </a:cubicBezTo>
                    <a:cubicBezTo>
                      <a:pt x="38" y="13"/>
                      <a:pt x="39" y="12"/>
                      <a:pt x="39" y="11"/>
                    </a:cubicBezTo>
                    <a:cubicBezTo>
                      <a:pt x="39" y="10"/>
                      <a:pt x="39" y="8"/>
                      <a:pt x="40" y="8"/>
                    </a:cubicBezTo>
                    <a:cubicBezTo>
                      <a:pt x="40" y="7"/>
                      <a:pt x="40" y="7"/>
                      <a:pt x="40" y="7"/>
                    </a:cubicBezTo>
                    <a:cubicBezTo>
                      <a:pt x="41" y="5"/>
                      <a:pt x="41" y="3"/>
                      <a:pt x="40" y="2"/>
                    </a:cubicBezTo>
                    <a:cubicBezTo>
                      <a:pt x="40" y="2"/>
                      <a:pt x="40" y="2"/>
                      <a:pt x="40" y="2"/>
                    </a:cubicBezTo>
                    <a:cubicBezTo>
                      <a:pt x="37" y="4"/>
                      <a:pt x="34" y="5"/>
                      <a:pt x="30" y="5"/>
                    </a:cubicBezTo>
                    <a:cubicBezTo>
                      <a:pt x="30" y="5"/>
                      <a:pt x="29" y="5"/>
                      <a:pt x="28" y="5"/>
                    </a:cubicBezTo>
                    <a:cubicBezTo>
                      <a:pt x="27" y="5"/>
                      <a:pt x="26" y="6"/>
                      <a:pt x="25" y="6"/>
                    </a:cubicBezTo>
                    <a:cubicBezTo>
                      <a:pt x="25" y="7"/>
                      <a:pt x="25" y="7"/>
                      <a:pt x="25" y="7"/>
                    </a:cubicBezTo>
                    <a:cubicBezTo>
                      <a:pt x="24" y="7"/>
                      <a:pt x="23" y="7"/>
                      <a:pt x="22" y="7"/>
                    </a:cubicBezTo>
                    <a:cubicBezTo>
                      <a:pt x="21" y="7"/>
                      <a:pt x="21" y="6"/>
                      <a:pt x="21" y="6"/>
                    </a:cubicBezTo>
                    <a:cubicBezTo>
                      <a:pt x="16" y="9"/>
                      <a:pt x="14" y="8"/>
                      <a:pt x="11" y="5"/>
                    </a:cubicBezTo>
                    <a:cubicBezTo>
                      <a:pt x="11" y="5"/>
                      <a:pt x="11" y="5"/>
                      <a:pt x="11" y="5"/>
                    </a:cubicBezTo>
                    <a:cubicBezTo>
                      <a:pt x="10" y="6"/>
                      <a:pt x="10" y="7"/>
                      <a:pt x="11" y="8"/>
                    </a:cubicBezTo>
                    <a:cubicBezTo>
                      <a:pt x="13" y="12"/>
                      <a:pt x="24" y="15"/>
                      <a:pt x="29" y="15"/>
                    </a:cubicBezTo>
                    <a:cubicBezTo>
                      <a:pt x="29" y="15"/>
                      <a:pt x="29" y="15"/>
                      <a:pt x="29" y="15"/>
                    </a:cubicBezTo>
                    <a:lnTo>
                      <a:pt x="31" y="1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89" name="Freeform 298"/>
              <p:cNvSpPr/>
              <p:nvPr/>
            </p:nvSpPr>
            <p:spPr bwMode="auto">
              <a:xfrm>
                <a:off x="4700588" y="3001790"/>
                <a:ext cx="177800" cy="158750"/>
              </a:xfrm>
              <a:custGeom>
                <a:avLst/>
                <a:gdLst>
                  <a:gd name="T0" fmla="*/ 65 w 65"/>
                  <a:gd name="T1" fmla="*/ 21 h 58"/>
                  <a:gd name="T2" fmla="*/ 57 w 65"/>
                  <a:gd name="T3" fmla="*/ 21 h 58"/>
                  <a:gd name="T4" fmla="*/ 61 w 65"/>
                  <a:gd name="T5" fmla="*/ 16 h 58"/>
                  <a:gd name="T6" fmla="*/ 59 w 65"/>
                  <a:gd name="T7" fmla="*/ 3 h 58"/>
                  <a:gd name="T8" fmla="*/ 47 w 65"/>
                  <a:gd name="T9" fmla="*/ 4 h 58"/>
                  <a:gd name="T10" fmla="*/ 37 w 65"/>
                  <a:gd name="T11" fmla="*/ 13 h 58"/>
                  <a:gd name="T12" fmla="*/ 35 w 65"/>
                  <a:gd name="T13" fmla="*/ 16 h 58"/>
                  <a:gd name="T14" fmla="*/ 29 w 65"/>
                  <a:gd name="T15" fmla="*/ 15 h 58"/>
                  <a:gd name="T16" fmla="*/ 20 w 65"/>
                  <a:gd name="T17" fmla="*/ 22 h 58"/>
                  <a:gd name="T18" fmla="*/ 17 w 65"/>
                  <a:gd name="T19" fmla="*/ 17 h 58"/>
                  <a:gd name="T20" fmla="*/ 14 w 65"/>
                  <a:gd name="T21" fmla="*/ 13 h 58"/>
                  <a:gd name="T22" fmla="*/ 12 w 65"/>
                  <a:gd name="T23" fmla="*/ 30 h 58"/>
                  <a:gd name="T24" fmla="*/ 5 w 65"/>
                  <a:gd name="T25" fmla="*/ 30 h 58"/>
                  <a:gd name="T26" fmla="*/ 1 w 65"/>
                  <a:gd name="T27" fmla="*/ 32 h 58"/>
                  <a:gd name="T28" fmla="*/ 7 w 65"/>
                  <a:gd name="T29" fmla="*/ 49 h 58"/>
                  <a:gd name="T30" fmla="*/ 6 w 65"/>
                  <a:gd name="T31" fmla="*/ 50 h 58"/>
                  <a:gd name="T32" fmla="*/ 8 w 65"/>
                  <a:gd name="T33" fmla="*/ 53 h 58"/>
                  <a:gd name="T34" fmla="*/ 14 w 65"/>
                  <a:gd name="T35" fmla="*/ 58 h 58"/>
                  <a:gd name="T36" fmla="*/ 21 w 65"/>
                  <a:gd name="T37" fmla="*/ 56 h 58"/>
                  <a:gd name="T38" fmla="*/ 24 w 65"/>
                  <a:gd name="T39" fmla="*/ 55 h 58"/>
                  <a:gd name="T40" fmla="*/ 29 w 65"/>
                  <a:gd name="T41" fmla="*/ 55 h 58"/>
                  <a:gd name="T42" fmla="*/ 37 w 65"/>
                  <a:gd name="T43" fmla="*/ 55 h 58"/>
                  <a:gd name="T44" fmla="*/ 40 w 65"/>
                  <a:gd name="T45" fmla="*/ 53 h 58"/>
                  <a:gd name="T46" fmla="*/ 44 w 65"/>
                  <a:gd name="T47" fmla="*/ 52 h 58"/>
                  <a:gd name="T48" fmla="*/ 56 w 65"/>
                  <a:gd name="T49" fmla="*/ 37 h 58"/>
                  <a:gd name="T50" fmla="*/ 62 w 65"/>
                  <a:gd name="T51" fmla="*/ 30 h 58"/>
                  <a:gd name="T52" fmla="*/ 65 w 65"/>
                  <a:gd name="T53"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58">
                    <a:moveTo>
                      <a:pt x="65" y="21"/>
                    </a:moveTo>
                    <a:cubicBezTo>
                      <a:pt x="62" y="21"/>
                      <a:pt x="59" y="26"/>
                      <a:pt x="57" y="21"/>
                    </a:cubicBezTo>
                    <a:cubicBezTo>
                      <a:pt x="55" y="17"/>
                      <a:pt x="61" y="18"/>
                      <a:pt x="61" y="16"/>
                    </a:cubicBezTo>
                    <a:cubicBezTo>
                      <a:pt x="61" y="13"/>
                      <a:pt x="62" y="5"/>
                      <a:pt x="59" y="3"/>
                    </a:cubicBezTo>
                    <a:cubicBezTo>
                      <a:pt x="54" y="0"/>
                      <a:pt x="51" y="1"/>
                      <a:pt x="47" y="4"/>
                    </a:cubicBezTo>
                    <a:cubicBezTo>
                      <a:pt x="43" y="7"/>
                      <a:pt x="40" y="10"/>
                      <a:pt x="37" y="13"/>
                    </a:cubicBezTo>
                    <a:cubicBezTo>
                      <a:pt x="36" y="14"/>
                      <a:pt x="37" y="16"/>
                      <a:pt x="35" y="16"/>
                    </a:cubicBezTo>
                    <a:cubicBezTo>
                      <a:pt x="33" y="17"/>
                      <a:pt x="32" y="15"/>
                      <a:pt x="29" y="15"/>
                    </a:cubicBezTo>
                    <a:cubicBezTo>
                      <a:pt x="25" y="15"/>
                      <a:pt x="25" y="22"/>
                      <a:pt x="20" y="22"/>
                    </a:cubicBezTo>
                    <a:cubicBezTo>
                      <a:pt x="16" y="21"/>
                      <a:pt x="17" y="21"/>
                      <a:pt x="17" y="17"/>
                    </a:cubicBezTo>
                    <a:cubicBezTo>
                      <a:pt x="17" y="16"/>
                      <a:pt x="15" y="14"/>
                      <a:pt x="14" y="13"/>
                    </a:cubicBezTo>
                    <a:cubicBezTo>
                      <a:pt x="14" y="17"/>
                      <a:pt x="16" y="28"/>
                      <a:pt x="12" y="30"/>
                    </a:cubicBezTo>
                    <a:cubicBezTo>
                      <a:pt x="11" y="31"/>
                      <a:pt x="6" y="33"/>
                      <a:pt x="5" y="30"/>
                    </a:cubicBezTo>
                    <a:cubicBezTo>
                      <a:pt x="4" y="27"/>
                      <a:pt x="0" y="28"/>
                      <a:pt x="1" y="32"/>
                    </a:cubicBezTo>
                    <a:cubicBezTo>
                      <a:pt x="4" y="38"/>
                      <a:pt x="7" y="43"/>
                      <a:pt x="7" y="49"/>
                    </a:cubicBezTo>
                    <a:cubicBezTo>
                      <a:pt x="7" y="48"/>
                      <a:pt x="6" y="49"/>
                      <a:pt x="6" y="50"/>
                    </a:cubicBezTo>
                    <a:cubicBezTo>
                      <a:pt x="6" y="51"/>
                      <a:pt x="8" y="52"/>
                      <a:pt x="8" y="53"/>
                    </a:cubicBezTo>
                    <a:cubicBezTo>
                      <a:pt x="10" y="56"/>
                      <a:pt x="10" y="56"/>
                      <a:pt x="14" y="58"/>
                    </a:cubicBezTo>
                    <a:cubicBezTo>
                      <a:pt x="14" y="58"/>
                      <a:pt x="20" y="56"/>
                      <a:pt x="21" y="56"/>
                    </a:cubicBezTo>
                    <a:cubicBezTo>
                      <a:pt x="22" y="56"/>
                      <a:pt x="23" y="55"/>
                      <a:pt x="24" y="55"/>
                    </a:cubicBezTo>
                    <a:cubicBezTo>
                      <a:pt x="26" y="54"/>
                      <a:pt x="28" y="55"/>
                      <a:pt x="29" y="55"/>
                    </a:cubicBezTo>
                    <a:cubicBezTo>
                      <a:pt x="32" y="55"/>
                      <a:pt x="35" y="56"/>
                      <a:pt x="37" y="55"/>
                    </a:cubicBezTo>
                    <a:cubicBezTo>
                      <a:pt x="38" y="54"/>
                      <a:pt x="38" y="53"/>
                      <a:pt x="40" y="53"/>
                    </a:cubicBezTo>
                    <a:cubicBezTo>
                      <a:pt x="41" y="53"/>
                      <a:pt x="42" y="53"/>
                      <a:pt x="44" y="52"/>
                    </a:cubicBezTo>
                    <a:cubicBezTo>
                      <a:pt x="49" y="47"/>
                      <a:pt x="53" y="43"/>
                      <a:pt x="56" y="37"/>
                    </a:cubicBezTo>
                    <a:cubicBezTo>
                      <a:pt x="58" y="34"/>
                      <a:pt x="59" y="32"/>
                      <a:pt x="62" y="30"/>
                    </a:cubicBezTo>
                    <a:cubicBezTo>
                      <a:pt x="64" y="28"/>
                      <a:pt x="64" y="24"/>
                      <a:pt x="65"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490" name="Freeform 299"/>
              <p:cNvSpPr>
                <a:spLocks noEditPoints="1"/>
              </p:cNvSpPr>
              <p:nvPr/>
            </p:nvSpPr>
            <p:spPr bwMode="auto">
              <a:xfrm>
                <a:off x="4700588" y="3004965"/>
                <a:ext cx="179388" cy="158750"/>
              </a:xfrm>
              <a:custGeom>
                <a:avLst/>
                <a:gdLst>
                  <a:gd name="T0" fmla="*/ 13 w 66"/>
                  <a:gd name="T1" fmla="*/ 58 h 58"/>
                  <a:gd name="T2" fmla="*/ 6 w 66"/>
                  <a:gd name="T3" fmla="*/ 52 h 58"/>
                  <a:gd name="T4" fmla="*/ 5 w 66"/>
                  <a:gd name="T5" fmla="*/ 47 h 58"/>
                  <a:gd name="T6" fmla="*/ 2 w 66"/>
                  <a:gd name="T7" fmla="*/ 36 h 58"/>
                  <a:gd name="T8" fmla="*/ 0 w 66"/>
                  <a:gd name="T9" fmla="*/ 28 h 58"/>
                  <a:gd name="T10" fmla="*/ 6 w 66"/>
                  <a:gd name="T11" fmla="*/ 29 h 58"/>
                  <a:gd name="T12" fmla="*/ 12 w 66"/>
                  <a:gd name="T13" fmla="*/ 28 h 58"/>
                  <a:gd name="T14" fmla="*/ 13 w 66"/>
                  <a:gd name="T15" fmla="*/ 12 h 58"/>
                  <a:gd name="T16" fmla="*/ 15 w 66"/>
                  <a:gd name="T17" fmla="*/ 11 h 58"/>
                  <a:gd name="T18" fmla="*/ 18 w 66"/>
                  <a:gd name="T19" fmla="*/ 16 h 58"/>
                  <a:gd name="T20" fmla="*/ 20 w 66"/>
                  <a:gd name="T21" fmla="*/ 20 h 58"/>
                  <a:gd name="T22" fmla="*/ 29 w 66"/>
                  <a:gd name="T23" fmla="*/ 13 h 58"/>
                  <a:gd name="T24" fmla="*/ 32 w 66"/>
                  <a:gd name="T25" fmla="*/ 14 h 58"/>
                  <a:gd name="T26" fmla="*/ 36 w 66"/>
                  <a:gd name="T27" fmla="*/ 13 h 58"/>
                  <a:gd name="T28" fmla="*/ 38 w 66"/>
                  <a:gd name="T29" fmla="*/ 10 h 58"/>
                  <a:gd name="T30" fmla="*/ 54 w 66"/>
                  <a:gd name="T31" fmla="*/ 0 h 58"/>
                  <a:gd name="T32" fmla="*/ 62 w 66"/>
                  <a:gd name="T33" fmla="*/ 14 h 58"/>
                  <a:gd name="T34" fmla="*/ 60 w 66"/>
                  <a:gd name="T35" fmla="*/ 18 h 58"/>
                  <a:gd name="T36" fmla="*/ 58 w 66"/>
                  <a:gd name="T37" fmla="*/ 20 h 58"/>
                  <a:gd name="T38" fmla="*/ 61 w 66"/>
                  <a:gd name="T39" fmla="*/ 21 h 58"/>
                  <a:gd name="T40" fmla="*/ 66 w 66"/>
                  <a:gd name="T41" fmla="*/ 20 h 58"/>
                  <a:gd name="T42" fmla="*/ 65 w 66"/>
                  <a:gd name="T43" fmla="*/ 23 h 58"/>
                  <a:gd name="T44" fmla="*/ 57 w 66"/>
                  <a:gd name="T45" fmla="*/ 36 h 58"/>
                  <a:gd name="T46" fmla="*/ 41 w 66"/>
                  <a:gd name="T47" fmla="*/ 53 h 58"/>
                  <a:gd name="T48" fmla="*/ 38 w 66"/>
                  <a:gd name="T49" fmla="*/ 54 h 58"/>
                  <a:gd name="T50" fmla="*/ 33 w 66"/>
                  <a:gd name="T51" fmla="*/ 55 h 58"/>
                  <a:gd name="T52" fmla="*/ 29 w 66"/>
                  <a:gd name="T53" fmla="*/ 55 h 58"/>
                  <a:gd name="T54" fmla="*/ 24 w 66"/>
                  <a:gd name="T55" fmla="*/ 55 h 58"/>
                  <a:gd name="T56" fmla="*/ 21 w 66"/>
                  <a:gd name="T57" fmla="*/ 56 h 58"/>
                  <a:gd name="T58" fmla="*/ 14 w 66"/>
                  <a:gd name="T59" fmla="*/ 58 h 58"/>
                  <a:gd name="T60" fmla="*/ 7 w 66"/>
                  <a:gd name="T61" fmla="*/ 48 h 58"/>
                  <a:gd name="T62" fmla="*/ 9 w 66"/>
                  <a:gd name="T63" fmla="*/ 52 h 58"/>
                  <a:gd name="T64" fmla="*/ 17 w 66"/>
                  <a:gd name="T65" fmla="*/ 55 h 58"/>
                  <a:gd name="T66" fmla="*/ 22 w 66"/>
                  <a:gd name="T67" fmla="*/ 54 h 58"/>
                  <a:gd name="T68" fmla="*/ 28 w 66"/>
                  <a:gd name="T69" fmla="*/ 53 h 58"/>
                  <a:gd name="T70" fmla="*/ 33 w 66"/>
                  <a:gd name="T71" fmla="*/ 53 h 58"/>
                  <a:gd name="T72" fmla="*/ 36 w 66"/>
                  <a:gd name="T73" fmla="*/ 53 h 58"/>
                  <a:gd name="T74" fmla="*/ 40 w 66"/>
                  <a:gd name="T75" fmla="*/ 51 h 58"/>
                  <a:gd name="T76" fmla="*/ 43 w 66"/>
                  <a:gd name="T77" fmla="*/ 50 h 58"/>
                  <a:gd name="T78" fmla="*/ 61 w 66"/>
                  <a:gd name="T79" fmla="*/ 28 h 58"/>
                  <a:gd name="T80" fmla="*/ 64 w 66"/>
                  <a:gd name="T81" fmla="*/ 21 h 58"/>
                  <a:gd name="T82" fmla="*/ 59 w 66"/>
                  <a:gd name="T83" fmla="*/ 23 h 58"/>
                  <a:gd name="T84" fmla="*/ 56 w 66"/>
                  <a:gd name="T85" fmla="*/ 17 h 58"/>
                  <a:gd name="T86" fmla="*/ 60 w 66"/>
                  <a:gd name="T87" fmla="*/ 15 h 58"/>
                  <a:gd name="T88" fmla="*/ 59 w 66"/>
                  <a:gd name="T89" fmla="*/ 3 h 58"/>
                  <a:gd name="T90" fmla="*/ 39 w 66"/>
                  <a:gd name="T91" fmla="*/ 11 h 58"/>
                  <a:gd name="T92" fmla="*/ 38 w 66"/>
                  <a:gd name="T93" fmla="*/ 14 h 58"/>
                  <a:gd name="T94" fmla="*/ 32 w 66"/>
                  <a:gd name="T95" fmla="*/ 16 h 58"/>
                  <a:gd name="T96" fmla="*/ 26 w 66"/>
                  <a:gd name="T97" fmla="*/ 18 h 58"/>
                  <a:gd name="T98" fmla="*/ 16 w 66"/>
                  <a:gd name="T99" fmla="*/ 18 h 58"/>
                  <a:gd name="T100" fmla="*/ 15 w 66"/>
                  <a:gd name="T101" fmla="*/ 14 h 58"/>
                  <a:gd name="T102" fmla="*/ 13 w 66"/>
                  <a:gd name="T103" fmla="*/ 30 h 58"/>
                  <a:gd name="T104" fmla="*/ 4 w 66"/>
                  <a:gd name="T105" fmla="*/ 30 h 58"/>
                  <a:gd name="T106" fmla="*/ 2 w 66"/>
                  <a:gd name="T107" fmla="*/ 30 h 58"/>
                  <a:gd name="T108" fmla="*/ 8 w 66"/>
                  <a:gd name="T109"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58">
                    <a:moveTo>
                      <a:pt x="14" y="58"/>
                    </a:moveTo>
                    <a:cubicBezTo>
                      <a:pt x="13" y="58"/>
                      <a:pt x="13" y="58"/>
                      <a:pt x="13" y="58"/>
                    </a:cubicBezTo>
                    <a:cubicBezTo>
                      <a:pt x="9" y="56"/>
                      <a:pt x="9" y="56"/>
                      <a:pt x="7" y="53"/>
                    </a:cubicBezTo>
                    <a:cubicBezTo>
                      <a:pt x="7" y="52"/>
                      <a:pt x="7" y="52"/>
                      <a:pt x="6" y="52"/>
                    </a:cubicBezTo>
                    <a:cubicBezTo>
                      <a:pt x="6" y="51"/>
                      <a:pt x="5" y="50"/>
                      <a:pt x="5" y="49"/>
                    </a:cubicBezTo>
                    <a:cubicBezTo>
                      <a:pt x="5" y="48"/>
                      <a:pt x="5" y="48"/>
                      <a:pt x="5" y="47"/>
                    </a:cubicBezTo>
                    <a:cubicBezTo>
                      <a:pt x="6" y="47"/>
                      <a:pt x="6" y="47"/>
                      <a:pt x="6" y="47"/>
                    </a:cubicBezTo>
                    <a:cubicBezTo>
                      <a:pt x="6" y="43"/>
                      <a:pt x="4" y="39"/>
                      <a:pt x="2" y="36"/>
                    </a:cubicBezTo>
                    <a:cubicBezTo>
                      <a:pt x="2" y="34"/>
                      <a:pt x="1" y="33"/>
                      <a:pt x="0" y="31"/>
                    </a:cubicBezTo>
                    <a:cubicBezTo>
                      <a:pt x="0" y="29"/>
                      <a:pt x="0" y="28"/>
                      <a:pt x="0" y="28"/>
                    </a:cubicBezTo>
                    <a:cubicBezTo>
                      <a:pt x="1" y="27"/>
                      <a:pt x="2" y="27"/>
                      <a:pt x="3" y="27"/>
                    </a:cubicBezTo>
                    <a:cubicBezTo>
                      <a:pt x="4" y="27"/>
                      <a:pt x="5" y="28"/>
                      <a:pt x="6" y="29"/>
                    </a:cubicBezTo>
                    <a:cubicBezTo>
                      <a:pt x="6" y="30"/>
                      <a:pt x="7" y="30"/>
                      <a:pt x="7" y="30"/>
                    </a:cubicBezTo>
                    <a:cubicBezTo>
                      <a:pt x="9" y="30"/>
                      <a:pt x="11" y="29"/>
                      <a:pt x="12" y="28"/>
                    </a:cubicBezTo>
                    <a:cubicBezTo>
                      <a:pt x="14" y="27"/>
                      <a:pt x="14" y="20"/>
                      <a:pt x="13" y="16"/>
                    </a:cubicBezTo>
                    <a:cubicBezTo>
                      <a:pt x="13" y="14"/>
                      <a:pt x="13" y="13"/>
                      <a:pt x="13" y="12"/>
                    </a:cubicBezTo>
                    <a:cubicBezTo>
                      <a:pt x="13" y="9"/>
                      <a:pt x="13" y="9"/>
                      <a:pt x="13" y="9"/>
                    </a:cubicBezTo>
                    <a:cubicBezTo>
                      <a:pt x="15" y="11"/>
                      <a:pt x="15" y="11"/>
                      <a:pt x="15" y="11"/>
                    </a:cubicBezTo>
                    <a:cubicBezTo>
                      <a:pt x="15" y="11"/>
                      <a:pt x="15" y="12"/>
                      <a:pt x="15" y="12"/>
                    </a:cubicBezTo>
                    <a:cubicBezTo>
                      <a:pt x="17" y="13"/>
                      <a:pt x="18" y="15"/>
                      <a:pt x="18" y="16"/>
                    </a:cubicBezTo>
                    <a:cubicBezTo>
                      <a:pt x="18" y="17"/>
                      <a:pt x="18" y="17"/>
                      <a:pt x="18" y="18"/>
                    </a:cubicBezTo>
                    <a:cubicBezTo>
                      <a:pt x="18" y="19"/>
                      <a:pt x="18" y="19"/>
                      <a:pt x="20" y="20"/>
                    </a:cubicBezTo>
                    <a:cubicBezTo>
                      <a:pt x="22" y="20"/>
                      <a:pt x="23" y="19"/>
                      <a:pt x="24" y="17"/>
                    </a:cubicBezTo>
                    <a:cubicBezTo>
                      <a:pt x="25" y="15"/>
                      <a:pt x="27" y="13"/>
                      <a:pt x="29" y="13"/>
                    </a:cubicBezTo>
                    <a:cubicBezTo>
                      <a:pt x="29" y="13"/>
                      <a:pt x="29" y="13"/>
                      <a:pt x="29" y="13"/>
                    </a:cubicBezTo>
                    <a:cubicBezTo>
                      <a:pt x="31" y="13"/>
                      <a:pt x="31" y="14"/>
                      <a:pt x="32" y="14"/>
                    </a:cubicBezTo>
                    <a:cubicBezTo>
                      <a:pt x="33" y="14"/>
                      <a:pt x="34" y="15"/>
                      <a:pt x="35" y="14"/>
                    </a:cubicBezTo>
                    <a:cubicBezTo>
                      <a:pt x="35" y="14"/>
                      <a:pt x="36" y="14"/>
                      <a:pt x="36" y="13"/>
                    </a:cubicBezTo>
                    <a:cubicBezTo>
                      <a:pt x="36" y="12"/>
                      <a:pt x="36" y="12"/>
                      <a:pt x="37" y="11"/>
                    </a:cubicBezTo>
                    <a:cubicBezTo>
                      <a:pt x="38" y="10"/>
                      <a:pt x="38" y="10"/>
                      <a:pt x="38" y="10"/>
                    </a:cubicBezTo>
                    <a:cubicBezTo>
                      <a:pt x="40" y="7"/>
                      <a:pt x="43" y="5"/>
                      <a:pt x="46" y="2"/>
                    </a:cubicBezTo>
                    <a:cubicBezTo>
                      <a:pt x="49" y="0"/>
                      <a:pt x="51" y="0"/>
                      <a:pt x="54" y="0"/>
                    </a:cubicBezTo>
                    <a:cubicBezTo>
                      <a:pt x="56" y="0"/>
                      <a:pt x="58" y="0"/>
                      <a:pt x="60" y="2"/>
                    </a:cubicBezTo>
                    <a:cubicBezTo>
                      <a:pt x="62" y="3"/>
                      <a:pt x="62" y="8"/>
                      <a:pt x="62" y="14"/>
                    </a:cubicBezTo>
                    <a:cubicBezTo>
                      <a:pt x="62" y="14"/>
                      <a:pt x="62" y="15"/>
                      <a:pt x="62" y="15"/>
                    </a:cubicBezTo>
                    <a:cubicBezTo>
                      <a:pt x="62" y="17"/>
                      <a:pt x="61" y="17"/>
                      <a:pt x="60" y="18"/>
                    </a:cubicBezTo>
                    <a:cubicBezTo>
                      <a:pt x="59" y="18"/>
                      <a:pt x="58" y="18"/>
                      <a:pt x="58" y="18"/>
                    </a:cubicBezTo>
                    <a:cubicBezTo>
                      <a:pt x="58" y="19"/>
                      <a:pt x="58" y="19"/>
                      <a:pt x="58" y="20"/>
                    </a:cubicBezTo>
                    <a:cubicBezTo>
                      <a:pt x="58" y="21"/>
                      <a:pt x="59" y="21"/>
                      <a:pt x="59" y="21"/>
                    </a:cubicBezTo>
                    <a:cubicBezTo>
                      <a:pt x="59" y="21"/>
                      <a:pt x="60" y="21"/>
                      <a:pt x="61" y="21"/>
                    </a:cubicBezTo>
                    <a:cubicBezTo>
                      <a:pt x="62" y="20"/>
                      <a:pt x="63" y="19"/>
                      <a:pt x="65" y="19"/>
                    </a:cubicBezTo>
                    <a:cubicBezTo>
                      <a:pt x="66" y="20"/>
                      <a:pt x="66" y="20"/>
                      <a:pt x="66" y="20"/>
                    </a:cubicBezTo>
                    <a:cubicBezTo>
                      <a:pt x="66" y="21"/>
                      <a:pt x="66" y="21"/>
                      <a:pt x="66" y="21"/>
                    </a:cubicBezTo>
                    <a:cubicBezTo>
                      <a:pt x="66" y="21"/>
                      <a:pt x="66" y="22"/>
                      <a:pt x="65" y="23"/>
                    </a:cubicBezTo>
                    <a:cubicBezTo>
                      <a:pt x="65" y="25"/>
                      <a:pt x="65" y="28"/>
                      <a:pt x="63" y="30"/>
                    </a:cubicBezTo>
                    <a:cubicBezTo>
                      <a:pt x="60" y="32"/>
                      <a:pt x="59" y="33"/>
                      <a:pt x="57" y="36"/>
                    </a:cubicBezTo>
                    <a:cubicBezTo>
                      <a:pt x="54" y="42"/>
                      <a:pt x="50" y="47"/>
                      <a:pt x="44" y="51"/>
                    </a:cubicBezTo>
                    <a:cubicBezTo>
                      <a:pt x="43" y="52"/>
                      <a:pt x="42" y="53"/>
                      <a:pt x="41" y="53"/>
                    </a:cubicBezTo>
                    <a:cubicBezTo>
                      <a:pt x="40" y="53"/>
                      <a:pt x="40" y="53"/>
                      <a:pt x="40" y="53"/>
                    </a:cubicBezTo>
                    <a:cubicBezTo>
                      <a:pt x="39" y="53"/>
                      <a:pt x="39" y="53"/>
                      <a:pt x="38" y="54"/>
                    </a:cubicBezTo>
                    <a:cubicBezTo>
                      <a:pt x="38" y="54"/>
                      <a:pt x="38" y="55"/>
                      <a:pt x="37" y="55"/>
                    </a:cubicBezTo>
                    <a:cubicBezTo>
                      <a:pt x="36" y="55"/>
                      <a:pt x="35" y="55"/>
                      <a:pt x="33" y="55"/>
                    </a:cubicBezTo>
                    <a:cubicBezTo>
                      <a:pt x="33" y="55"/>
                      <a:pt x="33" y="55"/>
                      <a:pt x="33" y="55"/>
                    </a:cubicBezTo>
                    <a:cubicBezTo>
                      <a:pt x="32" y="55"/>
                      <a:pt x="30" y="55"/>
                      <a:pt x="29" y="55"/>
                    </a:cubicBezTo>
                    <a:cubicBezTo>
                      <a:pt x="29" y="55"/>
                      <a:pt x="28" y="55"/>
                      <a:pt x="28" y="55"/>
                    </a:cubicBezTo>
                    <a:cubicBezTo>
                      <a:pt x="27" y="55"/>
                      <a:pt x="25" y="54"/>
                      <a:pt x="24" y="55"/>
                    </a:cubicBezTo>
                    <a:cubicBezTo>
                      <a:pt x="24" y="55"/>
                      <a:pt x="24" y="55"/>
                      <a:pt x="23" y="55"/>
                    </a:cubicBezTo>
                    <a:cubicBezTo>
                      <a:pt x="23" y="56"/>
                      <a:pt x="22" y="56"/>
                      <a:pt x="21" y="56"/>
                    </a:cubicBezTo>
                    <a:cubicBezTo>
                      <a:pt x="21" y="56"/>
                      <a:pt x="19" y="57"/>
                      <a:pt x="18" y="57"/>
                    </a:cubicBezTo>
                    <a:cubicBezTo>
                      <a:pt x="15" y="58"/>
                      <a:pt x="14" y="58"/>
                      <a:pt x="14" y="58"/>
                    </a:cubicBezTo>
                    <a:close/>
                    <a:moveTo>
                      <a:pt x="7" y="48"/>
                    </a:moveTo>
                    <a:cubicBezTo>
                      <a:pt x="7" y="48"/>
                      <a:pt x="7" y="48"/>
                      <a:pt x="7" y="48"/>
                    </a:cubicBezTo>
                    <a:cubicBezTo>
                      <a:pt x="7" y="49"/>
                      <a:pt x="8" y="50"/>
                      <a:pt x="8" y="50"/>
                    </a:cubicBezTo>
                    <a:cubicBezTo>
                      <a:pt x="8" y="51"/>
                      <a:pt x="9" y="51"/>
                      <a:pt x="9" y="52"/>
                    </a:cubicBezTo>
                    <a:cubicBezTo>
                      <a:pt x="10" y="54"/>
                      <a:pt x="10" y="55"/>
                      <a:pt x="14" y="56"/>
                    </a:cubicBezTo>
                    <a:cubicBezTo>
                      <a:pt x="14" y="56"/>
                      <a:pt x="16" y="55"/>
                      <a:pt x="17" y="55"/>
                    </a:cubicBezTo>
                    <a:cubicBezTo>
                      <a:pt x="19" y="55"/>
                      <a:pt x="20" y="54"/>
                      <a:pt x="21" y="54"/>
                    </a:cubicBezTo>
                    <a:cubicBezTo>
                      <a:pt x="21" y="54"/>
                      <a:pt x="22" y="54"/>
                      <a:pt x="22" y="54"/>
                    </a:cubicBezTo>
                    <a:cubicBezTo>
                      <a:pt x="23" y="53"/>
                      <a:pt x="23" y="53"/>
                      <a:pt x="24" y="53"/>
                    </a:cubicBezTo>
                    <a:cubicBezTo>
                      <a:pt x="25" y="52"/>
                      <a:pt x="27" y="53"/>
                      <a:pt x="28" y="53"/>
                    </a:cubicBezTo>
                    <a:cubicBezTo>
                      <a:pt x="29" y="53"/>
                      <a:pt x="29" y="53"/>
                      <a:pt x="30" y="53"/>
                    </a:cubicBezTo>
                    <a:cubicBezTo>
                      <a:pt x="31" y="53"/>
                      <a:pt x="32" y="53"/>
                      <a:pt x="33" y="53"/>
                    </a:cubicBezTo>
                    <a:cubicBezTo>
                      <a:pt x="33" y="53"/>
                      <a:pt x="33" y="53"/>
                      <a:pt x="33" y="53"/>
                    </a:cubicBezTo>
                    <a:cubicBezTo>
                      <a:pt x="35" y="53"/>
                      <a:pt x="36" y="53"/>
                      <a:pt x="36" y="53"/>
                    </a:cubicBezTo>
                    <a:cubicBezTo>
                      <a:pt x="36" y="53"/>
                      <a:pt x="37" y="53"/>
                      <a:pt x="37" y="53"/>
                    </a:cubicBezTo>
                    <a:cubicBezTo>
                      <a:pt x="37" y="52"/>
                      <a:pt x="38" y="51"/>
                      <a:pt x="40" y="51"/>
                    </a:cubicBezTo>
                    <a:cubicBezTo>
                      <a:pt x="40" y="51"/>
                      <a:pt x="40" y="51"/>
                      <a:pt x="40" y="51"/>
                    </a:cubicBezTo>
                    <a:cubicBezTo>
                      <a:pt x="41" y="51"/>
                      <a:pt x="42" y="51"/>
                      <a:pt x="43" y="50"/>
                    </a:cubicBezTo>
                    <a:cubicBezTo>
                      <a:pt x="48" y="45"/>
                      <a:pt x="52" y="41"/>
                      <a:pt x="56" y="35"/>
                    </a:cubicBezTo>
                    <a:cubicBezTo>
                      <a:pt x="57" y="32"/>
                      <a:pt x="59" y="30"/>
                      <a:pt x="61" y="28"/>
                    </a:cubicBezTo>
                    <a:cubicBezTo>
                      <a:pt x="63" y="27"/>
                      <a:pt x="63" y="25"/>
                      <a:pt x="63" y="22"/>
                    </a:cubicBezTo>
                    <a:cubicBezTo>
                      <a:pt x="64" y="22"/>
                      <a:pt x="64" y="22"/>
                      <a:pt x="64" y="21"/>
                    </a:cubicBezTo>
                    <a:cubicBezTo>
                      <a:pt x="63" y="22"/>
                      <a:pt x="62" y="22"/>
                      <a:pt x="62" y="22"/>
                    </a:cubicBezTo>
                    <a:cubicBezTo>
                      <a:pt x="61" y="23"/>
                      <a:pt x="60" y="23"/>
                      <a:pt x="59" y="23"/>
                    </a:cubicBezTo>
                    <a:cubicBezTo>
                      <a:pt x="57" y="23"/>
                      <a:pt x="56" y="21"/>
                      <a:pt x="56" y="21"/>
                    </a:cubicBezTo>
                    <a:cubicBezTo>
                      <a:pt x="56" y="19"/>
                      <a:pt x="56" y="18"/>
                      <a:pt x="56" y="17"/>
                    </a:cubicBezTo>
                    <a:cubicBezTo>
                      <a:pt x="57" y="16"/>
                      <a:pt x="58" y="16"/>
                      <a:pt x="59" y="16"/>
                    </a:cubicBezTo>
                    <a:cubicBezTo>
                      <a:pt x="59" y="16"/>
                      <a:pt x="60" y="15"/>
                      <a:pt x="60" y="15"/>
                    </a:cubicBezTo>
                    <a:cubicBezTo>
                      <a:pt x="60" y="15"/>
                      <a:pt x="60" y="14"/>
                      <a:pt x="60" y="14"/>
                    </a:cubicBezTo>
                    <a:cubicBezTo>
                      <a:pt x="60" y="11"/>
                      <a:pt x="60" y="4"/>
                      <a:pt x="59" y="3"/>
                    </a:cubicBezTo>
                    <a:cubicBezTo>
                      <a:pt x="55" y="1"/>
                      <a:pt x="52" y="1"/>
                      <a:pt x="47" y="4"/>
                    </a:cubicBezTo>
                    <a:cubicBezTo>
                      <a:pt x="44" y="6"/>
                      <a:pt x="42" y="9"/>
                      <a:pt x="39" y="11"/>
                    </a:cubicBezTo>
                    <a:cubicBezTo>
                      <a:pt x="38" y="13"/>
                      <a:pt x="38" y="13"/>
                      <a:pt x="38" y="13"/>
                    </a:cubicBezTo>
                    <a:cubicBezTo>
                      <a:pt x="38" y="13"/>
                      <a:pt x="38" y="13"/>
                      <a:pt x="38" y="14"/>
                    </a:cubicBezTo>
                    <a:cubicBezTo>
                      <a:pt x="37" y="15"/>
                      <a:pt x="37" y="16"/>
                      <a:pt x="36" y="16"/>
                    </a:cubicBezTo>
                    <a:cubicBezTo>
                      <a:pt x="34" y="17"/>
                      <a:pt x="33" y="16"/>
                      <a:pt x="32" y="16"/>
                    </a:cubicBezTo>
                    <a:cubicBezTo>
                      <a:pt x="31" y="16"/>
                      <a:pt x="30" y="15"/>
                      <a:pt x="29" y="15"/>
                    </a:cubicBezTo>
                    <a:cubicBezTo>
                      <a:pt x="28" y="15"/>
                      <a:pt x="27" y="17"/>
                      <a:pt x="26" y="18"/>
                    </a:cubicBezTo>
                    <a:cubicBezTo>
                      <a:pt x="24" y="20"/>
                      <a:pt x="23" y="22"/>
                      <a:pt x="20" y="22"/>
                    </a:cubicBezTo>
                    <a:cubicBezTo>
                      <a:pt x="16" y="21"/>
                      <a:pt x="16" y="20"/>
                      <a:pt x="16" y="18"/>
                    </a:cubicBezTo>
                    <a:cubicBezTo>
                      <a:pt x="16" y="17"/>
                      <a:pt x="16" y="17"/>
                      <a:pt x="16" y="16"/>
                    </a:cubicBezTo>
                    <a:cubicBezTo>
                      <a:pt x="16" y="16"/>
                      <a:pt x="16" y="15"/>
                      <a:pt x="15" y="14"/>
                    </a:cubicBezTo>
                    <a:cubicBezTo>
                      <a:pt x="15" y="15"/>
                      <a:pt x="15" y="15"/>
                      <a:pt x="15" y="15"/>
                    </a:cubicBezTo>
                    <a:cubicBezTo>
                      <a:pt x="16" y="21"/>
                      <a:pt x="16" y="28"/>
                      <a:pt x="13" y="30"/>
                    </a:cubicBezTo>
                    <a:cubicBezTo>
                      <a:pt x="12" y="31"/>
                      <a:pt x="9" y="32"/>
                      <a:pt x="7" y="32"/>
                    </a:cubicBezTo>
                    <a:cubicBezTo>
                      <a:pt x="5" y="32"/>
                      <a:pt x="4" y="30"/>
                      <a:pt x="4" y="30"/>
                    </a:cubicBezTo>
                    <a:cubicBezTo>
                      <a:pt x="4" y="28"/>
                      <a:pt x="2" y="28"/>
                      <a:pt x="2" y="29"/>
                    </a:cubicBezTo>
                    <a:cubicBezTo>
                      <a:pt x="2" y="29"/>
                      <a:pt x="2" y="30"/>
                      <a:pt x="2" y="30"/>
                    </a:cubicBezTo>
                    <a:cubicBezTo>
                      <a:pt x="3" y="32"/>
                      <a:pt x="3" y="33"/>
                      <a:pt x="4" y="35"/>
                    </a:cubicBezTo>
                    <a:cubicBezTo>
                      <a:pt x="6" y="39"/>
                      <a:pt x="8" y="43"/>
                      <a:pt x="8" y="48"/>
                    </a:cubicBezTo>
                    <a:lnTo>
                      <a:pt x="7" y="4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491" name="Freeform 300"/>
              <p:cNvSpPr/>
              <p:nvPr/>
            </p:nvSpPr>
            <p:spPr bwMode="auto">
              <a:xfrm>
                <a:off x="4811713" y="3073227"/>
                <a:ext cx="26988" cy="38100"/>
              </a:xfrm>
              <a:custGeom>
                <a:avLst/>
                <a:gdLst>
                  <a:gd name="T0" fmla="*/ 10 w 10"/>
                  <a:gd name="T1" fmla="*/ 7 h 14"/>
                  <a:gd name="T2" fmla="*/ 1 w 10"/>
                  <a:gd name="T3" fmla="*/ 9 h 14"/>
                  <a:gd name="T4" fmla="*/ 10 w 10"/>
                  <a:gd name="T5" fmla="*/ 7 h 14"/>
                </a:gdLst>
                <a:ahLst/>
                <a:cxnLst>
                  <a:cxn ang="0">
                    <a:pos x="T0" y="T1"/>
                  </a:cxn>
                  <a:cxn ang="0">
                    <a:pos x="T2" y="T3"/>
                  </a:cxn>
                  <a:cxn ang="0">
                    <a:pos x="T4" y="T5"/>
                  </a:cxn>
                </a:cxnLst>
                <a:rect l="0" t="0" r="r" b="b"/>
                <a:pathLst>
                  <a:path w="10" h="14">
                    <a:moveTo>
                      <a:pt x="10" y="7"/>
                    </a:moveTo>
                    <a:cubicBezTo>
                      <a:pt x="9" y="12"/>
                      <a:pt x="4" y="14"/>
                      <a:pt x="1" y="9"/>
                    </a:cubicBezTo>
                    <a:cubicBezTo>
                      <a:pt x="0" y="6"/>
                      <a:pt x="8" y="0"/>
                      <a:pt x="1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492" name="Freeform 301"/>
              <p:cNvSpPr>
                <a:spLocks noEditPoints="1"/>
              </p:cNvSpPr>
              <p:nvPr/>
            </p:nvSpPr>
            <p:spPr bwMode="auto">
              <a:xfrm>
                <a:off x="4811713" y="3081165"/>
                <a:ext cx="30163" cy="26988"/>
              </a:xfrm>
              <a:custGeom>
                <a:avLst/>
                <a:gdLst>
                  <a:gd name="T0" fmla="*/ 5 w 11"/>
                  <a:gd name="T1" fmla="*/ 10 h 10"/>
                  <a:gd name="T2" fmla="*/ 1 w 11"/>
                  <a:gd name="T3" fmla="*/ 6 h 10"/>
                  <a:gd name="T4" fmla="*/ 1 w 11"/>
                  <a:gd name="T5" fmla="*/ 3 h 10"/>
                  <a:gd name="T6" fmla="*/ 7 w 11"/>
                  <a:gd name="T7" fmla="*/ 0 h 10"/>
                  <a:gd name="T8" fmla="*/ 11 w 11"/>
                  <a:gd name="T9" fmla="*/ 3 h 10"/>
                  <a:gd name="T10" fmla="*/ 11 w 11"/>
                  <a:gd name="T11" fmla="*/ 4 h 10"/>
                  <a:gd name="T12" fmla="*/ 11 w 11"/>
                  <a:gd name="T13" fmla="*/ 4 h 10"/>
                  <a:gd name="T14" fmla="*/ 5 w 11"/>
                  <a:gd name="T15" fmla="*/ 10 h 10"/>
                  <a:gd name="T16" fmla="*/ 7 w 11"/>
                  <a:gd name="T17" fmla="*/ 2 h 10"/>
                  <a:gd name="T18" fmla="*/ 2 w 11"/>
                  <a:gd name="T19" fmla="*/ 4 h 10"/>
                  <a:gd name="T20" fmla="*/ 2 w 11"/>
                  <a:gd name="T21" fmla="*/ 5 h 10"/>
                  <a:gd name="T22" fmla="*/ 5 w 11"/>
                  <a:gd name="T23" fmla="*/ 8 h 10"/>
                  <a:gd name="T24" fmla="*/ 9 w 11"/>
                  <a:gd name="T25" fmla="*/ 4 h 10"/>
                  <a:gd name="T26" fmla="*/ 7 w 11"/>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0">
                    <a:moveTo>
                      <a:pt x="5" y="10"/>
                    </a:moveTo>
                    <a:cubicBezTo>
                      <a:pt x="4" y="10"/>
                      <a:pt x="2" y="8"/>
                      <a:pt x="1" y="6"/>
                    </a:cubicBezTo>
                    <a:cubicBezTo>
                      <a:pt x="0" y="5"/>
                      <a:pt x="0" y="4"/>
                      <a:pt x="1" y="3"/>
                    </a:cubicBezTo>
                    <a:cubicBezTo>
                      <a:pt x="2" y="1"/>
                      <a:pt x="4" y="0"/>
                      <a:pt x="7" y="0"/>
                    </a:cubicBezTo>
                    <a:cubicBezTo>
                      <a:pt x="8" y="0"/>
                      <a:pt x="10" y="0"/>
                      <a:pt x="11" y="3"/>
                    </a:cubicBezTo>
                    <a:cubicBezTo>
                      <a:pt x="11" y="4"/>
                      <a:pt x="11" y="4"/>
                      <a:pt x="11" y="4"/>
                    </a:cubicBezTo>
                    <a:cubicBezTo>
                      <a:pt x="11" y="4"/>
                      <a:pt x="11" y="4"/>
                      <a:pt x="11" y="4"/>
                    </a:cubicBezTo>
                    <a:cubicBezTo>
                      <a:pt x="10" y="8"/>
                      <a:pt x="8" y="10"/>
                      <a:pt x="5" y="10"/>
                    </a:cubicBezTo>
                    <a:close/>
                    <a:moveTo>
                      <a:pt x="7" y="2"/>
                    </a:moveTo>
                    <a:cubicBezTo>
                      <a:pt x="5" y="2"/>
                      <a:pt x="3" y="3"/>
                      <a:pt x="2" y="4"/>
                    </a:cubicBezTo>
                    <a:cubicBezTo>
                      <a:pt x="2" y="5"/>
                      <a:pt x="2" y="5"/>
                      <a:pt x="2" y="5"/>
                    </a:cubicBezTo>
                    <a:cubicBezTo>
                      <a:pt x="3" y="7"/>
                      <a:pt x="4" y="8"/>
                      <a:pt x="5" y="8"/>
                    </a:cubicBezTo>
                    <a:cubicBezTo>
                      <a:pt x="7" y="8"/>
                      <a:pt x="8" y="6"/>
                      <a:pt x="9" y="4"/>
                    </a:cubicBezTo>
                    <a:cubicBezTo>
                      <a:pt x="9" y="2"/>
                      <a:pt x="8" y="2"/>
                      <a:pt x="7"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493" name="Freeform 302"/>
              <p:cNvSpPr/>
              <p:nvPr/>
            </p:nvSpPr>
            <p:spPr bwMode="auto">
              <a:xfrm>
                <a:off x="4795838" y="2928765"/>
                <a:ext cx="82550" cy="84138"/>
              </a:xfrm>
              <a:custGeom>
                <a:avLst/>
                <a:gdLst>
                  <a:gd name="T0" fmla="*/ 16 w 30"/>
                  <a:gd name="T1" fmla="*/ 28 h 31"/>
                  <a:gd name="T2" fmla="*/ 25 w 30"/>
                  <a:gd name="T3" fmla="*/ 31 h 31"/>
                  <a:gd name="T4" fmla="*/ 28 w 30"/>
                  <a:gd name="T5" fmla="*/ 25 h 31"/>
                  <a:gd name="T6" fmla="*/ 29 w 30"/>
                  <a:gd name="T7" fmla="*/ 16 h 31"/>
                  <a:gd name="T8" fmla="*/ 30 w 30"/>
                  <a:gd name="T9" fmla="*/ 9 h 31"/>
                  <a:gd name="T10" fmla="*/ 24 w 30"/>
                  <a:gd name="T11" fmla="*/ 3 h 31"/>
                  <a:gd name="T12" fmla="*/ 13 w 30"/>
                  <a:gd name="T13" fmla="*/ 5 h 31"/>
                  <a:gd name="T14" fmla="*/ 7 w 30"/>
                  <a:gd name="T15" fmla="*/ 10 h 31"/>
                  <a:gd name="T16" fmla="*/ 0 w 30"/>
                  <a:gd name="T17" fmla="*/ 11 h 31"/>
                  <a:gd name="T18" fmla="*/ 8 w 30"/>
                  <a:gd name="T19" fmla="*/ 21 h 31"/>
                  <a:gd name="T20" fmla="*/ 10 w 30"/>
                  <a:gd name="T21" fmla="*/ 25 h 31"/>
                  <a:gd name="T22" fmla="*/ 16 w 30"/>
                  <a:gd name="T2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6" y="28"/>
                    </a:moveTo>
                    <a:cubicBezTo>
                      <a:pt x="19" y="29"/>
                      <a:pt x="22" y="29"/>
                      <a:pt x="25" y="31"/>
                    </a:cubicBezTo>
                    <a:cubicBezTo>
                      <a:pt x="25" y="28"/>
                      <a:pt x="27" y="27"/>
                      <a:pt x="28" y="25"/>
                    </a:cubicBezTo>
                    <a:cubicBezTo>
                      <a:pt x="29" y="21"/>
                      <a:pt x="30" y="20"/>
                      <a:pt x="29" y="16"/>
                    </a:cubicBezTo>
                    <a:cubicBezTo>
                      <a:pt x="29" y="14"/>
                      <a:pt x="30" y="12"/>
                      <a:pt x="30" y="9"/>
                    </a:cubicBezTo>
                    <a:cubicBezTo>
                      <a:pt x="30" y="5"/>
                      <a:pt x="28" y="5"/>
                      <a:pt x="24" y="3"/>
                    </a:cubicBezTo>
                    <a:cubicBezTo>
                      <a:pt x="21" y="2"/>
                      <a:pt x="14" y="0"/>
                      <a:pt x="13" y="5"/>
                    </a:cubicBezTo>
                    <a:cubicBezTo>
                      <a:pt x="13" y="6"/>
                      <a:pt x="8" y="9"/>
                      <a:pt x="7" y="10"/>
                    </a:cubicBezTo>
                    <a:cubicBezTo>
                      <a:pt x="5" y="12"/>
                      <a:pt x="2" y="11"/>
                      <a:pt x="0" y="11"/>
                    </a:cubicBezTo>
                    <a:cubicBezTo>
                      <a:pt x="2" y="15"/>
                      <a:pt x="4" y="18"/>
                      <a:pt x="8" y="21"/>
                    </a:cubicBezTo>
                    <a:cubicBezTo>
                      <a:pt x="10" y="22"/>
                      <a:pt x="10" y="23"/>
                      <a:pt x="10" y="25"/>
                    </a:cubicBezTo>
                    <a:cubicBezTo>
                      <a:pt x="10" y="27"/>
                      <a:pt x="15" y="28"/>
                      <a:pt x="16" y="2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94" name="Freeform 303"/>
              <p:cNvSpPr>
                <a:spLocks noEditPoints="1"/>
              </p:cNvSpPr>
              <p:nvPr/>
            </p:nvSpPr>
            <p:spPr bwMode="auto">
              <a:xfrm>
                <a:off x="4789488" y="2930352"/>
                <a:ext cx="90488" cy="87313"/>
              </a:xfrm>
              <a:custGeom>
                <a:avLst/>
                <a:gdLst>
                  <a:gd name="T0" fmla="*/ 28 w 33"/>
                  <a:gd name="T1" fmla="*/ 32 h 32"/>
                  <a:gd name="T2" fmla="*/ 26 w 33"/>
                  <a:gd name="T3" fmla="*/ 30 h 32"/>
                  <a:gd name="T4" fmla="*/ 19 w 33"/>
                  <a:gd name="T5" fmla="*/ 29 h 32"/>
                  <a:gd name="T6" fmla="*/ 17 w 33"/>
                  <a:gd name="T7" fmla="*/ 28 h 32"/>
                  <a:gd name="T8" fmla="*/ 16 w 33"/>
                  <a:gd name="T9" fmla="*/ 28 h 32"/>
                  <a:gd name="T10" fmla="*/ 11 w 33"/>
                  <a:gd name="T11" fmla="*/ 24 h 32"/>
                  <a:gd name="T12" fmla="*/ 11 w 33"/>
                  <a:gd name="T13" fmla="*/ 24 h 32"/>
                  <a:gd name="T14" fmla="*/ 9 w 33"/>
                  <a:gd name="T15" fmla="*/ 21 h 32"/>
                  <a:gd name="T16" fmla="*/ 1 w 33"/>
                  <a:gd name="T17" fmla="*/ 10 h 32"/>
                  <a:gd name="T18" fmla="*/ 0 w 33"/>
                  <a:gd name="T19" fmla="*/ 8 h 32"/>
                  <a:gd name="T20" fmla="*/ 2 w 33"/>
                  <a:gd name="T21" fmla="*/ 9 h 32"/>
                  <a:gd name="T22" fmla="*/ 4 w 33"/>
                  <a:gd name="T23" fmla="*/ 9 h 32"/>
                  <a:gd name="T24" fmla="*/ 8 w 33"/>
                  <a:gd name="T25" fmla="*/ 9 h 32"/>
                  <a:gd name="T26" fmla="*/ 11 w 33"/>
                  <a:gd name="T27" fmla="*/ 7 h 32"/>
                  <a:gd name="T28" fmla="*/ 14 w 33"/>
                  <a:gd name="T29" fmla="*/ 4 h 32"/>
                  <a:gd name="T30" fmla="*/ 19 w 33"/>
                  <a:gd name="T31" fmla="*/ 0 h 32"/>
                  <a:gd name="T32" fmla="*/ 27 w 33"/>
                  <a:gd name="T33" fmla="*/ 2 h 32"/>
                  <a:gd name="T34" fmla="*/ 28 w 33"/>
                  <a:gd name="T35" fmla="*/ 2 h 32"/>
                  <a:gd name="T36" fmla="*/ 33 w 33"/>
                  <a:gd name="T37" fmla="*/ 8 h 32"/>
                  <a:gd name="T38" fmla="*/ 33 w 33"/>
                  <a:gd name="T39" fmla="*/ 12 h 32"/>
                  <a:gd name="T40" fmla="*/ 32 w 33"/>
                  <a:gd name="T41" fmla="*/ 15 h 32"/>
                  <a:gd name="T42" fmla="*/ 31 w 33"/>
                  <a:gd name="T43" fmla="*/ 24 h 32"/>
                  <a:gd name="T44" fmla="*/ 31 w 33"/>
                  <a:gd name="T45" fmla="*/ 24 h 32"/>
                  <a:gd name="T46" fmla="*/ 29 w 33"/>
                  <a:gd name="T47" fmla="*/ 26 h 32"/>
                  <a:gd name="T48" fmla="*/ 28 w 33"/>
                  <a:gd name="T49" fmla="*/ 30 h 32"/>
                  <a:gd name="T50" fmla="*/ 28 w 33"/>
                  <a:gd name="T51" fmla="*/ 32 h 32"/>
                  <a:gd name="T52" fmla="*/ 18 w 33"/>
                  <a:gd name="T53" fmla="*/ 26 h 32"/>
                  <a:gd name="T54" fmla="*/ 19 w 33"/>
                  <a:gd name="T55" fmla="*/ 27 h 32"/>
                  <a:gd name="T56" fmla="*/ 26 w 33"/>
                  <a:gd name="T57" fmla="*/ 28 h 32"/>
                  <a:gd name="T58" fmla="*/ 28 w 33"/>
                  <a:gd name="T59" fmla="*/ 25 h 32"/>
                  <a:gd name="T60" fmla="*/ 29 w 33"/>
                  <a:gd name="T61" fmla="*/ 23 h 32"/>
                  <a:gd name="T62" fmla="*/ 29 w 33"/>
                  <a:gd name="T63" fmla="*/ 23 h 32"/>
                  <a:gd name="T64" fmla="*/ 30 w 33"/>
                  <a:gd name="T65" fmla="*/ 15 h 32"/>
                  <a:gd name="T66" fmla="*/ 31 w 33"/>
                  <a:gd name="T67" fmla="*/ 11 h 32"/>
                  <a:gd name="T68" fmla="*/ 31 w 33"/>
                  <a:gd name="T69" fmla="*/ 8 h 32"/>
                  <a:gd name="T70" fmla="*/ 27 w 33"/>
                  <a:gd name="T71" fmla="*/ 4 h 32"/>
                  <a:gd name="T72" fmla="*/ 26 w 33"/>
                  <a:gd name="T73" fmla="*/ 3 h 32"/>
                  <a:gd name="T74" fmla="*/ 19 w 33"/>
                  <a:gd name="T75" fmla="*/ 2 h 32"/>
                  <a:gd name="T76" fmla="*/ 16 w 33"/>
                  <a:gd name="T77" fmla="*/ 4 h 32"/>
                  <a:gd name="T78" fmla="*/ 12 w 33"/>
                  <a:gd name="T79" fmla="*/ 8 h 32"/>
                  <a:gd name="T80" fmla="*/ 10 w 33"/>
                  <a:gd name="T81" fmla="*/ 10 h 32"/>
                  <a:gd name="T82" fmla="*/ 6 w 33"/>
                  <a:gd name="T83" fmla="*/ 11 h 32"/>
                  <a:gd name="T84" fmla="*/ 3 w 33"/>
                  <a:gd name="T85" fmla="*/ 11 h 32"/>
                  <a:gd name="T86" fmla="*/ 11 w 33"/>
                  <a:gd name="T87" fmla="*/ 19 h 32"/>
                  <a:gd name="T88" fmla="*/ 13 w 33"/>
                  <a:gd name="T89" fmla="*/ 24 h 32"/>
                  <a:gd name="T90" fmla="*/ 13 w 33"/>
                  <a:gd name="T91" fmla="*/ 24 h 32"/>
                  <a:gd name="T92" fmla="*/ 17 w 33"/>
                  <a:gd name="T93" fmla="*/ 26 h 32"/>
                  <a:gd name="T94" fmla="*/ 18 w 33"/>
                  <a:gd name="T9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 h="32">
                    <a:moveTo>
                      <a:pt x="28" y="32"/>
                    </a:moveTo>
                    <a:cubicBezTo>
                      <a:pt x="26" y="30"/>
                      <a:pt x="26" y="30"/>
                      <a:pt x="26" y="30"/>
                    </a:cubicBezTo>
                    <a:cubicBezTo>
                      <a:pt x="24" y="29"/>
                      <a:pt x="22" y="29"/>
                      <a:pt x="19" y="29"/>
                    </a:cubicBezTo>
                    <a:cubicBezTo>
                      <a:pt x="17" y="28"/>
                      <a:pt x="17" y="28"/>
                      <a:pt x="17" y="28"/>
                    </a:cubicBezTo>
                    <a:cubicBezTo>
                      <a:pt x="17" y="28"/>
                      <a:pt x="17" y="28"/>
                      <a:pt x="16" y="28"/>
                    </a:cubicBezTo>
                    <a:cubicBezTo>
                      <a:pt x="14" y="27"/>
                      <a:pt x="12" y="26"/>
                      <a:pt x="11" y="24"/>
                    </a:cubicBezTo>
                    <a:cubicBezTo>
                      <a:pt x="11" y="24"/>
                      <a:pt x="11" y="24"/>
                      <a:pt x="11" y="24"/>
                    </a:cubicBezTo>
                    <a:cubicBezTo>
                      <a:pt x="11" y="22"/>
                      <a:pt x="11" y="22"/>
                      <a:pt x="9" y="21"/>
                    </a:cubicBezTo>
                    <a:cubicBezTo>
                      <a:pt x="5" y="17"/>
                      <a:pt x="3" y="15"/>
                      <a:pt x="1" y="10"/>
                    </a:cubicBezTo>
                    <a:cubicBezTo>
                      <a:pt x="0" y="8"/>
                      <a:pt x="0" y="8"/>
                      <a:pt x="0" y="8"/>
                    </a:cubicBezTo>
                    <a:cubicBezTo>
                      <a:pt x="2" y="9"/>
                      <a:pt x="2" y="9"/>
                      <a:pt x="2" y="9"/>
                    </a:cubicBezTo>
                    <a:cubicBezTo>
                      <a:pt x="2" y="9"/>
                      <a:pt x="3" y="9"/>
                      <a:pt x="4" y="9"/>
                    </a:cubicBezTo>
                    <a:cubicBezTo>
                      <a:pt x="6" y="9"/>
                      <a:pt x="8" y="10"/>
                      <a:pt x="8" y="9"/>
                    </a:cubicBezTo>
                    <a:cubicBezTo>
                      <a:pt x="9" y="8"/>
                      <a:pt x="10" y="7"/>
                      <a:pt x="11" y="7"/>
                    </a:cubicBezTo>
                    <a:cubicBezTo>
                      <a:pt x="12" y="6"/>
                      <a:pt x="14" y="4"/>
                      <a:pt x="14" y="4"/>
                    </a:cubicBezTo>
                    <a:cubicBezTo>
                      <a:pt x="15" y="1"/>
                      <a:pt x="17" y="0"/>
                      <a:pt x="19" y="0"/>
                    </a:cubicBezTo>
                    <a:cubicBezTo>
                      <a:pt x="22" y="0"/>
                      <a:pt x="25" y="1"/>
                      <a:pt x="27" y="2"/>
                    </a:cubicBezTo>
                    <a:cubicBezTo>
                      <a:pt x="28" y="2"/>
                      <a:pt x="28" y="2"/>
                      <a:pt x="28" y="2"/>
                    </a:cubicBezTo>
                    <a:cubicBezTo>
                      <a:pt x="31" y="3"/>
                      <a:pt x="33" y="4"/>
                      <a:pt x="33" y="8"/>
                    </a:cubicBezTo>
                    <a:cubicBezTo>
                      <a:pt x="33" y="10"/>
                      <a:pt x="33" y="11"/>
                      <a:pt x="33" y="12"/>
                    </a:cubicBezTo>
                    <a:cubicBezTo>
                      <a:pt x="32" y="13"/>
                      <a:pt x="32" y="14"/>
                      <a:pt x="32" y="15"/>
                    </a:cubicBezTo>
                    <a:cubicBezTo>
                      <a:pt x="33" y="19"/>
                      <a:pt x="32" y="20"/>
                      <a:pt x="31" y="24"/>
                    </a:cubicBezTo>
                    <a:cubicBezTo>
                      <a:pt x="31" y="24"/>
                      <a:pt x="31" y="24"/>
                      <a:pt x="31" y="24"/>
                    </a:cubicBezTo>
                    <a:cubicBezTo>
                      <a:pt x="30" y="25"/>
                      <a:pt x="30" y="26"/>
                      <a:pt x="29" y="26"/>
                    </a:cubicBezTo>
                    <a:cubicBezTo>
                      <a:pt x="28" y="28"/>
                      <a:pt x="28" y="29"/>
                      <a:pt x="28" y="30"/>
                    </a:cubicBezTo>
                    <a:lnTo>
                      <a:pt x="28" y="32"/>
                    </a:lnTo>
                    <a:close/>
                    <a:moveTo>
                      <a:pt x="18" y="26"/>
                    </a:moveTo>
                    <a:cubicBezTo>
                      <a:pt x="19" y="27"/>
                      <a:pt x="19" y="27"/>
                      <a:pt x="19" y="27"/>
                    </a:cubicBezTo>
                    <a:cubicBezTo>
                      <a:pt x="22" y="27"/>
                      <a:pt x="24" y="27"/>
                      <a:pt x="26" y="28"/>
                    </a:cubicBezTo>
                    <a:cubicBezTo>
                      <a:pt x="26" y="27"/>
                      <a:pt x="27" y="26"/>
                      <a:pt x="28" y="25"/>
                    </a:cubicBezTo>
                    <a:cubicBezTo>
                      <a:pt x="28" y="25"/>
                      <a:pt x="29" y="24"/>
                      <a:pt x="29" y="23"/>
                    </a:cubicBezTo>
                    <a:cubicBezTo>
                      <a:pt x="29" y="23"/>
                      <a:pt x="29" y="23"/>
                      <a:pt x="29" y="23"/>
                    </a:cubicBezTo>
                    <a:cubicBezTo>
                      <a:pt x="30" y="19"/>
                      <a:pt x="31" y="19"/>
                      <a:pt x="30" y="15"/>
                    </a:cubicBezTo>
                    <a:cubicBezTo>
                      <a:pt x="30" y="14"/>
                      <a:pt x="30" y="13"/>
                      <a:pt x="31" y="11"/>
                    </a:cubicBezTo>
                    <a:cubicBezTo>
                      <a:pt x="31" y="10"/>
                      <a:pt x="31" y="9"/>
                      <a:pt x="31" y="8"/>
                    </a:cubicBezTo>
                    <a:cubicBezTo>
                      <a:pt x="31" y="5"/>
                      <a:pt x="30" y="5"/>
                      <a:pt x="27" y="4"/>
                    </a:cubicBezTo>
                    <a:cubicBezTo>
                      <a:pt x="26" y="3"/>
                      <a:pt x="26" y="3"/>
                      <a:pt x="26" y="3"/>
                    </a:cubicBezTo>
                    <a:cubicBezTo>
                      <a:pt x="24" y="3"/>
                      <a:pt x="22" y="2"/>
                      <a:pt x="19" y="2"/>
                    </a:cubicBezTo>
                    <a:cubicBezTo>
                      <a:pt x="17" y="2"/>
                      <a:pt x="16" y="3"/>
                      <a:pt x="16" y="4"/>
                    </a:cubicBezTo>
                    <a:cubicBezTo>
                      <a:pt x="16" y="5"/>
                      <a:pt x="15" y="6"/>
                      <a:pt x="12" y="8"/>
                    </a:cubicBezTo>
                    <a:cubicBezTo>
                      <a:pt x="11" y="9"/>
                      <a:pt x="10" y="10"/>
                      <a:pt x="10" y="10"/>
                    </a:cubicBezTo>
                    <a:cubicBezTo>
                      <a:pt x="9" y="11"/>
                      <a:pt x="8" y="11"/>
                      <a:pt x="6" y="11"/>
                    </a:cubicBezTo>
                    <a:cubicBezTo>
                      <a:pt x="5" y="11"/>
                      <a:pt x="4" y="11"/>
                      <a:pt x="3" y="11"/>
                    </a:cubicBezTo>
                    <a:cubicBezTo>
                      <a:pt x="5" y="14"/>
                      <a:pt x="7" y="16"/>
                      <a:pt x="11" y="19"/>
                    </a:cubicBezTo>
                    <a:cubicBezTo>
                      <a:pt x="13" y="21"/>
                      <a:pt x="13" y="21"/>
                      <a:pt x="13" y="24"/>
                    </a:cubicBezTo>
                    <a:cubicBezTo>
                      <a:pt x="13" y="24"/>
                      <a:pt x="13" y="24"/>
                      <a:pt x="13" y="24"/>
                    </a:cubicBezTo>
                    <a:cubicBezTo>
                      <a:pt x="13" y="25"/>
                      <a:pt x="16" y="26"/>
                      <a:pt x="17" y="26"/>
                    </a:cubicBezTo>
                    <a:cubicBezTo>
                      <a:pt x="17" y="26"/>
                      <a:pt x="18" y="26"/>
                      <a:pt x="18"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95" name="Freeform 304"/>
              <p:cNvSpPr/>
              <p:nvPr/>
            </p:nvSpPr>
            <p:spPr bwMode="auto">
              <a:xfrm>
                <a:off x="4640263" y="2944640"/>
                <a:ext cx="155575" cy="144463"/>
              </a:xfrm>
              <a:custGeom>
                <a:avLst/>
                <a:gdLst>
                  <a:gd name="T0" fmla="*/ 22 w 57"/>
                  <a:gd name="T1" fmla="*/ 51 h 53"/>
                  <a:gd name="T2" fmla="*/ 14 w 57"/>
                  <a:gd name="T3" fmla="*/ 26 h 53"/>
                  <a:gd name="T4" fmla="*/ 5 w 57"/>
                  <a:gd name="T5" fmla="*/ 2 h 53"/>
                  <a:gd name="T6" fmla="*/ 13 w 57"/>
                  <a:gd name="T7" fmla="*/ 3 h 53"/>
                  <a:gd name="T8" fmla="*/ 30 w 57"/>
                  <a:gd name="T9" fmla="*/ 3 h 53"/>
                  <a:gd name="T10" fmla="*/ 42 w 57"/>
                  <a:gd name="T11" fmla="*/ 5 h 53"/>
                  <a:gd name="T12" fmla="*/ 57 w 57"/>
                  <a:gd name="T13" fmla="*/ 5 h 53"/>
                  <a:gd name="T14" fmla="*/ 50 w 57"/>
                  <a:gd name="T15" fmla="*/ 8 h 53"/>
                  <a:gd name="T16" fmla="*/ 44 w 57"/>
                  <a:gd name="T17" fmla="*/ 7 h 53"/>
                  <a:gd name="T18" fmla="*/ 40 w 57"/>
                  <a:gd name="T19" fmla="*/ 13 h 53"/>
                  <a:gd name="T20" fmla="*/ 38 w 57"/>
                  <a:gd name="T21" fmla="*/ 22 h 53"/>
                  <a:gd name="T22" fmla="*/ 36 w 57"/>
                  <a:gd name="T23" fmla="*/ 31 h 53"/>
                  <a:gd name="T24" fmla="*/ 36 w 57"/>
                  <a:gd name="T25" fmla="*/ 50 h 53"/>
                  <a:gd name="T26" fmla="*/ 29 w 57"/>
                  <a:gd name="T27" fmla="*/ 52 h 53"/>
                  <a:gd name="T28" fmla="*/ 22 w 57"/>
                  <a:gd name="T29"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53">
                    <a:moveTo>
                      <a:pt x="22" y="51"/>
                    </a:moveTo>
                    <a:cubicBezTo>
                      <a:pt x="15" y="45"/>
                      <a:pt x="14" y="34"/>
                      <a:pt x="14" y="26"/>
                    </a:cubicBezTo>
                    <a:cubicBezTo>
                      <a:pt x="14" y="21"/>
                      <a:pt x="0" y="5"/>
                      <a:pt x="5" y="2"/>
                    </a:cubicBezTo>
                    <a:cubicBezTo>
                      <a:pt x="8" y="0"/>
                      <a:pt x="10" y="3"/>
                      <a:pt x="13" y="3"/>
                    </a:cubicBezTo>
                    <a:cubicBezTo>
                      <a:pt x="18" y="3"/>
                      <a:pt x="25" y="1"/>
                      <a:pt x="30" y="3"/>
                    </a:cubicBezTo>
                    <a:cubicBezTo>
                      <a:pt x="33" y="3"/>
                      <a:pt x="38" y="6"/>
                      <a:pt x="42" y="5"/>
                    </a:cubicBezTo>
                    <a:cubicBezTo>
                      <a:pt x="46" y="4"/>
                      <a:pt x="54" y="1"/>
                      <a:pt x="57" y="5"/>
                    </a:cubicBezTo>
                    <a:cubicBezTo>
                      <a:pt x="54" y="4"/>
                      <a:pt x="52" y="6"/>
                      <a:pt x="50" y="8"/>
                    </a:cubicBezTo>
                    <a:cubicBezTo>
                      <a:pt x="50" y="4"/>
                      <a:pt x="46" y="6"/>
                      <a:pt x="44" y="7"/>
                    </a:cubicBezTo>
                    <a:cubicBezTo>
                      <a:pt x="39" y="8"/>
                      <a:pt x="40" y="8"/>
                      <a:pt x="40" y="13"/>
                    </a:cubicBezTo>
                    <a:cubicBezTo>
                      <a:pt x="40" y="16"/>
                      <a:pt x="42" y="22"/>
                      <a:pt x="38" y="22"/>
                    </a:cubicBezTo>
                    <a:cubicBezTo>
                      <a:pt x="34" y="22"/>
                      <a:pt x="36" y="27"/>
                      <a:pt x="36" y="31"/>
                    </a:cubicBezTo>
                    <a:cubicBezTo>
                      <a:pt x="36" y="37"/>
                      <a:pt x="36" y="43"/>
                      <a:pt x="36" y="50"/>
                    </a:cubicBezTo>
                    <a:cubicBezTo>
                      <a:pt x="36" y="53"/>
                      <a:pt x="30" y="52"/>
                      <a:pt x="29" y="52"/>
                    </a:cubicBezTo>
                    <a:cubicBezTo>
                      <a:pt x="26" y="52"/>
                      <a:pt x="26" y="47"/>
                      <a:pt x="22" y="5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96" name="Freeform 305"/>
              <p:cNvSpPr>
                <a:spLocks noEditPoints="1"/>
              </p:cNvSpPr>
              <p:nvPr/>
            </p:nvSpPr>
            <p:spPr bwMode="auto">
              <a:xfrm>
                <a:off x="4641850" y="2944640"/>
                <a:ext cx="158750" cy="144463"/>
              </a:xfrm>
              <a:custGeom>
                <a:avLst/>
                <a:gdLst>
                  <a:gd name="T0" fmla="*/ 28 w 58"/>
                  <a:gd name="T1" fmla="*/ 53 h 53"/>
                  <a:gd name="T2" fmla="*/ 23 w 58"/>
                  <a:gd name="T3" fmla="*/ 50 h 53"/>
                  <a:gd name="T4" fmla="*/ 21 w 58"/>
                  <a:gd name="T5" fmla="*/ 52 h 53"/>
                  <a:gd name="T6" fmla="*/ 12 w 58"/>
                  <a:gd name="T7" fmla="*/ 26 h 53"/>
                  <a:gd name="T8" fmla="*/ 3 w 58"/>
                  <a:gd name="T9" fmla="*/ 1 h 53"/>
                  <a:gd name="T10" fmla="*/ 12 w 58"/>
                  <a:gd name="T11" fmla="*/ 2 h 53"/>
                  <a:gd name="T12" fmla="*/ 24 w 58"/>
                  <a:gd name="T13" fmla="*/ 1 h 53"/>
                  <a:gd name="T14" fmla="*/ 32 w 58"/>
                  <a:gd name="T15" fmla="*/ 3 h 53"/>
                  <a:gd name="T16" fmla="*/ 43 w 58"/>
                  <a:gd name="T17" fmla="*/ 4 h 53"/>
                  <a:gd name="T18" fmla="*/ 56 w 58"/>
                  <a:gd name="T19" fmla="*/ 4 h 53"/>
                  <a:gd name="T20" fmla="*/ 56 w 58"/>
                  <a:gd name="T21" fmla="*/ 6 h 53"/>
                  <a:gd name="T22" fmla="*/ 50 w 58"/>
                  <a:gd name="T23" fmla="*/ 9 h 53"/>
                  <a:gd name="T24" fmla="*/ 48 w 58"/>
                  <a:gd name="T25" fmla="*/ 8 h 53"/>
                  <a:gd name="T26" fmla="*/ 44 w 58"/>
                  <a:gd name="T27" fmla="*/ 7 h 53"/>
                  <a:gd name="T28" fmla="*/ 40 w 58"/>
                  <a:gd name="T29" fmla="*/ 11 h 53"/>
                  <a:gd name="T30" fmla="*/ 40 w 58"/>
                  <a:gd name="T31" fmla="*/ 15 h 53"/>
                  <a:gd name="T32" fmla="*/ 37 w 58"/>
                  <a:gd name="T33" fmla="*/ 23 h 53"/>
                  <a:gd name="T34" fmla="*/ 36 w 58"/>
                  <a:gd name="T35" fmla="*/ 28 h 53"/>
                  <a:gd name="T36" fmla="*/ 36 w 58"/>
                  <a:gd name="T37" fmla="*/ 50 h 53"/>
                  <a:gd name="T38" fmla="*/ 23 w 58"/>
                  <a:gd name="T39" fmla="*/ 48 h 53"/>
                  <a:gd name="T40" fmla="*/ 28 w 58"/>
                  <a:gd name="T41" fmla="*/ 51 h 53"/>
                  <a:gd name="T42" fmla="*/ 34 w 58"/>
                  <a:gd name="T43" fmla="*/ 50 h 53"/>
                  <a:gd name="T44" fmla="*/ 34 w 58"/>
                  <a:gd name="T45" fmla="*/ 28 h 53"/>
                  <a:gd name="T46" fmla="*/ 37 w 58"/>
                  <a:gd name="T47" fmla="*/ 21 h 53"/>
                  <a:gd name="T48" fmla="*/ 38 w 58"/>
                  <a:gd name="T49" fmla="*/ 16 h 53"/>
                  <a:gd name="T50" fmla="*/ 38 w 58"/>
                  <a:gd name="T51" fmla="*/ 11 h 53"/>
                  <a:gd name="T52" fmla="*/ 32 w 58"/>
                  <a:gd name="T53" fmla="*/ 5 h 53"/>
                  <a:gd name="T54" fmla="*/ 17 w 58"/>
                  <a:gd name="T55" fmla="*/ 3 h 53"/>
                  <a:gd name="T56" fmla="*/ 12 w 58"/>
                  <a:gd name="T57" fmla="*/ 4 h 53"/>
                  <a:gd name="T58" fmla="*/ 4 w 58"/>
                  <a:gd name="T59" fmla="*/ 3 h 53"/>
                  <a:gd name="T60" fmla="*/ 14 w 58"/>
                  <a:gd name="T61" fmla="*/ 26 h 53"/>
                  <a:gd name="T62" fmla="*/ 23 w 58"/>
                  <a:gd name="T63" fmla="*/ 48 h 53"/>
                  <a:gd name="T64" fmla="*/ 50 w 58"/>
                  <a:gd name="T65" fmla="*/ 6 h 53"/>
                  <a:gd name="T66" fmla="*/ 47 w 58"/>
                  <a:gd name="T67"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53">
                    <a:moveTo>
                      <a:pt x="29" y="53"/>
                    </a:moveTo>
                    <a:cubicBezTo>
                      <a:pt x="28" y="53"/>
                      <a:pt x="28" y="53"/>
                      <a:pt x="28" y="53"/>
                    </a:cubicBezTo>
                    <a:cubicBezTo>
                      <a:pt x="26" y="53"/>
                      <a:pt x="25" y="52"/>
                      <a:pt x="25" y="51"/>
                    </a:cubicBezTo>
                    <a:cubicBezTo>
                      <a:pt x="24" y="51"/>
                      <a:pt x="24" y="50"/>
                      <a:pt x="23" y="50"/>
                    </a:cubicBezTo>
                    <a:cubicBezTo>
                      <a:pt x="23" y="50"/>
                      <a:pt x="23" y="51"/>
                      <a:pt x="22" y="51"/>
                    </a:cubicBezTo>
                    <a:cubicBezTo>
                      <a:pt x="21" y="52"/>
                      <a:pt x="21" y="52"/>
                      <a:pt x="21" y="52"/>
                    </a:cubicBezTo>
                    <a:cubicBezTo>
                      <a:pt x="21" y="51"/>
                      <a:pt x="21" y="51"/>
                      <a:pt x="21" y="51"/>
                    </a:cubicBezTo>
                    <a:cubicBezTo>
                      <a:pt x="14" y="46"/>
                      <a:pt x="12" y="35"/>
                      <a:pt x="12" y="26"/>
                    </a:cubicBezTo>
                    <a:cubicBezTo>
                      <a:pt x="12" y="24"/>
                      <a:pt x="10" y="20"/>
                      <a:pt x="8" y="17"/>
                    </a:cubicBezTo>
                    <a:cubicBezTo>
                      <a:pt x="4" y="10"/>
                      <a:pt x="0" y="3"/>
                      <a:pt x="3" y="1"/>
                    </a:cubicBezTo>
                    <a:cubicBezTo>
                      <a:pt x="5" y="0"/>
                      <a:pt x="7" y="0"/>
                      <a:pt x="9" y="1"/>
                    </a:cubicBezTo>
                    <a:cubicBezTo>
                      <a:pt x="10" y="1"/>
                      <a:pt x="11" y="2"/>
                      <a:pt x="12" y="2"/>
                    </a:cubicBezTo>
                    <a:cubicBezTo>
                      <a:pt x="13" y="2"/>
                      <a:pt x="15" y="2"/>
                      <a:pt x="17" y="1"/>
                    </a:cubicBezTo>
                    <a:cubicBezTo>
                      <a:pt x="19" y="1"/>
                      <a:pt x="21" y="1"/>
                      <a:pt x="24" y="1"/>
                    </a:cubicBezTo>
                    <a:cubicBezTo>
                      <a:pt x="26" y="1"/>
                      <a:pt x="27" y="1"/>
                      <a:pt x="29" y="2"/>
                    </a:cubicBezTo>
                    <a:cubicBezTo>
                      <a:pt x="30" y="2"/>
                      <a:pt x="31" y="2"/>
                      <a:pt x="32" y="3"/>
                    </a:cubicBezTo>
                    <a:cubicBezTo>
                      <a:pt x="35" y="4"/>
                      <a:pt x="39" y="5"/>
                      <a:pt x="41" y="4"/>
                    </a:cubicBezTo>
                    <a:cubicBezTo>
                      <a:pt x="42" y="4"/>
                      <a:pt x="43" y="4"/>
                      <a:pt x="43" y="4"/>
                    </a:cubicBezTo>
                    <a:cubicBezTo>
                      <a:pt x="46" y="3"/>
                      <a:pt x="49" y="2"/>
                      <a:pt x="52" y="2"/>
                    </a:cubicBezTo>
                    <a:cubicBezTo>
                      <a:pt x="54" y="2"/>
                      <a:pt x="55" y="3"/>
                      <a:pt x="56" y="4"/>
                    </a:cubicBezTo>
                    <a:cubicBezTo>
                      <a:pt x="58" y="6"/>
                      <a:pt x="58" y="6"/>
                      <a:pt x="58" y="6"/>
                    </a:cubicBezTo>
                    <a:cubicBezTo>
                      <a:pt x="56" y="6"/>
                      <a:pt x="56" y="6"/>
                      <a:pt x="56" y="6"/>
                    </a:cubicBezTo>
                    <a:cubicBezTo>
                      <a:pt x="56" y="6"/>
                      <a:pt x="56" y="6"/>
                      <a:pt x="56" y="6"/>
                    </a:cubicBezTo>
                    <a:cubicBezTo>
                      <a:pt x="54" y="6"/>
                      <a:pt x="52" y="7"/>
                      <a:pt x="50" y="9"/>
                    </a:cubicBezTo>
                    <a:cubicBezTo>
                      <a:pt x="49" y="10"/>
                      <a:pt x="49" y="10"/>
                      <a:pt x="49" y="10"/>
                    </a:cubicBezTo>
                    <a:cubicBezTo>
                      <a:pt x="48" y="8"/>
                      <a:pt x="48" y="8"/>
                      <a:pt x="48" y="8"/>
                    </a:cubicBezTo>
                    <a:cubicBezTo>
                      <a:pt x="48" y="7"/>
                      <a:pt x="48" y="7"/>
                      <a:pt x="47" y="7"/>
                    </a:cubicBezTo>
                    <a:cubicBezTo>
                      <a:pt x="46" y="7"/>
                      <a:pt x="45" y="7"/>
                      <a:pt x="44" y="7"/>
                    </a:cubicBezTo>
                    <a:cubicBezTo>
                      <a:pt x="44" y="7"/>
                      <a:pt x="43" y="7"/>
                      <a:pt x="43" y="7"/>
                    </a:cubicBezTo>
                    <a:cubicBezTo>
                      <a:pt x="40" y="8"/>
                      <a:pt x="40" y="8"/>
                      <a:pt x="40" y="11"/>
                    </a:cubicBezTo>
                    <a:cubicBezTo>
                      <a:pt x="40" y="11"/>
                      <a:pt x="40" y="12"/>
                      <a:pt x="40" y="13"/>
                    </a:cubicBezTo>
                    <a:cubicBezTo>
                      <a:pt x="40" y="14"/>
                      <a:pt x="40" y="15"/>
                      <a:pt x="40" y="15"/>
                    </a:cubicBezTo>
                    <a:cubicBezTo>
                      <a:pt x="40" y="18"/>
                      <a:pt x="41" y="20"/>
                      <a:pt x="39" y="22"/>
                    </a:cubicBezTo>
                    <a:cubicBezTo>
                      <a:pt x="39" y="23"/>
                      <a:pt x="38" y="23"/>
                      <a:pt x="37" y="23"/>
                    </a:cubicBezTo>
                    <a:cubicBezTo>
                      <a:pt x="36" y="23"/>
                      <a:pt x="36" y="23"/>
                      <a:pt x="36" y="23"/>
                    </a:cubicBezTo>
                    <a:cubicBezTo>
                      <a:pt x="35" y="24"/>
                      <a:pt x="35" y="26"/>
                      <a:pt x="36" y="28"/>
                    </a:cubicBezTo>
                    <a:cubicBezTo>
                      <a:pt x="36" y="29"/>
                      <a:pt x="36" y="30"/>
                      <a:pt x="36" y="31"/>
                    </a:cubicBezTo>
                    <a:cubicBezTo>
                      <a:pt x="36" y="50"/>
                      <a:pt x="36" y="50"/>
                      <a:pt x="36" y="50"/>
                    </a:cubicBezTo>
                    <a:cubicBezTo>
                      <a:pt x="36" y="53"/>
                      <a:pt x="30" y="53"/>
                      <a:pt x="29" y="53"/>
                    </a:cubicBezTo>
                    <a:close/>
                    <a:moveTo>
                      <a:pt x="23" y="48"/>
                    </a:moveTo>
                    <a:cubicBezTo>
                      <a:pt x="25" y="48"/>
                      <a:pt x="25" y="49"/>
                      <a:pt x="26" y="50"/>
                    </a:cubicBezTo>
                    <a:cubicBezTo>
                      <a:pt x="27" y="51"/>
                      <a:pt x="27" y="51"/>
                      <a:pt x="28" y="51"/>
                    </a:cubicBezTo>
                    <a:cubicBezTo>
                      <a:pt x="29" y="51"/>
                      <a:pt x="29" y="51"/>
                      <a:pt x="29" y="51"/>
                    </a:cubicBezTo>
                    <a:cubicBezTo>
                      <a:pt x="33" y="51"/>
                      <a:pt x="34" y="50"/>
                      <a:pt x="34" y="50"/>
                    </a:cubicBezTo>
                    <a:cubicBezTo>
                      <a:pt x="34" y="31"/>
                      <a:pt x="34" y="31"/>
                      <a:pt x="34" y="31"/>
                    </a:cubicBezTo>
                    <a:cubicBezTo>
                      <a:pt x="34" y="30"/>
                      <a:pt x="34" y="29"/>
                      <a:pt x="34" y="28"/>
                    </a:cubicBezTo>
                    <a:cubicBezTo>
                      <a:pt x="33" y="26"/>
                      <a:pt x="33" y="23"/>
                      <a:pt x="34" y="22"/>
                    </a:cubicBezTo>
                    <a:cubicBezTo>
                      <a:pt x="35" y="21"/>
                      <a:pt x="36" y="21"/>
                      <a:pt x="37" y="21"/>
                    </a:cubicBezTo>
                    <a:cubicBezTo>
                      <a:pt x="37" y="21"/>
                      <a:pt x="38" y="21"/>
                      <a:pt x="38" y="21"/>
                    </a:cubicBezTo>
                    <a:cubicBezTo>
                      <a:pt x="38" y="20"/>
                      <a:pt x="38" y="17"/>
                      <a:pt x="38" y="16"/>
                    </a:cubicBezTo>
                    <a:cubicBezTo>
                      <a:pt x="38" y="15"/>
                      <a:pt x="38" y="14"/>
                      <a:pt x="38" y="13"/>
                    </a:cubicBezTo>
                    <a:cubicBezTo>
                      <a:pt x="38" y="12"/>
                      <a:pt x="38" y="11"/>
                      <a:pt x="38" y="11"/>
                    </a:cubicBezTo>
                    <a:cubicBezTo>
                      <a:pt x="38" y="9"/>
                      <a:pt x="38" y="7"/>
                      <a:pt x="39" y="7"/>
                    </a:cubicBezTo>
                    <a:cubicBezTo>
                      <a:pt x="37" y="7"/>
                      <a:pt x="34" y="6"/>
                      <a:pt x="32" y="5"/>
                    </a:cubicBezTo>
                    <a:cubicBezTo>
                      <a:pt x="30" y="4"/>
                      <a:pt x="29" y="4"/>
                      <a:pt x="28" y="4"/>
                    </a:cubicBezTo>
                    <a:cubicBezTo>
                      <a:pt x="26" y="3"/>
                      <a:pt x="21" y="3"/>
                      <a:pt x="17" y="3"/>
                    </a:cubicBezTo>
                    <a:cubicBezTo>
                      <a:pt x="15" y="4"/>
                      <a:pt x="14" y="4"/>
                      <a:pt x="12" y="4"/>
                    </a:cubicBezTo>
                    <a:cubicBezTo>
                      <a:pt x="12" y="4"/>
                      <a:pt x="12" y="4"/>
                      <a:pt x="12" y="4"/>
                    </a:cubicBezTo>
                    <a:cubicBezTo>
                      <a:pt x="10" y="4"/>
                      <a:pt x="9" y="3"/>
                      <a:pt x="8" y="3"/>
                    </a:cubicBezTo>
                    <a:cubicBezTo>
                      <a:pt x="7" y="2"/>
                      <a:pt x="6" y="2"/>
                      <a:pt x="4" y="3"/>
                    </a:cubicBezTo>
                    <a:cubicBezTo>
                      <a:pt x="2" y="4"/>
                      <a:pt x="7" y="11"/>
                      <a:pt x="9" y="16"/>
                    </a:cubicBezTo>
                    <a:cubicBezTo>
                      <a:pt x="12" y="20"/>
                      <a:pt x="14" y="24"/>
                      <a:pt x="14" y="26"/>
                    </a:cubicBezTo>
                    <a:cubicBezTo>
                      <a:pt x="14" y="34"/>
                      <a:pt x="15" y="44"/>
                      <a:pt x="21" y="49"/>
                    </a:cubicBezTo>
                    <a:cubicBezTo>
                      <a:pt x="22" y="49"/>
                      <a:pt x="23" y="48"/>
                      <a:pt x="23" y="48"/>
                    </a:cubicBezTo>
                    <a:close/>
                    <a:moveTo>
                      <a:pt x="47" y="5"/>
                    </a:moveTo>
                    <a:cubicBezTo>
                      <a:pt x="48" y="5"/>
                      <a:pt x="49" y="5"/>
                      <a:pt x="50" y="6"/>
                    </a:cubicBezTo>
                    <a:cubicBezTo>
                      <a:pt x="51" y="5"/>
                      <a:pt x="52" y="4"/>
                      <a:pt x="53" y="4"/>
                    </a:cubicBezTo>
                    <a:cubicBezTo>
                      <a:pt x="51" y="4"/>
                      <a:pt x="49" y="4"/>
                      <a:pt x="47"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97" name="Freeform 306"/>
              <p:cNvSpPr/>
              <p:nvPr/>
            </p:nvSpPr>
            <p:spPr bwMode="auto">
              <a:xfrm>
                <a:off x="4344988" y="2452515"/>
                <a:ext cx="88900" cy="80963"/>
              </a:xfrm>
              <a:custGeom>
                <a:avLst/>
                <a:gdLst>
                  <a:gd name="T0" fmla="*/ 0 w 33"/>
                  <a:gd name="T1" fmla="*/ 30 h 30"/>
                  <a:gd name="T2" fmla="*/ 8 w 33"/>
                  <a:gd name="T3" fmla="*/ 11 h 30"/>
                  <a:gd name="T4" fmla="*/ 15 w 33"/>
                  <a:gd name="T5" fmla="*/ 2 h 30"/>
                  <a:gd name="T6" fmla="*/ 27 w 33"/>
                  <a:gd name="T7" fmla="*/ 1 h 30"/>
                  <a:gd name="T8" fmla="*/ 32 w 33"/>
                  <a:gd name="T9" fmla="*/ 7 h 30"/>
                  <a:gd name="T10" fmla="*/ 21 w 33"/>
                  <a:gd name="T11" fmla="*/ 9 h 30"/>
                  <a:gd name="T12" fmla="*/ 19 w 33"/>
                  <a:gd name="T13" fmla="*/ 19 h 30"/>
                  <a:gd name="T14" fmla="*/ 15 w 33"/>
                  <a:gd name="T15" fmla="*/ 21 h 30"/>
                  <a:gd name="T16" fmla="*/ 15 w 33"/>
                  <a:gd name="T17" fmla="*/ 28 h 30"/>
                  <a:gd name="T18" fmla="*/ 0 w 33"/>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0">
                    <a:moveTo>
                      <a:pt x="0" y="30"/>
                    </a:moveTo>
                    <a:cubicBezTo>
                      <a:pt x="1" y="23"/>
                      <a:pt x="6" y="18"/>
                      <a:pt x="8" y="11"/>
                    </a:cubicBezTo>
                    <a:cubicBezTo>
                      <a:pt x="10" y="7"/>
                      <a:pt x="13" y="6"/>
                      <a:pt x="15" y="2"/>
                    </a:cubicBezTo>
                    <a:cubicBezTo>
                      <a:pt x="16" y="0"/>
                      <a:pt x="26" y="1"/>
                      <a:pt x="27" y="1"/>
                    </a:cubicBezTo>
                    <a:cubicBezTo>
                      <a:pt x="33" y="1"/>
                      <a:pt x="32" y="2"/>
                      <a:pt x="32" y="7"/>
                    </a:cubicBezTo>
                    <a:cubicBezTo>
                      <a:pt x="32" y="10"/>
                      <a:pt x="23" y="9"/>
                      <a:pt x="21" y="9"/>
                    </a:cubicBezTo>
                    <a:cubicBezTo>
                      <a:pt x="19" y="8"/>
                      <a:pt x="19" y="17"/>
                      <a:pt x="19" y="19"/>
                    </a:cubicBezTo>
                    <a:cubicBezTo>
                      <a:pt x="19" y="20"/>
                      <a:pt x="16" y="20"/>
                      <a:pt x="15" y="21"/>
                    </a:cubicBezTo>
                    <a:cubicBezTo>
                      <a:pt x="14" y="23"/>
                      <a:pt x="15" y="26"/>
                      <a:pt x="15" y="28"/>
                    </a:cubicBezTo>
                    <a:cubicBezTo>
                      <a:pt x="12" y="28"/>
                      <a:pt x="1" y="26"/>
                      <a:pt x="0" y="3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98" name="Freeform 307"/>
              <p:cNvSpPr>
                <a:spLocks noEditPoints="1"/>
              </p:cNvSpPr>
              <p:nvPr/>
            </p:nvSpPr>
            <p:spPr bwMode="auto">
              <a:xfrm>
                <a:off x="4341813" y="2452515"/>
                <a:ext cx="92075" cy="80963"/>
              </a:xfrm>
              <a:custGeom>
                <a:avLst/>
                <a:gdLst>
                  <a:gd name="T0" fmla="*/ 1 w 34"/>
                  <a:gd name="T1" fmla="*/ 30 h 30"/>
                  <a:gd name="T2" fmla="*/ 0 w 34"/>
                  <a:gd name="T3" fmla="*/ 30 h 30"/>
                  <a:gd name="T4" fmla="*/ 4 w 34"/>
                  <a:gd name="T5" fmla="*/ 19 h 30"/>
                  <a:gd name="T6" fmla="*/ 9 w 34"/>
                  <a:gd name="T7" fmla="*/ 11 h 30"/>
                  <a:gd name="T8" fmla="*/ 12 w 34"/>
                  <a:gd name="T9" fmla="*/ 5 h 30"/>
                  <a:gd name="T10" fmla="*/ 15 w 34"/>
                  <a:gd name="T11" fmla="*/ 1 h 30"/>
                  <a:gd name="T12" fmla="*/ 20 w 34"/>
                  <a:gd name="T13" fmla="*/ 0 h 30"/>
                  <a:gd name="T14" fmla="*/ 26 w 34"/>
                  <a:gd name="T15" fmla="*/ 0 h 30"/>
                  <a:gd name="T16" fmla="*/ 28 w 34"/>
                  <a:gd name="T17" fmla="*/ 0 h 30"/>
                  <a:gd name="T18" fmla="*/ 34 w 34"/>
                  <a:gd name="T19" fmla="*/ 1 h 30"/>
                  <a:gd name="T20" fmla="*/ 34 w 34"/>
                  <a:gd name="T21" fmla="*/ 6 h 30"/>
                  <a:gd name="T22" fmla="*/ 34 w 34"/>
                  <a:gd name="T23" fmla="*/ 7 h 30"/>
                  <a:gd name="T24" fmla="*/ 29 w 34"/>
                  <a:gd name="T25" fmla="*/ 10 h 30"/>
                  <a:gd name="T26" fmla="*/ 24 w 34"/>
                  <a:gd name="T27" fmla="*/ 10 h 30"/>
                  <a:gd name="T28" fmla="*/ 22 w 34"/>
                  <a:gd name="T29" fmla="*/ 10 h 30"/>
                  <a:gd name="T30" fmla="*/ 21 w 34"/>
                  <a:gd name="T31" fmla="*/ 17 h 30"/>
                  <a:gd name="T32" fmla="*/ 21 w 34"/>
                  <a:gd name="T33" fmla="*/ 19 h 30"/>
                  <a:gd name="T34" fmla="*/ 19 w 34"/>
                  <a:gd name="T35" fmla="*/ 21 h 30"/>
                  <a:gd name="T36" fmla="*/ 17 w 34"/>
                  <a:gd name="T37" fmla="*/ 22 h 30"/>
                  <a:gd name="T38" fmla="*/ 17 w 34"/>
                  <a:gd name="T39" fmla="*/ 26 h 30"/>
                  <a:gd name="T40" fmla="*/ 17 w 34"/>
                  <a:gd name="T41" fmla="*/ 28 h 30"/>
                  <a:gd name="T42" fmla="*/ 18 w 34"/>
                  <a:gd name="T43" fmla="*/ 29 h 30"/>
                  <a:gd name="T44" fmla="*/ 16 w 34"/>
                  <a:gd name="T45" fmla="*/ 29 h 30"/>
                  <a:gd name="T46" fmla="*/ 16 w 34"/>
                  <a:gd name="T47" fmla="*/ 29 h 30"/>
                  <a:gd name="T48" fmla="*/ 13 w 34"/>
                  <a:gd name="T49" fmla="*/ 29 h 30"/>
                  <a:gd name="T50" fmla="*/ 8 w 34"/>
                  <a:gd name="T51" fmla="*/ 29 h 30"/>
                  <a:gd name="T52" fmla="*/ 1 w 34"/>
                  <a:gd name="T53" fmla="*/ 30 h 30"/>
                  <a:gd name="T54" fmla="*/ 20 w 34"/>
                  <a:gd name="T55" fmla="*/ 2 h 30"/>
                  <a:gd name="T56" fmla="*/ 17 w 34"/>
                  <a:gd name="T57" fmla="*/ 2 h 30"/>
                  <a:gd name="T58" fmla="*/ 14 w 34"/>
                  <a:gd name="T59" fmla="*/ 7 h 30"/>
                  <a:gd name="T60" fmla="*/ 10 w 34"/>
                  <a:gd name="T61" fmla="*/ 12 h 30"/>
                  <a:gd name="T62" fmla="*/ 6 w 34"/>
                  <a:gd name="T63" fmla="*/ 20 h 30"/>
                  <a:gd name="T64" fmla="*/ 2 w 34"/>
                  <a:gd name="T65" fmla="*/ 27 h 30"/>
                  <a:gd name="T66" fmla="*/ 8 w 34"/>
                  <a:gd name="T67" fmla="*/ 27 h 30"/>
                  <a:gd name="T68" fmla="*/ 13 w 34"/>
                  <a:gd name="T69" fmla="*/ 27 h 30"/>
                  <a:gd name="T70" fmla="*/ 15 w 34"/>
                  <a:gd name="T71" fmla="*/ 27 h 30"/>
                  <a:gd name="T72" fmla="*/ 15 w 34"/>
                  <a:gd name="T73" fmla="*/ 27 h 30"/>
                  <a:gd name="T74" fmla="*/ 15 w 34"/>
                  <a:gd name="T75" fmla="*/ 21 h 30"/>
                  <a:gd name="T76" fmla="*/ 18 w 34"/>
                  <a:gd name="T77" fmla="*/ 19 h 30"/>
                  <a:gd name="T78" fmla="*/ 19 w 34"/>
                  <a:gd name="T79" fmla="*/ 19 h 30"/>
                  <a:gd name="T80" fmla="*/ 19 w 34"/>
                  <a:gd name="T81" fmla="*/ 17 h 30"/>
                  <a:gd name="T82" fmla="*/ 20 w 34"/>
                  <a:gd name="T83" fmla="*/ 8 h 30"/>
                  <a:gd name="T84" fmla="*/ 22 w 34"/>
                  <a:gd name="T85" fmla="*/ 8 h 30"/>
                  <a:gd name="T86" fmla="*/ 24 w 34"/>
                  <a:gd name="T87" fmla="*/ 8 h 30"/>
                  <a:gd name="T88" fmla="*/ 29 w 34"/>
                  <a:gd name="T89" fmla="*/ 8 h 30"/>
                  <a:gd name="T90" fmla="*/ 32 w 34"/>
                  <a:gd name="T91" fmla="*/ 7 h 30"/>
                  <a:gd name="T92" fmla="*/ 32 w 34"/>
                  <a:gd name="T93" fmla="*/ 6 h 30"/>
                  <a:gd name="T94" fmla="*/ 32 w 34"/>
                  <a:gd name="T95" fmla="*/ 3 h 30"/>
                  <a:gd name="T96" fmla="*/ 28 w 34"/>
                  <a:gd name="T97" fmla="*/ 2 h 30"/>
                  <a:gd name="T98" fmla="*/ 26 w 34"/>
                  <a:gd name="T99" fmla="*/ 2 h 30"/>
                  <a:gd name="T100" fmla="*/ 20 w 34"/>
                  <a:gd name="T10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0">
                    <a:moveTo>
                      <a:pt x="1" y="30"/>
                    </a:moveTo>
                    <a:cubicBezTo>
                      <a:pt x="0" y="30"/>
                      <a:pt x="0" y="30"/>
                      <a:pt x="0" y="30"/>
                    </a:cubicBezTo>
                    <a:cubicBezTo>
                      <a:pt x="0" y="26"/>
                      <a:pt x="2" y="22"/>
                      <a:pt x="4" y="19"/>
                    </a:cubicBezTo>
                    <a:cubicBezTo>
                      <a:pt x="6" y="16"/>
                      <a:pt x="7" y="14"/>
                      <a:pt x="9" y="11"/>
                    </a:cubicBezTo>
                    <a:cubicBezTo>
                      <a:pt x="9" y="9"/>
                      <a:pt x="11" y="7"/>
                      <a:pt x="12" y="5"/>
                    </a:cubicBezTo>
                    <a:cubicBezTo>
                      <a:pt x="13" y="4"/>
                      <a:pt x="14" y="3"/>
                      <a:pt x="15" y="1"/>
                    </a:cubicBezTo>
                    <a:cubicBezTo>
                      <a:pt x="16" y="0"/>
                      <a:pt x="17" y="0"/>
                      <a:pt x="20" y="0"/>
                    </a:cubicBezTo>
                    <a:cubicBezTo>
                      <a:pt x="22" y="0"/>
                      <a:pt x="25" y="0"/>
                      <a:pt x="26" y="0"/>
                    </a:cubicBezTo>
                    <a:cubicBezTo>
                      <a:pt x="27" y="0"/>
                      <a:pt x="28" y="0"/>
                      <a:pt x="28" y="0"/>
                    </a:cubicBezTo>
                    <a:cubicBezTo>
                      <a:pt x="31" y="0"/>
                      <a:pt x="33" y="0"/>
                      <a:pt x="34" y="1"/>
                    </a:cubicBezTo>
                    <a:cubicBezTo>
                      <a:pt x="34" y="2"/>
                      <a:pt x="34" y="4"/>
                      <a:pt x="34" y="6"/>
                    </a:cubicBezTo>
                    <a:cubicBezTo>
                      <a:pt x="34" y="7"/>
                      <a:pt x="34" y="7"/>
                      <a:pt x="34" y="7"/>
                    </a:cubicBezTo>
                    <a:cubicBezTo>
                      <a:pt x="34" y="10"/>
                      <a:pt x="30" y="10"/>
                      <a:pt x="29" y="10"/>
                    </a:cubicBezTo>
                    <a:cubicBezTo>
                      <a:pt x="27" y="10"/>
                      <a:pt x="25" y="10"/>
                      <a:pt x="24" y="10"/>
                    </a:cubicBezTo>
                    <a:cubicBezTo>
                      <a:pt x="23" y="10"/>
                      <a:pt x="22" y="10"/>
                      <a:pt x="22" y="10"/>
                    </a:cubicBezTo>
                    <a:cubicBezTo>
                      <a:pt x="21" y="10"/>
                      <a:pt x="21" y="16"/>
                      <a:pt x="21" y="17"/>
                    </a:cubicBezTo>
                    <a:cubicBezTo>
                      <a:pt x="21" y="18"/>
                      <a:pt x="21" y="19"/>
                      <a:pt x="21" y="19"/>
                    </a:cubicBezTo>
                    <a:cubicBezTo>
                      <a:pt x="21" y="20"/>
                      <a:pt x="20" y="21"/>
                      <a:pt x="19" y="21"/>
                    </a:cubicBezTo>
                    <a:cubicBezTo>
                      <a:pt x="18" y="21"/>
                      <a:pt x="17" y="22"/>
                      <a:pt x="17" y="22"/>
                    </a:cubicBezTo>
                    <a:cubicBezTo>
                      <a:pt x="16" y="23"/>
                      <a:pt x="17" y="25"/>
                      <a:pt x="17" y="26"/>
                    </a:cubicBezTo>
                    <a:cubicBezTo>
                      <a:pt x="17" y="27"/>
                      <a:pt x="17" y="28"/>
                      <a:pt x="17" y="28"/>
                    </a:cubicBezTo>
                    <a:cubicBezTo>
                      <a:pt x="18" y="29"/>
                      <a:pt x="18" y="29"/>
                      <a:pt x="18" y="29"/>
                    </a:cubicBezTo>
                    <a:cubicBezTo>
                      <a:pt x="16" y="29"/>
                      <a:pt x="16" y="29"/>
                      <a:pt x="16" y="29"/>
                    </a:cubicBezTo>
                    <a:cubicBezTo>
                      <a:pt x="16" y="29"/>
                      <a:pt x="16" y="29"/>
                      <a:pt x="16" y="29"/>
                    </a:cubicBezTo>
                    <a:cubicBezTo>
                      <a:pt x="16" y="29"/>
                      <a:pt x="14" y="29"/>
                      <a:pt x="13" y="29"/>
                    </a:cubicBezTo>
                    <a:cubicBezTo>
                      <a:pt x="11" y="29"/>
                      <a:pt x="9" y="29"/>
                      <a:pt x="8" y="29"/>
                    </a:cubicBezTo>
                    <a:cubicBezTo>
                      <a:pt x="3" y="29"/>
                      <a:pt x="2" y="30"/>
                      <a:pt x="1" y="30"/>
                    </a:cubicBezTo>
                    <a:close/>
                    <a:moveTo>
                      <a:pt x="20" y="2"/>
                    </a:moveTo>
                    <a:cubicBezTo>
                      <a:pt x="17" y="2"/>
                      <a:pt x="17" y="2"/>
                      <a:pt x="17" y="2"/>
                    </a:cubicBezTo>
                    <a:cubicBezTo>
                      <a:pt x="16" y="4"/>
                      <a:pt x="15" y="5"/>
                      <a:pt x="14" y="7"/>
                    </a:cubicBezTo>
                    <a:cubicBezTo>
                      <a:pt x="12" y="8"/>
                      <a:pt x="11" y="10"/>
                      <a:pt x="10" y="12"/>
                    </a:cubicBezTo>
                    <a:cubicBezTo>
                      <a:pt x="9" y="15"/>
                      <a:pt x="8" y="17"/>
                      <a:pt x="6" y="20"/>
                    </a:cubicBezTo>
                    <a:cubicBezTo>
                      <a:pt x="5" y="22"/>
                      <a:pt x="3" y="25"/>
                      <a:pt x="2" y="27"/>
                    </a:cubicBezTo>
                    <a:cubicBezTo>
                      <a:pt x="4" y="27"/>
                      <a:pt x="6" y="27"/>
                      <a:pt x="8" y="27"/>
                    </a:cubicBezTo>
                    <a:cubicBezTo>
                      <a:pt x="10" y="27"/>
                      <a:pt x="12" y="27"/>
                      <a:pt x="13" y="27"/>
                    </a:cubicBezTo>
                    <a:cubicBezTo>
                      <a:pt x="14" y="27"/>
                      <a:pt x="15" y="27"/>
                      <a:pt x="15" y="27"/>
                    </a:cubicBezTo>
                    <a:cubicBezTo>
                      <a:pt x="15" y="27"/>
                      <a:pt x="15" y="27"/>
                      <a:pt x="15" y="27"/>
                    </a:cubicBezTo>
                    <a:cubicBezTo>
                      <a:pt x="15" y="25"/>
                      <a:pt x="14" y="22"/>
                      <a:pt x="15" y="21"/>
                    </a:cubicBezTo>
                    <a:cubicBezTo>
                      <a:pt x="16" y="20"/>
                      <a:pt x="17" y="20"/>
                      <a:pt x="18" y="19"/>
                    </a:cubicBezTo>
                    <a:cubicBezTo>
                      <a:pt x="19" y="19"/>
                      <a:pt x="19" y="19"/>
                      <a:pt x="19" y="19"/>
                    </a:cubicBezTo>
                    <a:cubicBezTo>
                      <a:pt x="19" y="18"/>
                      <a:pt x="19" y="18"/>
                      <a:pt x="19" y="17"/>
                    </a:cubicBezTo>
                    <a:cubicBezTo>
                      <a:pt x="19" y="13"/>
                      <a:pt x="19" y="9"/>
                      <a:pt x="20" y="8"/>
                    </a:cubicBezTo>
                    <a:cubicBezTo>
                      <a:pt x="21" y="8"/>
                      <a:pt x="21" y="8"/>
                      <a:pt x="22" y="8"/>
                    </a:cubicBezTo>
                    <a:cubicBezTo>
                      <a:pt x="22" y="8"/>
                      <a:pt x="23" y="8"/>
                      <a:pt x="24" y="8"/>
                    </a:cubicBezTo>
                    <a:cubicBezTo>
                      <a:pt x="25" y="8"/>
                      <a:pt x="27" y="8"/>
                      <a:pt x="29" y="8"/>
                    </a:cubicBezTo>
                    <a:cubicBezTo>
                      <a:pt x="31" y="8"/>
                      <a:pt x="32" y="8"/>
                      <a:pt x="32" y="7"/>
                    </a:cubicBezTo>
                    <a:cubicBezTo>
                      <a:pt x="32" y="6"/>
                      <a:pt x="32" y="6"/>
                      <a:pt x="32" y="6"/>
                    </a:cubicBezTo>
                    <a:cubicBezTo>
                      <a:pt x="32" y="4"/>
                      <a:pt x="32" y="3"/>
                      <a:pt x="32" y="3"/>
                    </a:cubicBezTo>
                    <a:cubicBezTo>
                      <a:pt x="32" y="2"/>
                      <a:pt x="30" y="2"/>
                      <a:pt x="28" y="2"/>
                    </a:cubicBezTo>
                    <a:cubicBezTo>
                      <a:pt x="28" y="2"/>
                      <a:pt x="27" y="2"/>
                      <a:pt x="26" y="2"/>
                    </a:cubicBezTo>
                    <a:cubicBezTo>
                      <a:pt x="25" y="2"/>
                      <a:pt x="22" y="2"/>
                      <a:pt x="2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499" name="Freeform 308"/>
              <p:cNvSpPr/>
              <p:nvPr/>
            </p:nvSpPr>
            <p:spPr bwMode="auto">
              <a:xfrm>
                <a:off x="4760913" y="2509665"/>
                <a:ext cx="185738" cy="215900"/>
              </a:xfrm>
              <a:custGeom>
                <a:avLst/>
                <a:gdLst>
                  <a:gd name="T0" fmla="*/ 54 w 68"/>
                  <a:gd name="T1" fmla="*/ 0 h 79"/>
                  <a:gd name="T2" fmla="*/ 51 w 68"/>
                  <a:gd name="T3" fmla="*/ 2 h 79"/>
                  <a:gd name="T4" fmla="*/ 47 w 68"/>
                  <a:gd name="T5" fmla="*/ 6 h 79"/>
                  <a:gd name="T6" fmla="*/ 37 w 68"/>
                  <a:gd name="T7" fmla="*/ 5 h 79"/>
                  <a:gd name="T8" fmla="*/ 38 w 68"/>
                  <a:gd name="T9" fmla="*/ 4 h 79"/>
                  <a:gd name="T10" fmla="*/ 19 w 68"/>
                  <a:gd name="T11" fmla="*/ 5 h 79"/>
                  <a:gd name="T12" fmla="*/ 12 w 68"/>
                  <a:gd name="T13" fmla="*/ 6 h 79"/>
                  <a:gd name="T14" fmla="*/ 12 w 68"/>
                  <a:gd name="T15" fmla="*/ 13 h 79"/>
                  <a:gd name="T16" fmla="*/ 8 w 68"/>
                  <a:gd name="T17" fmla="*/ 13 h 79"/>
                  <a:gd name="T18" fmla="*/ 7 w 68"/>
                  <a:gd name="T19" fmla="*/ 31 h 79"/>
                  <a:gd name="T20" fmla="*/ 0 w 68"/>
                  <a:gd name="T21" fmla="*/ 43 h 79"/>
                  <a:gd name="T22" fmla="*/ 3 w 68"/>
                  <a:gd name="T23" fmla="*/ 50 h 79"/>
                  <a:gd name="T24" fmla="*/ 6 w 68"/>
                  <a:gd name="T25" fmla="*/ 57 h 79"/>
                  <a:gd name="T26" fmla="*/ 9 w 68"/>
                  <a:gd name="T27" fmla="*/ 60 h 79"/>
                  <a:gd name="T28" fmla="*/ 12 w 68"/>
                  <a:gd name="T29" fmla="*/ 61 h 79"/>
                  <a:gd name="T30" fmla="*/ 14 w 68"/>
                  <a:gd name="T31" fmla="*/ 64 h 79"/>
                  <a:gd name="T32" fmla="*/ 18 w 68"/>
                  <a:gd name="T33" fmla="*/ 69 h 79"/>
                  <a:gd name="T34" fmla="*/ 26 w 68"/>
                  <a:gd name="T35" fmla="*/ 76 h 79"/>
                  <a:gd name="T36" fmla="*/ 36 w 68"/>
                  <a:gd name="T37" fmla="*/ 79 h 79"/>
                  <a:gd name="T38" fmla="*/ 49 w 68"/>
                  <a:gd name="T39" fmla="*/ 76 h 79"/>
                  <a:gd name="T40" fmla="*/ 55 w 68"/>
                  <a:gd name="T41" fmla="*/ 75 h 79"/>
                  <a:gd name="T42" fmla="*/ 52 w 68"/>
                  <a:gd name="T43" fmla="*/ 71 h 79"/>
                  <a:gd name="T44" fmla="*/ 44 w 68"/>
                  <a:gd name="T45" fmla="*/ 62 h 79"/>
                  <a:gd name="T46" fmla="*/ 48 w 68"/>
                  <a:gd name="T47" fmla="*/ 58 h 79"/>
                  <a:gd name="T48" fmla="*/ 48 w 68"/>
                  <a:gd name="T49" fmla="*/ 52 h 79"/>
                  <a:gd name="T50" fmla="*/ 51 w 68"/>
                  <a:gd name="T51" fmla="*/ 50 h 79"/>
                  <a:gd name="T52" fmla="*/ 52 w 68"/>
                  <a:gd name="T53" fmla="*/ 46 h 79"/>
                  <a:gd name="T54" fmla="*/ 56 w 68"/>
                  <a:gd name="T55" fmla="*/ 42 h 79"/>
                  <a:gd name="T56" fmla="*/ 57 w 68"/>
                  <a:gd name="T57" fmla="*/ 33 h 79"/>
                  <a:gd name="T58" fmla="*/ 62 w 68"/>
                  <a:gd name="T59" fmla="*/ 24 h 79"/>
                  <a:gd name="T60" fmla="*/ 61 w 68"/>
                  <a:gd name="T61" fmla="*/ 18 h 79"/>
                  <a:gd name="T62" fmla="*/ 59 w 68"/>
                  <a:gd name="T63" fmla="*/ 8 h 79"/>
                  <a:gd name="T64" fmla="*/ 58 w 68"/>
                  <a:gd name="T65" fmla="*/ 5 h 79"/>
                  <a:gd name="T66" fmla="*/ 54 w 68"/>
                  <a:gd name="T6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79">
                    <a:moveTo>
                      <a:pt x="54" y="0"/>
                    </a:moveTo>
                    <a:cubicBezTo>
                      <a:pt x="53" y="1"/>
                      <a:pt x="51" y="2"/>
                      <a:pt x="51" y="2"/>
                    </a:cubicBezTo>
                    <a:cubicBezTo>
                      <a:pt x="50" y="3"/>
                      <a:pt x="48" y="6"/>
                      <a:pt x="47" y="6"/>
                    </a:cubicBezTo>
                    <a:cubicBezTo>
                      <a:pt x="45" y="6"/>
                      <a:pt x="40" y="5"/>
                      <a:pt x="37" y="5"/>
                    </a:cubicBezTo>
                    <a:cubicBezTo>
                      <a:pt x="37" y="5"/>
                      <a:pt x="38" y="4"/>
                      <a:pt x="38" y="4"/>
                    </a:cubicBezTo>
                    <a:cubicBezTo>
                      <a:pt x="34" y="7"/>
                      <a:pt x="23" y="5"/>
                      <a:pt x="19" y="5"/>
                    </a:cubicBezTo>
                    <a:cubicBezTo>
                      <a:pt x="17" y="5"/>
                      <a:pt x="12" y="4"/>
                      <a:pt x="12" y="6"/>
                    </a:cubicBezTo>
                    <a:cubicBezTo>
                      <a:pt x="12" y="8"/>
                      <a:pt x="12" y="11"/>
                      <a:pt x="12" y="13"/>
                    </a:cubicBezTo>
                    <a:cubicBezTo>
                      <a:pt x="12" y="14"/>
                      <a:pt x="9" y="13"/>
                      <a:pt x="8" y="13"/>
                    </a:cubicBezTo>
                    <a:cubicBezTo>
                      <a:pt x="5" y="16"/>
                      <a:pt x="12" y="30"/>
                      <a:pt x="7" y="31"/>
                    </a:cubicBezTo>
                    <a:cubicBezTo>
                      <a:pt x="2" y="31"/>
                      <a:pt x="0" y="39"/>
                      <a:pt x="0" y="43"/>
                    </a:cubicBezTo>
                    <a:cubicBezTo>
                      <a:pt x="3" y="42"/>
                      <a:pt x="3" y="49"/>
                      <a:pt x="3" y="50"/>
                    </a:cubicBezTo>
                    <a:cubicBezTo>
                      <a:pt x="6" y="53"/>
                      <a:pt x="6" y="53"/>
                      <a:pt x="6" y="57"/>
                    </a:cubicBezTo>
                    <a:cubicBezTo>
                      <a:pt x="6" y="58"/>
                      <a:pt x="8" y="59"/>
                      <a:pt x="9" y="60"/>
                    </a:cubicBezTo>
                    <a:cubicBezTo>
                      <a:pt x="10" y="61"/>
                      <a:pt x="11" y="61"/>
                      <a:pt x="12" y="61"/>
                    </a:cubicBezTo>
                    <a:cubicBezTo>
                      <a:pt x="13" y="62"/>
                      <a:pt x="13" y="63"/>
                      <a:pt x="14" y="64"/>
                    </a:cubicBezTo>
                    <a:cubicBezTo>
                      <a:pt x="16" y="65"/>
                      <a:pt x="17" y="66"/>
                      <a:pt x="18" y="69"/>
                    </a:cubicBezTo>
                    <a:cubicBezTo>
                      <a:pt x="19" y="70"/>
                      <a:pt x="25" y="77"/>
                      <a:pt x="26" y="76"/>
                    </a:cubicBezTo>
                    <a:cubicBezTo>
                      <a:pt x="30" y="73"/>
                      <a:pt x="32" y="79"/>
                      <a:pt x="36" y="79"/>
                    </a:cubicBezTo>
                    <a:cubicBezTo>
                      <a:pt x="41" y="79"/>
                      <a:pt x="45" y="79"/>
                      <a:pt x="49" y="76"/>
                    </a:cubicBezTo>
                    <a:cubicBezTo>
                      <a:pt x="50" y="74"/>
                      <a:pt x="54" y="76"/>
                      <a:pt x="55" y="75"/>
                    </a:cubicBezTo>
                    <a:cubicBezTo>
                      <a:pt x="57" y="73"/>
                      <a:pt x="52" y="72"/>
                      <a:pt x="52" y="71"/>
                    </a:cubicBezTo>
                    <a:cubicBezTo>
                      <a:pt x="50" y="67"/>
                      <a:pt x="48" y="63"/>
                      <a:pt x="44" y="62"/>
                    </a:cubicBezTo>
                    <a:cubicBezTo>
                      <a:pt x="44" y="59"/>
                      <a:pt x="48" y="61"/>
                      <a:pt x="48" y="58"/>
                    </a:cubicBezTo>
                    <a:cubicBezTo>
                      <a:pt x="48" y="56"/>
                      <a:pt x="48" y="54"/>
                      <a:pt x="48" y="52"/>
                    </a:cubicBezTo>
                    <a:cubicBezTo>
                      <a:pt x="49" y="51"/>
                      <a:pt x="50" y="51"/>
                      <a:pt x="51" y="50"/>
                    </a:cubicBezTo>
                    <a:cubicBezTo>
                      <a:pt x="52" y="49"/>
                      <a:pt x="51" y="47"/>
                      <a:pt x="52" y="46"/>
                    </a:cubicBezTo>
                    <a:cubicBezTo>
                      <a:pt x="54" y="45"/>
                      <a:pt x="55" y="44"/>
                      <a:pt x="56" y="42"/>
                    </a:cubicBezTo>
                    <a:cubicBezTo>
                      <a:pt x="58" y="39"/>
                      <a:pt x="57" y="36"/>
                      <a:pt x="57" y="33"/>
                    </a:cubicBezTo>
                    <a:cubicBezTo>
                      <a:pt x="58" y="29"/>
                      <a:pt x="58" y="26"/>
                      <a:pt x="62" y="24"/>
                    </a:cubicBezTo>
                    <a:cubicBezTo>
                      <a:pt x="68" y="22"/>
                      <a:pt x="62" y="21"/>
                      <a:pt x="61" y="18"/>
                    </a:cubicBezTo>
                    <a:cubicBezTo>
                      <a:pt x="59" y="15"/>
                      <a:pt x="61" y="10"/>
                      <a:pt x="59" y="8"/>
                    </a:cubicBezTo>
                    <a:cubicBezTo>
                      <a:pt x="59" y="7"/>
                      <a:pt x="59" y="6"/>
                      <a:pt x="58" y="5"/>
                    </a:cubicBezTo>
                    <a:cubicBezTo>
                      <a:pt x="57" y="3"/>
                      <a:pt x="55" y="2"/>
                      <a:pt x="5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00" name="Freeform 309"/>
              <p:cNvSpPr>
                <a:spLocks noEditPoints="1"/>
              </p:cNvSpPr>
              <p:nvPr/>
            </p:nvSpPr>
            <p:spPr bwMode="auto">
              <a:xfrm>
                <a:off x="4757738" y="2506490"/>
                <a:ext cx="182563" cy="222250"/>
              </a:xfrm>
              <a:custGeom>
                <a:avLst/>
                <a:gdLst>
                  <a:gd name="T0" fmla="*/ 28 w 67"/>
                  <a:gd name="T1" fmla="*/ 78 h 81"/>
                  <a:gd name="T2" fmla="*/ 14 w 67"/>
                  <a:gd name="T3" fmla="*/ 66 h 81"/>
                  <a:gd name="T4" fmla="*/ 13 w 67"/>
                  <a:gd name="T5" fmla="*/ 63 h 81"/>
                  <a:gd name="T6" fmla="*/ 6 w 67"/>
                  <a:gd name="T7" fmla="*/ 58 h 81"/>
                  <a:gd name="T8" fmla="*/ 3 w 67"/>
                  <a:gd name="T9" fmla="*/ 49 h 81"/>
                  <a:gd name="T10" fmla="*/ 0 w 67"/>
                  <a:gd name="T11" fmla="*/ 45 h 81"/>
                  <a:gd name="T12" fmla="*/ 8 w 67"/>
                  <a:gd name="T13" fmla="*/ 30 h 81"/>
                  <a:gd name="T14" fmla="*/ 10 w 67"/>
                  <a:gd name="T15" fmla="*/ 13 h 81"/>
                  <a:gd name="T16" fmla="*/ 12 w 67"/>
                  <a:gd name="T17" fmla="*/ 7 h 81"/>
                  <a:gd name="T18" fmla="*/ 20 w 67"/>
                  <a:gd name="T19" fmla="*/ 5 h 81"/>
                  <a:gd name="T20" fmla="*/ 38 w 67"/>
                  <a:gd name="T21" fmla="*/ 4 h 81"/>
                  <a:gd name="T22" fmla="*/ 42 w 67"/>
                  <a:gd name="T23" fmla="*/ 5 h 81"/>
                  <a:gd name="T24" fmla="*/ 54 w 67"/>
                  <a:gd name="T25" fmla="*/ 0 h 81"/>
                  <a:gd name="T26" fmla="*/ 58 w 67"/>
                  <a:gd name="T27" fmla="*/ 3 h 81"/>
                  <a:gd name="T28" fmla="*/ 61 w 67"/>
                  <a:gd name="T29" fmla="*/ 8 h 81"/>
                  <a:gd name="T30" fmla="*/ 65 w 67"/>
                  <a:gd name="T31" fmla="*/ 21 h 81"/>
                  <a:gd name="T32" fmla="*/ 60 w 67"/>
                  <a:gd name="T33" fmla="*/ 32 h 81"/>
                  <a:gd name="T34" fmla="*/ 58 w 67"/>
                  <a:gd name="T35" fmla="*/ 44 h 81"/>
                  <a:gd name="T36" fmla="*/ 54 w 67"/>
                  <a:gd name="T37" fmla="*/ 49 h 81"/>
                  <a:gd name="T38" fmla="*/ 50 w 67"/>
                  <a:gd name="T39" fmla="*/ 53 h 81"/>
                  <a:gd name="T40" fmla="*/ 46 w 67"/>
                  <a:gd name="T41" fmla="*/ 62 h 81"/>
                  <a:gd name="T42" fmla="*/ 57 w 67"/>
                  <a:gd name="T43" fmla="*/ 75 h 81"/>
                  <a:gd name="T44" fmla="*/ 55 w 67"/>
                  <a:gd name="T45" fmla="*/ 77 h 81"/>
                  <a:gd name="T46" fmla="*/ 50 w 67"/>
                  <a:gd name="T47" fmla="*/ 77 h 81"/>
                  <a:gd name="T48" fmla="*/ 36 w 67"/>
                  <a:gd name="T49" fmla="*/ 81 h 81"/>
                  <a:gd name="T50" fmla="*/ 36 w 67"/>
                  <a:gd name="T51" fmla="*/ 79 h 81"/>
                  <a:gd name="T52" fmla="*/ 39 w 67"/>
                  <a:gd name="T53" fmla="*/ 79 h 81"/>
                  <a:gd name="T54" fmla="*/ 55 w 67"/>
                  <a:gd name="T55" fmla="*/ 76 h 81"/>
                  <a:gd name="T56" fmla="*/ 54 w 67"/>
                  <a:gd name="T57" fmla="*/ 73 h 81"/>
                  <a:gd name="T58" fmla="*/ 44 w 67"/>
                  <a:gd name="T59" fmla="*/ 64 h 81"/>
                  <a:gd name="T60" fmla="*/ 48 w 67"/>
                  <a:gd name="T61" fmla="*/ 59 h 81"/>
                  <a:gd name="T62" fmla="*/ 51 w 67"/>
                  <a:gd name="T63" fmla="*/ 51 h 81"/>
                  <a:gd name="T64" fmla="*/ 54 w 67"/>
                  <a:gd name="T65" fmla="*/ 45 h 81"/>
                  <a:gd name="T66" fmla="*/ 57 w 67"/>
                  <a:gd name="T67" fmla="*/ 34 h 81"/>
                  <a:gd name="T68" fmla="*/ 65 w 67"/>
                  <a:gd name="T69" fmla="*/ 23 h 81"/>
                  <a:gd name="T70" fmla="*/ 60 w 67"/>
                  <a:gd name="T71" fmla="*/ 14 h 81"/>
                  <a:gd name="T72" fmla="*/ 59 w 67"/>
                  <a:gd name="T73" fmla="*/ 6 h 81"/>
                  <a:gd name="T74" fmla="*/ 53 w 67"/>
                  <a:gd name="T75" fmla="*/ 4 h 81"/>
                  <a:gd name="T76" fmla="*/ 38 w 67"/>
                  <a:gd name="T77" fmla="*/ 7 h 81"/>
                  <a:gd name="T78" fmla="*/ 24 w 67"/>
                  <a:gd name="T79" fmla="*/ 7 h 81"/>
                  <a:gd name="T80" fmla="*/ 16 w 67"/>
                  <a:gd name="T81" fmla="*/ 7 h 81"/>
                  <a:gd name="T82" fmla="*/ 12 w 67"/>
                  <a:gd name="T83" fmla="*/ 15 h 81"/>
                  <a:gd name="T84" fmla="*/ 10 w 67"/>
                  <a:gd name="T85" fmla="*/ 22 h 81"/>
                  <a:gd name="T86" fmla="*/ 2 w 67"/>
                  <a:gd name="T87" fmla="*/ 43 h 81"/>
                  <a:gd name="T88" fmla="*/ 6 w 67"/>
                  <a:gd name="T89" fmla="*/ 51 h 81"/>
                  <a:gd name="T90" fmla="*/ 12 w 67"/>
                  <a:gd name="T91" fmla="*/ 61 h 81"/>
                  <a:gd name="T92" fmla="*/ 15 w 67"/>
                  <a:gd name="T93" fmla="*/ 64 h 81"/>
                  <a:gd name="T94" fmla="*/ 27 w 67"/>
                  <a:gd name="T95"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81">
                    <a:moveTo>
                      <a:pt x="36" y="81"/>
                    </a:moveTo>
                    <a:cubicBezTo>
                      <a:pt x="35" y="81"/>
                      <a:pt x="34" y="80"/>
                      <a:pt x="32" y="79"/>
                    </a:cubicBezTo>
                    <a:cubicBezTo>
                      <a:pt x="31" y="77"/>
                      <a:pt x="30" y="76"/>
                      <a:pt x="28" y="78"/>
                    </a:cubicBezTo>
                    <a:cubicBezTo>
                      <a:pt x="28" y="78"/>
                      <a:pt x="27" y="78"/>
                      <a:pt x="27" y="78"/>
                    </a:cubicBezTo>
                    <a:cubicBezTo>
                      <a:pt x="25" y="78"/>
                      <a:pt x="19" y="71"/>
                      <a:pt x="18" y="70"/>
                    </a:cubicBezTo>
                    <a:cubicBezTo>
                      <a:pt x="17" y="68"/>
                      <a:pt x="16" y="67"/>
                      <a:pt x="14" y="66"/>
                    </a:cubicBezTo>
                    <a:cubicBezTo>
                      <a:pt x="14" y="65"/>
                      <a:pt x="14" y="65"/>
                      <a:pt x="14" y="65"/>
                    </a:cubicBezTo>
                    <a:cubicBezTo>
                      <a:pt x="13" y="65"/>
                      <a:pt x="13" y="64"/>
                      <a:pt x="13" y="64"/>
                    </a:cubicBezTo>
                    <a:cubicBezTo>
                      <a:pt x="13" y="63"/>
                      <a:pt x="13" y="63"/>
                      <a:pt x="13" y="63"/>
                    </a:cubicBezTo>
                    <a:cubicBezTo>
                      <a:pt x="13" y="63"/>
                      <a:pt x="12" y="63"/>
                      <a:pt x="12" y="63"/>
                    </a:cubicBezTo>
                    <a:cubicBezTo>
                      <a:pt x="11" y="63"/>
                      <a:pt x="10" y="62"/>
                      <a:pt x="10" y="62"/>
                    </a:cubicBezTo>
                    <a:cubicBezTo>
                      <a:pt x="7" y="61"/>
                      <a:pt x="6" y="59"/>
                      <a:pt x="6" y="58"/>
                    </a:cubicBezTo>
                    <a:cubicBezTo>
                      <a:pt x="6" y="55"/>
                      <a:pt x="6" y="54"/>
                      <a:pt x="4" y="52"/>
                    </a:cubicBezTo>
                    <a:cubicBezTo>
                      <a:pt x="4" y="52"/>
                      <a:pt x="4" y="52"/>
                      <a:pt x="4" y="52"/>
                    </a:cubicBezTo>
                    <a:cubicBezTo>
                      <a:pt x="3" y="51"/>
                      <a:pt x="3" y="51"/>
                      <a:pt x="3" y="49"/>
                    </a:cubicBezTo>
                    <a:cubicBezTo>
                      <a:pt x="3" y="48"/>
                      <a:pt x="2" y="45"/>
                      <a:pt x="1" y="45"/>
                    </a:cubicBezTo>
                    <a:cubicBezTo>
                      <a:pt x="1" y="45"/>
                      <a:pt x="1" y="45"/>
                      <a:pt x="1" y="45"/>
                    </a:cubicBezTo>
                    <a:cubicBezTo>
                      <a:pt x="0" y="45"/>
                      <a:pt x="0" y="45"/>
                      <a:pt x="0" y="45"/>
                    </a:cubicBezTo>
                    <a:cubicBezTo>
                      <a:pt x="0" y="44"/>
                      <a:pt x="0" y="44"/>
                      <a:pt x="0" y="44"/>
                    </a:cubicBezTo>
                    <a:cubicBezTo>
                      <a:pt x="0" y="40"/>
                      <a:pt x="3" y="31"/>
                      <a:pt x="8" y="31"/>
                    </a:cubicBezTo>
                    <a:cubicBezTo>
                      <a:pt x="8" y="31"/>
                      <a:pt x="8" y="31"/>
                      <a:pt x="8" y="30"/>
                    </a:cubicBezTo>
                    <a:cubicBezTo>
                      <a:pt x="9" y="29"/>
                      <a:pt x="9" y="26"/>
                      <a:pt x="8" y="23"/>
                    </a:cubicBezTo>
                    <a:cubicBezTo>
                      <a:pt x="7" y="19"/>
                      <a:pt x="7" y="15"/>
                      <a:pt x="8" y="14"/>
                    </a:cubicBezTo>
                    <a:cubicBezTo>
                      <a:pt x="9" y="13"/>
                      <a:pt x="10" y="13"/>
                      <a:pt x="10" y="13"/>
                    </a:cubicBezTo>
                    <a:cubicBezTo>
                      <a:pt x="10" y="13"/>
                      <a:pt x="11" y="13"/>
                      <a:pt x="11" y="13"/>
                    </a:cubicBezTo>
                    <a:cubicBezTo>
                      <a:pt x="12" y="13"/>
                      <a:pt x="12" y="13"/>
                      <a:pt x="12" y="13"/>
                    </a:cubicBezTo>
                    <a:cubicBezTo>
                      <a:pt x="12" y="7"/>
                      <a:pt x="12" y="7"/>
                      <a:pt x="12" y="7"/>
                    </a:cubicBezTo>
                    <a:cubicBezTo>
                      <a:pt x="12" y="6"/>
                      <a:pt x="13" y="5"/>
                      <a:pt x="16" y="5"/>
                    </a:cubicBezTo>
                    <a:cubicBezTo>
                      <a:pt x="16" y="5"/>
                      <a:pt x="17" y="5"/>
                      <a:pt x="18" y="5"/>
                    </a:cubicBezTo>
                    <a:cubicBezTo>
                      <a:pt x="19" y="5"/>
                      <a:pt x="19" y="5"/>
                      <a:pt x="20" y="5"/>
                    </a:cubicBezTo>
                    <a:cubicBezTo>
                      <a:pt x="21" y="5"/>
                      <a:pt x="22" y="5"/>
                      <a:pt x="24" y="5"/>
                    </a:cubicBezTo>
                    <a:cubicBezTo>
                      <a:pt x="27" y="6"/>
                      <a:pt x="29" y="6"/>
                      <a:pt x="32" y="6"/>
                    </a:cubicBezTo>
                    <a:cubicBezTo>
                      <a:pt x="35" y="6"/>
                      <a:pt x="37" y="5"/>
                      <a:pt x="38" y="4"/>
                    </a:cubicBezTo>
                    <a:cubicBezTo>
                      <a:pt x="42" y="1"/>
                      <a:pt x="42" y="1"/>
                      <a:pt x="42" y="1"/>
                    </a:cubicBezTo>
                    <a:cubicBezTo>
                      <a:pt x="40" y="5"/>
                      <a:pt x="40" y="5"/>
                      <a:pt x="40" y="5"/>
                    </a:cubicBezTo>
                    <a:cubicBezTo>
                      <a:pt x="41" y="5"/>
                      <a:pt x="41" y="5"/>
                      <a:pt x="42" y="5"/>
                    </a:cubicBezTo>
                    <a:cubicBezTo>
                      <a:pt x="44" y="6"/>
                      <a:pt x="47" y="6"/>
                      <a:pt x="48" y="6"/>
                    </a:cubicBezTo>
                    <a:cubicBezTo>
                      <a:pt x="48" y="6"/>
                      <a:pt x="51" y="3"/>
                      <a:pt x="51" y="3"/>
                    </a:cubicBezTo>
                    <a:cubicBezTo>
                      <a:pt x="51" y="2"/>
                      <a:pt x="54" y="1"/>
                      <a:pt x="54" y="0"/>
                    </a:cubicBezTo>
                    <a:cubicBezTo>
                      <a:pt x="55" y="0"/>
                      <a:pt x="55" y="0"/>
                      <a:pt x="55" y="0"/>
                    </a:cubicBezTo>
                    <a:cubicBezTo>
                      <a:pt x="55" y="1"/>
                      <a:pt x="55" y="1"/>
                      <a:pt x="55" y="1"/>
                    </a:cubicBezTo>
                    <a:cubicBezTo>
                      <a:pt x="56" y="2"/>
                      <a:pt x="57" y="3"/>
                      <a:pt x="58" y="3"/>
                    </a:cubicBezTo>
                    <a:cubicBezTo>
                      <a:pt x="60" y="5"/>
                      <a:pt x="60" y="5"/>
                      <a:pt x="60" y="5"/>
                    </a:cubicBezTo>
                    <a:cubicBezTo>
                      <a:pt x="61" y="6"/>
                      <a:pt x="61" y="6"/>
                      <a:pt x="61" y="7"/>
                    </a:cubicBezTo>
                    <a:cubicBezTo>
                      <a:pt x="61" y="8"/>
                      <a:pt x="61" y="8"/>
                      <a:pt x="61" y="8"/>
                    </a:cubicBezTo>
                    <a:cubicBezTo>
                      <a:pt x="63" y="10"/>
                      <a:pt x="62" y="12"/>
                      <a:pt x="62" y="14"/>
                    </a:cubicBezTo>
                    <a:cubicBezTo>
                      <a:pt x="62" y="16"/>
                      <a:pt x="62" y="17"/>
                      <a:pt x="62" y="18"/>
                    </a:cubicBezTo>
                    <a:cubicBezTo>
                      <a:pt x="63" y="19"/>
                      <a:pt x="64" y="20"/>
                      <a:pt x="65" y="21"/>
                    </a:cubicBezTo>
                    <a:cubicBezTo>
                      <a:pt x="66" y="21"/>
                      <a:pt x="67" y="22"/>
                      <a:pt x="66" y="23"/>
                    </a:cubicBezTo>
                    <a:cubicBezTo>
                      <a:pt x="66" y="24"/>
                      <a:pt x="65" y="25"/>
                      <a:pt x="63" y="26"/>
                    </a:cubicBezTo>
                    <a:cubicBezTo>
                      <a:pt x="61" y="27"/>
                      <a:pt x="60" y="29"/>
                      <a:pt x="60" y="32"/>
                    </a:cubicBezTo>
                    <a:cubicBezTo>
                      <a:pt x="60" y="33"/>
                      <a:pt x="59" y="34"/>
                      <a:pt x="59" y="34"/>
                    </a:cubicBezTo>
                    <a:cubicBezTo>
                      <a:pt x="59" y="35"/>
                      <a:pt x="59" y="37"/>
                      <a:pt x="59" y="38"/>
                    </a:cubicBezTo>
                    <a:cubicBezTo>
                      <a:pt x="59" y="40"/>
                      <a:pt x="59" y="42"/>
                      <a:pt x="58" y="44"/>
                    </a:cubicBezTo>
                    <a:cubicBezTo>
                      <a:pt x="57" y="45"/>
                      <a:pt x="56" y="46"/>
                      <a:pt x="55" y="47"/>
                    </a:cubicBezTo>
                    <a:cubicBezTo>
                      <a:pt x="55" y="47"/>
                      <a:pt x="55" y="47"/>
                      <a:pt x="54" y="48"/>
                    </a:cubicBezTo>
                    <a:cubicBezTo>
                      <a:pt x="54" y="48"/>
                      <a:pt x="54" y="49"/>
                      <a:pt x="54" y="49"/>
                    </a:cubicBezTo>
                    <a:cubicBezTo>
                      <a:pt x="53" y="50"/>
                      <a:pt x="53" y="51"/>
                      <a:pt x="53" y="52"/>
                    </a:cubicBezTo>
                    <a:cubicBezTo>
                      <a:pt x="52" y="52"/>
                      <a:pt x="52" y="52"/>
                      <a:pt x="51" y="53"/>
                    </a:cubicBezTo>
                    <a:cubicBezTo>
                      <a:pt x="51" y="53"/>
                      <a:pt x="50" y="53"/>
                      <a:pt x="50" y="53"/>
                    </a:cubicBezTo>
                    <a:cubicBezTo>
                      <a:pt x="50" y="59"/>
                      <a:pt x="50" y="59"/>
                      <a:pt x="50" y="59"/>
                    </a:cubicBezTo>
                    <a:cubicBezTo>
                      <a:pt x="50" y="62"/>
                      <a:pt x="48" y="62"/>
                      <a:pt x="47" y="62"/>
                    </a:cubicBezTo>
                    <a:cubicBezTo>
                      <a:pt x="46" y="62"/>
                      <a:pt x="46" y="62"/>
                      <a:pt x="46" y="62"/>
                    </a:cubicBezTo>
                    <a:cubicBezTo>
                      <a:pt x="51" y="64"/>
                      <a:pt x="53" y="69"/>
                      <a:pt x="54" y="71"/>
                    </a:cubicBezTo>
                    <a:cubicBezTo>
                      <a:pt x="54" y="71"/>
                      <a:pt x="54" y="71"/>
                      <a:pt x="55" y="72"/>
                    </a:cubicBezTo>
                    <a:cubicBezTo>
                      <a:pt x="56" y="72"/>
                      <a:pt x="57" y="73"/>
                      <a:pt x="57" y="75"/>
                    </a:cubicBezTo>
                    <a:cubicBezTo>
                      <a:pt x="58" y="75"/>
                      <a:pt x="57" y="76"/>
                      <a:pt x="56" y="77"/>
                    </a:cubicBezTo>
                    <a:cubicBezTo>
                      <a:pt x="56" y="77"/>
                      <a:pt x="55" y="77"/>
                      <a:pt x="55" y="77"/>
                    </a:cubicBezTo>
                    <a:cubicBezTo>
                      <a:pt x="55" y="77"/>
                      <a:pt x="55" y="77"/>
                      <a:pt x="55" y="77"/>
                    </a:cubicBezTo>
                    <a:cubicBezTo>
                      <a:pt x="54" y="77"/>
                      <a:pt x="53" y="77"/>
                      <a:pt x="53" y="77"/>
                    </a:cubicBezTo>
                    <a:cubicBezTo>
                      <a:pt x="52" y="77"/>
                      <a:pt x="52" y="77"/>
                      <a:pt x="51" y="77"/>
                    </a:cubicBezTo>
                    <a:cubicBezTo>
                      <a:pt x="51" y="77"/>
                      <a:pt x="51" y="77"/>
                      <a:pt x="50" y="77"/>
                    </a:cubicBezTo>
                    <a:cubicBezTo>
                      <a:pt x="47" y="81"/>
                      <a:pt x="43" y="81"/>
                      <a:pt x="39" y="81"/>
                    </a:cubicBezTo>
                    <a:cubicBezTo>
                      <a:pt x="38" y="81"/>
                      <a:pt x="38" y="81"/>
                      <a:pt x="37" y="81"/>
                    </a:cubicBezTo>
                    <a:lnTo>
                      <a:pt x="36" y="81"/>
                    </a:lnTo>
                    <a:close/>
                    <a:moveTo>
                      <a:pt x="30" y="75"/>
                    </a:moveTo>
                    <a:cubicBezTo>
                      <a:pt x="31" y="75"/>
                      <a:pt x="33" y="76"/>
                      <a:pt x="34" y="77"/>
                    </a:cubicBezTo>
                    <a:cubicBezTo>
                      <a:pt x="35" y="78"/>
                      <a:pt x="36" y="79"/>
                      <a:pt x="36" y="79"/>
                    </a:cubicBezTo>
                    <a:cubicBezTo>
                      <a:pt x="36" y="80"/>
                      <a:pt x="36" y="80"/>
                      <a:pt x="36" y="80"/>
                    </a:cubicBezTo>
                    <a:cubicBezTo>
                      <a:pt x="37" y="79"/>
                      <a:pt x="37" y="79"/>
                      <a:pt x="37" y="79"/>
                    </a:cubicBezTo>
                    <a:cubicBezTo>
                      <a:pt x="37" y="79"/>
                      <a:pt x="38" y="79"/>
                      <a:pt x="39" y="79"/>
                    </a:cubicBezTo>
                    <a:cubicBezTo>
                      <a:pt x="43" y="79"/>
                      <a:pt x="46" y="79"/>
                      <a:pt x="49" y="76"/>
                    </a:cubicBezTo>
                    <a:cubicBezTo>
                      <a:pt x="50" y="75"/>
                      <a:pt x="51" y="75"/>
                      <a:pt x="53" y="75"/>
                    </a:cubicBezTo>
                    <a:cubicBezTo>
                      <a:pt x="54" y="75"/>
                      <a:pt x="54" y="76"/>
                      <a:pt x="55" y="76"/>
                    </a:cubicBezTo>
                    <a:cubicBezTo>
                      <a:pt x="55" y="76"/>
                      <a:pt x="55" y="75"/>
                      <a:pt x="55" y="75"/>
                    </a:cubicBezTo>
                    <a:cubicBezTo>
                      <a:pt x="55" y="75"/>
                      <a:pt x="56" y="75"/>
                      <a:pt x="56" y="75"/>
                    </a:cubicBezTo>
                    <a:cubicBezTo>
                      <a:pt x="55" y="74"/>
                      <a:pt x="54" y="74"/>
                      <a:pt x="54" y="73"/>
                    </a:cubicBezTo>
                    <a:cubicBezTo>
                      <a:pt x="53" y="73"/>
                      <a:pt x="52" y="73"/>
                      <a:pt x="52" y="72"/>
                    </a:cubicBezTo>
                    <a:cubicBezTo>
                      <a:pt x="51" y="70"/>
                      <a:pt x="49" y="65"/>
                      <a:pt x="44" y="64"/>
                    </a:cubicBezTo>
                    <a:cubicBezTo>
                      <a:pt x="44" y="64"/>
                      <a:pt x="44" y="64"/>
                      <a:pt x="44" y="64"/>
                    </a:cubicBezTo>
                    <a:cubicBezTo>
                      <a:pt x="44" y="63"/>
                      <a:pt x="44" y="63"/>
                      <a:pt x="44" y="63"/>
                    </a:cubicBezTo>
                    <a:cubicBezTo>
                      <a:pt x="44" y="61"/>
                      <a:pt x="46" y="60"/>
                      <a:pt x="47" y="60"/>
                    </a:cubicBezTo>
                    <a:cubicBezTo>
                      <a:pt x="48" y="60"/>
                      <a:pt x="48" y="60"/>
                      <a:pt x="48" y="59"/>
                    </a:cubicBezTo>
                    <a:cubicBezTo>
                      <a:pt x="48" y="53"/>
                      <a:pt x="48" y="53"/>
                      <a:pt x="48" y="53"/>
                    </a:cubicBezTo>
                    <a:cubicBezTo>
                      <a:pt x="49" y="52"/>
                      <a:pt x="50" y="51"/>
                      <a:pt x="50" y="51"/>
                    </a:cubicBezTo>
                    <a:cubicBezTo>
                      <a:pt x="51" y="51"/>
                      <a:pt x="51" y="51"/>
                      <a:pt x="51" y="51"/>
                    </a:cubicBezTo>
                    <a:cubicBezTo>
                      <a:pt x="51" y="50"/>
                      <a:pt x="52" y="50"/>
                      <a:pt x="52" y="49"/>
                    </a:cubicBezTo>
                    <a:cubicBezTo>
                      <a:pt x="52" y="48"/>
                      <a:pt x="52" y="47"/>
                      <a:pt x="53" y="46"/>
                    </a:cubicBezTo>
                    <a:cubicBezTo>
                      <a:pt x="53" y="46"/>
                      <a:pt x="54" y="46"/>
                      <a:pt x="54" y="45"/>
                    </a:cubicBezTo>
                    <a:cubicBezTo>
                      <a:pt x="55" y="44"/>
                      <a:pt x="56" y="43"/>
                      <a:pt x="56" y="43"/>
                    </a:cubicBezTo>
                    <a:cubicBezTo>
                      <a:pt x="57" y="41"/>
                      <a:pt x="57" y="39"/>
                      <a:pt x="57" y="38"/>
                    </a:cubicBezTo>
                    <a:cubicBezTo>
                      <a:pt x="57" y="37"/>
                      <a:pt x="57" y="35"/>
                      <a:pt x="57" y="34"/>
                    </a:cubicBezTo>
                    <a:cubicBezTo>
                      <a:pt x="58" y="33"/>
                      <a:pt x="58" y="32"/>
                      <a:pt x="58" y="32"/>
                    </a:cubicBezTo>
                    <a:cubicBezTo>
                      <a:pt x="58" y="29"/>
                      <a:pt x="59" y="26"/>
                      <a:pt x="62" y="24"/>
                    </a:cubicBezTo>
                    <a:cubicBezTo>
                      <a:pt x="64" y="24"/>
                      <a:pt x="64" y="23"/>
                      <a:pt x="65" y="23"/>
                    </a:cubicBezTo>
                    <a:cubicBezTo>
                      <a:pt x="64" y="23"/>
                      <a:pt x="64" y="23"/>
                      <a:pt x="63" y="22"/>
                    </a:cubicBezTo>
                    <a:cubicBezTo>
                      <a:pt x="62" y="21"/>
                      <a:pt x="61" y="21"/>
                      <a:pt x="61" y="19"/>
                    </a:cubicBezTo>
                    <a:cubicBezTo>
                      <a:pt x="60" y="18"/>
                      <a:pt x="60" y="16"/>
                      <a:pt x="60" y="14"/>
                    </a:cubicBezTo>
                    <a:cubicBezTo>
                      <a:pt x="60" y="12"/>
                      <a:pt x="61" y="11"/>
                      <a:pt x="60" y="10"/>
                    </a:cubicBezTo>
                    <a:cubicBezTo>
                      <a:pt x="59" y="9"/>
                      <a:pt x="59" y="8"/>
                      <a:pt x="59" y="7"/>
                    </a:cubicBezTo>
                    <a:cubicBezTo>
                      <a:pt x="59" y="7"/>
                      <a:pt x="59" y="7"/>
                      <a:pt x="59" y="6"/>
                    </a:cubicBezTo>
                    <a:cubicBezTo>
                      <a:pt x="57" y="5"/>
                      <a:pt x="57" y="5"/>
                      <a:pt x="57" y="5"/>
                    </a:cubicBezTo>
                    <a:cubicBezTo>
                      <a:pt x="56" y="4"/>
                      <a:pt x="55" y="3"/>
                      <a:pt x="54" y="3"/>
                    </a:cubicBezTo>
                    <a:cubicBezTo>
                      <a:pt x="54" y="3"/>
                      <a:pt x="53" y="3"/>
                      <a:pt x="53" y="4"/>
                    </a:cubicBezTo>
                    <a:cubicBezTo>
                      <a:pt x="52" y="5"/>
                      <a:pt x="50" y="7"/>
                      <a:pt x="48" y="8"/>
                    </a:cubicBezTo>
                    <a:cubicBezTo>
                      <a:pt x="47" y="8"/>
                      <a:pt x="44" y="8"/>
                      <a:pt x="42" y="7"/>
                    </a:cubicBezTo>
                    <a:cubicBezTo>
                      <a:pt x="40" y="7"/>
                      <a:pt x="39" y="7"/>
                      <a:pt x="38" y="7"/>
                    </a:cubicBezTo>
                    <a:cubicBezTo>
                      <a:pt x="37" y="7"/>
                      <a:pt x="37" y="7"/>
                      <a:pt x="37" y="7"/>
                    </a:cubicBezTo>
                    <a:cubicBezTo>
                      <a:pt x="36" y="7"/>
                      <a:pt x="34" y="8"/>
                      <a:pt x="32" y="8"/>
                    </a:cubicBezTo>
                    <a:cubicBezTo>
                      <a:pt x="29" y="8"/>
                      <a:pt x="26" y="7"/>
                      <a:pt x="24" y="7"/>
                    </a:cubicBezTo>
                    <a:cubicBezTo>
                      <a:pt x="22" y="7"/>
                      <a:pt x="21" y="7"/>
                      <a:pt x="20" y="7"/>
                    </a:cubicBezTo>
                    <a:cubicBezTo>
                      <a:pt x="19" y="7"/>
                      <a:pt x="18" y="7"/>
                      <a:pt x="18" y="7"/>
                    </a:cubicBezTo>
                    <a:cubicBezTo>
                      <a:pt x="17" y="7"/>
                      <a:pt x="16" y="7"/>
                      <a:pt x="16" y="7"/>
                    </a:cubicBezTo>
                    <a:cubicBezTo>
                      <a:pt x="14" y="7"/>
                      <a:pt x="14" y="7"/>
                      <a:pt x="14" y="7"/>
                    </a:cubicBezTo>
                    <a:cubicBezTo>
                      <a:pt x="14" y="14"/>
                      <a:pt x="14" y="14"/>
                      <a:pt x="14" y="14"/>
                    </a:cubicBezTo>
                    <a:cubicBezTo>
                      <a:pt x="14" y="14"/>
                      <a:pt x="14" y="15"/>
                      <a:pt x="12" y="15"/>
                    </a:cubicBezTo>
                    <a:cubicBezTo>
                      <a:pt x="12" y="15"/>
                      <a:pt x="11" y="15"/>
                      <a:pt x="11" y="15"/>
                    </a:cubicBezTo>
                    <a:cubicBezTo>
                      <a:pt x="11" y="15"/>
                      <a:pt x="10" y="15"/>
                      <a:pt x="10" y="15"/>
                    </a:cubicBezTo>
                    <a:cubicBezTo>
                      <a:pt x="9" y="16"/>
                      <a:pt x="10" y="20"/>
                      <a:pt x="10" y="22"/>
                    </a:cubicBezTo>
                    <a:cubicBezTo>
                      <a:pt x="11" y="26"/>
                      <a:pt x="11" y="30"/>
                      <a:pt x="10" y="32"/>
                    </a:cubicBezTo>
                    <a:cubicBezTo>
                      <a:pt x="9" y="32"/>
                      <a:pt x="9" y="33"/>
                      <a:pt x="8" y="33"/>
                    </a:cubicBezTo>
                    <a:cubicBezTo>
                      <a:pt x="5" y="33"/>
                      <a:pt x="2" y="39"/>
                      <a:pt x="2" y="43"/>
                    </a:cubicBezTo>
                    <a:cubicBezTo>
                      <a:pt x="4" y="43"/>
                      <a:pt x="5" y="47"/>
                      <a:pt x="5" y="49"/>
                    </a:cubicBezTo>
                    <a:cubicBezTo>
                      <a:pt x="5" y="50"/>
                      <a:pt x="5" y="50"/>
                      <a:pt x="5" y="51"/>
                    </a:cubicBezTo>
                    <a:cubicBezTo>
                      <a:pt x="6" y="51"/>
                      <a:pt x="6" y="51"/>
                      <a:pt x="6" y="51"/>
                    </a:cubicBezTo>
                    <a:cubicBezTo>
                      <a:pt x="7" y="53"/>
                      <a:pt x="8" y="54"/>
                      <a:pt x="8" y="58"/>
                    </a:cubicBezTo>
                    <a:cubicBezTo>
                      <a:pt x="8" y="59"/>
                      <a:pt x="9" y="60"/>
                      <a:pt x="10" y="60"/>
                    </a:cubicBezTo>
                    <a:cubicBezTo>
                      <a:pt x="11" y="61"/>
                      <a:pt x="12" y="61"/>
                      <a:pt x="12" y="61"/>
                    </a:cubicBezTo>
                    <a:cubicBezTo>
                      <a:pt x="13" y="61"/>
                      <a:pt x="13" y="61"/>
                      <a:pt x="13" y="61"/>
                    </a:cubicBezTo>
                    <a:cubicBezTo>
                      <a:pt x="15" y="62"/>
                      <a:pt x="15" y="63"/>
                      <a:pt x="15" y="63"/>
                    </a:cubicBezTo>
                    <a:cubicBezTo>
                      <a:pt x="15" y="64"/>
                      <a:pt x="15" y="64"/>
                      <a:pt x="15" y="64"/>
                    </a:cubicBezTo>
                    <a:cubicBezTo>
                      <a:pt x="15" y="64"/>
                      <a:pt x="15" y="64"/>
                      <a:pt x="15" y="64"/>
                    </a:cubicBezTo>
                    <a:cubicBezTo>
                      <a:pt x="18" y="66"/>
                      <a:pt x="19" y="67"/>
                      <a:pt x="20" y="69"/>
                    </a:cubicBezTo>
                    <a:cubicBezTo>
                      <a:pt x="21" y="71"/>
                      <a:pt x="26" y="75"/>
                      <a:pt x="27" y="76"/>
                    </a:cubicBezTo>
                    <a:cubicBezTo>
                      <a:pt x="28" y="75"/>
                      <a:pt x="29" y="75"/>
                      <a:pt x="30" y="7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01" name="Freeform 310"/>
              <p:cNvSpPr/>
              <p:nvPr/>
            </p:nvSpPr>
            <p:spPr bwMode="auto">
              <a:xfrm>
                <a:off x="4852988" y="3046240"/>
                <a:ext cx="15875" cy="20638"/>
              </a:xfrm>
              <a:custGeom>
                <a:avLst/>
                <a:gdLst>
                  <a:gd name="T0" fmla="*/ 5 w 6"/>
                  <a:gd name="T1" fmla="*/ 1 h 8"/>
                  <a:gd name="T2" fmla="*/ 1 w 6"/>
                  <a:gd name="T3" fmla="*/ 6 h 8"/>
                  <a:gd name="T4" fmla="*/ 5 w 6"/>
                  <a:gd name="T5" fmla="*/ 7 h 8"/>
                  <a:gd name="T6" fmla="*/ 5 w 6"/>
                  <a:gd name="T7" fmla="*/ 1 h 8"/>
                </a:gdLst>
                <a:ahLst/>
                <a:cxnLst>
                  <a:cxn ang="0">
                    <a:pos x="T0" y="T1"/>
                  </a:cxn>
                  <a:cxn ang="0">
                    <a:pos x="T2" y="T3"/>
                  </a:cxn>
                  <a:cxn ang="0">
                    <a:pos x="T4" y="T5"/>
                  </a:cxn>
                  <a:cxn ang="0">
                    <a:pos x="T6" y="T7"/>
                  </a:cxn>
                </a:cxnLst>
                <a:rect l="0" t="0" r="r" b="b"/>
                <a:pathLst>
                  <a:path w="6" h="8">
                    <a:moveTo>
                      <a:pt x="5" y="1"/>
                    </a:moveTo>
                    <a:cubicBezTo>
                      <a:pt x="3" y="0"/>
                      <a:pt x="0" y="3"/>
                      <a:pt x="1" y="6"/>
                    </a:cubicBezTo>
                    <a:cubicBezTo>
                      <a:pt x="2" y="7"/>
                      <a:pt x="4" y="8"/>
                      <a:pt x="5" y="7"/>
                    </a:cubicBezTo>
                    <a:cubicBezTo>
                      <a:pt x="6" y="5"/>
                      <a:pt x="5" y="4"/>
                      <a:pt x="5"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502" name="Freeform 311"/>
              <p:cNvSpPr>
                <a:spLocks noEditPoints="1"/>
              </p:cNvSpPr>
              <p:nvPr/>
            </p:nvSpPr>
            <p:spPr bwMode="auto">
              <a:xfrm>
                <a:off x="4852988" y="3046240"/>
                <a:ext cx="19050" cy="20638"/>
              </a:xfrm>
              <a:custGeom>
                <a:avLst/>
                <a:gdLst>
                  <a:gd name="T0" fmla="*/ 3 w 7"/>
                  <a:gd name="T1" fmla="*/ 8 h 8"/>
                  <a:gd name="T2" fmla="*/ 1 w 7"/>
                  <a:gd name="T3" fmla="*/ 7 h 8"/>
                  <a:gd name="T4" fmla="*/ 1 w 7"/>
                  <a:gd name="T5" fmla="*/ 2 h 8"/>
                  <a:gd name="T6" fmla="*/ 6 w 7"/>
                  <a:gd name="T7" fmla="*/ 1 h 8"/>
                  <a:gd name="T8" fmla="*/ 6 w 7"/>
                  <a:gd name="T9" fmla="*/ 1 h 8"/>
                  <a:gd name="T10" fmla="*/ 6 w 7"/>
                  <a:gd name="T11" fmla="*/ 2 h 8"/>
                  <a:gd name="T12" fmla="*/ 6 w 7"/>
                  <a:gd name="T13" fmla="*/ 7 h 8"/>
                  <a:gd name="T14" fmla="*/ 3 w 7"/>
                  <a:gd name="T15" fmla="*/ 8 h 8"/>
                  <a:gd name="T16" fmla="*/ 4 w 7"/>
                  <a:gd name="T17" fmla="*/ 2 h 8"/>
                  <a:gd name="T18" fmla="*/ 3 w 7"/>
                  <a:gd name="T19" fmla="*/ 3 h 8"/>
                  <a:gd name="T20" fmla="*/ 2 w 7"/>
                  <a:gd name="T21" fmla="*/ 6 h 8"/>
                  <a:gd name="T22" fmla="*/ 3 w 7"/>
                  <a:gd name="T23" fmla="*/ 6 h 8"/>
                  <a:gd name="T24" fmla="*/ 4 w 7"/>
                  <a:gd name="T25" fmla="*/ 6 h 8"/>
                  <a:gd name="T26" fmla="*/ 4 w 7"/>
                  <a:gd name="T27" fmla="*/ 3 h 8"/>
                  <a:gd name="T28" fmla="*/ 4 w 7"/>
                  <a:gd name="T29" fmla="*/ 2 h 8"/>
                  <a:gd name="T30" fmla="*/ 4 w 7"/>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8">
                    <a:moveTo>
                      <a:pt x="3" y="8"/>
                    </a:moveTo>
                    <a:cubicBezTo>
                      <a:pt x="2" y="8"/>
                      <a:pt x="1" y="8"/>
                      <a:pt x="1" y="7"/>
                    </a:cubicBezTo>
                    <a:cubicBezTo>
                      <a:pt x="0" y="5"/>
                      <a:pt x="0" y="3"/>
                      <a:pt x="1" y="2"/>
                    </a:cubicBezTo>
                    <a:cubicBezTo>
                      <a:pt x="2" y="0"/>
                      <a:pt x="4" y="0"/>
                      <a:pt x="6" y="1"/>
                    </a:cubicBezTo>
                    <a:cubicBezTo>
                      <a:pt x="6" y="1"/>
                      <a:pt x="6" y="1"/>
                      <a:pt x="6" y="1"/>
                    </a:cubicBezTo>
                    <a:cubicBezTo>
                      <a:pt x="6" y="2"/>
                      <a:pt x="6" y="2"/>
                      <a:pt x="6" y="2"/>
                    </a:cubicBezTo>
                    <a:cubicBezTo>
                      <a:pt x="7" y="4"/>
                      <a:pt x="7" y="5"/>
                      <a:pt x="6" y="7"/>
                    </a:cubicBezTo>
                    <a:cubicBezTo>
                      <a:pt x="5" y="8"/>
                      <a:pt x="4" y="8"/>
                      <a:pt x="3" y="8"/>
                    </a:cubicBezTo>
                    <a:close/>
                    <a:moveTo>
                      <a:pt x="4" y="2"/>
                    </a:moveTo>
                    <a:cubicBezTo>
                      <a:pt x="3" y="2"/>
                      <a:pt x="3" y="3"/>
                      <a:pt x="3" y="3"/>
                    </a:cubicBezTo>
                    <a:cubicBezTo>
                      <a:pt x="2" y="4"/>
                      <a:pt x="2" y="5"/>
                      <a:pt x="2" y="6"/>
                    </a:cubicBezTo>
                    <a:cubicBezTo>
                      <a:pt x="2" y="6"/>
                      <a:pt x="3" y="6"/>
                      <a:pt x="3" y="6"/>
                    </a:cubicBezTo>
                    <a:cubicBezTo>
                      <a:pt x="4" y="6"/>
                      <a:pt x="4" y="6"/>
                      <a:pt x="4" y="6"/>
                    </a:cubicBezTo>
                    <a:cubicBezTo>
                      <a:pt x="5" y="5"/>
                      <a:pt x="5" y="4"/>
                      <a:pt x="4" y="3"/>
                    </a:cubicBezTo>
                    <a:cubicBezTo>
                      <a:pt x="4" y="2"/>
                      <a:pt x="4" y="2"/>
                      <a:pt x="4" y="2"/>
                    </a:cubicBezTo>
                    <a:cubicBezTo>
                      <a:pt x="4" y="2"/>
                      <a:pt x="4" y="2"/>
                      <a:pt x="4"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503" name="Freeform 312"/>
              <p:cNvSpPr/>
              <p:nvPr/>
            </p:nvSpPr>
            <p:spPr bwMode="auto">
              <a:xfrm>
                <a:off x="4522788" y="2643015"/>
                <a:ext cx="23813" cy="63500"/>
              </a:xfrm>
              <a:custGeom>
                <a:avLst/>
                <a:gdLst>
                  <a:gd name="T0" fmla="*/ 9 w 9"/>
                  <a:gd name="T1" fmla="*/ 20 h 23"/>
                  <a:gd name="T2" fmla="*/ 3 w 9"/>
                  <a:gd name="T3" fmla="*/ 10 h 23"/>
                  <a:gd name="T4" fmla="*/ 0 w 9"/>
                  <a:gd name="T5" fmla="*/ 0 h 23"/>
                  <a:gd name="T6" fmla="*/ 4 w 9"/>
                  <a:gd name="T7" fmla="*/ 1 h 23"/>
                  <a:gd name="T8" fmla="*/ 7 w 9"/>
                  <a:gd name="T9" fmla="*/ 9 h 23"/>
                  <a:gd name="T10" fmla="*/ 9 w 9"/>
                  <a:gd name="T11" fmla="*/ 20 h 23"/>
                </a:gdLst>
                <a:ahLst/>
                <a:cxnLst>
                  <a:cxn ang="0">
                    <a:pos x="T0" y="T1"/>
                  </a:cxn>
                  <a:cxn ang="0">
                    <a:pos x="T2" y="T3"/>
                  </a:cxn>
                  <a:cxn ang="0">
                    <a:pos x="T4" y="T5"/>
                  </a:cxn>
                  <a:cxn ang="0">
                    <a:pos x="T6" y="T7"/>
                  </a:cxn>
                  <a:cxn ang="0">
                    <a:pos x="T8" y="T9"/>
                  </a:cxn>
                  <a:cxn ang="0">
                    <a:pos x="T10" y="T11"/>
                  </a:cxn>
                </a:cxnLst>
                <a:rect l="0" t="0" r="r" b="b"/>
                <a:pathLst>
                  <a:path w="9" h="23">
                    <a:moveTo>
                      <a:pt x="9" y="20"/>
                    </a:moveTo>
                    <a:cubicBezTo>
                      <a:pt x="3" y="23"/>
                      <a:pt x="3" y="12"/>
                      <a:pt x="3" y="10"/>
                    </a:cubicBezTo>
                    <a:cubicBezTo>
                      <a:pt x="3" y="6"/>
                      <a:pt x="0" y="3"/>
                      <a:pt x="0" y="0"/>
                    </a:cubicBezTo>
                    <a:cubicBezTo>
                      <a:pt x="2" y="1"/>
                      <a:pt x="3" y="1"/>
                      <a:pt x="4" y="1"/>
                    </a:cubicBezTo>
                    <a:cubicBezTo>
                      <a:pt x="3" y="3"/>
                      <a:pt x="7" y="7"/>
                      <a:pt x="7" y="9"/>
                    </a:cubicBezTo>
                    <a:cubicBezTo>
                      <a:pt x="8" y="13"/>
                      <a:pt x="6" y="17"/>
                      <a:pt x="9" y="2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04" name="Freeform 313"/>
              <p:cNvSpPr>
                <a:spLocks noEditPoints="1"/>
              </p:cNvSpPr>
              <p:nvPr/>
            </p:nvSpPr>
            <p:spPr bwMode="auto">
              <a:xfrm>
                <a:off x="4519613" y="2641427"/>
                <a:ext cx="30163" cy="60325"/>
              </a:xfrm>
              <a:custGeom>
                <a:avLst/>
                <a:gdLst>
                  <a:gd name="T0" fmla="*/ 8 w 11"/>
                  <a:gd name="T1" fmla="*/ 22 h 22"/>
                  <a:gd name="T2" fmla="*/ 3 w 11"/>
                  <a:gd name="T3" fmla="*/ 12 h 22"/>
                  <a:gd name="T4" fmla="*/ 3 w 11"/>
                  <a:gd name="T5" fmla="*/ 11 h 22"/>
                  <a:gd name="T6" fmla="*/ 2 w 11"/>
                  <a:gd name="T7" fmla="*/ 6 h 22"/>
                  <a:gd name="T8" fmla="*/ 0 w 11"/>
                  <a:gd name="T9" fmla="*/ 1 h 22"/>
                  <a:gd name="T10" fmla="*/ 0 w 11"/>
                  <a:gd name="T11" fmla="*/ 0 h 22"/>
                  <a:gd name="T12" fmla="*/ 2 w 11"/>
                  <a:gd name="T13" fmla="*/ 0 h 22"/>
                  <a:gd name="T14" fmla="*/ 5 w 11"/>
                  <a:gd name="T15" fmla="*/ 1 h 22"/>
                  <a:gd name="T16" fmla="*/ 7 w 11"/>
                  <a:gd name="T17" fmla="*/ 0 h 22"/>
                  <a:gd name="T18" fmla="*/ 6 w 11"/>
                  <a:gd name="T19" fmla="*/ 2 h 22"/>
                  <a:gd name="T20" fmla="*/ 8 w 11"/>
                  <a:gd name="T21" fmla="*/ 7 h 22"/>
                  <a:gd name="T22" fmla="*/ 9 w 11"/>
                  <a:gd name="T23" fmla="*/ 10 h 22"/>
                  <a:gd name="T24" fmla="*/ 10 w 11"/>
                  <a:gd name="T25" fmla="*/ 15 h 22"/>
                  <a:gd name="T26" fmla="*/ 10 w 11"/>
                  <a:gd name="T27" fmla="*/ 20 h 22"/>
                  <a:gd name="T28" fmla="*/ 11 w 11"/>
                  <a:gd name="T29" fmla="*/ 21 h 22"/>
                  <a:gd name="T30" fmla="*/ 10 w 11"/>
                  <a:gd name="T31" fmla="*/ 22 h 22"/>
                  <a:gd name="T32" fmla="*/ 8 w 11"/>
                  <a:gd name="T33" fmla="*/ 22 h 22"/>
                  <a:gd name="T34" fmla="*/ 3 w 11"/>
                  <a:gd name="T35" fmla="*/ 3 h 22"/>
                  <a:gd name="T36" fmla="*/ 3 w 11"/>
                  <a:gd name="T37" fmla="*/ 5 h 22"/>
                  <a:gd name="T38" fmla="*/ 5 w 11"/>
                  <a:gd name="T39" fmla="*/ 10 h 22"/>
                  <a:gd name="T40" fmla="*/ 5 w 11"/>
                  <a:gd name="T41" fmla="*/ 12 h 22"/>
                  <a:gd name="T42" fmla="*/ 8 w 11"/>
                  <a:gd name="T43" fmla="*/ 20 h 22"/>
                  <a:gd name="T44" fmla="*/ 8 w 11"/>
                  <a:gd name="T45" fmla="*/ 20 h 22"/>
                  <a:gd name="T46" fmla="*/ 8 w 11"/>
                  <a:gd name="T47" fmla="*/ 15 h 22"/>
                  <a:gd name="T48" fmla="*/ 7 w 11"/>
                  <a:gd name="T49" fmla="*/ 11 h 22"/>
                  <a:gd name="T50" fmla="*/ 6 w 11"/>
                  <a:gd name="T51" fmla="*/ 8 h 22"/>
                  <a:gd name="T52" fmla="*/ 4 w 11"/>
                  <a:gd name="T53" fmla="*/ 3 h 22"/>
                  <a:gd name="T54" fmla="*/ 3 w 11"/>
                  <a:gd name="T5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22">
                    <a:moveTo>
                      <a:pt x="8" y="22"/>
                    </a:moveTo>
                    <a:cubicBezTo>
                      <a:pt x="4" y="22"/>
                      <a:pt x="3" y="15"/>
                      <a:pt x="3" y="12"/>
                    </a:cubicBezTo>
                    <a:cubicBezTo>
                      <a:pt x="3" y="11"/>
                      <a:pt x="3" y="11"/>
                      <a:pt x="3" y="11"/>
                    </a:cubicBezTo>
                    <a:cubicBezTo>
                      <a:pt x="3" y="9"/>
                      <a:pt x="2" y="7"/>
                      <a:pt x="2" y="6"/>
                    </a:cubicBezTo>
                    <a:cubicBezTo>
                      <a:pt x="1" y="4"/>
                      <a:pt x="0" y="3"/>
                      <a:pt x="0" y="1"/>
                    </a:cubicBezTo>
                    <a:cubicBezTo>
                      <a:pt x="0" y="0"/>
                      <a:pt x="0" y="0"/>
                      <a:pt x="0" y="0"/>
                    </a:cubicBezTo>
                    <a:cubicBezTo>
                      <a:pt x="2" y="0"/>
                      <a:pt x="2" y="0"/>
                      <a:pt x="2" y="0"/>
                    </a:cubicBezTo>
                    <a:cubicBezTo>
                      <a:pt x="3" y="1"/>
                      <a:pt x="4" y="1"/>
                      <a:pt x="5" y="1"/>
                    </a:cubicBezTo>
                    <a:cubicBezTo>
                      <a:pt x="7" y="0"/>
                      <a:pt x="7" y="0"/>
                      <a:pt x="7" y="0"/>
                    </a:cubicBezTo>
                    <a:cubicBezTo>
                      <a:pt x="6" y="2"/>
                      <a:pt x="6" y="2"/>
                      <a:pt x="6" y="2"/>
                    </a:cubicBezTo>
                    <a:cubicBezTo>
                      <a:pt x="6" y="3"/>
                      <a:pt x="7" y="5"/>
                      <a:pt x="8" y="7"/>
                    </a:cubicBezTo>
                    <a:cubicBezTo>
                      <a:pt x="8" y="8"/>
                      <a:pt x="9" y="9"/>
                      <a:pt x="9" y="10"/>
                    </a:cubicBezTo>
                    <a:cubicBezTo>
                      <a:pt x="10" y="12"/>
                      <a:pt x="10" y="13"/>
                      <a:pt x="10" y="15"/>
                    </a:cubicBezTo>
                    <a:cubicBezTo>
                      <a:pt x="9" y="17"/>
                      <a:pt x="9" y="19"/>
                      <a:pt x="10" y="20"/>
                    </a:cubicBezTo>
                    <a:cubicBezTo>
                      <a:pt x="11" y="21"/>
                      <a:pt x="11" y="21"/>
                      <a:pt x="11" y="21"/>
                    </a:cubicBezTo>
                    <a:cubicBezTo>
                      <a:pt x="10" y="22"/>
                      <a:pt x="10" y="22"/>
                      <a:pt x="10" y="22"/>
                    </a:cubicBezTo>
                    <a:cubicBezTo>
                      <a:pt x="9" y="22"/>
                      <a:pt x="8" y="22"/>
                      <a:pt x="8" y="22"/>
                    </a:cubicBezTo>
                    <a:close/>
                    <a:moveTo>
                      <a:pt x="3" y="3"/>
                    </a:moveTo>
                    <a:cubicBezTo>
                      <a:pt x="3" y="3"/>
                      <a:pt x="3" y="4"/>
                      <a:pt x="3" y="5"/>
                    </a:cubicBezTo>
                    <a:cubicBezTo>
                      <a:pt x="4" y="6"/>
                      <a:pt x="5" y="8"/>
                      <a:pt x="5" y="10"/>
                    </a:cubicBezTo>
                    <a:cubicBezTo>
                      <a:pt x="5" y="11"/>
                      <a:pt x="5" y="11"/>
                      <a:pt x="5" y="12"/>
                    </a:cubicBezTo>
                    <a:cubicBezTo>
                      <a:pt x="5" y="14"/>
                      <a:pt x="5" y="20"/>
                      <a:pt x="8" y="20"/>
                    </a:cubicBezTo>
                    <a:cubicBezTo>
                      <a:pt x="8" y="20"/>
                      <a:pt x="8" y="20"/>
                      <a:pt x="8" y="20"/>
                    </a:cubicBezTo>
                    <a:cubicBezTo>
                      <a:pt x="7" y="19"/>
                      <a:pt x="7" y="17"/>
                      <a:pt x="8" y="15"/>
                    </a:cubicBezTo>
                    <a:cubicBezTo>
                      <a:pt x="8" y="13"/>
                      <a:pt x="8" y="12"/>
                      <a:pt x="7" y="11"/>
                    </a:cubicBezTo>
                    <a:cubicBezTo>
                      <a:pt x="7" y="10"/>
                      <a:pt x="7" y="9"/>
                      <a:pt x="6" y="8"/>
                    </a:cubicBezTo>
                    <a:cubicBezTo>
                      <a:pt x="5" y="6"/>
                      <a:pt x="4" y="5"/>
                      <a:pt x="4" y="3"/>
                    </a:cubicBezTo>
                    <a:cubicBezTo>
                      <a:pt x="4" y="3"/>
                      <a:pt x="3" y="3"/>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05" name="Freeform 314"/>
              <p:cNvSpPr/>
              <p:nvPr/>
            </p:nvSpPr>
            <p:spPr bwMode="auto">
              <a:xfrm>
                <a:off x="4603750" y="2335040"/>
                <a:ext cx="41275" cy="88900"/>
              </a:xfrm>
              <a:custGeom>
                <a:avLst/>
                <a:gdLst>
                  <a:gd name="T0" fmla="*/ 5 w 15"/>
                  <a:gd name="T1" fmla="*/ 2 h 33"/>
                  <a:gd name="T2" fmla="*/ 11 w 15"/>
                  <a:gd name="T3" fmla="*/ 0 h 33"/>
                  <a:gd name="T4" fmla="*/ 14 w 15"/>
                  <a:gd name="T5" fmla="*/ 1 h 33"/>
                  <a:gd name="T6" fmla="*/ 13 w 15"/>
                  <a:gd name="T7" fmla="*/ 4 h 33"/>
                  <a:gd name="T8" fmla="*/ 14 w 15"/>
                  <a:gd name="T9" fmla="*/ 8 h 33"/>
                  <a:gd name="T10" fmla="*/ 10 w 15"/>
                  <a:gd name="T11" fmla="*/ 15 h 33"/>
                  <a:gd name="T12" fmla="*/ 9 w 15"/>
                  <a:gd name="T13" fmla="*/ 15 h 33"/>
                  <a:gd name="T14" fmla="*/ 13 w 15"/>
                  <a:gd name="T15" fmla="*/ 18 h 33"/>
                  <a:gd name="T16" fmla="*/ 15 w 15"/>
                  <a:gd name="T17" fmla="*/ 23 h 33"/>
                  <a:gd name="T18" fmla="*/ 10 w 15"/>
                  <a:gd name="T19" fmla="*/ 27 h 33"/>
                  <a:gd name="T20" fmla="*/ 8 w 15"/>
                  <a:gd name="T21" fmla="*/ 33 h 33"/>
                  <a:gd name="T22" fmla="*/ 6 w 15"/>
                  <a:gd name="T23" fmla="*/ 24 h 33"/>
                  <a:gd name="T24" fmla="*/ 3 w 15"/>
                  <a:gd name="T25" fmla="*/ 21 h 33"/>
                  <a:gd name="T26" fmla="*/ 0 w 15"/>
                  <a:gd name="T27" fmla="*/ 18 h 33"/>
                  <a:gd name="T28" fmla="*/ 4 w 15"/>
                  <a:gd name="T29" fmla="*/ 11 h 33"/>
                  <a:gd name="T30" fmla="*/ 3 w 15"/>
                  <a:gd name="T31" fmla="*/ 4 h 33"/>
                  <a:gd name="T32" fmla="*/ 5 w 15"/>
                  <a:gd name="T33"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3">
                    <a:moveTo>
                      <a:pt x="5" y="2"/>
                    </a:moveTo>
                    <a:cubicBezTo>
                      <a:pt x="8" y="0"/>
                      <a:pt x="8" y="0"/>
                      <a:pt x="11" y="0"/>
                    </a:cubicBezTo>
                    <a:cubicBezTo>
                      <a:pt x="12" y="0"/>
                      <a:pt x="11" y="5"/>
                      <a:pt x="14" y="1"/>
                    </a:cubicBezTo>
                    <a:cubicBezTo>
                      <a:pt x="14" y="2"/>
                      <a:pt x="14" y="3"/>
                      <a:pt x="13" y="4"/>
                    </a:cubicBezTo>
                    <a:cubicBezTo>
                      <a:pt x="11" y="7"/>
                      <a:pt x="14" y="6"/>
                      <a:pt x="14" y="8"/>
                    </a:cubicBezTo>
                    <a:cubicBezTo>
                      <a:pt x="15" y="12"/>
                      <a:pt x="11" y="12"/>
                      <a:pt x="10" y="15"/>
                    </a:cubicBezTo>
                    <a:cubicBezTo>
                      <a:pt x="10" y="15"/>
                      <a:pt x="10" y="15"/>
                      <a:pt x="9" y="15"/>
                    </a:cubicBezTo>
                    <a:cubicBezTo>
                      <a:pt x="10" y="17"/>
                      <a:pt x="11" y="18"/>
                      <a:pt x="13" y="18"/>
                    </a:cubicBezTo>
                    <a:cubicBezTo>
                      <a:pt x="15" y="17"/>
                      <a:pt x="15" y="22"/>
                      <a:pt x="15" y="23"/>
                    </a:cubicBezTo>
                    <a:cubicBezTo>
                      <a:pt x="15" y="25"/>
                      <a:pt x="11" y="25"/>
                      <a:pt x="10" y="27"/>
                    </a:cubicBezTo>
                    <a:cubicBezTo>
                      <a:pt x="9" y="30"/>
                      <a:pt x="12" y="31"/>
                      <a:pt x="8" y="33"/>
                    </a:cubicBezTo>
                    <a:cubicBezTo>
                      <a:pt x="7" y="31"/>
                      <a:pt x="7" y="25"/>
                      <a:pt x="6" y="24"/>
                    </a:cubicBezTo>
                    <a:cubicBezTo>
                      <a:pt x="4" y="23"/>
                      <a:pt x="3" y="23"/>
                      <a:pt x="3" y="21"/>
                    </a:cubicBezTo>
                    <a:cubicBezTo>
                      <a:pt x="2" y="19"/>
                      <a:pt x="1" y="19"/>
                      <a:pt x="0" y="18"/>
                    </a:cubicBezTo>
                    <a:cubicBezTo>
                      <a:pt x="0" y="15"/>
                      <a:pt x="3" y="14"/>
                      <a:pt x="4" y="11"/>
                    </a:cubicBezTo>
                    <a:cubicBezTo>
                      <a:pt x="4" y="9"/>
                      <a:pt x="4" y="4"/>
                      <a:pt x="3" y="4"/>
                    </a:cubicBezTo>
                    <a:cubicBezTo>
                      <a:pt x="4" y="3"/>
                      <a:pt x="4" y="2"/>
                      <a:pt x="5"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06" name="Freeform 315"/>
              <p:cNvSpPr>
                <a:spLocks noEditPoints="1"/>
              </p:cNvSpPr>
              <p:nvPr/>
            </p:nvSpPr>
            <p:spPr bwMode="auto">
              <a:xfrm>
                <a:off x="4602163" y="2331865"/>
                <a:ext cx="46038" cy="95250"/>
              </a:xfrm>
              <a:custGeom>
                <a:avLst/>
                <a:gdLst>
                  <a:gd name="T0" fmla="*/ 8 w 17"/>
                  <a:gd name="T1" fmla="*/ 34 h 35"/>
                  <a:gd name="T2" fmla="*/ 6 w 17"/>
                  <a:gd name="T3" fmla="*/ 26 h 35"/>
                  <a:gd name="T4" fmla="*/ 3 w 17"/>
                  <a:gd name="T5" fmla="*/ 22 h 35"/>
                  <a:gd name="T6" fmla="*/ 0 w 17"/>
                  <a:gd name="T7" fmla="*/ 19 h 35"/>
                  <a:gd name="T8" fmla="*/ 4 w 17"/>
                  <a:gd name="T9" fmla="*/ 12 h 35"/>
                  <a:gd name="T10" fmla="*/ 3 w 17"/>
                  <a:gd name="T11" fmla="*/ 5 h 35"/>
                  <a:gd name="T12" fmla="*/ 4 w 17"/>
                  <a:gd name="T13" fmla="*/ 3 h 35"/>
                  <a:gd name="T14" fmla="*/ 6 w 17"/>
                  <a:gd name="T15" fmla="*/ 2 h 35"/>
                  <a:gd name="T16" fmla="*/ 14 w 17"/>
                  <a:gd name="T17" fmla="*/ 2 h 35"/>
                  <a:gd name="T18" fmla="*/ 14 w 17"/>
                  <a:gd name="T19" fmla="*/ 1 h 35"/>
                  <a:gd name="T20" fmla="*/ 16 w 17"/>
                  <a:gd name="T21" fmla="*/ 2 h 35"/>
                  <a:gd name="T22" fmla="*/ 15 w 17"/>
                  <a:gd name="T23" fmla="*/ 6 h 35"/>
                  <a:gd name="T24" fmla="*/ 15 w 17"/>
                  <a:gd name="T25" fmla="*/ 7 h 35"/>
                  <a:gd name="T26" fmla="*/ 14 w 17"/>
                  <a:gd name="T27" fmla="*/ 14 h 35"/>
                  <a:gd name="T28" fmla="*/ 12 w 17"/>
                  <a:gd name="T29" fmla="*/ 18 h 35"/>
                  <a:gd name="T30" fmla="*/ 16 w 17"/>
                  <a:gd name="T31" fmla="*/ 18 h 35"/>
                  <a:gd name="T32" fmla="*/ 14 w 17"/>
                  <a:gd name="T33" fmla="*/ 27 h 35"/>
                  <a:gd name="T34" fmla="*/ 12 w 17"/>
                  <a:gd name="T35" fmla="*/ 31 h 35"/>
                  <a:gd name="T36" fmla="*/ 8 w 17"/>
                  <a:gd name="T37" fmla="*/ 35 h 35"/>
                  <a:gd name="T38" fmla="*/ 6 w 17"/>
                  <a:gd name="T39" fmla="*/ 12 h 35"/>
                  <a:gd name="T40" fmla="*/ 2 w 17"/>
                  <a:gd name="T41" fmla="*/ 18 h 35"/>
                  <a:gd name="T42" fmla="*/ 5 w 17"/>
                  <a:gd name="T43" fmla="*/ 22 h 35"/>
                  <a:gd name="T44" fmla="*/ 7 w 17"/>
                  <a:gd name="T45" fmla="*/ 24 h 35"/>
                  <a:gd name="T46" fmla="*/ 10 w 17"/>
                  <a:gd name="T47" fmla="*/ 32 h 35"/>
                  <a:gd name="T48" fmla="*/ 11 w 17"/>
                  <a:gd name="T49" fmla="*/ 27 h 35"/>
                  <a:gd name="T50" fmla="*/ 15 w 17"/>
                  <a:gd name="T51" fmla="*/ 24 h 35"/>
                  <a:gd name="T52" fmla="*/ 13 w 17"/>
                  <a:gd name="T53" fmla="*/ 20 h 35"/>
                  <a:gd name="T54" fmla="*/ 9 w 17"/>
                  <a:gd name="T55" fmla="*/ 15 h 35"/>
                  <a:gd name="T56" fmla="*/ 13 w 17"/>
                  <a:gd name="T57" fmla="*/ 13 h 35"/>
                  <a:gd name="T58" fmla="*/ 14 w 17"/>
                  <a:gd name="T59" fmla="*/ 8 h 35"/>
                  <a:gd name="T60" fmla="*/ 13 w 17"/>
                  <a:gd name="T61" fmla="*/ 5 h 35"/>
                  <a:gd name="T62" fmla="*/ 12 w 17"/>
                  <a:gd name="T63" fmla="*/ 2 h 35"/>
                  <a:gd name="T64" fmla="*/ 7 w 17"/>
                  <a:gd name="T65" fmla="*/ 3 h 35"/>
                  <a:gd name="T66" fmla="*/ 5 w 17"/>
                  <a:gd name="T67"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35">
                    <a:moveTo>
                      <a:pt x="8" y="35"/>
                    </a:moveTo>
                    <a:cubicBezTo>
                      <a:pt x="8" y="34"/>
                      <a:pt x="8" y="34"/>
                      <a:pt x="8" y="34"/>
                    </a:cubicBezTo>
                    <a:cubicBezTo>
                      <a:pt x="8" y="33"/>
                      <a:pt x="8" y="33"/>
                      <a:pt x="8" y="32"/>
                    </a:cubicBezTo>
                    <a:cubicBezTo>
                      <a:pt x="7" y="30"/>
                      <a:pt x="7" y="27"/>
                      <a:pt x="6" y="26"/>
                    </a:cubicBezTo>
                    <a:cubicBezTo>
                      <a:pt x="6" y="26"/>
                      <a:pt x="6" y="26"/>
                      <a:pt x="6" y="26"/>
                    </a:cubicBezTo>
                    <a:cubicBezTo>
                      <a:pt x="4" y="25"/>
                      <a:pt x="3" y="24"/>
                      <a:pt x="3" y="22"/>
                    </a:cubicBezTo>
                    <a:cubicBezTo>
                      <a:pt x="3" y="22"/>
                      <a:pt x="2" y="21"/>
                      <a:pt x="2" y="21"/>
                    </a:cubicBezTo>
                    <a:cubicBezTo>
                      <a:pt x="1" y="21"/>
                      <a:pt x="1" y="20"/>
                      <a:pt x="0" y="19"/>
                    </a:cubicBezTo>
                    <a:cubicBezTo>
                      <a:pt x="0" y="17"/>
                      <a:pt x="1" y="15"/>
                      <a:pt x="2" y="14"/>
                    </a:cubicBezTo>
                    <a:cubicBezTo>
                      <a:pt x="3" y="13"/>
                      <a:pt x="4" y="13"/>
                      <a:pt x="4" y="12"/>
                    </a:cubicBezTo>
                    <a:cubicBezTo>
                      <a:pt x="4" y="10"/>
                      <a:pt x="4" y="6"/>
                      <a:pt x="4" y="5"/>
                    </a:cubicBezTo>
                    <a:cubicBezTo>
                      <a:pt x="3" y="5"/>
                      <a:pt x="3" y="5"/>
                      <a:pt x="3" y="5"/>
                    </a:cubicBezTo>
                    <a:cubicBezTo>
                      <a:pt x="4" y="4"/>
                      <a:pt x="4" y="4"/>
                      <a:pt x="4" y="4"/>
                    </a:cubicBezTo>
                    <a:cubicBezTo>
                      <a:pt x="4" y="4"/>
                      <a:pt x="4" y="3"/>
                      <a:pt x="4" y="3"/>
                    </a:cubicBezTo>
                    <a:cubicBezTo>
                      <a:pt x="4" y="3"/>
                      <a:pt x="5" y="2"/>
                      <a:pt x="5" y="2"/>
                    </a:cubicBezTo>
                    <a:cubicBezTo>
                      <a:pt x="6" y="2"/>
                      <a:pt x="6" y="2"/>
                      <a:pt x="6" y="2"/>
                    </a:cubicBezTo>
                    <a:cubicBezTo>
                      <a:pt x="8" y="0"/>
                      <a:pt x="9" y="0"/>
                      <a:pt x="12" y="0"/>
                    </a:cubicBezTo>
                    <a:cubicBezTo>
                      <a:pt x="13" y="0"/>
                      <a:pt x="13" y="1"/>
                      <a:pt x="14" y="2"/>
                    </a:cubicBezTo>
                    <a:cubicBezTo>
                      <a:pt x="14" y="2"/>
                      <a:pt x="14" y="2"/>
                      <a:pt x="14" y="2"/>
                    </a:cubicBezTo>
                    <a:cubicBezTo>
                      <a:pt x="14" y="2"/>
                      <a:pt x="14" y="2"/>
                      <a:pt x="14" y="1"/>
                    </a:cubicBezTo>
                    <a:cubicBezTo>
                      <a:pt x="16" y="0"/>
                      <a:pt x="16" y="0"/>
                      <a:pt x="16" y="0"/>
                    </a:cubicBezTo>
                    <a:cubicBezTo>
                      <a:pt x="16" y="2"/>
                      <a:pt x="16" y="2"/>
                      <a:pt x="16" y="2"/>
                    </a:cubicBezTo>
                    <a:cubicBezTo>
                      <a:pt x="16" y="3"/>
                      <a:pt x="16" y="4"/>
                      <a:pt x="15" y="5"/>
                    </a:cubicBezTo>
                    <a:cubicBezTo>
                      <a:pt x="15" y="5"/>
                      <a:pt x="15" y="6"/>
                      <a:pt x="15" y="6"/>
                    </a:cubicBezTo>
                    <a:cubicBezTo>
                      <a:pt x="14" y="6"/>
                      <a:pt x="14" y="7"/>
                      <a:pt x="14" y="7"/>
                    </a:cubicBezTo>
                    <a:cubicBezTo>
                      <a:pt x="14" y="7"/>
                      <a:pt x="14" y="7"/>
                      <a:pt x="15" y="7"/>
                    </a:cubicBezTo>
                    <a:cubicBezTo>
                      <a:pt x="15" y="7"/>
                      <a:pt x="16" y="8"/>
                      <a:pt x="16" y="9"/>
                    </a:cubicBezTo>
                    <a:cubicBezTo>
                      <a:pt x="17" y="12"/>
                      <a:pt x="15" y="13"/>
                      <a:pt x="14" y="14"/>
                    </a:cubicBezTo>
                    <a:cubicBezTo>
                      <a:pt x="13" y="15"/>
                      <a:pt x="13" y="16"/>
                      <a:pt x="12" y="17"/>
                    </a:cubicBezTo>
                    <a:cubicBezTo>
                      <a:pt x="12" y="18"/>
                      <a:pt x="12" y="18"/>
                      <a:pt x="12" y="18"/>
                    </a:cubicBezTo>
                    <a:cubicBezTo>
                      <a:pt x="13" y="18"/>
                      <a:pt x="13" y="18"/>
                      <a:pt x="14" y="18"/>
                    </a:cubicBezTo>
                    <a:cubicBezTo>
                      <a:pt x="14" y="18"/>
                      <a:pt x="15" y="18"/>
                      <a:pt x="16" y="18"/>
                    </a:cubicBezTo>
                    <a:cubicBezTo>
                      <a:pt x="17" y="20"/>
                      <a:pt x="17" y="24"/>
                      <a:pt x="17" y="24"/>
                    </a:cubicBezTo>
                    <a:cubicBezTo>
                      <a:pt x="17" y="26"/>
                      <a:pt x="15" y="26"/>
                      <a:pt x="14" y="27"/>
                    </a:cubicBezTo>
                    <a:cubicBezTo>
                      <a:pt x="13" y="27"/>
                      <a:pt x="13" y="28"/>
                      <a:pt x="12" y="28"/>
                    </a:cubicBezTo>
                    <a:cubicBezTo>
                      <a:pt x="12" y="29"/>
                      <a:pt x="12" y="30"/>
                      <a:pt x="12" y="31"/>
                    </a:cubicBezTo>
                    <a:cubicBezTo>
                      <a:pt x="12" y="32"/>
                      <a:pt x="12" y="33"/>
                      <a:pt x="9" y="35"/>
                    </a:cubicBezTo>
                    <a:lnTo>
                      <a:pt x="8" y="35"/>
                    </a:lnTo>
                    <a:close/>
                    <a:moveTo>
                      <a:pt x="5" y="5"/>
                    </a:moveTo>
                    <a:cubicBezTo>
                      <a:pt x="6" y="7"/>
                      <a:pt x="6" y="11"/>
                      <a:pt x="6" y="12"/>
                    </a:cubicBezTo>
                    <a:cubicBezTo>
                      <a:pt x="5" y="14"/>
                      <a:pt x="4" y="15"/>
                      <a:pt x="4" y="15"/>
                    </a:cubicBezTo>
                    <a:cubicBezTo>
                      <a:pt x="3" y="17"/>
                      <a:pt x="2" y="17"/>
                      <a:pt x="2" y="18"/>
                    </a:cubicBezTo>
                    <a:cubicBezTo>
                      <a:pt x="2" y="19"/>
                      <a:pt x="3" y="19"/>
                      <a:pt x="3" y="20"/>
                    </a:cubicBezTo>
                    <a:cubicBezTo>
                      <a:pt x="4" y="20"/>
                      <a:pt x="4" y="20"/>
                      <a:pt x="5" y="22"/>
                    </a:cubicBezTo>
                    <a:cubicBezTo>
                      <a:pt x="5" y="23"/>
                      <a:pt x="5" y="23"/>
                      <a:pt x="7" y="24"/>
                    </a:cubicBezTo>
                    <a:cubicBezTo>
                      <a:pt x="7" y="24"/>
                      <a:pt x="7" y="24"/>
                      <a:pt x="7" y="24"/>
                    </a:cubicBezTo>
                    <a:cubicBezTo>
                      <a:pt x="9" y="25"/>
                      <a:pt x="9" y="28"/>
                      <a:pt x="10" y="32"/>
                    </a:cubicBezTo>
                    <a:cubicBezTo>
                      <a:pt x="10" y="32"/>
                      <a:pt x="10" y="32"/>
                      <a:pt x="10" y="32"/>
                    </a:cubicBezTo>
                    <a:cubicBezTo>
                      <a:pt x="10" y="32"/>
                      <a:pt x="10" y="31"/>
                      <a:pt x="10" y="31"/>
                    </a:cubicBezTo>
                    <a:cubicBezTo>
                      <a:pt x="10" y="30"/>
                      <a:pt x="10" y="29"/>
                      <a:pt x="11" y="27"/>
                    </a:cubicBezTo>
                    <a:cubicBezTo>
                      <a:pt x="11" y="26"/>
                      <a:pt x="12" y="26"/>
                      <a:pt x="13" y="25"/>
                    </a:cubicBezTo>
                    <a:cubicBezTo>
                      <a:pt x="14" y="25"/>
                      <a:pt x="15" y="24"/>
                      <a:pt x="15" y="24"/>
                    </a:cubicBezTo>
                    <a:cubicBezTo>
                      <a:pt x="15" y="22"/>
                      <a:pt x="15" y="20"/>
                      <a:pt x="14" y="20"/>
                    </a:cubicBezTo>
                    <a:cubicBezTo>
                      <a:pt x="14" y="20"/>
                      <a:pt x="14" y="20"/>
                      <a:pt x="13" y="20"/>
                    </a:cubicBezTo>
                    <a:cubicBezTo>
                      <a:pt x="11" y="20"/>
                      <a:pt x="10" y="18"/>
                      <a:pt x="9" y="17"/>
                    </a:cubicBezTo>
                    <a:cubicBezTo>
                      <a:pt x="9" y="15"/>
                      <a:pt x="9" y="15"/>
                      <a:pt x="9" y="15"/>
                    </a:cubicBezTo>
                    <a:cubicBezTo>
                      <a:pt x="11" y="15"/>
                      <a:pt x="11" y="15"/>
                      <a:pt x="11" y="15"/>
                    </a:cubicBezTo>
                    <a:cubicBezTo>
                      <a:pt x="11" y="14"/>
                      <a:pt x="12" y="13"/>
                      <a:pt x="13" y="13"/>
                    </a:cubicBezTo>
                    <a:cubicBezTo>
                      <a:pt x="14" y="12"/>
                      <a:pt x="15" y="11"/>
                      <a:pt x="14" y="9"/>
                    </a:cubicBezTo>
                    <a:cubicBezTo>
                      <a:pt x="14" y="9"/>
                      <a:pt x="14" y="9"/>
                      <a:pt x="14" y="8"/>
                    </a:cubicBezTo>
                    <a:cubicBezTo>
                      <a:pt x="13" y="8"/>
                      <a:pt x="13" y="8"/>
                      <a:pt x="12" y="7"/>
                    </a:cubicBezTo>
                    <a:cubicBezTo>
                      <a:pt x="12" y="6"/>
                      <a:pt x="13" y="5"/>
                      <a:pt x="13" y="5"/>
                    </a:cubicBezTo>
                    <a:cubicBezTo>
                      <a:pt x="13" y="5"/>
                      <a:pt x="13" y="5"/>
                      <a:pt x="13" y="4"/>
                    </a:cubicBezTo>
                    <a:cubicBezTo>
                      <a:pt x="12" y="4"/>
                      <a:pt x="12" y="3"/>
                      <a:pt x="12" y="2"/>
                    </a:cubicBezTo>
                    <a:cubicBezTo>
                      <a:pt x="12" y="2"/>
                      <a:pt x="12" y="2"/>
                      <a:pt x="12" y="2"/>
                    </a:cubicBezTo>
                    <a:cubicBezTo>
                      <a:pt x="10" y="2"/>
                      <a:pt x="9" y="2"/>
                      <a:pt x="7" y="3"/>
                    </a:cubicBezTo>
                    <a:cubicBezTo>
                      <a:pt x="6" y="4"/>
                      <a:pt x="6" y="4"/>
                      <a:pt x="6" y="4"/>
                    </a:cubicBezTo>
                    <a:cubicBezTo>
                      <a:pt x="6" y="5"/>
                      <a:pt x="5" y="5"/>
                      <a:pt x="5"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07" name="Freeform 316"/>
              <p:cNvSpPr/>
              <p:nvPr/>
            </p:nvSpPr>
            <p:spPr bwMode="auto">
              <a:xfrm>
                <a:off x="4637088" y="2377902"/>
                <a:ext cx="4763" cy="6350"/>
              </a:xfrm>
              <a:custGeom>
                <a:avLst/>
                <a:gdLst>
                  <a:gd name="T0" fmla="*/ 1 w 2"/>
                  <a:gd name="T1" fmla="*/ 0 h 2"/>
                  <a:gd name="T2" fmla="*/ 0 w 2"/>
                  <a:gd name="T3" fmla="*/ 1 h 2"/>
                  <a:gd name="T4" fmla="*/ 1 w 2"/>
                  <a:gd name="T5" fmla="*/ 0 h 2"/>
                </a:gdLst>
                <a:ahLst/>
                <a:cxnLst>
                  <a:cxn ang="0">
                    <a:pos x="T0" y="T1"/>
                  </a:cxn>
                  <a:cxn ang="0">
                    <a:pos x="T2" y="T3"/>
                  </a:cxn>
                  <a:cxn ang="0">
                    <a:pos x="T4" y="T5"/>
                  </a:cxn>
                </a:cxnLst>
                <a:rect l="0" t="0" r="r" b="b"/>
                <a:pathLst>
                  <a:path w="2" h="2">
                    <a:moveTo>
                      <a:pt x="1" y="0"/>
                    </a:moveTo>
                    <a:cubicBezTo>
                      <a:pt x="1" y="1"/>
                      <a:pt x="2" y="2"/>
                      <a:pt x="0" y="1"/>
                    </a:cubicBezTo>
                    <a:cubicBezTo>
                      <a:pt x="1"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08" name="Freeform 317"/>
              <p:cNvSpPr/>
              <p:nvPr/>
            </p:nvSpPr>
            <p:spPr bwMode="auto">
              <a:xfrm>
                <a:off x="4633913" y="2366790"/>
                <a:ext cx="14288" cy="17463"/>
              </a:xfrm>
              <a:custGeom>
                <a:avLst/>
                <a:gdLst>
                  <a:gd name="T0" fmla="*/ 2 w 5"/>
                  <a:gd name="T1" fmla="*/ 6 h 6"/>
                  <a:gd name="T2" fmla="*/ 1 w 5"/>
                  <a:gd name="T3" fmla="*/ 6 h 6"/>
                  <a:gd name="T4" fmla="*/ 0 w 5"/>
                  <a:gd name="T5" fmla="*/ 6 h 6"/>
                  <a:gd name="T6" fmla="*/ 5 w 5"/>
                  <a:gd name="T7" fmla="*/ 0 h 6"/>
                  <a:gd name="T8" fmla="*/ 3 w 5"/>
                  <a:gd name="T9" fmla="*/ 5 h 6"/>
                  <a:gd name="T10" fmla="*/ 3 w 5"/>
                  <a:gd name="T11" fmla="*/ 6 h 6"/>
                  <a:gd name="T12" fmla="*/ 3 w 5"/>
                  <a:gd name="T13" fmla="*/ 6 h 6"/>
                  <a:gd name="T14" fmla="*/ 2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6"/>
                    </a:moveTo>
                    <a:cubicBezTo>
                      <a:pt x="2" y="6"/>
                      <a:pt x="2" y="6"/>
                      <a:pt x="1" y="6"/>
                    </a:cubicBezTo>
                    <a:cubicBezTo>
                      <a:pt x="0" y="6"/>
                      <a:pt x="0" y="6"/>
                      <a:pt x="0" y="6"/>
                    </a:cubicBezTo>
                    <a:cubicBezTo>
                      <a:pt x="5" y="0"/>
                      <a:pt x="5" y="0"/>
                      <a:pt x="5" y="0"/>
                    </a:cubicBezTo>
                    <a:cubicBezTo>
                      <a:pt x="3" y="5"/>
                      <a:pt x="3" y="5"/>
                      <a:pt x="3" y="5"/>
                    </a:cubicBezTo>
                    <a:cubicBezTo>
                      <a:pt x="3" y="5"/>
                      <a:pt x="3" y="5"/>
                      <a:pt x="3" y="6"/>
                    </a:cubicBezTo>
                    <a:cubicBezTo>
                      <a:pt x="3" y="6"/>
                      <a:pt x="3" y="6"/>
                      <a:pt x="3" y="6"/>
                    </a:cubicBezTo>
                    <a:lnTo>
                      <a:pt x="2"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09" name="Freeform 318"/>
              <p:cNvSpPr/>
              <p:nvPr/>
            </p:nvSpPr>
            <p:spPr bwMode="auto">
              <a:xfrm>
                <a:off x="4781550" y="2404890"/>
                <a:ext cx="128588" cy="123825"/>
              </a:xfrm>
              <a:custGeom>
                <a:avLst/>
                <a:gdLst>
                  <a:gd name="T0" fmla="*/ 4 w 47"/>
                  <a:gd name="T1" fmla="*/ 1 h 45"/>
                  <a:gd name="T2" fmla="*/ 16 w 47"/>
                  <a:gd name="T3" fmla="*/ 3 h 45"/>
                  <a:gd name="T4" fmla="*/ 26 w 47"/>
                  <a:gd name="T5" fmla="*/ 1 h 45"/>
                  <a:gd name="T6" fmla="*/ 26 w 47"/>
                  <a:gd name="T7" fmla="*/ 2 h 45"/>
                  <a:gd name="T8" fmla="*/ 32 w 47"/>
                  <a:gd name="T9" fmla="*/ 3 h 45"/>
                  <a:gd name="T10" fmla="*/ 31 w 47"/>
                  <a:gd name="T11" fmla="*/ 2 h 45"/>
                  <a:gd name="T12" fmla="*/ 32 w 47"/>
                  <a:gd name="T13" fmla="*/ 4 h 45"/>
                  <a:gd name="T14" fmla="*/ 32 w 47"/>
                  <a:gd name="T15" fmla="*/ 2 h 45"/>
                  <a:gd name="T16" fmla="*/ 40 w 47"/>
                  <a:gd name="T17" fmla="*/ 2 h 45"/>
                  <a:gd name="T18" fmla="*/ 43 w 47"/>
                  <a:gd name="T19" fmla="*/ 12 h 45"/>
                  <a:gd name="T20" fmla="*/ 39 w 47"/>
                  <a:gd name="T21" fmla="*/ 17 h 45"/>
                  <a:gd name="T22" fmla="*/ 34 w 47"/>
                  <a:gd name="T23" fmla="*/ 8 h 45"/>
                  <a:gd name="T24" fmla="*/ 38 w 47"/>
                  <a:gd name="T25" fmla="*/ 21 h 45"/>
                  <a:gd name="T26" fmla="*/ 46 w 47"/>
                  <a:gd name="T27" fmla="*/ 35 h 45"/>
                  <a:gd name="T28" fmla="*/ 45 w 47"/>
                  <a:gd name="T29" fmla="*/ 39 h 45"/>
                  <a:gd name="T30" fmla="*/ 41 w 47"/>
                  <a:gd name="T31" fmla="*/ 42 h 45"/>
                  <a:gd name="T32" fmla="*/ 39 w 47"/>
                  <a:gd name="T33" fmla="*/ 44 h 45"/>
                  <a:gd name="T34" fmla="*/ 36 w 47"/>
                  <a:gd name="T35" fmla="*/ 43 h 45"/>
                  <a:gd name="T36" fmla="*/ 29 w 47"/>
                  <a:gd name="T37" fmla="*/ 43 h 45"/>
                  <a:gd name="T38" fmla="*/ 30 w 47"/>
                  <a:gd name="T39" fmla="*/ 42 h 45"/>
                  <a:gd name="T40" fmla="*/ 13 w 47"/>
                  <a:gd name="T41" fmla="*/ 43 h 45"/>
                  <a:gd name="T42" fmla="*/ 4 w 47"/>
                  <a:gd name="T43" fmla="*/ 43 h 45"/>
                  <a:gd name="T44" fmla="*/ 4 w 47"/>
                  <a:gd name="T45" fmla="*/ 38 h 45"/>
                  <a:gd name="T46" fmla="*/ 4 w 47"/>
                  <a:gd name="T47" fmla="*/ 14 h 45"/>
                  <a:gd name="T48" fmla="*/ 4 w 47"/>
                  <a:gd name="T4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5">
                    <a:moveTo>
                      <a:pt x="4" y="1"/>
                    </a:moveTo>
                    <a:cubicBezTo>
                      <a:pt x="8" y="1"/>
                      <a:pt x="12" y="2"/>
                      <a:pt x="16" y="3"/>
                    </a:cubicBezTo>
                    <a:cubicBezTo>
                      <a:pt x="20" y="5"/>
                      <a:pt x="22" y="3"/>
                      <a:pt x="26" y="1"/>
                    </a:cubicBezTo>
                    <a:cubicBezTo>
                      <a:pt x="26" y="2"/>
                      <a:pt x="26" y="2"/>
                      <a:pt x="26" y="2"/>
                    </a:cubicBezTo>
                    <a:cubicBezTo>
                      <a:pt x="28" y="1"/>
                      <a:pt x="31" y="0"/>
                      <a:pt x="32" y="3"/>
                    </a:cubicBezTo>
                    <a:cubicBezTo>
                      <a:pt x="32" y="2"/>
                      <a:pt x="31" y="2"/>
                      <a:pt x="31" y="2"/>
                    </a:cubicBezTo>
                    <a:cubicBezTo>
                      <a:pt x="31" y="2"/>
                      <a:pt x="31" y="3"/>
                      <a:pt x="32" y="4"/>
                    </a:cubicBezTo>
                    <a:cubicBezTo>
                      <a:pt x="32" y="3"/>
                      <a:pt x="32" y="3"/>
                      <a:pt x="32" y="2"/>
                    </a:cubicBezTo>
                    <a:cubicBezTo>
                      <a:pt x="35" y="5"/>
                      <a:pt x="37" y="1"/>
                      <a:pt x="40" y="2"/>
                    </a:cubicBezTo>
                    <a:cubicBezTo>
                      <a:pt x="41" y="3"/>
                      <a:pt x="43" y="10"/>
                      <a:pt x="43" y="12"/>
                    </a:cubicBezTo>
                    <a:cubicBezTo>
                      <a:pt x="42" y="14"/>
                      <a:pt x="41" y="20"/>
                      <a:pt x="39" y="17"/>
                    </a:cubicBezTo>
                    <a:cubicBezTo>
                      <a:pt x="36" y="14"/>
                      <a:pt x="35" y="11"/>
                      <a:pt x="34" y="8"/>
                    </a:cubicBezTo>
                    <a:cubicBezTo>
                      <a:pt x="31" y="12"/>
                      <a:pt x="37" y="18"/>
                      <a:pt x="38" y="21"/>
                    </a:cubicBezTo>
                    <a:cubicBezTo>
                      <a:pt x="40" y="26"/>
                      <a:pt x="42" y="32"/>
                      <a:pt x="46" y="35"/>
                    </a:cubicBezTo>
                    <a:cubicBezTo>
                      <a:pt x="43" y="35"/>
                      <a:pt x="47" y="38"/>
                      <a:pt x="45" y="39"/>
                    </a:cubicBezTo>
                    <a:cubicBezTo>
                      <a:pt x="44" y="40"/>
                      <a:pt x="42" y="42"/>
                      <a:pt x="41" y="42"/>
                    </a:cubicBezTo>
                    <a:cubicBezTo>
                      <a:pt x="40" y="42"/>
                      <a:pt x="40" y="44"/>
                      <a:pt x="39" y="44"/>
                    </a:cubicBezTo>
                    <a:cubicBezTo>
                      <a:pt x="38" y="44"/>
                      <a:pt x="37" y="43"/>
                      <a:pt x="36" y="43"/>
                    </a:cubicBezTo>
                    <a:cubicBezTo>
                      <a:pt x="34" y="43"/>
                      <a:pt x="32" y="43"/>
                      <a:pt x="29" y="43"/>
                    </a:cubicBezTo>
                    <a:cubicBezTo>
                      <a:pt x="29" y="43"/>
                      <a:pt x="30" y="42"/>
                      <a:pt x="30" y="42"/>
                    </a:cubicBezTo>
                    <a:cubicBezTo>
                      <a:pt x="27" y="45"/>
                      <a:pt x="17" y="43"/>
                      <a:pt x="13" y="43"/>
                    </a:cubicBezTo>
                    <a:cubicBezTo>
                      <a:pt x="10" y="43"/>
                      <a:pt x="7" y="43"/>
                      <a:pt x="4" y="43"/>
                    </a:cubicBezTo>
                    <a:cubicBezTo>
                      <a:pt x="4" y="43"/>
                      <a:pt x="4" y="38"/>
                      <a:pt x="4" y="38"/>
                    </a:cubicBezTo>
                    <a:cubicBezTo>
                      <a:pt x="4" y="30"/>
                      <a:pt x="4" y="22"/>
                      <a:pt x="4" y="14"/>
                    </a:cubicBezTo>
                    <a:cubicBezTo>
                      <a:pt x="4" y="10"/>
                      <a:pt x="0" y="4"/>
                      <a:pt x="4"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10" name="Freeform 319"/>
              <p:cNvSpPr>
                <a:spLocks noEditPoints="1"/>
              </p:cNvSpPr>
              <p:nvPr/>
            </p:nvSpPr>
            <p:spPr bwMode="auto">
              <a:xfrm>
                <a:off x="4781550" y="2396952"/>
                <a:ext cx="134938" cy="131763"/>
              </a:xfrm>
              <a:custGeom>
                <a:avLst/>
                <a:gdLst>
                  <a:gd name="T0" fmla="*/ 37 w 49"/>
                  <a:gd name="T1" fmla="*/ 47 h 48"/>
                  <a:gd name="T2" fmla="*/ 32 w 49"/>
                  <a:gd name="T3" fmla="*/ 47 h 48"/>
                  <a:gd name="T4" fmla="*/ 28 w 49"/>
                  <a:gd name="T5" fmla="*/ 47 h 48"/>
                  <a:gd name="T6" fmla="*/ 17 w 49"/>
                  <a:gd name="T7" fmla="*/ 47 h 48"/>
                  <a:gd name="T8" fmla="*/ 4 w 49"/>
                  <a:gd name="T9" fmla="*/ 47 h 48"/>
                  <a:gd name="T10" fmla="*/ 3 w 49"/>
                  <a:gd name="T11" fmla="*/ 41 h 48"/>
                  <a:gd name="T12" fmla="*/ 3 w 49"/>
                  <a:gd name="T13" fmla="*/ 17 h 48"/>
                  <a:gd name="T14" fmla="*/ 4 w 49"/>
                  <a:gd name="T15" fmla="*/ 3 h 48"/>
                  <a:gd name="T16" fmla="*/ 4 w 49"/>
                  <a:gd name="T17" fmla="*/ 3 h 48"/>
                  <a:gd name="T18" fmla="*/ 24 w 49"/>
                  <a:gd name="T19" fmla="*/ 4 h 48"/>
                  <a:gd name="T20" fmla="*/ 29 w 49"/>
                  <a:gd name="T21" fmla="*/ 2 h 48"/>
                  <a:gd name="T22" fmla="*/ 29 w 49"/>
                  <a:gd name="T23" fmla="*/ 2 h 48"/>
                  <a:gd name="T24" fmla="*/ 30 w 49"/>
                  <a:gd name="T25" fmla="*/ 3 h 48"/>
                  <a:gd name="T26" fmla="*/ 31 w 49"/>
                  <a:gd name="T27" fmla="*/ 4 h 48"/>
                  <a:gd name="T28" fmla="*/ 33 w 49"/>
                  <a:gd name="T29" fmla="*/ 5 h 48"/>
                  <a:gd name="T30" fmla="*/ 36 w 49"/>
                  <a:gd name="T31" fmla="*/ 5 h 48"/>
                  <a:gd name="T32" fmla="*/ 43 w 49"/>
                  <a:gd name="T33" fmla="*/ 15 h 48"/>
                  <a:gd name="T34" fmla="*/ 40 w 49"/>
                  <a:gd name="T35" fmla="*/ 22 h 48"/>
                  <a:gd name="T36" fmla="*/ 37 w 49"/>
                  <a:gd name="T37" fmla="*/ 19 h 48"/>
                  <a:gd name="T38" fmla="*/ 39 w 49"/>
                  <a:gd name="T39" fmla="*/ 24 h 48"/>
                  <a:gd name="T40" fmla="*/ 49 w 49"/>
                  <a:gd name="T41" fmla="*/ 38 h 48"/>
                  <a:gd name="T42" fmla="*/ 46 w 49"/>
                  <a:gd name="T43" fmla="*/ 39 h 48"/>
                  <a:gd name="T44" fmla="*/ 45 w 49"/>
                  <a:gd name="T45" fmla="*/ 43 h 48"/>
                  <a:gd name="T46" fmla="*/ 41 w 49"/>
                  <a:gd name="T47" fmla="*/ 46 h 48"/>
                  <a:gd name="T48" fmla="*/ 39 w 49"/>
                  <a:gd name="T49" fmla="*/ 48 h 48"/>
                  <a:gd name="T50" fmla="*/ 36 w 49"/>
                  <a:gd name="T51" fmla="*/ 45 h 48"/>
                  <a:gd name="T52" fmla="*/ 39 w 49"/>
                  <a:gd name="T53" fmla="*/ 46 h 48"/>
                  <a:gd name="T54" fmla="*/ 41 w 49"/>
                  <a:gd name="T55" fmla="*/ 44 h 48"/>
                  <a:gd name="T56" fmla="*/ 44 w 49"/>
                  <a:gd name="T57" fmla="*/ 41 h 48"/>
                  <a:gd name="T58" fmla="*/ 44 w 49"/>
                  <a:gd name="T59" fmla="*/ 38 h 48"/>
                  <a:gd name="T60" fmla="*/ 38 w 49"/>
                  <a:gd name="T61" fmla="*/ 25 h 48"/>
                  <a:gd name="T62" fmla="*/ 33 w 49"/>
                  <a:gd name="T63" fmla="*/ 10 h 48"/>
                  <a:gd name="T64" fmla="*/ 35 w 49"/>
                  <a:gd name="T65" fmla="*/ 12 h 48"/>
                  <a:gd name="T66" fmla="*/ 40 w 49"/>
                  <a:gd name="T67" fmla="*/ 20 h 48"/>
                  <a:gd name="T68" fmla="*/ 42 w 49"/>
                  <a:gd name="T69" fmla="*/ 14 h 48"/>
                  <a:gd name="T70" fmla="*/ 39 w 49"/>
                  <a:gd name="T71" fmla="*/ 6 h 48"/>
                  <a:gd name="T72" fmla="*/ 34 w 49"/>
                  <a:gd name="T73" fmla="*/ 7 h 48"/>
                  <a:gd name="T74" fmla="*/ 33 w 49"/>
                  <a:gd name="T75" fmla="*/ 7 h 48"/>
                  <a:gd name="T76" fmla="*/ 31 w 49"/>
                  <a:gd name="T77" fmla="*/ 7 h 48"/>
                  <a:gd name="T78" fmla="*/ 26 w 49"/>
                  <a:gd name="T79" fmla="*/ 6 h 48"/>
                  <a:gd name="T80" fmla="*/ 20 w 49"/>
                  <a:gd name="T81" fmla="*/ 8 h 48"/>
                  <a:gd name="T82" fmla="*/ 5 w 49"/>
                  <a:gd name="T83" fmla="*/ 5 h 48"/>
                  <a:gd name="T84" fmla="*/ 5 w 49"/>
                  <a:gd name="T85" fmla="*/ 17 h 48"/>
                  <a:gd name="T86" fmla="*/ 5 w 49"/>
                  <a:gd name="T87" fmla="*/ 41 h 48"/>
                  <a:gd name="T88" fmla="*/ 13 w 49"/>
                  <a:gd name="T89" fmla="*/ 45 h 48"/>
                  <a:gd name="T90" fmla="*/ 23 w 49"/>
                  <a:gd name="T91" fmla="*/ 46 h 48"/>
                  <a:gd name="T92" fmla="*/ 33 w 49"/>
                  <a:gd name="T93" fmla="*/ 41 h 48"/>
                  <a:gd name="T94" fmla="*/ 32 w 49"/>
                  <a:gd name="T95" fmla="*/ 45 h 48"/>
                  <a:gd name="T96" fmla="*/ 36 w 49"/>
                  <a:gd name="T97"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8">
                    <a:moveTo>
                      <a:pt x="39" y="48"/>
                    </a:moveTo>
                    <a:cubicBezTo>
                      <a:pt x="38" y="48"/>
                      <a:pt x="37" y="48"/>
                      <a:pt x="37" y="47"/>
                    </a:cubicBezTo>
                    <a:cubicBezTo>
                      <a:pt x="37" y="47"/>
                      <a:pt x="36" y="47"/>
                      <a:pt x="36" y="47"/>
                    </a:cubicBezTo>
                    <a:cubicBezTo>
                      <a:pt x="34" y="47"/>
                      <a:pt x="33" y="47"/>
                      <a:pt x="32" y="47"/>
                    </a:cubicBezTo>
                    <a:cubicBezTo>
                      <a:pt x="31" y="47"/>
                      <a:pt x="30" y="47"/>
                      <a:pt x="29" y="47"/>
                    </a:cubicBezTo>
                    <a:cubicBezTo>
                      <a:pt x="28" y="47"/>
                      <a:pt x="28" y="47"/>
                      <a:pt x="28" y="47"/>
                    </a:cubicBezTo>
                    <a:cubicBezTo>
                      <a:pt x="27" y="47"/>
                      <a:pt x="25" y="48"/>
                      <a:pt x="23" y="48"/>
                    </a:cubicBezTo>
                    <a:cubicBezTo>
                      <a:pt x="21" y="48"/>
                      <a:pt x="19" y="47"/>
                      <a:pt x="17" y="47"/>
                    </a:cubicBezTo>
                    <a:cubicBezTo>
                      <a:pt x="16" y="47"/>
                      <a:pt x="14" y="47"/>
                      <a:pt x="13" y="47"/>
                    </a:cubicBezTo>
                    <a:cubicBezTo>
                      <a:pt x="4" y="47"/>
                      <a:pt x="4" y="47"/>
                      <a:pt x="4" y="47"/>
                    </a:cubicBezTo>
                    <a:cubicBezTo>
                      <a:pt x="4" y="47"/>
                      <a:pt x="4" y="47"/>
                      <a:pt x="4" y="47"/>
                    </a:cubicBezTo>
                    <a:cubicBezTo>
                      <a:pt x="3" y="46"/>
                      <a:pt x="3" y="46"/>
                      <a:pt x="3" y="41"/>
                    </a:cubicBezTo>
                    <a:cubicBezTo>
                      <a:pt x="3" y="41"/>
                      <a:pt x="3" y="41"/>
                      <a:pt x="3" y="41"/>
                    </a:cubicBezTo>
                    <a:cubicBezTo>
                      <a:pt x="3" y="33"/>
                      <a:pt x="3" y="25"/>
                      <a:pt x="3" y="17"/>
                    </a:cubicBezTo>
                    <a:cubicBezTo>
                      <a:pt x="3" y="16"/>
                      <a:pt x="3" y="15"/>
                      <a:pt x="2" y="13"/>
                    </a:cubicBezTo>
                    <a:cubicBezTo>
                      <a:pt x="1" y="10"/>
                      <a:pt x="0" y="6"/>
                      <a:pt x="4" y="3"/>
                    </a:cubicBezTo>
                    <a:cubicBezTo>
                      <a:pt x="4" y="3"/>
                      <a:pt x="4" y="3"/>
                      <a:pt x="4" y="3"/>
                    </a:cubicBezTo>
                    <a:cubicBezTo>
                      <a:pt x="4" y="3"/>
                      <a:pt x="4" y="3"/>
                      <a:pt x="4" y="3"/>
                    </a:cubicBezTo>
                    <a:cubicBezTo>
                      <a:pt x="9" y="3"/>
                      <a:pt x="12" y="4"/>
                      <a:pt x="16" y="5"/>
                    </a:cubicBezTo>
                    <a:cubicBezTo>
                      <a:pt x="19" y="6"/>
                      <a:pt x="21" y="6"/>
                      <a:pt x="24" y="4"/>
                    </a:cubicBezTo>
                    <a:cubicBezTo>
                      <a:pt x="25" y="4"/>
                      <a:pt x="25" y="4"/>
                      <a:pt x="26" y="4"/>
                    </a:cubicBezTo>
                    <a:cubicBezTo>
                      <a:pt x="29" y="2"/>
                      <a:pt x="29" y="2"/>
                      <a:pt x="29" y="2"/>
                    </a:cubicBezTo>
                    <a:cubicBezTo>
                      <a:pt x="29" y="2"/>
                      <a:pt x="29" y="2"/>
                      <a:pt x="29" y="2"/>
                    </a:cubicBezTo>
                    <a:cubicBezTo>
                      <a:pt x="29" y="2"/>
                      <a:pt x="29" y="2"/>
                      <a:pt x="29" y="2"/>
                    </a:cubicBezTo>
                    <a:cubicBezTo>
                      <a:pt x="34" y="0"/>
                      <a:pt x="34" y="0"/>
                      <a:pt x="34" y="0"/>
                    </a:cubicBezTo>
                    <a:cubicBezTo>
                      <a:pt x="30" y="3"/>
                      <a:pt x="30" y="3"/>
                      <a:pt x="30" y="3"/>
                    </a:cubicBezTo>
                    <a:cubicBezTo>
                      <a:pt x="31" y="4"/>
                      <a:pt x="31" y="4"/>
                      <a:pt x="31" y="4"/>
                    </a:cubicBezTo>
                    <a:cubicBezTo>
                      <a:pt x="31" y="4"/>
                      <a:pt x="31" y="4"/>
                      <a:pt x="31" y="4"/>
                    </a:cubicBezTo>
                    <a:cubicBezTo>
                      <a:pt x="31" y="3"/>
                      <a:pt x="31" y="3"/>
                      <a:pt x="31" y="3"/>
                    </a:cubicBezTo>
                    <a:cubicBezTo>
                      <a:pt x="33" y="5"/>
                      <a:pt x="33" y="5"/>
                      <a:pt x="33" y="5"/>
                    </a:cubicBezTo>
                    <a:cubicBezTo>
                      <a:pt x="33" y="5"/>
                      <a:pt x="34" y="6"/>
                      <a:pt x="34" y="6"/>
                    </a:cubicBezTo>
                    <a:cubicBezTo>
                      <a:pt x="35" y="6"/>
                      <a:pt x="35" y="5"/>
                      <a:pt x="36" y="5"/>
                    </a:cubicBezTo>
                    <a:cubicBezTo>
                      <a:pt x="37" y="4"/>
                      <a:pt x="39" y="4"/>
                      <a:pt x="40" y="5"/>
                    </a:cubicBezTo>
                    <a:cubicBezTo>
                      <a:pt x="42" y="5"/>
                      <a:pt x="44" y="14"/>
                      <a:pt x="43" y="15"/>
                    </a:cubicBezTo>
                    <a:cubicBezTo>
                      <a:pt x="43" y="15"/>
                      <a:pt x="43" y="16"/>
                      <a:pt x="43" y="16"/>
                    </a:cubicBezTo>
                    <a:cubicBezTo>
                      <a:pt x="43" y="19"/>
                      <a:pt x="42" y="22"/>
                      <a:pt x="40" y="22"/>
                    </a:cubicBezTo>
                    <a:cubicBezTo>
                      <a:pt x="39" y="22"/>
                      <a:pt x="39" y="21"/>
                      <a:pt x="38" y="20"/>
                    </a:cubicBezTo>
                    <a:cubicBezTo>
                      <a:pt x="37" y="20"/>
                      <a:pt x="37" y="19"/>
                      <a:pt x="37" y="19"/>
                    </a:cubicBezTo>
                    <a:cubicBezTo>
                      <a:pt x="37" y="19"/>
                      <a:pt x="37" y="19"/>
                      <a:pt x="37" y="19"/>
                    </a:cubicBezTo>
                    <a:cubicBezTo>
                      <a:pt x="38" y="21"/>
                      <a:pt x="39" y="23"/>
                      <a:pt x="39" y="24"/>
                    </a:cubicBezTo>
                    <a:cubicBezTo>
                      <a:pt x="41" y="28"/>
                      <a:pt x="43" y="34"/>
                      <a:pt x="47" y="37"/>
                    </a:cubicBezTo>
                    <a:cubicBezTo>
                      <a:pt x="49" y="38"/>
                      <a:pt x="49" y="38"/>
                      <a:pt x="49" y="38"/>
                    </a:cubicBezTo>
                    <a:cubicBezTo>
                      <a:pt x="47" y="39"/>
                      <a:pt x="47" y="39"/>
                      <a:pt x="47" y="39"/>
                    </a:cubicBezTo>
                    <a:cubicBezTo>
                      <a:pt x="46" y="39"/>
                      <a:pt x="46" y="39"/>
                      <a:pt x="46" y="39"/>
                    </a:cubicBezTo>
                    <a:cubicBezTo>
                      <a:pt x="46" y="39"/>
                      <a:pt x="46" y="39"/>
                      <a:pt x="46" y="39"/>
                    </a:cubicBezTo>
                    <a:cubicBezTo>
                      <a:pt x="46" y="40"/>
                      <a:pt x="47" y="42"/>
                      <a:pt x="45" y="43"/>
                    </a:cubicBezTo>
                    <a:cubicBezTo>
                      <a:pt x="45" y="43"/>
                      <a:pt x="45" y="43"/>
                      <a:pt x="44" y="44"/>
                    </a:cubicBezTo>
                    <a:cubicBezTo>
                      <a:pt x="43" y="45"/>
                      <a:pt x="42" y="46"/>
                      <a:pt x="41" y="46"/>
                    </a:cubicBezTo>
                    <a:cubicBezTo>
                      <a:pt x="41" y="46"/>
                      <a:pt x="41" y="46"/>
                      <a:pt x="41" y="47"/>
                    </a:cubicBezTo>
                    <a:cubicBezTo>
                      <a:pt x="40" y="47"/>
                      <a:pt x="40" y="48"/>
                      <a:pt x="39" y="48"/>
                    </a:cubicBezTo>
                    <a:cubicBezTo>
                      <a:pt x="39" y="48"/>
                      <a:pt x="39" y="48"/>
                      <a:pt x="39" y="48"/>
                    </a:cubicBezTo>
                    <a:close/>
                    <a:moveTo>
                      <a:pt x="36" y="45"/>
                    </a:moveTo>
                    <a:cubicBezTo>
                      <a:pt x="37" y="45"/>
                      <a:pt x="37" y="45"/>
                      <a:pt x="38" y="46"/>
                    </a:cubicBezTo>
                    <a:cubicBezTo>
                      <a:pt x="38" y="46"/>
                      <a:pt x="39" y="46"/>
                      <a:pt x="39" y="46"/>
                    </a:cubicBezTo>
                    <a:cubicBezTo>
                      <a:pt x="39" y="46"/>
                      <a:pt x="39" y="46"/>
                      <a:pt x="39" y="46"/>
                    </a:cubicBezTo>
                    <a:cubicBezTo>
                      <a:pt x="39" y="45"/>
                      <a:pt x="40" y="44"/>
                      <a:pt x="41" y="44"/>
                    </a:cubicBezTo>
                    <a:cubicBezTo>
                      <a:pt x="41" y="44"/>
                      <a:pt x="42" y="43"/>
                      <a:pt x="43" y="42"/>
                    </a:cubicBezTo>
                    <a:cubicBezTo>
                      <a:pt x="43" y="42"/>
                      <a:pt x="44" y="42"/>
                      <a:pt x="44" y="41"/>
                    </a:cubicBezTo>
                    <a:cubicBezTo>
                      <a:pt x="45" y="41"/>
                      <a:pt x="45" y="41"/>
                      <a:pt x="44" y="40"/>
                    </a:cubicBezTo>
                    <a:cubicBezTo>
                      <a:pt x="44" y="39"/>
                      <a:pt x="44" y="39"/>
                      <a:pt x="44" y="38"/>
                    </a:cubicBezTo>
                    <a:cubicBezTo>
                      <a:pt x="44" y="38"/>
                      <a:pt x="45" y="38"/>
                      <a:pt x="45" y="38"/>
                    </a:cubicBezTo>
                    <a:cubicBezTo>
                      <a:pt x="41" y="35"/>
                      <a:pt x="39" y="29"/>
                      <a:pt x="38" y="25"/>
                    </a:cubicBezTo>
                    <a:cubicBezTo>
                      <a:pt x="37" y="23"/>
                      <a:pt x="36" y="22"/>
                      <a:pt x="35" y="21"/>
                    </a:cubicBezTo>
                    <a:cubicBezTo>
                      <a:pt x="33" y="17"/>
                      <a:pt x="31" y="13"/>
                      <a:pt x="33" y="10"/>
                    </a:cubicBezTo>
                    <a:cubicBezTo>
                      <a:pt x="34" y="9"/>
                      <a:pt x="34" y="9"/>
                      <a:pt x="34" y="9"/>
                    </a:cubicBezTo>
                    <a:cubicBezTo>
                      <a:pt x="35" y="12"/>
                      <a:pt x="35" y="12"/>
                      <a:pt x="35" y="12"/>
                    </a:cubicBezTo>
                    <a:cubicBezTo>
                      <a:pt x="36" y="15"/>
                      <a:pt x="37" y="17"/>
                      <a:pt x="39" y="19"/>
                    </a:cubicBezTo>
                    <a:cubicBezTo>
                      <a:pt x="40" y="20"/>
                      <a:pt x="40" y="20"/>
                      <a:pt x="40" y="20"/>
                    </a:cubicBezTo>
                    <a:cubicBezTo>
                      <a:pt x="41" y="19"/>
                      <a:pt x="41" y="17"/>
                      <a:pt x="41" y="16"/>
                    </a:cubicBezTo>
                    <a:cubicBezTo>
                      <a:pt x="41" y="15"/>
                      <a:pt x="41" y="15"/>
                      <a:pt x="42" y="14"/>
                    </a:cubicBezTo>
                    <a:cubicBezTo>
                      <a:pt x="42" y="13"/>
                      <a:pt x="40" y="7"/>
                      <a:pt x="39" y="6"/>
                    </a:cubicBezTo>
                    <a:cubicBezTo>
                      <a:pt x="39" y="6"/>
                      <a:pt x="39" y="6"/>
                      <a:pt x="39" y="6"/>
                    </a:cubicBezTo>
                    <a:cubicBezTo>
                      <a:pt x="38" y="6"/>
                      <a:pt x="38" y="6"/>
                      <a:pt x="37" y="7"/>
                    </a:cubicBezTo>
                    <a:cubicBezTo>
                      <a:pt x="36" y="7"/>
                      <a:pt x="35" y="7"/>
                      <a:pt x="34" y="7"/>
                    </a:cubicBezTo>
                    <a:cubicBezTo>
                      <a:pt x="36" y="10"/>
                      <a:pt x="36" y="10"/>
                      <a:pt x="36" y="10"/>
                    </a:cubicBezTo>
                    <a:cubicBezTo>
                      <a:pt x="33" y="7"/>
                      <a:pt x="33" y="7"/>
                      <a:pt x="33" y="7"/>
                    </a:cubicBezTo>
                    <a:cubicBezTo>
                      <a:pt x="32" y="9"/>
                      <a:pt x="32" y="9"/>
                      <a:pt x="32" y="9"/>
                    </a:cubicBezTo>
                    <a:cubicBezTo>
                      <a:pt x="31" y="7"/>
                      <a:pt x="31" y="7"/>
                      <a:pt x="31" y="7"/>
                    </a:cubicBezTo>
                    <a:cubicBezTo>
                      <a:pt x="30" y="7"/>
                      <a:pt x="30" y="6"/>
                      <a:pt x="30" y="5"/>
                    </a:cubicBezTo>
                    <a:cubicBezTo>
                      <a:pt x="29" y="5"/>
                      <a:pt x="27" y="5"/>
                      <a:pt x="26" y="6"/>
                    </a:cubicBezTo>
                    <a:cubicBezTo>
                      <a:pt x="19" y="8"/>
                      <a:pt x="19" y="8"/>
                      <a:pt x="19" y="8"/>
                    </a:cubicBezTo>
                    <a:cubicBezTo>
                      <a:pt x="20" y="8"/>
                      <a:pt x="20" y="8"/>
                      <a:pt x="20" y="8"/>
                    </a:cubicBezTo>
                    <a:cubicBezTo>
                      <a:pt x="19" y="8"/>
                      <a:pt x="17" y="8"/>
                      <a:pt x="16" y="7"/>
                    </a:cubicBezTo>
                    <a:cubicBezTo>
                      <a:pt x="12" y="6"/>
                      <a:pt x="9" y="5"/>
                      <a:pt x="5" y="5"/>
                    </a:cubicBezTo>
                    <a:cubicBezTo>
                      <a:pt x="3" y="7"/>
                      <a:pt x="3" y="10"/>
                      <a:pt x="4" y="13"/>
                    </a:cubicBezTo>
                    <a:cubicBezTo>
                      <a:pt x="5" y="14"/>
                      <a:pt x="5" y="16"/>
                      <a:pt x="5" y="17"/>
                    </a:cubicBezTo>
                    <a:cubicBezTo>
                      <a:pt x="5" y="25"/>
                      <a:pt x="5" y="33"/>
                      <a:pt x="5" y="41"/>
                    </a:cubicBezTo>
                    <a:cubicBezTo>
                      <a:pt x="5" y="41"/>
                      <a:pt x="5" y="41"/>
                      <a:pt x="5" y="41"/>
                    </a:cubicBezTo>
                    <a:cubicBezTo>
                      <a:pt x="5" y="43"/>
                      <a:pt x="5" y="44"/>
                      <a:pt x="5" y="45"/>
                    </a:cubicBezTo>
                    <a:cubicBezTo>
                      <a:pt x="13" y="45"/>
                      <a:pt x="13" y="45"/>
                      <a:pt x="13" y="45"/>
                    </a:cubicBezTo>
                    <a:cubicBezTo>
                      <a:pt x="14" y="45"/>
                      <a:pt x="16" y="45"/>
                      <a:pt x="17" y="45"/>
                    </a:cubicBezTo>
                    <a:cubicBezTo>
                      <a:pt x="19" y="45"/>
                      <a:pt x="21" y="46"/>
                      <a:pt x="23" y="46"/>
                    </a:cubicBezTo>
                    <a:cubicBezTo>
                      <a:pt x="26" y="46"/>
                      <a:pt x="28" y="45"/>
                      <a:pt x="29" y="44"/>
                    </a:cubicBezTo>
                    <a:cubicBezTo>
                      <a:pt x="33" y="41"/>
                      <a:pt x="33" y="41"/>
                      <a:pt x="33" y="41"/>
                    </a:cubicBezTo>
                    <a:cubicBezTo>
                      <a:pt x="31" y="45"/>
                      <a:pt x="31" y="45"/>
                      <a:pt x="31" y="45"/>
                    </a:cubicBezTo>
                    <a:cubicBezTo>
                      <a:pt x="31" y="45"/>
                      <a:pt x="31" y="45"/>
                      <a:pt x="32" y="45"/>
                    </a:cubicBezTo>
                    <a:cubicBezTo>
                      <a:pt x="33" y="45"/>
                      <a:pt x="34" y="45"/>
                      <a:pt x="36" y="45"/>
                    </a:cubicBezTo>
                    <a:cubicBezTo>
                      <a:pt x="36" y="45"/>
                      <a:pt x="36" y="45"/>
                      <a:pt x="36" y="4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11" name="Freeform 320"/>
              <p:cNvSpPr/>
              <p:nvPr/>
            </p:nvSpPr>
            <p:spPr bwMode="auto">
              <a:xfrm>
                <a:off x="4470400" y="2601740"/>
                <a:ext cx="79375" cy="60325"/>
              </a:xfrm>
              <a:custGeom>
                <a:avLst/>
                <a:gdLst>
                  <a:gd name="T0" fmla="*/ 0 w 29"/>
                  <a:gd name="T1" fmla="*/ 18 h 22"/>
                  <a:gd name="T2" fmla="*/ 4 w 29"/>
                  <a:gd name="T3" fmla="*/ 21 h 22"/>
                  <a:gd name="T4" fmla="*/ 9 w 29"/>
                  <a:gd name="T5" fmla="*/ 22 h 22"/>
                  <a:gd name="T6" fmla="*/ 15 w 29"/>
                  <a:gd name="T7" fmla="*/ 16 h 22"/>
                  <a:gd name="T8" fmla="*/ 20 w 29"/>
                  <a:gd name="T9" fmla="*/ 15 h 22"/>
                  <a:gd name="T10" fmla="*/ 25 w 29"/>
                  <a:gd name="T11" fmla="*/ 14 h 22"/>
                  <a:gd name="T12" fmla="*/ 29 w 29"/>
                  <a:gd name="T13" fmla="*/ 12 h 22"/>
                  <a:gd name="T14" fmla="*/ 27 w 29"/>
                  <a:gd name="T15" fmla="*/ 9 h 22"/>
                  <a:gd name="T16" fmla="*/ 20 w 29"/>
                  <a:gd name="T17" fmla="*/ 0 h 22"/>
                  <a:gd name="T18" fmla="*/ 6 w 29"/>
                  <a:gd name="T19" fmla="*/ 7 h 22"/>
                  <a:gd name="T20" fmla="*/ 0 w 29"/>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2">
                    <a:moveTo>
                      <a:pt x="0" y="18"/>
                    </a:moveTo>
                    <a:cubicBezTo>
                      <a:pt x="1" y="21"/>
                      <a:pt x="2" y="22"/>
                      <a:pt x="4" y="21"/>
                    </a:cubicBezTo>
                    <a:cubicBezTo>
                      <a:pt x="7" y="19"/>
                      <a:pt x="8" y="21"/>
                      <a:pt x="9" y="22"/>
                    </a:cubicBezTo>
                    <a:cubicBezTo>
                      <a:pt x="8" y="15"/>
                      <a:pt x="9" y="16"/>
                      <a:pt x="15" y="16"/>
                    </a:cubicBezTo>
                    <a:cubicBezTo>
                      <a:pt x="17" y="16"/>
                      <a:pt x="18" y="15"/>
                      <a:pt x="20" y="15"/>
                    </a:cubicBezTo>
                    <a:cubicBezTo>
                      <a:pt x="23" y="16"/>
                      <a:pt x="23" y="15"/>
                      <a:pt x="25" y="14"/>
                    </a:cubicBezTo>
                    <a:cubicBezTo>
                      <a:pt x="27" y="13"/>
                      <a:pt x="28" y="15"/>
                      <a:pt x="29" y="12"/>
                    </a:cubicBezTo>
                    <a:cubicBezTo>
                      <a:pt x="29" y="12"/>
                      <a:pt x="28" y="9"/>
                      <a:pt x="27" y="9"/>
                    </a:cubicBezTo>
                    <a:cubicBezTo>
                      <a:pt x="24" y="9"/>
                      <a:pt x="20" y="4"/>
                      <a:pt x="20" y="0"/>
                    </a:cubicBezTo>
                    <a:cubicBezTo>
                      <a:pt x="15" y="0"/>
                      <a:pt x="12" y="5"/>
                      <a:pt x="6" y="7"/>
                    </a:cubicBezTo>
                    <a:cubicBezTo>
                      <a:pt x="3" y="8"/>
                      <a:pt x="0" y="15"/>
                      <a:pt x="0"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12" name="Freeform 321"/>
              <p:cNvSpPr>
                <a:spLocks noEditPoints="1"/>
              </p:cNvSpPr>
              <p:nvPr/>
            </p:nvSpPr>
            <p:spPr bwMode="auto">
              <a:xfrm>
                <a:off x="4464050" y="2600152"/>
                <a:ext cx="88900" cy="68263"/>
              </a:xfrm>
              <a:custGeom>
                <a:avLst/>
                <a:gdLst>
                  <a:gd name="T0" fmla="*/ 13 w 32"/>
                  <a:gd name="T1" fmla="*/ 25 h 25"/>
                  <a:gd name="T2" fmla="*/ 11 w 32"/>
                  <a:gd name="T3" fmla="*/ 24 h 25"/>
                  <a:gd name="T4" fmla="*/ 10 w 32"/>
                  <a:gd name="T5" fmla="*/ 23 h 25"/>
                  <a:gd name="T6" fmla="*/ 7 w 32"/>
                  <a:gd name="T7" fmla="*/ 22 h 25"/>
                  <a:gd name="T8" fmla="*/ 4 w 32"/>
                  <a:gd name="T9" fmla="*/ 23 h 25"/>
                  <a:gd name="T10" fmla="*/ 4 w 32"/>
                  <a:gd name="T11" fmla="*/ 23 h 25"/>
                  <a:gd name="T12" fmla="*/ 1 w 32"/>
                  <a:gd name="T13" fmla="*/ 20 h 25"/>
                  <a:gd name="T14" fmla="*/ 0 w 32"/>
                  <a:gd name="T15" fmla="*/ 20 h 25"/>
                  <a:gd name="T16" fmla="*/ 1 w 32"/>
                  <a:gd name="T17" fmla="*/ 19 h 25"/>
                  <a:gd name="T18" fmla="*/ 8 w 32"/>
                  <a:gd name="T19" fmla="*/ 7 h 25"/>
                  <a:gd name="T20" fmla="*/ 14 w 32"/>
                  <a:gd name="T21" fmla="*/ 4 h 25"/>
                  <a:gd name="T22" fmla="*/ 22 w 32"/>
                  <a:gd name="T23" fmla="*/ 0 h 25"/>
                  <a:gd name="T24" fmla="*/ 24 w 32"/>
                  <a:gd name="T25" fmla="*/ 0 h 25"/>
                  <a:gd name="T26" fmla="*/ 23 w 32"/>
                  <a:gd name="T27" fmla="*/ 1 h 25"/>
                  <a:gd name="T28" fmla="*/ 25 w 32"/>
                  <a:gd name="T29" fmla="*/ 6 h 25"/>
                  <a:gd name="T30" fmla="*/ 29 w 32"/>
                  <a:gd name="T31" fmla="*/ 9 h 25"/>
                  <a:gd name="T32" fmla="*/ 31 w 32"/>
                  <a:gd name="T33" fmla="*/ 10 h 25"/>
                  <a:gd name="T34" fmla="*/ 32 w 32"/>
                  <a:gd name="T35" fmla="*/ 13 h 25"/>
                  <a:gd name="T36" fmla="*/ 30 w 32"/>
                  <a:gd name="T37" fmla="*/ 16 h 25"/>
                  <a:gd name="T38" fmla="*/ 29 w 32"/>
                  <a:gd name="T39" fmla="*/ 16 h 25"/>
                  <a:gd name="T40" fmla="*/ 28 w 32"/>
                  <a:gd name="T41" fmla="*/ 16 h 25"/>
                  <a:gd name="T42" fmla="*/ 26 w 32"/>
                  <a:gd name="T43" fmla="*/ 17 h 25"/>
                  <a:gd name="T44" fmla="*/ 22 w 32"/>
                  <a:gd name="T45" fmla="*/ 17 h 25"/>
                  <a:gd name="T46" fmla="*/ 20 w 32"/>
                  <a:gd name="T47" fmla="*/ 18 h 25"/>
                  <a:gd name="T48" fmla="*/ 18 w 32"/>
                  <a:gd name="T49" fmla="*/ 18 h 25"/>
                  <a:gd name="T50" fmla="*/ 16 w 32"/>
                  <a:gd name="T51" fmla="*/ 18 h 25"/>
                  <a:gd name="T52" fmla="*/ 14 w 32"/>
                  <a:gd name="T53" fmla="*/ 18 h 25"/>
                  <a:gd name="T54" fmla="*/ 12 w 32"/>
                  <a:gd name="T55" fmla="*/ 18 h 25"/>
                  <a:gd name="T56" fmla="*/ 12 w 32"/>
                  <a:gd name="T57" fmla="*/ 23 h 25"/>
                  <a:gd name="T58" fmla="*/ 13 w 32"/>
                  <a:gd name="T59" fmla="*/ 25 h 25"/>
                  <a:gd name="T60" fmla="*/ 3 w 32"/>
                  <a:gd name="T61" fmla="*/ 19 h 25"/>
                  <a:gd name="T62" fmla="*/ 4 w 32"/>
                  <a:gd name="T63" fmla="*/ 21 h 25"/>
                  <a:gd name="T64" fmla="*/ 6 w 32"/>
                  <a:gd name="T65" fmla="*/ 21 h 25"/>
                  <a:gd name="T66" fmla="*/ 10 w 32"/>
                  <a:gd name="T67" fmla="*/ 21 h 25"/>
                  <a:gd name="T68" fmla="*/ 10 w 32"/>
                  <a:gd name="T69" fmla="*/ 17 h 25"/>
                  <a:gd name="T70" fmla="*/ 14 w 32"/>
                  <a:gd name="T71" fmla="*/ 16 h 25"/>
                  <a:gd name="T72" fmla="*/ 16 w 32"/>
                  <a:gd name="T73" fmla="*/ 16 h 25"/>
                  <a:gd name="T74" fmla="*/ 17 w 32"/>
                  <a:gd name="T75" fmla="*/ 16 h 25"/>
                  <a:gd name="T76" fmla="*/ 17 w 32"/>
                  <a:gd name="T77" fmla="*/ 16 h 25"/>
                  <a:gd name="T78" fmla="*/ 19 w 32"/>
                  <a:gd name="T79" fmla="*/ 16 h 25"/>
                  <a:gd name="T80" fmla="*/ 22 w 32"/>
                  <a:gd name="T81" fmla="*/ 16 h 25"/>
                  <a:gd name="T82" fmla="*/ 24 w 32"/>
                  <a:gd name="T83" fmla="*/ 16 h 25"/>
                  <a:gd name="T84" fmla="*/ 25 w 32"/>
                  <a:gd name="T85" fmla="*/ 15 h 25"/>
                  <a:gd name="T86" fmla="*/ 27 w 32"/>
                  <a:gd name="T87" fmla="*/ 14 h 25"/>
                  <a:gd name="T88" fmla="*/ 29 w 32"/>
                  <a:gd name="T89" fmla="*/ 14 h 25"/>
                  <a:gd name="T90" fmla="*/ 30 w 32"/>
                  <a:gd name="T91" fmla="*/ 14 h 25"/>
                  <a:gd name="T92" fmla="*/ 30 w 32"/>
                  <a:gd name="T93" fmla="*/ 13 h 25"/>
                  <a:gd name="T94" fmla="*/ 29 w 32"/>
                  <a:gd name="T95" fmla="*/ 11 h 25"/>
                  <a:gd name="T96" fmla="*/ 23 w 32"/>
                  <a:gd name="T97" fmla="*/ 7 h 25"/>
                  <a:gd name="T98" fmla="*/ 21 w 32"/>
                  <a:gd name="T99" fmla="*/ 2 h 25"/>
                  <a:gd name="T100" fmla="*/ 15 w 32"/>
                  <a:gd name="T101" fmla="*/ 5 h 25"/>
                  <a:gd name="T102" fmla="*/ 8 w 32"/>
                  <a:gd name="T103" fmla="*/ 9 h 25"/>
                  <a:gd name="T104" fmla="*/ 3 w 32"/>
                  <a:gd name="T105"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25">
                    <a:moveTo>
                      <a:pt x="13" y="25"/>
                    </a:moveTo>
                    <a:cubicBezTo>
                      <a:pt x="11" y="24"/>
                      <a:pt x="11" y="24"/>
                      <a:pt x="11" y="24"/>
                    </a:cubicBezTo>
                    <a:cubicBezTo>
                      <a:pt x="11" y="23"/>
                      <a:pt x="10" y="23"/>
                      <a:pt x="10" y="23"/>
                    </a:cubicBezTo>
                    <a:cubicBezTo>
                      <a:pt x="9" y="22"/>
                      <a:pt x="8" y="22"/>
                      <a:pt x="7" y="22"/>
                    </a:cubicBezTo>
                    <a:cubicBezTo>
                      <a:pt x="6" y="23"/>
                      <a:pt x="5" y="23"/>
                      <a:pt x="4" y="23"/>
                    </a:cubicBezTo>
                    <a:cubicBezTo>
                      <a:pt x="4" y="23"/>
                      <a:pt x="4" y="23"/>
                      <a:pt x="4" y="23"/>
                    </a:cubicBezTo>
                    <a:cubicBezTo>
                      <a:pt x="2" y="23"/>
                      <a:pt x="1" y="21"/>
                      <a:pt x="1" y="20"/>
                    </a:cubicBezTo>
                    <a:cubicBezTo>
                      <a:pt x="0" y="20"/>
                      <a:pt x="0" y="20"/>
                      <a:pt x="0" y="20"/>
                    </a:cubicBezTo>
                    <a:cubicBezTo>
                      <a:pt x="1" y="19"/>
                      <a:pt x="1" y="19"/>
                      <a:pt x="1" y="19"/>
                    </a:cubicBezTo>
                    <a:cubicBezTo>
                      <a:pt x="1" y="16"/>
                      <a:pt x="4" y="8"/>
                      <a:pt x="8" y="7"/>
                    </a:cubicBezTo>
                    <a:cubicBezTo>
                      <a:pt x="10" y="6"/>
                      <a:pt x="12" y="5"/>
                      <a:pt x="14" y="4"/>
                    </a:cubicBezTo>
                    <a:cubicBezTo>
                      <a:pt x="16" y="2"/>
                      <a:pt x="19" y="0"/>
                      <a:pt x="22" y="0"/>
                    </a:cubicBezTo>
                    <a:cubicBezTo>
                      <a:pt x="24" y="0"/>
                      <a:pt x="24" y="0"/>
                      <a:pt x="24" y="0"/>
                    </a:cubicBezTo>
                    <a:cubicBezTo>
                      <a:pt x="23" y="1"/>
                      <a:pt x="23" y="1"/>
                      <a:pt x="23" y="1"/>
                    </a:cubicBezTo>
                    <a:cubicBezTo>
                      <a:pt x="23" y="2"/>
                      <a:pt x="24" y="4"/>
                      <a:pt x="25" y="6"/>
                    </a:cubicBezTo>
                    <a:cubicBezTo>
                      <a:pt x="26" y="8"/>
                      <a:pt x="28" y="9"/>
                      <a:pt x="29" y="9"/>
                    </a:cubicBezTo>
                    <a:cubicBezTo>
                      <a:pt x="30" y="9"/>
                      <a:pt x="30" y="9"/>
                      <a:pt x="31" y="10"/>
                    </a:cubicBezTo>
                    <a:cubicBezTo>
                      <a:pt x="31" y="10"/>
                      <a:pt x="32" y="12"/>
                      <a:pt x="32" y="13"/>
                    </a:cubicBezTo>
                    <a:cubicBezTo>
                      <a:pt x="32" y="14"/>
                      <a:pt x="31" y="16"/>
                      <a:pt x="30" y="16"/>
                    </a:cubicBezTo>
                    <a:cubicBezTo>
                      <a:pt x="29" y="16"/>
                      <a:pt x="29" y="16"/>
                      <a:pt x="29" y="16"/>
                    </a:cubicBezTo>
                    <a:cubicBezTo>
                      <a:pt x="29" y="16"/>
                      <a:pt x="28" y="16"/>
                      <a:pt x="28" y="16"/>
                    </a:cubicBezTo>
                    <a:cubicBezTo>
                      <a:pt x="27" y="16"/>
                      <a:pt x="27" y="16"/>
                      <a:pt x="26" y="17"/>
                    </a:cubicBezTo>
                    <a:cubicBezTo>
                      <a:pt x="25" y="18"/>
                      <a:pt x="24" y="18"/>
                      <a:pt x="22" y="17"/>
                    </a:cubicBezTo>
                    <a:cubicBezTo>
                      <a:pt x="21" y="17"/>
                      <a:pt x="20" y="17"/>
                      <a:pt x="20" y="18"/>
                    </a:cubicBezTo>
                    <a:cubicBezTo>
                      <a:pt x="19" y="18"/>
                      <a:pt x="18" y="18"/>
                      <a:pt x="18" y="18"/>
                    </a:cubicBezTo>
                    <a:cubicBezTo>
                      <a:pt x="16" y="18"/>
                      <a:pt x="16" y="18"/>
                      <a:pt x="16" y="18"/>
                    </a:cubicBezTo>
                    <a:cubicBezTo>
                      <a:pt x="15" y="18"/>
                      <a:pt x="14" y="18"/>
                      <a:pt x="14" y="18"/>
                    </a:cubicBezTo>
                    <a:cubicBezTo>
                      <a:pt x="12" y="18"/>
                      <a:pt x="12" y="18"/>
                      <a:pt x="12" y="18"/>
                    </a:cubicBezTo>
                    <a:cubicBezTo>
                      <a:pt x="12" y="19"/>
                      <a:pt x="12" y="21"/>
                      <a:pt x="12" y="23"/>
                    </a:cubicBezTo>
                    <a:lnTo>
                      <a:pt x="13" y="25"/>
                    </a:lnTo>
                    <a:close/>
                    <a:moveTo>
                      <a:pt x="3" y="19"/>
                    </a:moveTo>
                    <a:cubicBezTo>
                      <a:pt x="3" y="21"/>
                      <a:pt x="4" y="21"/>
                      <a:pt x="4" y="21"/>
                    </a:cubicBezTo>
                    <a:cubicBezTo>
                      <a:pt x="5" y="21"/>
                      <a:pt x="5" y="21"/>
                      <a:pt x="6" y="21"/>
                    </a:cubicBezTo>
                    <a:cubicBezTo>
                      <a:pt x="8" y="20"/>
                      <a:pt x="9" y="20"/>
                      <a:pt x="10" y="21"/>
                    </a:cubicBezTo>
                    <a:cubicBezTo>
                      <a:pt x="10" y="19"/>
                      <a:pt x="10" y="18"/>
                      <a:pt x="10" y="17"/>
                    </a:cubicBezTo>
                    <a:cubicBezTo>
                      <a:pt x="11" y="16"/>
                      <a:pt x="12" y="16"/>
                      <a:pt x="14" y="16"/>
                    </a:cubicBezTo>
                    <a:cubicBezTo>
                      <a:pt x="14" y="16"/>
                      <a:pt x="15" y="16"/>
                      <a:pt x="16" y="16"/>
                    </a:cubicBezTo>
                    <a:cubicBezTo>
                      <a:pt x="17" y="16"/>
                      <a:pt x="17" y="16"/>
                      <a:pt x="17" y="16"/>
                    </a:cubicBezTo>
                    <a:cubicBezTo>
                      <a:pt x="17" y="16"/>
                      <a:pt x="17" y="16"/>
                      <a:pt x="17" y="16"/>
                    </a:cubicBezTo>
                    <a:cubicBezTo>
                      <a:pt x="18" y="16"/>
                      <a:pt x="19" y="16"/>
                      <a:pt x="19" y="16"/>
                    </a:cubicBezTo>
                    <a:cubicBezTo>
                      <a:pt x="20" y="15"/>
                      <a:pt x="21" y="15"/>
                      <a:pt x="22" y="16"/>
                    </a:cubicBezTo>
                    <a:cubicBezTo>
                      <a:pt x="23" y="16"/>
                      <a:pt x="23" y="16"/>
                      <a:pt x="24" y="16"/>
                    </a:cubicBezTo>
                    <a:cubicBezTo>
                      <a:pt x="24" y="16"/>
                      <a:pt x="24" y="16"/>
                      <a:pt x="25" y="15"/>
                    </a:cubicBezTo>
                    <a:cubicBezTo>
                      <a:pt x="25" y="15"/>
                      <a:pt x="26" y="14"/>
                      <a:pt x="27" y="14"/>
                    </a:cubicBezTo>
                    <a:cubicBezTo>
                      <a:pt x="28" y="14"/>
                      <a:pt x="28" y="14"/>
                      <a:pt x="29" y="14"/>
                    </a:cubicBezTo>
                    <a:cubicBezTo>
                      <a:pt x="29" y="14"/>
                      <a:pt x="30" y="14"/>
                      <a:pt x="30" y="14"/>
                    </a:cubicBezTo>
                    <a:cubicBezTo>
                      <a:pt x="30" y="14"/>
                      <a:pt x="30" y="14"/>
                      <a:pt x="30" y="13"/>
                    </a:cubicBezTo>
                    <a:cubicBezTo>
                      <a:pt x="30" y="13"/>
                      <a:pt x="30" y="11"/>
                      <a:pt x="29" y="11"/>
                    </a:cubicBezTo>
                    <a:cubicBezTo>
                      <a:pt x="27" y="11"/>
                      <a:pt x="25" y="9"/>
                      <a:pt x="23" y="7"/>
                    </a:cubicBezTo>
                    <a:cubicBezTo>
                      <a:pt x="22" y="5"/>
                      <a:pt x="21" y="4"/>
                      <a:pt x="21" y="2"/>
                    </a:cubicBezTo>
                    <a:cubicBezTo>
                      <a:pt x="19" y="3"/>
                      <a:pt x="17" y="4"/>
                      <a:pt x="15" y="5"/>
                    </a:cubicBezTo>
                    <a:cubicBezTo>
                      <a:pt x="13" y="6"/>
                      <a:pt x="11" y="8"/>
                      <a:pt x="8" y="9"/>
                    </a:cubicBezTo>
                    <a:cubicBezTo>
                      <a:pt x="6" y="9"/>
                      <a:pt x="3" y="16"/>
                      <a:pt x="3"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13" name="Freeform 322"/>
              <p:cNvSpPr/>
              <p:nvPr/>
            </p:nvSpPr>
            <p:spPr bwMode="auto">
              <a:xfrm>
                <a:off x="4838700" y="2785890"/>
                <a:ext cx="20638" cy="26988"/>
              </a:xfrm>
              <a:custGeom>
                <a:avLst/>
                <a:gdLst>
                  <a:gd name="T0" fmla="*/ 0 w 7"/>
                  <a:gd name="T1" fmla="*/ 3 h 10"/>
                  <a:gd name="T2" fmla="*/ 0 w 7"/>
                  <a:gd name="T3" fmla="*/ 2 h 10"/>
                  <a:gd name="T4" fmla="*/ 5 w 7"/>
                  <a:gd name="T5" fmla="*/ 1 h 10"/>
                  <a:gd name="T6" fmla="*/ 3 w 7"/>
                  <a:gd name="T7" fmla="*/ 9 h 10"/>
                  <a:gd name="T8" fmla="*/ 0 w 7"/>
                  <a:gd name="T9" fmla="*/ 3 h 10"/>
                </a:gdLst>
                <a:ahLst/>
                <a:cxnLst>
                  <a:cxn ang="0">
                    <a:pos x="T0" y="T1"/>
                  </a:cxn>
                  <a:cxn ang="0">
                    <a:pos x="T2" y="T3"/>
                  </a:cxn>
                  <a:cxn ang="0">
                    <a:pos x="T4" y="T5"/>
                  </a:cxn>
                  <a:cxn ang="0">
                    <a:pos x="T6" y="T7"/>
                  </a:cxn>
                  <a:cxn ang="0">
                    <a:pos x="T8" y="T9"/>
                  </a:cxn>
                </a:cxnLst>
                <a:rect l="0" t="0" r="r" b="b"/>
                <a:pathLst>
                  <a:path w="7" h="10">
                    <a:moveTo>
                      <a:pt x="0" y="3"/>
                    </a:moveTo>
                    <a:cubicBezTo>
                      <a:pt x="0" y="2"/>
                      <a:pt x="0" y="2"/>
                      <a:pt x="0" y="2"/>
                    </a:cubicBezTo>
                    <a:cubicBezTo>
                      <a:pt x="2" y="4"/>
                      <a:pt x="3" y="0"/>
                      <a:pt x="5" y="1"/>
                    </a:cubicBezTo>
                    <a:cubicBezTo>
                      <a:pt x="4" y="3"/>
                      <a:pt x="7" y="7"/>
                      <a:pt x="3" y="9"/>
                    </a:cubicBezTo>
                    <a:cubicBezTo>
                      <a:pt x="0" y="10"/>
                      <a:pt x="0" y="5"/>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14" name="Freeform 323"/>
              <p:cNvSpPr>
                <a:spLocks noEditPoints="1"/>
              </p:cNvSpPr>
              <p:nvPr/>
            </p:nvSpPr>
            <p:spPr bwMode="auto">
              <a:xfrm>
                <a:off x="4833938" y="2785890"/>
                <a:ext cx="25400" cy="26988"/>
              </a:xfrm>
              <a:custGeom>
                <a:avLst/>
                <a:gdLst>
                  <a:gd name="T0" fmla="*/ 4 w 9"/>
                  <a:gd name="T1" fmla="*/ 10 h 10"/>
                  <a:gd name="T2" fmla="*/ 1 w 9"/>
                  <a:gd name="T3" fmla="*/ 4 h 10"/>
                  <a:gd name="T4" fmla="*/ 1 w 9"/>
                  <a:gd name="T5" fmla="*/ 3 h 10"/>
                  <a:gd name="T6" fmla="*/ 0 w 9"/>
                  <a:gd name="T7" fmla="*/ 3 h 10"/>
                  <a:gd name="T8" fmla="*/ 1 w 9"/>
                  <a:gd name="T9" fmla="*/ 2 h 10"/>
                  <a:gd name="T10" fmla="*/ 1 w 9"/>
                  <a:gd name="T11" fmla="*/ 1 h 10"/>
                  <a:gd name="T12" fmla="*/ 2 w 9"/>
                  <a:gd name="T13" fmla="*/ 0 h 10"/>
                  <a:gd name="T14" fmla="*/ 3 w 9"/>
                  <a:gd name="T15" fmla="*/ 1 h 10"/>
                  <a:gd name="T16" fmla="*/ 3 w 9"/>
                  <a:gd name="T17" fmla="*/ 2 h 10"/>
                  <a:gd name="T18" fmla="*/ 4 w 9"/>
                  <a:gd name="T19" fmla="*/ 1 h 10"/>
                  <a:gd name="T20" fmla="*/ 8 w 9"/>
                  <a:gd name="T21" fmla="*/ 0 h 10"/>
                  <a:gd name="T22" fmla="*/ 9 w 9"/>
                  <a:gd name="T23" fmla="*/ 1 h 10"/>
                  <a:gd name="T24" fmla="*/ 8 w 9"/>
                  <a:gd name="T25" fmla="*/ 2 h 10"/>
                  <a:gd name="T26" fmla="*/ 8 w 9"/>
                  <a:gd name="T27" fmla="*/ 4 h 10"/>
                  <a:gd name="T28" fmla="*/ 6 w 9"/>
                  <a:gd name="T29" fmla="*/ 9 h 10"/>
                  <a:gd name="T30" fmla="*/ 4 w 9"/>
                  <a:gd name="T31" fmla="*/ 10 h 10"/>
                  <a:gd name="T32" fmla="*/ 3 w 9"/>
                  <a:gd name="T33" fmla="*/ 3 h 10"/>
                  <a:gd name="T34" fmla="*/ 3 w 9"/>
                  <a:gd name="T35" fmla="*/ 4 h 10"/>
                  <a:gd name="T36" fmla="*/ 4 w 9"/>
                  <a:gd name="T37" fmla="*/ 8 h 10"/>
                  <a:gd name="T38" fmla="*/ 5 w 9"/>
                  <a:gd name="T39" fmla="*/ 8 h 10"/>
                  <a:gd name="T40" fmla="*/ 6 w 9"/>
                  <a:gd name="T41" fmla="*/ 4 h 10"/>
                  <a:gd name="T42" fmla="*/ 6 w 9"/>
                  <a:gd name="T43" fmla="*/ 2 h 10"/>
                  <a:gd name="T44" fmla="*/ 5 w 9"/>
                  <a:gd name="T45" fmla="*/ 3 h 10"/>
                  <a:gd name="T46" fmla="*/ 3 w 9"/>
                  <a:gd name="T4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0">
                    <a:moveTo>
                      <a:pt x="4" y="10"/>
                    </a:moveTo>
                    <a:cubicBezTo>
                      <a:pt x="2" y="10"/>
                      <a:pt x="1" y="6"/>
                      <a:pt x="1" y="4"/>
                    </a:cubicBezTo>
                    <a:cubicBezTo>
                      <a:pt x="1" y="4"/>
                      <a:pt x="1" y="3"/>
                      <a:pt x="1" y="3"/>
                    </a:cubicBezTo>
                    <a:cubicBezTo>
                      <a:pt x="0" y="3"/>
                      <a:pt x="0" y="3"/>
                      <a:pt x="0" y="3"/>
                    </a:cubicBezTo>
                    <a:cubicBezTo>
                      <a:pt x="1" y="2"/>
                      <a:pt x="1" y="2"/>
                      <a:pt x="1" y="2"/>
                    </a:cubicBezTo>
                    <a:cubicBezTo>
                      <a:pt x="1" y="2"/>
                      <a:pt x="1" y="1"/>
                      <a:pt x="1" y="1"/>
                    </a:cubicBezTo>
                    <a:cubicBezTo>
                      <a:pt x="2" y="0"/>
                      <a:pt x="2" y="0"/>
                      <a:pt x="2" y="0"/>
                    </a:cubicBezTo>
                    <a:cubicBezTo>
                      <a:pt x="3" y="1"/>
                      <a:pt x="3" y="1"/>
                      <a:pt x="3" y="1"/>
                    </a:cubicBezTo>
                    <a:cubicBezTo>
                      <a:pt x="3" y="2"/>
                      <a:pt x="3" y="2"/>
                      <a:pt x="3" y="2"/>
                    </a:cubicBezTo>
                    <a:cubicBezTo>
                      <a:pt x="3" y="2"/>
                      <a:pt x="4" y="1"/>
                      <a:pt x="4" y="1"/>
                    </a:cubicBezTo>
                    <a:cubicBezTo>
                      <a:pt x="5" y="1"/>
                      <a:pt x="6" y="0"/>
                      <a:pt x="8" y="0"/>
                    </a:cubicBezTo>
                    <a:cubicBezTo>
                      <a:pt x="9" y="1"/>
                      <a:pt x="9" y="1"/>
                      <a:pt x="9" y="1"/>
                    </a:cubicBezTo>
                    <a:cubicBezTo>
                      <a:pt x="8" y="2"/>
                      <a:pt x="8" y="2"/>
                      <a:pt x="8" y="2"/>
                    </a:cubicBezTo>
                    <a:cubicBezTo>
                      <a:pt x="8" y="2"/>
                      <a:pt x="8" y="3"/>
                      <a:pt x="8" y="4"/>
                    </a:cubicBezTo>
                    <a:cubicBezTo>
                      <a:pt x="9" y="6"/>
                      <a:pt x="9" y="8"/>
                      <a:pt x="6" y="9"/>
                    </a:cubicBezTo>
                    <a:cubicBezTo>
                      <a:pt x="5" y="10"/>
                      <a:pt x="5" y="10"/>
                      <a:pt x="4" y="10"/>
                    </a:cubicBezTo>
                    <a:close/>
                    <a:moveTo>
                      <a:pt x="3" y="3"/>
                    </a:moveTo>
                    <a:cubicBezTo>
                      <a:pt x="3" y="4"/>
                      <a:pt x="3" y="4"/>
                      <a:pt x="3" y="4"/>
                    </a:cubicBezTo>
                    <a:cubicBezTo>
                      <a:pt x="3" y="5"/>
                      <a:pt x="3" y="8"/>
                      <a:pt x="4" y="8"/>
                    </a:cubicBezTo>
                    <a:cubicBezTo>
                      <a:pt x="5" y="8"/>
                      <a:pt x="5" y="8"/>
                      <a:pt x="5" y="8"/>
                    </a:cubicBezTo>
                    <a:cubicBezTo>
                      <a:pt x="7" y="7"/>
                      <a:pt x="7" y="6"/>
                      <a:pt x="6" y="4"/>
                    </a:cubicBezTo>
                    <a:cubicBezTo>
                      <a:pt x="6" y="3"/>
                      <a:pt x="6" y="3"/>
                      <a:pt x="6" y="2"/>
                    </a:cubicBezTo>
                    <a:cubicBezTo>
                      <a:pt x="6" y="2"/>
                      <a:pt x="6" y="2"/>
                      <a:pt x="5" y="3"/>
                    </a:cubicBezTo>
                    <a:cubicBezTo>
                      <a:pt x="5" y="3"/>
                      <a:pt x="4" y="4"/>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15" name="Freeform 324"/>
              <p:cNvSpPr/>
              <p:nvPr/>
            </p:nvSpPr>
            <p:spPr bwMode="auto">
              <a:xfrm>
                <a:off x="4878388" y="2711277"/>
                <a:ext cx="98425" cy="107950"/>
              </a:xfrm>
              <a:custGeom>
                <a:avLst/>
                <a:gdLst>
                  <a:gd name="T0" fmla="*/ 12 w 36"/>
                  <a:gd name="T1" fmla="*/ 1 h 39"/>
                  <a:gd name="T2" fmla="*/ 4 w 36"/>
                  <a:gd name="T3" fmla="*/ 3 h 39"/>
                  <a:gd name="T4" fmla="*/ 8 w 36"/>
                  <a:gd name="T5" fmla="*/ 12 h 39"/>
                  <a:gd name="T6" fmla="*/ 8 w 36"/>
                  <a:gd name="T7" fmla="*/ 20 h 39"/>
                  <a:gd name="T8" fmla="*/ 16 w 36"/>
                  <a:gd name="T9" fmla="*/ 29 h 39"/>
                  <a:gd name="T10" fmla="*/ 27 w 36"/>
                  <a:gd name="T11" fmla="*/ 36 h 39"/>
                  <a:gd name="T12" fmla="*/ 31 w 36"/>
                  <a:gd name="T13" fmla="*/ 29 h 39"/>
                  <a:gd name="T14" fmla="*/ 32 w 36"/>
                  <a:gd name="T15" fmla="*/ 22 h 39"/>
                  <a:gd name="T16" fmla="*/ 32 w 36"/>
                  <a:gd name="T17" fmla="*/ 11 h 39"/>
                  <a:gd name="T18" fmla="*/ 35 w 36"/>
                  <a:gd name="T19" fmla="*/ 4 h 39"/>
                  <a:gd name="T20" fmla="*/ 29 w 36"/>
                  <a:gd name="T21" fmla="*/ 3 h 39"/>
                  <a:gd name="T22" fmla="*/ 24 w 36"/>
                  <a:gd name="T23" fmla="*/ 5 h 39"/>
                  <a:gd name="T24" fmla="*/ 12 w 36"/>
                  <a:gd name="T2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9">
                    <a:moveTo>
                      <a:pt x="12" y="1"/>
                    </a:moveTo>
                    <a:cubicBezTo>
                      <a:pt x="9" y="1"/>
                      <a:pt x="6" y="0"/>
                      <a:pt x="4" y="3"/>
                    </a:cubicBezTo>
                    <a:cubicBezTo>
                      <a:pt x="7" y="4"/>
                      <a:pt x="9" y="10"/>
                      <a:pt x="8" y="12"/>
                    </a:cubicBezTo>
                    <a:cubicBezTo>
                      <a:pt x="8" y="14"/>
                      <a:pt x="1" y="23"/>
                      <a:pt x="8" y="20"/>
                    </a:cubicBezTo>
                    <a:cubicBezTo>
                      <a:pt x="0" y="22"/>
                      <a:pt x="14" y="28"/>
                      <a:pt x="16" y="29"/>
                    </a:cubicBezTo>
                    <a:cubicBezTo>
                      <a:pt x="19" y="31"/>
                      <a:pt x="23" y="39"/>
                      <a:pt x="27" y="36"/>
                    </a:cubicBezTo>
                    <a:cubicBezTo>
                      <a:pt x="29" y="35"/>
                      <a:pt x="29" y="30"/>
                      <a:pt x="31" y="29"/>
                    </a:cubicBezTo>
                    <a:cubicBezTo>
                      <a:pt x="36" y="24"/>
                      <a:pt x="32" y="27"/>
                      <a:pt x="32" y="22"/>
                    </a:cubicBezTo>
                    <a:cubicBezTo>
                      <a:pt x="32" y="19"/>
                      <a:pt x="32" y="15"/>
                      <a:pt x="32" y="11"/>
                    </a:cubicBezTo>
                    <a:cubicBezTo>
                      <a:pt x="32" y="7"/>
                      <a:pt x="33" y="7"/>
                      <a:pt x="35" y="4"/>
                    </a:cubicBezTo>
                    <a:cubicBezTo>
                      <a:pt x="33" y="4"/>
                      <a:pt x="32" y="3"/>
                      <a:pt x="29" y="3"/>
                    </a:cubicBezTo>
                    <a:cubicBezTo>
                      <a:pt x="27" y="4"/>
                      <a:pt x="26" y="5"/>
                      <a:pt x="24" y="5"/>
                    </a:cubicBezTo>
                    <a:cubicBezTo>
                      <a:pt x="19" y="5"/>
                      <a:pt x="16" y="1"/>
                      <a:pt x="1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16" name="Freeform 325"/>
              <p:cNvSpPr>
                <a:spLocks noEditPoints="1"/>
              </p:cNvSpPr>
              <p:nvPr/>
            </p:nvSpPr>
            <p:spPr bwMode="auto">
              <a:xfrm>
                <a:off x="4886325" y="2711277"/>
                <a:ext cx="95250" cy="104775"/>
              </a:xfrm>
              <a:custGeom>
                <a:avLst/>
                <a:gdLst>
                  <a:gd name="T0" fmla="*/ 22 w 35"/>
                  <a:gd name="T1" fmla="*/ 38 h 38"/>
                  <a:gd name="T2" fmla="*/ 15 w 35"/>
                  <a:gd name="T3" fmla="*/ 33 h 38"/>
                  <a:gd name="T4" fmla="*/ 12 w 35"/>
                  <a:gd name="T5" fmla="*/ 30 h 38"/>
                  <a:gd name="T6" fmla="*/ 11 w 35"/>
                  <a:gd name="T7" fmla="*/ 29 h 38"/>
                  <a:gd name="T8" fmla="*/ 1 w 35"/>
                  <a:gd name="T9" fmla="*/ 21 h 38"/>
                  <a:gd name="T10" fmla="*/ 1 w 35"/>
                  <a:gd name="T11" fmla="*/ 21 h 38"/>
                  <a:gd name="T12" fmla="*/ 1 w 35"/>
                  <a:gd name="T13" fmla="*/ 21 h 38"/>
                  <a:gd name="T14" fmla="*/ 3 w 35"/>
                  <a:gd name="T15" fmla="*/ 14 h 38"/>
                  <a:gd name="T16" fmla="*/ 4 w 35"/>
                  <a:gd name="T17" fmla="*/ 12 h 38"/>
                  <a:gd name="T18" fmla="*/ 1 w 35"/>
                  <a:gd name="T19" fmla="*/ 4 h 38"/>
                  <a:gd name="T20" fmla="*/ 0 w 35"/>
                  <a:gd name="T21" fmla="*/ 4 h 38"/>
                  <a:gd name="T22" fmla="*/ 0 w 35"/>
                  <a:gd name="T23" fmla="*/ 3 h 38"/>
                  <a:gd name="T24" fmla="*/ 6 w 35"/>
                  <a:gd name="T25" fmla="*/ 0 h 38"/>
                  <a:gd name="T26" fmla="*/ 7 w 35"/>
                  <a:gd name="T27" fmla="*/ 0 h 38"/>
                  <a:gd name="T28" fmla="*/ 9 w 35"/>
                  <a:gd name="T29" fmla="*/ 0 h 38"/>
                  <a:gd name="T30" fmla="*/ 10 w 35"/>
                  <a:gd name="T31" fmla="*/ 0 h 38"/>
                  <a:gd name="T32" fmla="*/ 15 w 35"/>
                  <a:gd name="T33" fmla="*/ 2 h 38"/>
                  <a:gd name="T34" fmla="*/ 21 w 35"/>
                  <a:gd name="T35" fmla="*/ 4 h 38"/>
                  <a:gd name="T36" fmla="*/ 23 w 35"/>
                  <a:gd name="T37" fmla="*/ 3 h 38"/>
                  <a:gd name="T38" fmla="*/ 26 w 35"/>
                  <a:gd name="T39" fmla="*/ 2 h 38"/>
                  <a:gd name="T40" fmla="*/ 30 w 35"/>
                  <a:gd name="T41" fmla="*/ 3 h 38"/>
                  <a:gd name="T42" fmla="*/ 32 w 35"/>
                  <a:gd name="T43" fmla="*/ 3 h 38"/>
                  <a:gd name="T44" fmla="*/ 35 w 35"/>
                  <a:gd name="T45" fmla="*/ 2 h 38"/>
                  <a:gd name="T46" fmla="*/ 32 w 35"/>
                  <a:gd name="T47" fmla="*/ 5 h 38"/>
                  <a:gd name="T48" fmla="*/ 30 w 35"/>
                  <a:gd name="T49" fmla="*/ 11 h 38"/>
                  <a:gd name="T50" fmla="*/ 30 w 35"/>
                  <a:gd name="T51" fmla="*/ 22 h 38"/>
                  <a:gd name="T52" fmla="*/ 31 w 35"/>
                  <a:gd name="T53" fmla="*/ 25 h 38"/>
                  <a:gd name="T54" fmla="*/ 31 w 35"/>
                  <a:gd name="T55" fmla="*/ 26 h 38"/>
                  <a:gd name="T56" fmla="*/ 28 w 35"/>
                  <a:gd name="T57" fmla="*/ 29 h 38"/>
                  <a:gd name="T58" fmla="*/ 27 w 35"/>
                  <a:gd name="T59" fmla="*/ 33 h 38"/>
                  <a:gd name="T60" fmla="*/ 24 w 35"/>
                  <a:gd name="T61" fmla="*/ 37 h 38"/>
                  <a:gd name="T62" fmla="*/ 22 w 35"/>
                  <a:gd name="T63" fmla="*/ 38 h 38"/>
                  <a:gd name="T64" fmla="*/ 4 w 35"/>
                  <a:gd name="T65" fmla="*/ 21 h 38"/>
                  <a:gd name="T66" fmla="*/ 3 w 35"/>
                  <a:gd name="T67" fmla="*/ 22 h 38"/>
                  <a:gd name="T68" fmla="*/ 12 w 35"/>
                  <a:gd name="T69" fmla="*/ 27 h 38"/>
                  <a:gd name="T70" fmla="*/ 13 w 35"/>
                  <a:gd name="T71" fmla="*/ 28 h 38"/>
                  <a:gd name="T72" fmla="*/ 17 w 35"/>
                  <a:gd name="T73" fmla="*/ 32 h 38"/>
                  <a:gd name="T74" fmla="*/ 22 w 35"/>
                  <a:gd name="T75" fmla="*/ 36 h 38"/>
                  <a:gd name="T76" fmla="*/ 23 w 35"/>
                  <a:gd name="T77" fmla="*/ 35 h 38"/>
                  <a:gd name="T78" fmla="*/ 25 w 35"/>
                  <a:gd name="T79" fmla="*/ 32 h 38"/>
                  <a:gd name="T80" fmla="*/ 27 w 35"/>
                  <a:gd name="T81" fmla="*/ 28 h 38"/>
                  <a:gd name="T82" fmla="*/ 29 w 35"/>
                  <a:gd name="T83" fmla="*/ 26 h 38"/>
                  <a:gd name="T84" fmla="*/ 28 w 35"/>
                  <a:gd name="T85" fmla="*/ 22 h 38"/>
                  <a:gd name="T86" fmla="*/ 28 w 35"/>
                  <a:gd name="T87" fmla="*/ 11 h 38"/>
                  <a:gd name="T88" fmla="*/ 30 w 35"/>
                  <a:gd name="T89" fmla="*/ 5 h 38"/>
                  <a:gd name="T90" fmla="*/ 29 w 35"/>
                  <a:gd name="T91" fmla="*/ 4 h 38"/>
                  <a:gd name="T92" fmla="*/ 26 w 35"/>
                  <a:gd name="T93" fmla="*/ 4 h 38"/>
                  <a:gd name="T94" fmla="*/ 24 w 35"/>
                  <a:gd name="T95" fmla="*/ 5 h 38"/>
                  <a:gd name="T96" fmla="*/ 21 w 35"/>
                  <a:gd name="T97" fmla="*/ 6 h 38"/>
                  <a:gd name="T98" fmla="*/ 21 w 35"/>
                  <a:gd name="T99" fmla="*/ 6 h 38"/>
                  <a:gd name="T100" fmla="*/ 14 w 35"/>
                  <a:gd name="T101" fmla="*/ 4 h 38"/>
                  <a:gd name="T102" fmla="*/ 9 w 35"/>
                  <a:gd name="T103" fmla="*/ 2 h 38"/>
                  <a:gd name="T104" fmla="*/ 7 w 35"/>
                  <a:gd name="T105" fmla="*/ 2 h 38"/>
                  <a:gd name="T106" fmla="*/ 6 w 35"/>
                  <a:gd name="T107" fmla="*/ 2 h 38"/>
                  <a:gd name="T108" fmla="*/ 3 w 35"/>
                  <a:gd name="T109" fmla="*/ 3 h 38"/>
                  <a:gd name="T110" fmla="*/ 6 w 35"/>
                  <a:gd name="T111" fmla="*/ 13 h 38"/>
                  <a:gd name="T112" fmla="*/ 5 w 35"/>
                  <a:gd name="T113" fmla="*/ 15 h 38"/>
                  <a:gd name="T114" fmla="*/ 3 w 35"/>
                  <a:gd name="T115" fmla="*/ 20 h 38"/>
                  <a:gd name="T116" fmla="*/ 3 w 35"/>
                  <a:gd name="T117" fmla="*/ 20 h 38"/>
                  <a:gd name="T118" fmla="*/ 3 w 35"/>
                  <a:gd name="T119" fmla="*/ 19 h 38"/>
                  <a:gd name="T120" fmla="*/ 4 w 35"/>
                  <a:gd name="T121" fmla="*/ 19 h 38"/>
                  <a:gd name="T122" fmla="*/ 5 w 35"/>
                  <a:gd name="T123" fmla="*/ 21 h 38"/>
                  <a:gd name="T124" fmla="*/ 4 w 35"/>
                  <a:gd name="T1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8">
                    <a:moveTo>
                      <a:pt x="22" y="38"/>
                    </a:moveTo>
                    <a:cubicBezTo>
                      <a:pt x="19" y="38"/>
                      <a:pt x="17" y="35"/>
                      <a:pt x="15" y="33"/>
                    </a:cubicBezTo>
                    <a:cubicBezTo>
                      <a:pt x="14" y="32"/>
                      <a:pt x="13" y="30"/>
                      <a:pt x="12" y="30"/>
                    </a:cubicBezTo>
                    <a:cubicBezTo>
                      <a:pt x="12" y="30"/>
                      <a:pt x="12" y="29"/>
                      <a:pt x="11" y="29"/>
                    </a:cubicBezTo>
                    <a:cubicBezTo>
                      <a:pt x="5" y="26"/>
                      <a:pt x="1" y="24"/>
                      <a:pt x="1" y="21"/>
                    </a:cubicBezTo>
                    <a:cubicBezTo>
                      <a:pt x="1" y="21"/>
                      <a:pt x="1" y="21"/>
                      <a:pt x="1" y="21"/>
                    </a:cubicBezTo>
                    <a:cubicBezTo>
                      <a:pt x="1" y="21"/>
                      <a:pt x="1" y="21"/>
                      <a:pt x="1" y="21"/>
                    </a:cubicBezTo>
                    <a:cubicBezTo>
                      <a:pt x="0" y="19"/>
                      <a:pt x="2" y="17"/>
                      <a:pt x="3" y="14"/>
                    </a:cubicBezTo>
                    <a:cubicBezTo>
                      <a:pt x="4" y="13"/>
                      <a:pt x="4" y="12"/>
                      <a:pt x="4" y="12"/>
                    </a:cubicBezTo>
                    <a:cubicBezTo>
                      <a:pt x="5" y="10"/>
                      <a:pt x="3" y="5"/>
                      <a:pt x="1" y="4"/>
                    </a:cubicBezTo>
                    <a:cubicBezTo>
                      <a:pt x="0" y="4"/>
                      <a:pt x="0" y="4"/>
                      <a:pt x="0" y="4"/>
                    </a:cubicBezTo>
                    <a:cubicBezTo>
                      <a:pt x="0" y="3"/>
                      <a:pt x="0" y="3"/>
                      <a:pt x="0" y="3"/>
                    </a:cubicBezTo>
                    <a:cubicBezTo>
                      <a:pt x="2" y="0"/>
                      <a:pt x="4" y="0"/>
                      <a:pt x="6" y="0"/>
                    </a:cubicBezTo>
                    <a:cubicBezTo>
                      <a:pt x="6" y="0"/>
                      <a:pt x="7" y="0"/>
                      <a:pt x="7" y="0"/>
                    </a:cubicBezTo>
                    <a:cubicBezTo>
                      <a:pt x="8" y="0"/>
                      <a:pt x="8" y="0"/>
                      <a:pt x="9" y="0"/>
                    </a:cubicBezTo>
                    <a:cubicBezTo>
                      <a:pt x="9" y="0"/>
                      <a:pt x="9" y="0"/>
                      <a:pt x="10" y="0"/>
                    </a:cubicBezTo>
                    <a:cubicBezTo>
                      <a:pt x="12" y="0"/>
                      <a:pt x="14" y="1"/>
                      <a:pt x="15" y="2"/>
                    </a:cubicBezTo>
                    <a:cubicBezTo>
                      <a:pt x="17" y="3"/>
                      <a:pt x="19" y="4"/>
                      <a:pt x="21" y="4"/>
                    </a:cubicBezTo>
                    <a:cubicBezTo>
                      <a:pt x="22" y="4"/>
                      <a:pt x="23" y="4"/>
                      <a:pt x="23" y="3"/>
                    </a:cubicBezTo>
                    <a:cubicBezTo>
                      <a:pt x="24" y="3"/>
                      <a:pt x="25" y="2"/>
                      <a:pt x="26" y="2"/>
                    </a:cubicBezTo>
                    <a:cubicBezTo>
                      <a:pt x="27" y="2"/>
                      <a:pt x="29" y="2"/>
                      <a:pt x="30" y="3"/>
                    </a:cubicBezTo>
                    <a:cubicBezTo>
                      <a:pt x="31" y="3"/>
                      <a:pt x="31" y="3"/>
                      <a:pt x="32" y="3"/>
                    </a:cubicBezTo>
                    <a:cubicBezTo>
                      <a:pt x="35" y="2"/>
                      <a:pt x="35" y="2"/>
                      <a:pt x="35" y="2"/>
                    </a:cubicBezTo>
                    <a:cubicBezTo>
                      <a:pt x="32" y="5"/>
                      <a:pt x="32" y="5"/>
                      <a:pt x="32" y="5"/>
                    </a:cubicBezTo>
                    <a:cubicBezTo>
                      <a:pt x="31" y="7"/>
                      <a:pt x="30" y="8"/>
                      <a:pt x="30" y="11"/>
                    </a:cubicBezTo>
                    <a:cubicBezTo>
                      <a:pt x="30" y="22"/>
                      <a:pt x="30" y="22"/>
                      <a:pt x="30" y="22"/>
                    </a:cubicBezTo>
                    <a:cubicBezTo>
                      <a:pt x="30" y="24"/>
                      <a:pt x="30" y="24"/>
                      <a:pt x="31" y="25"/>
                    </a:cubicBezTo>
                    <a:cubicBezTo>
                      <a:pt x="31" y="25"/>
                      <a:pt x="31" y="25"/>
                      <a:pt x="31" y="26"/>
                    </a:cubicBezTo>
                    <a:cubicBezTo>
                      <a:pt x="31" y="27"/>
                      <a:pt x="31" y="27"/>
                      <a:pt x="28" y="29"/>
                    </a:cubicBezTo>
                    <a:cubicBezTo>
                      <a:pt x="28" y="30"/>
                      <a:pt x="27" y="31"/>
                      <a:pt x="27" y="33"/>
                    </a:cubicBezTo>
                    <a:cubicBezTo>
                      <a:pt x="26" y="34"/>
                      <a:pt x="26" y="36"/>
                      <a:pt x="24" y="37"/>
                    </a:cubicBezTo>
                    <a:cubicBezTo>
                      <a:pt x="24" y="37"/>
                      <a:pt x="23" y="38"/>
                      <a:pt x="22" y="38"/>
                    </a:cubicBezTo>
                    <a:close/>
                    <a:moveTo>
                      <a:pt x="4" y="21"/>
                    </a:moveTo>
                    <a:cubicBezTo>
                      <a:pt x="3" y="21"/>
                      <a:pt x="3" y="22"/>
                      <a:pt x="3" y="22"/>
                    </a:cubicBezTo>
                    <a:cubicBezTo>
                      <a:pt x="3" y="22"/>
                      <a:pt x="4" y="24"/>
                      <a:pt x="12" y="27"/>
                    </a:cubicBezTo>
                    <a:cubicBezTo>
                      <a:pt x="13" y="28"/>
                      <a:pt x="13" y="28"/>
                      <a:pt x="13" y="28"/>
                    </a:cubicBezTo>
                    <a:cubicBezTo>
                      <a:pt x="15" y="29"/>
                      <a:pt x="16" y="30"/>
                      <a:pt x="17" y="32"/>
                    </a:cubicBezTo>
                    <a:cubicBezTo>
                      <a:pt x="19" y="34"/>
                      <a:pt x="20" y="36"/>
                      <a:pt x="22" y="36"/>
                    </a:cubicBezTo>
                    <a:cubicBezTo>
                      <a:pt x="22" y="36"/>
                      <a:pt x="23" y="35"/>
                      <a:pt x="23" y="35"/>
                    </a:cubicBezTo>
                    <a:cubicBezTo>
                      <a:pt x="24" y="35"/>
                      <a:pt x="24" y="33"/>
                      <a:pt x="25" y="32"/>
                    </a:cubicBezTo>
                    <a:cubicBezTo>
                      <a:pt x="25" y="31"/>
                      <a:pt x="26" y="29"/>
                      <a:pt x="27" y="28"/>
                    </a:cubicBezTo>
                    <a:cubicBezTo>
                      <a:pt x="28" y="27"/>
                      <a:pt x="29" y="26"/>
                      <a:pt x="29" y="26"/>
                    </a:cubicBezTo>
                    <a:cubicBezTo>
                      <a:pt x="29" y="25"/>
                      <a:pt x="28" y="24"/>
                      <a:pt x="28" y="22"/>
                    </a:cubicBezTo>
                    <a:cubicBezTo>
                      <a:pt x="28" y="11"/>
                      <a:pt x="28" y="11"/>
                      <a:pt x="28" y="11"/>
                    </a:cubicBezTo>
                    <a:cubicBezTo>
                      <a:pt x="28" y="8"/>
                      <a:pt x="29" y="7"/>
                      <a:pt x="30" y="5"/>
                    </a:cubicBezTo>
                    <a:cubicBezTo>
                      <a:pt x="30" y="5"/>
                      <a:pt x="29" y="5"/>
                      <a:pt x="29" y="4"/>
                    </a:cubicBezTo>
                    <a:cubicBezTo>
                      <a:pt x="28" y="4"/>
                      <a:pt x="27" y="4"/>
                      <a:pt x="26" y="4"/>
                    </a:cubicBezTo>
                    <a:cubicBezTo>
                      <a:pt x="26" y="4"/>
                      <a:pt x="25" y="5"/>
                      <a:pt x="24" y="5"/>
                    </a:cubicBezTo>
                    <a:cubicBezTo>
                      <a:pt x="23" y="6"/>
                      <a:pt x="22" y="6"/>
                      <a:pt x="21" y="6"/>
                    </a:cubicBezTo>
                    <a:cubicBezTo>
                      <a:pt x="21" y="6"/>
                      <a:pt x="21" y="6"/>
                      <a:pt x="21" y="6"/>
                    </a:cubicBezTo>
                    <a:cubicBezTo>
                      <a:pt x="18" y="6"/>
                      <a:pt x="16" y="5"/>
                      <a:pt x="14" y="4"/>
                    </a:cubicBezTo>
                    <a:cubicBezTo>
                      <a:pt x="13" y="3"/>
                      <a:pt x="11" y="2"/>
                      <a:pt x="9" y="2"/>
                    </a:cubicBezTo>
                    <a:cubicBezTo>
                      <a:pt x="8" y="2"/>
                      <a:pt x="8" y="2"/>
                      <a:pt x="7" y="2"/>
                    </a:cubicBezTo>
                    <a:cubicBezTo>
                      <a:pt x="7" y="2"/>
                      <a:pt x="6" y="2"/>
                      <a:pt x="6" y="2"/>
                    </a:cubicBezTo>
                    <a:cubicBezTo>
                      <a:pt x="4" y="2"/>
                      <a:pt x="3" y="2"/>
                      <a:pt x="3" y="3"/>
                    </a:cubicBezTo>
                    <a:cubicBezTo>
                      <a:pt x="5" y="5"/>
                      <a:pt x="7" y="10"/>
                      <a:pt x="6" y="13"/>
                    </a:cubicBezTo>
                    <a:cubicBezTo>
                      <a:pt x="6" y="13"/>
                      <a:pt x="6" y="14"/>
                      <a:pt x="5" y="15"/>
                    </a:cubicBezTo>
                    <a:cubicBezTo>
                      <a:pt x="4" y="16"/>
                      <a:pt x="3" y="19"/>
                      <a:pt x="3" y="20"/>
                    </a:cubicBezTo>
                    <a:cubicBezTo>
                      <a:pt x="3" y="20"/>
                      <a:pt x="3" y="20"/>
                      <a:pt x="3" y="20"/>
                    </a:cubicBezTo>
                    <a:cubicBezTo>
                      <a:pt x="3" y="19"/>
                      <a:pt x="3" y="19"/>
                      <a:pt x="3" y="19"/>
                    </a:cubicBezTo>
                    <a:cubicBezTo>
                      <a:pt x="3" y="19"/>
                      <a:pt x="4" y="19"/>
                      <a:pt x="4" y="19"/>
                    </a:cubicBezTo>
                    <a:cubicBezTo>
                      <a:pt x="5" y="21"/>
                      <a:pt x="5" y="21"/>
                      <a:pt x="5" y="21"/>
                    </a:cubicBezTo>
                    <a:cubicBezTo>
                      <a:pt x="4" y="21"/>
                      <a:pt x="4" y="21"/>
                      <a:pt x="4"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17" name="Freeform 326"/>
              <p:cNvSpPr/>
              <p:nvPr/>
            </p:nvSpPr>
            <p:spPr bwMode="auto">
              <a:xfrm>
                <a:off x="4656138" y="2706515"/>
                <a:ext cx="204788" cy="200025"/>
              </a:xfrm>
              <a:custGeom>
                <a:avLst/>
                <a:gdLst>
                  <a:gd name="T0" fmla="*/ 72 w 75"/>
                  <a:gd name="T1" fmla="*/ 16 h 73"/>
                  <a:gd name="T2" fmla="*/ 69 w 75"/>
                  <a:gd name="T3" fmla="*/ 26 h 73"/>
                  <a:gd name="T4" fmla="*/ 66 w 75"/>
                  <a:gd name="T5" fmla="*/ 30 h 73"/>
                  <a:gd name="T6" fmla="*/ 67 w 75"/>
                  <a:gd name="T7" fmla="*/ 34 h 73"/>
                  <a:gd name="T8" fmla="*/ 67 w 75"/>
                  <a:gd name="T9" fmla="*/ 45 h 73"/>
                  <a:gd name="T10" fmla="*/ 72 w 75"/>
                  <a:gd name="T11" fmla="*/ 53 h 73"/>
                  <a:gd name="T12" fmla="*/ 66 w 75"/>
                  <a:gd name="T13" fmla="*/ 55 h 73"/>
                  <a:gd name="T14" fmla="*/ 65 w 75"/>
                  <a:gd name="T15" fmla="*/ 62 h 73"/>
                  <a:gd name="T16" fmla="*/ 66 w 75"/>
                  <a:gd name="T17" fmla="*/ 69 h 73"/>
                  <a:gd name="T18" fmla="*/ 69 w 75"/>
                  <a:gd name="T19" fmla="*/ 69 h 73"/>
                  <a:gd name="T20" fmla="*/ 69 w 75"/>
                  <a:gd name="T21" fmla="*/ 73 h 73"/>
                  <a:gd name="T22" fmla="*/ 58 w 75"/>
                  <a:gd name="T23" fmla="*/ 67 h 73"/>
                  <a:gd name="T24" fmla="*/ 51 w 75"/>
                  <a:gd name="T25" fmla="*/ 65 h 73"/>
                  <a:gd name="T26" fmla="*/ 48 w 75"/>
                  <a:gd name="T27" fmla="*/ 65 h 73"/>
                  <a:gd name="T28" fmla="*/ 47 w 75"/>
                  <a:gd name="T29" fmla="*/ 64 h 73"/>
                  <a:gd name="T30" fmla="*/ 40 w 75"/>
                  <a:gd name="T31" fmla="*/ 65 h 73"/>
                  <a:gd name="T32" fmla="*/ 39 w 75"/>
                  <a:gd name="T33" fmla="*/ 61 h 73"/>
                  <a:gd name="T34" fmla="*/ 33 w 75"/>
                  <a:gd name="T35" fmla="*/ 50 h 73"/>
                  <a:gd name="T36" fmla="*/ 33 w 75"/>
                  <a:gd name="T37" fmla="*/ 48 h 73"/>
                  <a:gd name="T38" fmla="*/ 29 w 75"/>
                  <a:gd name="T39" fmla="*/ 49 h 73"/>
                  <a:gd name="T40" fmla="*/ 27 w 75"/>
                  <a:gd name="T41" fmla="*/ 52 h 73"/>
                  <a:gd name="T42" fmla="*/ 18 w 75"/>
                  <a:gd name="T43" fmla="*/ 49 h 73"/>
                  <a:gd name="T44" fmla="*/ 11 w 75"/>
                  <a:gd name="T45" fmla="*/ 44 h 73"/>
                  <a:gd name="T46" fmla="*/ 0 w 75"/>
                  <a:gd name="T47" fmla="*/ 46 h 73"/>
                  <a:gd name="T48" fmla="*/ 8 w 75"/>
                  <a:gd name="T49" fmla="*/ 38 h 73"/>
                  <a:gd name="T50" fmla="*/ 15 w 75"/>
                  <a:gd name="T51" fmla="*/ 33 h 73"/>
                  <a:gd name="T52" fmla="*/ 18 w 75"/>
                  <a:gd name="T53" fmla="*/ 26 h 73"/>
                  <a:gd name="T54" fmla="*/ 22 w 75"/>
                  <a:gd name="T55" fmla="*/ 21 h 73"/>
                  <a:gd name="T56" fmla="*/ 23 w 75"/>
                  <a:gd name="T57" fmla="*/ 13 h 73"/>
                  <a:gd name="T58" fmla="*/ 25 w 75"/>
                  <a:gd name="T59" fmla="*/ 7 h 73"/>
                  <a:gd name="T60" fmla="*/ 28 w 75"/>
                  <a:gd name="T61" fmla="*/ 1 h 73"/>
                  <a:gd name="T62" fmla="*/ 33 w 75"/>
                  <a:gd name="T63" fmla="*/ 3 h 73"/>
                  <a:gd name="T64" fmla="*/ 40 w 75"/>
                  <a:gd name="T65" fmla="*/ 4 h 73"/>
                  <a:gd name="T66" fmla="*/ 43 w 75"/>
                  <a:gd name="T67" fmla="*/ 2 h 73"/>
                  <a:gd name="T68" fmla="*/ 47 w 75"/>
                  <a:gd name="T69" fmla="*/ 2 h 73"/>
                  <a:gd name="T70" fmla="*/ 51 w 75"/>
                  <a:gd name="T71" fmla="*/ 1 h 73"/>
                  <a:gd name="T72" fmla="*/ 56 w 75"/>
                  <a:gd name="T73" fmla="*/ 1 h 73"/>
                  <a:gd name="T74" fmla="*/ 61 w 75"/>
                  <a:gd name="T75" fmla="*/ 2 h 73"/>
                  <a:gd name="T76" fmla="*/ 67 w 75"/>
                  <a:gd name="T77" fmla="*/ 4 h 73"/>
                  <a:gd name="T78" fmla="*/ 69 w 75"/>
                  <a:gd name="T79" fmla="*/ 3 h 73"/>
                  <a:gd name="T80" fmla="*/ 73 w 75"/>
                  <a:gd name="T81" fmla="*/ 7 h 73"/>
                  <a:gd name="T82" fmla="*/ 75 w 75"/>
                  <a:gd name="T83" fmla="*/ 12 h 73"/>
                  <a:gd name="T84" fmla="*/ 72 w 75"/>
                  <a:gd name="T85"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 h="73">
                    <a:moveTo>
                      <a:pt x="72" y="16"/>
                    </a:moveTo>
                    <a:cubicBezTo>
                      <a:pt x="69" y="20"/>
                      <a:pt x="70" y="22"/>
                      <a:pt x="69" y="26"/>
                    </a:cubicBezTo>
                    <a:cubicBezTo>
                      <a:pt x="68" y="27"/>
                      <a:pt x="66" y="29"/>
                      <a:pt x="66" y="30"/>
                    </a:cubicBezTo>
                    <a:cubicBezTo>
                      <a:pt x="66" y="31"/>
                      <a:pt x="67" y="33"/>
                      <a:pt x="67" y="34"/>
                    </a:cubicBezTo>
                    <a:cubicBezTo>
                      <a:pt x="67" y="38"/>
                      <a:pt x="67" y="41"/>
                      <a:pt x="67" y="45"/>
                    </a:cubicBezTo>
                    <a:cubicBezTo>
                      <a:pt x="67" y="49"/>
                      <a:pt x="72" y="49"/>
                      <a:pt x="72" y="53"/>
                    </a:cubicBezTo>
                    <a:cubicBezTo>
                      <a:pt x="69" y="53"/>
                      <a:pt x="67" y="53"/>
                      <a:pt x="66" y="55"/>
                    </a:cubicBezTo>
                    <a:cubicBezTo>
                      <a:pt x="64" y="58"/>
                      <a:pt x="66" y="60"/>
                      <a:pt x="65" y="62"/>
                    </a:cubicBezTo>
                    <a:cubicBezTo>
                      <a:pt x="64" y="66"/>
                      <a:pt x="63" y="66"/>
                      <a:pt x="66" y="69"/>
                    </a:cubicBezTo>
                    <a:cubicBezTo>
                      <a:pt x="66" y="70"/>
                      <a:pt x="68" y="68"/>
                      <a:pt x="69" y="69"/>
                    </a:cubicBezTo>
                    <a:cubicBezTo>
                      <a:pt x="69" y="71"/>
                      <a:pt x="69" y="72"/>
                      <a:pt x="69" y="73"/>
                    </a:cubicBezTo>
                    <a:cubicBezTo>
                      <a:pt x="65" y="73"/>
                      <a:pt x="61" y="66"/>
                      <a:pt x="58" y="67"/>
                    </a:cubicBezTo>
                    <a:cubicBezTo>
                      <a:pt x="55" y="68"/>
                      <a:pt x="53" y="68"/>
                      <a:pt x="51" y="65"/>
                    </a:cubicBezTo>
                    <a:cubicBezTo>
                      <a:pt x="50" y="64"/>
                      <a:pt x="50" y="66"/>
                      <a:pt x="48" y="65"/>
                    </a:cubicBezTo>
                    <a:cubicBezTo>
                      <a:pt x="47" y="65"/>
                      <a:pt x="48" y="63"/>
                      <a:pt x="47" y="64"/>
                    </a:cubicBezTo>
                    <a:cubicBezTo>
                      <a:pt x="45" y="64"/>
                      <a:pt x="41" y="63"/>
                      <a:pt x="40" y="65"/>
                    </a:cubicBezTo>
                    <a:cubicBezTo>
                      <a:pt x="38" y="67"/>
                      <a:pt x="39" y="62"/>
                      <a:pt x="39" y="61"/>
                    </a:cubicBezTo>
                    <a:cubicBezTo>
                      <a:pt x="37" y="57"/>
                      <a:pt x="40" y="48"/>
                      <a:pt x="33" y="50"/>
                    </a:cubicBezTo>
                    <a:cubicBezTo>
                      <a:pt x="33" y="49"/>
                      <a:pt x="33" y="48"/>
                      <a:pt x="33" y="48"/>
                    </a:cubicBezTo>
                    <a:cubicBezTo>
                      <a:pt x="32" y="48"/>
                      <a:pt x="29" y="48"/>
                      <a:pt x="29" y="49"/>
                    </a:cubicBezTo>
                    <a:cubicBezTo>
                      <a:pt x="28" y="49"/>
                      <a:pt x="28" y="52"/>
                      <a:pt x="27" y="52"/>
                    </a:cubicBezTo>
                    <a:cubicBezTo>
                      <a:pt x="24" y="53"/>
                      <a:pt x="19" y="54"/>
                      <a:pt x="18" y="49"/>
                    </a:cubicBezTo>
                    <a:cubicBezTo>
                      <a:pt x="17" y="44"/>
                      <a:pt x="16" y="44"/>
                      <a:pt x="11" y="44"/>
                    </a:cubicBezTo>
                    <a:cubicBezTo>
                      <a:pt x="7" y="44"/>
                      <a:pt x="4" y="44"/>
                      <a:pt x="0" y="46"/>
                    </a:cubicBezTo>
                    <a:cubicBezTo>
                      <a:pt x="1" y="40"/>
                      <a:pt x="3" y="40"/>
                      <a:pt x="8" y="38"/>
                    </a:cubicBezTo>
                    <a:cubicBezTo>
                      <a:pt x="8" y="43"/>
                      <a:pt x="15" y="36"/>
                      <a:pt x="15" y="33"/>
                    </a:cubicBezTo>
                    <a:cubicBezTo>
                      <a:pt x="16" y="31"/>
                      <a:pt x="16" y="28"/>
                      <a:pt x="18" y="26"/>
                    </a:cubicBezTo>
                    <a:cubicBezTo>
                      <a:pt x="21" y="24"/>
                      <a:pt x="21" y="24"/>
                      <a:pt x="22" y="21"/>
                    </a:cubicBezTo>
                    <a:cubicBezTo>
                      <a:pt x="22" y="18"/>
                      <a:pt x="22" y="15"/>
                      <a:pt x="23" y="13"/>
                    </a:cubicBezTo>
                    <a:cubicBezTo>
                      <a:pt x="23" y="12"/>
                      <a:pt x="25" y="7"/>
                      <a:pt x="25" y="7"/>
                    </a:cubicBezTo>
                    <a:cubicBezTo>
                      <a:pt x="27" y="6"/>
                      <a:pt x="26" y="2"/>
                      <a:pt x="28" y="1"/>
                    </a:cubicBezTo>
                    <a:cubicBezTo>
                      <a:pt x="31" y="0"/>
                      <a:pt x="32" y="4"/>
                      <a:pt x="33" y="3"/>
                    </a:cubicBezTo>
                    <a:cubicBezTo>
                      <a:pt x="35" y="3"/>
                      <a:pt x="38" y="4"/>
                      <a:pt x="40" y="4"/>
                    </a:cubicBezTo>
                    <a:cubicBezTo>
                      <a:pt x="42" y="4"/>
                      <a:pt x="41" y="2"/>
                      <a:pt x="43" y="2"/>
                    </a:cubicBezTo>
                    <a:cubicBezTo>
                      <a:pt x="44" y="3"/>
                      <a:pt x="45" y="2"/>
                      <a:pt x="47" y="2"/>
                    </a:cubicBezTo>
                    <a:cubicBezTo>
                      <a:pt x="48" y="1"/>
                      <a:pt x="50" y="1"/>
                      <a:pt x="51" y="1"/>
                    </a:cubicBezTo>
                    <a:cubicBezTo>
                      <a:pt x="52" y="1"/>
                      <a:pt x="57" y="1"/>
                      <a:pt x="56" y="1"/>
                    </a:cubicBezTo>
                    <a:cubicBezTo>
                      <a:pt x="57" y="1"/>
                      <a:pt x="60" y="1"/>
                      <a:pt x="61" y="2"/>
                    </a:cubicBezTo>
                    <a:cubicBezTo>
                      <a:pt x="63" y="4"/>
                      <a:pt x="64" y="3"/>
                      <a:pt x="67" y="4"/>
                    </a:cubicBezTo>
                    <a:cubicBezTo>
                      <a:pt x="68" y="4"/>
                      <a:pt x="68" y="3"/>
                      <a:pt x="69" y="3"/>
                    </a:cubicBezTo>
                    <a:cubicBezTo>
                      <a:pt x="70" y="4"/>
                      <a:pt x="72" y="5"/>
                      <a:pt x="73" y="7"/>
                    </a:cubicBezTo>
                    <a:cubicBezTo>
                      <a:pt x="75" y="8"/>
                      <a:pt x="72" y="11"/>
                      <a:pt x="75" y="12"/>
                    </a:cubicBezTo>
                    <a:cubicBezTo>
                      <a:pt x="73" y="14"/>
                      <a:pt x="72" y="14"/>
                      <a:pt x="72"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18" name="Freeform 327"/>
              <p:cNvSpPr>
                <a:spLocks noEditPoints="1"/>
              </p:cNvSpPr>
              <p:nvPr/>
            </p:nvSpPr>
            <p:spPr bwMode="auto">
              <a:xfrm>
                <a:off x="4652963" y="2703340"/>
                <a:ext cx="214313" cy="207963"/>
              </a:xfrm>
              <a:custGeom>
                <a:avLst/>
                <a:gdLst>
                  <a:gd name="T0" fmla="*/ 59 w 78"/>
                  <a:gd name="T1" fmla="*/ 69 h 76"/>
                  <a:gd name="T2" fmla="*/ 51 w 78"/>
                  <a:gd name="T3" fmla="*/ 67 h 76"/>
                  <a:gd name="T4" fmla="*/ 46 w 78"/>
                  <a:gd name="T5" fmla="*/ 66 h 76"/>
                  <a:gd name="T6" fmla="*/ 40 w 78"/>
                  <a:gd name="T7" fmla="*/ 67 h 76"/>
                  <a:gd name="T8" fmla="*/ 38 w 78"/>
                  <a:gd name="T9" fmla="*/ 57 h 76"/>
                  <a:gd name="T10" fmla="*/ 33 w 78"/>
                  <a:gd name="T11" fmla="*/ 50 h 76"/>
                  <a:gd name="T12" fmla="*/ 27 w 78"/>
                  <a:gd name="T13" fmla="*/ 54 h 76"/>
                  <a:gd name="T14" fmla="*/ 12 w 78"/>
                  <a:gd name="T15" fmla="*/ 46 h 76"/>
                  <a:gd name="T16" fmla="*/ 7 w 78"/>
                  <a:gd name="T17" fmla="*/ 39 h 76"/>
                  <a:gd name="T18" fmla="*/ 10 w 78"/>
                  <a:gd name="T19" fmla="*/ 40 h 76"/>
                  <a:gd name="T20" fmla="*/ 19 w 78"/>
                  <a:gd name="T21" fmla="*/ 26 h 76"/>
                  <a:gd name="T22" fmla="*/ 24 w 78"/>
                  <a:gd name="T23" fmla="*/ 11 h 76"/>
                  <a:gd name="T24" fmla="*/ 33 w 78"/>
                  <a:gd name="T25" fmla="*/ 2 h 76"/>
                  <a:gd name="T26" fmla="*/ 41 w 78"/>
                  <a:gd name="T27" fmla="*/ 4 h 76"/>
                  <a:gd name="T28" fmla="*/ 52 w 78"/>
                  <a:gd name="T29" fmla="*/ 1 h 76"/>
                  <a:gd name="T30" fmla="*/ 65 w 78"/>
                  <a:gd name="T31" fmla="*/ 4 h 76"/>
                  <a:gd name="T32" fmla="*/ 70 w 78"/>
                  <a:gd name="T33" fmla="*/ 3 h 76"/>
                  <a:gd name="T34" fmla="*/ 76 w 78"/>
                  <a:gd name="T35" fmla="*/ 12 h 76"/>
                  <a:gd name="T36" fmla="*/ 74 w 78"/>
                  <a:gd name="T37" fmla="*/ 17 h 76"/>
                  <a:gd name="T38" fmla="*/ 71 w 78"/>
                  <a:gd name="T39" fmla="*/ 27 h 76"/>
                  <a:gd name="T40" fmla="*/ 69 w 78"/>
                  <a:gd name="T41" fmla="*/ 35 h 76"/>
                  <a:gd name="T42" fmla="*/ 74 w 78"/>
                  <a:gd name="T43" fmla="*/ 54 h 76"/>
                  <a:gd name="T44" fmla="*/ 67 w 78"/>
                  <a:gd name="T45" fmla="*/ 57 h 76"/>
                  <a:gd name="T46" fmla="*/ 67 w 78"/>
                  <a:gd name="T47" fmla="*/ 69 h 76"/>
                  <a:gd name="T48" fmla="*/ 71 w 78"/>
                  <a:gd name="T49" fmla="*/ 76 h 76"/>
                  <a:gd name="T50" fmla="*/ 69 w 78"/>
                  <a:gd name="T51" fmla="*/ 71 h 76"/>
                  <a:gd name="T52" fmla="*/ 65 w 78"/>
                  <a:gd name="T53" fmla="*/ 64 h 76"/>
                  <a:gd name="T54" fmla="*/ 71 w 78"/>
                  <a:gd name="T55" fmla="*/ 53 h 76"/>
                  <a:gd name="T56" fmla="*/ 67 w 78"/>
                  <a:gd name="T57" fmla="*/ 46 h 76"/>
                  <a:gd name="T58" fmla="*/ 68 w 78"/>
                  <a:gd name="T59" fmla="*/ 28 h 76"/>
                  <a:gd name="T60" fmla="*/ 74 w 78"/>
                  <a:gd name="T61" fmla="*/ 13 h 76"/>
                  <a:gd name="T62" fmla="*/ 69 w 78"/>
                  <a:gd name="T63" fmla="*/ 5 h 76"/>
                  <a:gd name="T64" fmla="*/ 66 w 78"/>
                  <a:gd name="T65" fmla="*/ 5 h 76"/>
                  <a:gd name="T66" fmla="*/ 58 w 78"/>
                  <a:gd name="T67" fmla="*/ 3 h 76"/>
                  <a:gd name="T68" fmla="*/ 48 w 78"/>
                  <a:gd name="T69" fmla="*/ 4 h 76"/>
                  <a:gd name="T70" fmla="*/ 43 w 78"/>
                  <a:gd name="T71" fmla="*/ 5 h 76"/>
                  <a:gd name="T72" fmla="*/ 34 w 78"/>
                  <a:gd name="T73" fmla="*/ 5 h 76"/>
                  <a:gd name="T74" fmla="*/ 27 w 78"/>
                  <a:gd name="T75" fmla="*/ 8 h 76"/>
                  <a:gd name="T76" fmla="*/ 24 w 78"/>
                  <a:gd name="T77" fmla="*/ 22 h 76"/>
                  <a:gd name="T78" fmla="*/ 17 w 78"/>
                  <a:gd name="T79" fmla="*/ 34 h 76"/>
                  <a:gd name="T80" fmla="*/ 8 w 78"/>
                  <a:gd name="T81" fmla="*/ 41 h 76"/>
                  <a:gd name="T82" fmla="*/ 20 w 78"/>
                  <a:gd name="T83" fmla="*/ 50 h 76"/>
                  <a:gd name="T84" fmla="*/ 28 w 78"/>
                  <a:gd name="T85" fmla="*/ 51 h 76"/>
                  <a:gd name="T86" fmla="*/ 36 w 78"/>
                  <a:gd name="T87" fmla="*/ 48 h 76"/>
                  <a:gd name="T88" fmla="*/ 41 w 78"/>
                  <a:gd name="T89" fmla="*/ 62 h 76"/>
                  <a:gd name="T90" fmla="*/ 46 w 78"/>
                  <a:gd name="T91" fmla="*/ 64 h 76"/>
                  <a:gd name="T92" fmla="*/ 50 w 78"/>
                  <a:gd name="T93" fmla="*/ 65 h 76"/>
                  <a:gd name="T94" fmla="*/ 59 w 78"/>
                  <a:gd name="T9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76">
                    <a:moveTo>
                      <a:pt x="71" y="76"/>
                    </a:moveTo>
                    <a:cubicBezTo>
                      <a:pt x="70" y="75"/>
                      <a:pt x="70" y="75"/>
                      <a:pt x="70" y="75"/>
                    </a:cubicBezTo>
                    <a:cubicBezTo>
                      <a:pt x="67" y="75"/>
                      <a:pt x="65" y="73"/>
                      <a:pt x="64" y="72"/>
                    </a:cubicBezTo>
                    <a:cubicBezTo>
                      <a:pt x="62" y="70"/>
                      <a:pt x="60" y="69"/>
                      <a:pt x="59" y="69"/>
                    </a:cubicBezTo>
                    <a:cubicBezTo>
                      <a:pt x="58" y="69"/>
                      <a:pt x="57" y="69"/>
                      <a:pt x="56" y="69"/>
                    </a:cubicBezTo>
                    <a:cubicBezTo>
                      <a:pt x="54" y="69"/>
                      <a:pt x="53" y="69"/>
                      <a:pt x="51" y="67"/>
                    </a:cubicBezTo>
                    <a:cubicBezTo>
                      <a:pt x="51" y="67"/>
                      <a:pt x="51" y="67"/>
                      <a:pt x="51" y="67"/>
                    </a:cubicBezTo>
                    <a:cubicBezTo>
                      <a:pt x="51" y="67"/>
                      <a:pt x="51" y="67"/>
                      <a:pt x="51" y="67"/>
                    </a:cubicBezTo>
                    <a:cubicBezTo>
                      <a:pt x="51" y="67"/>
                      <a:pt x="50" y="68"/>
                      <a:pt x="49" y="67"/>
                    </a:cubicBezTo>
                    <a:cubicBezTo>
                      <a:pt x="48" y="67"/>
                      <a:pt x="48" y="66"/>
                      <a:pt x="48" y="66"/>
                    </a:cubicBezTo>
                    <a:cubicBezTo>
                      <a:pt x="48" y="66"/>
                      <a:pt x="48" y="66"/>
                      <a:pt x="48" y="66"/>
                    </a:cubicBezTo>
                    <a:cubicBezTo>
                      <a:pt x="47" y="66"/>
                      <a:pt x="47" y="66"/>
                      <a:pt x="46" y="66"/>
                    </a:cubicBezTo>
                    <a:cubicBezTo>
                      <a:pt x="44" y="66"/>
                      <a:pt x="44" y="66"/>
                      <a:pt x="44" y="66"/>
                    </a:cubicBezTo>
                    <a:cubicBezTo>
                      <a:pt x="43" y="66"/>
                      <a:pt x="42" y="66"/>
                      <a:pt x="42" y="66"/>
                    </a:cubicBezTo>
                    <a:cubicBezTo>
                      <a:pt x="41" y="67"/>
                      <a:pt x="41" y="67"/>
                      <a:pt x="40" y="67"/>
                    </a:cubicBezTo>
                    <a:cubicBezTo>
                      <a:pt x="40" y="67"/>
                      <a:pt x="40" y="67"/>
                      <a:pt x="40" y="67"/>
                    </a:cubicBezTo>
                    <a:cubicBezTo>
                      <a:pt x="39" y="67"/>
                      <a:pt x="39" y="67"/>
                      <a:pt x="39" y="67"/>
                    </a:cubicBezTo>
                    <a:cubicBezTo>
                      <a:pt x="39" y="66"/>
                      <a:pt x="39" y="65"/>
                      <a:pt x="39" y="64"/>
                    </a:cubicBezTo>
                    <a:cubicBezTo>
                      <a:pt x="39" y="63"/>
                      <a:pt x="39" y="62"/>
                      <a:pt x="39" y="62"/>
                    </a:cubicBezTo>
                    <a:cubicBezTo>
                      <a:pt x="38" y="61"/>
                      <a:pt x="38" y="59"/>
                      <a:pt x="38" y="57"/>
                    </a:cubicBezTo>
                    <a:cubicBezTo>
                      <a:pt x="38" y="52"/>
                      <a:pt x="37" y="51"/>
                      <a:pt x="34" y="51"/>
                    </a:cubicBezTo>
                    <a:cubicBezTo>
                      <a:pt x="33" y="52"/>
                      <a:pt x="33" y="52"/>
                      <a:pt x="33" y="52"/>
                    </a:cubicBezTo>
                    <a:cubicBezTo>
                      <a:pt x="33" y="50"/>
                      <a:pt x="33" y="50"/>
                      <a:pt x="33" y="50"/>
                    </a:cubicBezTo>
                    <a:cubicBezTo>
                      <a:pt x="33" y="50"/>
                      <a:pt x="33" y="50"/>
                      <a:pt x="33" y="50"/>
                    </a:cubicBezTo>
                    <a:cubicBezTo>
                      <a:pt x="32" y="50"/>
                      <a:pt x="31" y="50"/>
                      <a:pt x="30" y="50"/>
                    </a:cubicBezTo>
                    <a:cubicBezTo>
                      <a:pt x="30" y="50"/>
                      <a:pt x="30" y="51"/>
                      <a:pt x="30" y="51"/>
                    </a:cubicBezTo>
                    <a:cubicBezTo>
                      <a:pt x="30" y="52"/>
                      <a:pt x="30" y="54"/>
                      <a:pt x="28" y="54"/>
                    </a:cubicBezTo>
                    <a:cubicBezTo>
                      <a:pt x="27" y="54"/>
                      <a:pt x="27" y="54"/>
                      <a:pt x="27" y="54"/>
                    </a:cubicBezTo>
                    <a:cubicBezTo>
                      <a:pt x="26" y="54"/>
                      <a:pt x="25" y="55"/>
                      <a:pt x="24" y="55"/>
                    </a:cubicBezTo>
                    <a:cubicBezTo>
                      <a:pt x="21" y="55"/>
                      <a:pt x="19" y="53"/>
                      <a:pt x="18" y="50"/>
                    </a:cubicBezTo>
                    <a:cubicBezTo>
                      <a:pt x="17" y="46"/>
                      <a:pt x="17" y="46"/>
                      <a:pt x="13" y="46"/>
                    </a:cubicBezTo>
                    <a:cubicBezTo>
                      <a:pt x="12" y="46"/>
                      <a:pt x="12" y="46"/>
                      <a:pt x="12" y="46"/>
                    </a:cubicBezTo>
                    <a:cubicBezTo>
                      <a:pt x="8" y="46"/>
                      <a:pt x="5" y="46"/>
                      <a:pt x="2" y="47"/>
                    </a:cubicBezTo>
                    <a:cubicBezTo>
                      <a:pt x="0" y="48"/>
                      <a:pt x="0" y="48"/>
                      <a:pt x="0" y="48"/>
                    </a:cubicBezTo>
                    <a:cubicBezTo>
                      <a:pt x="0" y="46"/>
                      <a:pt x="0" y="46"/>
                      <a:pt x="0" y="46"/>
                    </a:cubicBezTo>
                    <a:cubicBezTo>
                      <a:pt x="1" y="41"/>
                      <a:pt x="3" y="40"/>
                      <a:pt x="7" y="39"/>
                    </a:cubicBezTo>
                    <a:cubicBezTo>
                      <a:pt x="7" y="39"/>
                      <a:pt x="8" y="38"/>
                      <a:pt x="9" y="38"/>
                    </a:cubicBezTo>
                    <a:cubicBezTo>
                      <a:pt x="10" y="38"/>
                      <a:pt x="10" y="38"/>
                      <a:pt x="10" y="38"/>
                    </a:cubicBezTo>
                    <a:cubicBezTo>
                      <a:pt x="10" y="39"/>
                      <a:pt x="10" y="39"/>
                      <a:pt x="10" y="39"/>
                    </a:cubicBezTo>
                    <a:cubicBezTo>
                      <a:pt x="10" y="40"/>
                      <a:pt x="10" y="40"/>
                      <a:pt x="10" y="40"/>
                    </a:cubicBezTo>
                    <a:cubicBezTo>
                      <a:pt x="11" y="40"/>
                      <a:pt x="15" y="36"/>
                      <a:pt x="15" y="34"/>
                    </a:cubicBezTo>
                    <a:cubicBezTo>
                      <a:pt x="16" y="34"/>
                      <a:pt x="16" y="33"/>
                      <a:pt x="16" y="33"/>
                    </a:cubicBezTo>
                    <a:cubicBezTo>
                      <a:pt x="16" y="31"/>
                      <a:pt x="16" y="28"/>
                      <a:pt x="18" y="27"/>
                    </a:cubicBezTo>
                    <a:cubicBezTo>
                      <a:pt x="19" y="26"/>
                      <a:pt x="19" y="26"/>
                      <a:pt x="19" y="26"/>
                    </a:cubicBezTo>
                    <a:cubicBezTo>
                      <a:pt x="21" y="24"/>
                      <a:pt x="21" y="24"/>
                      <a:pt x="22" y="22"/>
                    </a:cubicBezTo>
                    <a:cubicBezTo>
                      <a:pt x="22" y="21"/>
                      <a:pt x="22" y="20"/>
                      <a:pt x="22" y="19"/>
                    </a:cubicBezTo>
                    <a:cubicBezTo>
                      <a:pt x="22" y="17"/>
                      <a:pt x="22" y="15"/>
                      <a:pt x="23" y="13"/>
                    </a:cubicBezTo>
                    <a:cubicBezTo>
                      <a:pt x="23" y="13"/>
                      <a:pt x="24" y="12"/>
                      <a:pt x="24" y="11"/>
                    </a:cubicBezTo>
                    <a:cubicBezTo>
                      <a:pt x="25" y="7"/>
                      <a:pt x="26" y="7"/>
                      <a:pt x="26" y="7"/>
                    </a:cubicBezTo>
                    <a:cubicBezTo>
                      <a:pt x="26" y="6"/>
                      <a:pt x="26" y="6"/>
                      <a:pt x="26" y="5"/>
                    </a:cubicBezTo>
                    <a:cubicBezTo>
                      <a:pt x="27" y="4"/>
                      <a:pt x="27" y="1"/>
                      <a:pt x="29" y="1"/>
                    </a:cubicBezTo>
                    <a:cubicBezTo>
                      <a:pt x="31" y="0"/>
                      <a:pt x="32" y="1"/>
                      <a:pt x="33" y="2"/>
                    </a:cubicBezTo>
                    <a:cubicBezTo>
                      <a:pt x="33" y="3"/>
                      <a:pt x="34" y="3"/>
                      <a:pt x="34" y="3"/>
                    </a:cubicBezTo>
                    <a:cubicBezTo>
                      <a:pt x="36" y="3"/>
                      <a:pt x="37" y="3"/>
                      <a:pt x="38" y="4"/>
                    </a:cubicBezTo>
                    <a:cubicBezTo>
                      <a:pt x="39" y="4"/>
                      <a:pt x="40" y="4"/>
                      <a:pt x="41" y="4"/>
                    </a:cubicBezTo>
                    <a:cubicBezTo>
                      <a:pt x="41" y="4"/>
                      <a:pt x="41" y="4"/>
                      <a:pt x="41" y="4"/>
                    </a:cubicBezTo>
                    <a:cubicBezTo>
                      <a:pt x="42" y="3"/>
                      <a:pt x="42" y="2"/>
                      <a:pt x="44" y="2"/>
                    </a:cubicBezTo>
                    <a:cubicBezTo>
                      <a:pt x="45" y="3"/>
                      <a:pt x="46" y="2"/>
                      <a:pt x="47" y="2"/>
                    </a:cubicBezTo>
                    <a:cubicBezTo>
                      <a:pt x="47" y="2"/>
                      <a:pt x="47" y="2"/>
                      <a:pt x="48" y="2"/>
                    </a:cubicBezTo>
                    <a:cubicBezTo>
                      <a:pt x="49" y="1"/>
                      <a:pt x="51" y="1"/>
                      <a:pt x="52" y="1"/>
                    </a:cubicBezTo>
                    <a:cubicBezTo>
                      <a:pt x="53" y="1"/>
                      <a:pt x="56" y="1"/>
                      <a:pt x="57" y="1"/>
                    </a:cubicBezTo>
                    <a:cubicBezTo>
                      <a:pt x="58" y="1"/>
                      <a:pt x="59" y="1"/>
                      <a:pt x="59" y="1"/>
                    </a:cubicBezTo>
                    <a:cubicBezTo>
                      <a:pt x="60" y="1"/>
                      <a:pt x="62" y="1"/>
                      <a:pt x="62" y="2"/>
                    </a:cubicBezTo>
                    <a:cubicBezTo>
                      <a:pt x="64" y="4"/>
                      <a:pt x="64" y="4"/>
                      <a:pt x="65" y="4"/>
                    </a:cubicBezTo>
                    <a:cubicBezTo>
                      <a:pt x="66" y="4"/>
                      <a:pt x="66" y="4"/>
                      <a:pt x="66" y="4"/>
                    </a:cubicBezTo>
                    <a:cubicBezTo>
                      <a:pt x="67" y="4"/>
                      <a:pt x="67" y="4"/>
                      <a:pt x="68" y="4"/>
                    </a:cubicBezTo>
                    <a:cubicBezTo>
                      <a:pt x="68" y="4"/>
                      <a:pt x="68" y="4"/>
                      <a:pt x="68" y="3"/>
                    </a:cubicBezTo>
                    <a:cubicBezTo>
                      <a:pt x="69" y="3"/>
                      <a:pt x="70" y="3"/>
                      <a:pt x="70" y="3"/>
                    </a:cubicBezTo>
                    <a:cubicBezTo>
                      <a:pt x="72" y="5"/>
                      <a:pt x="72" y="5"/>
                      <a:pt x="72" y="5"/>
                    </a:cubicBezTo>
                    <a:cubicBezTo>
                      <a:pt x="73" y="5"/>
                      <a:pt x="74" y="6"/>
                      <a:pt x="75" y="7"/>
                    </a:cubicBezTo>
                    <a:cubicBezTo>
                      <a:pt x="76" y="8"/>
                      <a:pt x="76" y="9"/>
                      <a:pt x="75" y="10"/>
                    </a:cubicBezTo>
                    <a:cubicBezTo>
                      <a:pt x="75" y="11"/>
                      <a:pt x="75" y="12"/>
                      <a:pt x="76" y="12"/>
                    </a:cubicBezTo>
                    <a:cubicBezTo>
                      <a:pt x="78" y="13"/>
                      <a:pt x="78" y="13"/>
                      <a:pt x="78" y="13"/>
                    </a:cubicBezTo>
                    <a:cubicBezTo>
                      <a:pt x="77" y="14"/>
                      <a:pt x="77" y="14"/>
                      <a:pt x="77" y="14"/>
                    </a:cubicBezTo>
                    <a:cubicBezTo>
                      <a:pt x="76" y="14"/>
                      <a:pt x="76" y="15"/>
                      <a:pt x="76" y="15"/>
                    </a:cubicBezTo>
                    <a:cubicBezTo>
                      <a:pt x="75" y="16"/>
                      <a:pt x="74" y="16"/>
                      <a:pt x="74" y="17"/>
                    </a:cubicBezTo>
                    <a:cubicBezTo>
                      <a:pt x="74" y="18"/>
                      <a:pt x="74" y="18"/>
                      <a:pt x="74" y="18"/>
                    </a:cubicBezTo>
                    <a:cubicBezTo>
                      <a:pt x="74" y="18"/>
                      <a:pt x="74" y="18"/>
                      <a:pt x="74" y="18"/>
                    </a:cubicBezTo>
                    <a:cubicBezTo>
                      <a:pt x="72" y="20"/>
                      <a:pt x="72" y="21"/>
                      <a:pt x="72" y="23"/>
                    </a:cubicBezTo>
                    <a:cubicBezTo>
                      <a:pt x="71" y="24"/>
                      <a:pt x="71" y="26"/>
                      <a:pt x="71" y="27"/>
                    </a:cubicBezTo>
                    <a:cubicBezTo>
                      <a:pt x="70" y="28"/>
                      <a:pt x="70" y="29"/>
                      <a:pt x="69" y="30"/>
                    </a:cubicBezTo>
                    <a:cubicBezTo>
                      <a:pt x="69" y="30"/>
                      <a:pt x="68" y="31"/>
                      <a:pt x="68" y="31"/>
                    </a:cubicBezTo>
                    <a:cubicBezTo>
                      <a:pt x="68" y="32"/>
                      <a:pt x="68" y="32"/>
                      <a:pt x="68" y="33"/>
                    </a:cubicBezTo>
                    <a:cubicBezTo>
                      <a:pt x="69" y="34"/>
                      <a:pt x="69" y="34"/>
                      <a:pt x="69" y="35"/>
                    </a:cubicBezTo>
                    <a:cubicBezTo>
                      <a:pt x="69" y="39"/>
                      <a:pt x="69" y="42"/>
                      <a:pt x="69" y="46"/>
                    </a:cubicBezTo>
                    <a:cubicBezTo>
                      <a:pt x="69" y="46"/>
                      <a:pt x="69" y="46"/>
                      <a:pt x="69" y="46"/>
                    </a:cubicBezTo>
                    <a:cubicBezTo>
                      <a:pt x="69" y="48"/>
                      <a:pt x="70" y="48"/>
                      <a:pt x="71" y="49"/>
                    </a:cubicBezTo>
                    <a:cubicBezTo>
                      <a:pt x="72" y="50"/>
                      <a:pt x="74" y="52"/>
                      <a:pt x="74" y="54"/>
                    </a:cubicBezTo>
                    <a:cubicBezTo>
                      <a:pt x="74" y="55"/>
                      <a:pt x="74" y="55"/>
                      <a:pt x="74" y="55"/>
                    </a:cubicBezTo>
                    <a:cubicBezTo>
                      <a:pt x="73" y="55"/>
                      <a:pt x="73" y="55"/>
                      <a:pt x="73" y="55"/>
                    </a:cubicBezTo>
                    <a:cubicBezTo>
                      <a:pt x="73" y="55"/>
                      <a:pt x="72" y="55"/>
                      <a:pt x="71" y="55"/>
                    </a:cubicBezTo>
                    <a:cubicBezTo>
                      <a:pt x="70" y="55"/>
                      <a:pt x="68" y="56"/>
                      <a:pt x="67" y="57"/>
                    </a:cubicBezTo>
                    <a:cubicBezTo>
                      <a:pt x="67" y="58"/>
                      <a:pt x="67" y="59"/>
                      <a:pt x="67" y="60"/>
                    </a:cubicBezTo>
                    <a:cubicBezTo>
                      <a:pt x="67" y="61"/>
                      <a:pt x="68" y="62"/>
                      <a:pt x="67" y="64"/>
                    </a:cubicBezTo>
                    <a:cubicBezTo>
                      <a:pt x="67" y="64"/>
                      <a:pt x="67" y="65"/>
                      <a:pt x="67" y="65"/>
                    </a:cubicBezTo>
                    <a:cubicBezTo>
                      <a:pt x="66" y="67"/>
                      <a:pt x="66" y="68"/>
                      <a:pt x="67" y="69"/>
                    </a:cubicBezTo>
                    <a:cubicBezTo>
                      <a:pt x="67" y="69"/>
                      <a:pt x="68" y="69"/>
                      <a:pt x="68" y="69"/>
                    </a:cubicBezTo>
                    <a:cubicBezTo>
                      <a:pt x="68" y="69"/>
                      <a:pt x="69" y="69"/>
                      <a:pt x="69" y="69"/>
                    </a:cubicBezTo>
                    <a:cubicBezTo>
                      <a:pt x="70" y="69"/>
                      <a:pt x="70" y="70"/>
                      <a:pt x="71" y="70"/>
                    </a:cubicBezTo>
                    <a:lnTo>
                      <a:pt x="71" y="76"/>
                    </a:lnTo>
                    <a:close/>
                    <a:moveTo>
                      <a:pt x="59" y="67"/>
                    </a:moveTo>
                    <a:cubicBezTo>
                      <a:pt x="61" y="67"/>
                      <a:pt x="63" y="69"/>
                      <a:pt x="65" y="70"/>
                    </a:cubicBezTo>
                    <a:cubicBezTo>
                      <a:pt x="66" y="71"/>
                      <a:pt x="67" y="73"/>
                      <a:pt x="69" y="73"/>
                    </a:cubicBezTo>
                    <a:cubicBezTo>
                      <a:pt x="69" y="71"/>
                      <a:pt x="69" y="71"/>
                      <a:pt x="69" y="71"/>
                    </a:cubicBezTo>
                    <a:cubicBezTo>
                      <a:pt x="68" y="71"/>
                      <a:pt x="68" y="71"/>
                      <a:pt x="68" y="71"/>
                    </a:cubicBezTo>
                    <a:cubicBezTo>
                      <a:pt x="68" y="71"/>
                      <a:pt x="68" y="71"/>
                      <a:pt x="67" y="71"/>
                    </a:cubicBezTo>
                    <a:cubicBezTo>
                      <a:pt x="67" y="71"/>
                      <a:pt x="66" y="71"/>
                      <a:pt x="66" y="71"/>
                    </a:cubicBezTo>
                    <a:cubicBezTo>
                      <a:pt x="64" y="68"/>
                      <a:pt x="64" y="67"/>
                      <a:pt x="65" y="64"/>
                    </a:cubicBezTo>
                    <a:cubicBezTo>
                      <a:pt x="65" y="64"/>
                      <a:pt x="65" y="64"/>
                      <a:pt x="65" y="63"/>
                    </a:cubicBezTo>
                    <a:cubicBezTo>
                      <a:pt x="65" y="62"/>
                      <a:pt x="65" y="61"/>
                      <a:pt x="65" y="60"/>
                    </a:cubicBezTo>
                    <a:cubicBezTo>
                      <a:pt x="65" y="59"/>
                      <a:pt x="65" y="58"/>
                      <a:pt x="66" y="56"/>
                    </a:cubicBezTo>
                    <a:cubicBezTo>
                      <a:pt x="67" y="54"/>
                      <a:pt x="69" y="54"/>
                      <a:pt x="71" y="53"/>
                    </a:cubicBezTo>
                    <a:cubicBezTo>
                      <a:pt x="71" y="53"/>
                      <a:pt x="72" y="53"/>
                      <a:pt x="72" y="53"/>
                    </a:cubicBezTo>
                    <a:cubicBezTo>
                      <a:pt x="72" y="52"/>
                      <a:pt x="71" y="52"/>
                      <a:pt x="70" y="51"/>
                    </a:cubicBezTo>
                    <a:cubicBezTo>
                      <a:pt x="69" y="50"/>
                      <a:pt x="67" y="49"/>
                      <a:pt x="67" y="46"/>
                    </a:cubicBezTo>
                    <a:cubicBezTo>
                      <a:pt x="67" y="46"/>
                      <a:pt x="67" y="46"/>
                      <a:pt x="67" y="46"/>
                    </a:cubicBezTo>
                    <a:cubicBezTo>
                      <a:pt x="67" y="42"/>
                      <a:pt x="67" y="39"/>
                      <a:pt x="67" y="35"/>
                    </a:cubicBezTo>
                    <a:cubicBezTo>
                      <a:pt x="67" y="35"/>
                      <a:pt x="67" y="34"/>
                      <a:pt x="67" y="34"/>
                    </a:cubicBezTo>
                    <a:cubicBezTo>
                      <a:pt x="66" y="33"/>
                      <a:pt x="66" y="32"/>
                      <a:pt x="66" y="31"/>
                    </a:cubicBezTo>
                    <a:cubicBezTo>
                      <a:pt x="66" y="30"/>
                      <a:pt x="67" y="29"/>
                      <a:pt x="68" y="28"/>
                    </a:cubicBezTo>
                    <a:cubicBezTo>
                      <a:pt x="68" y="28"/>
                      <a:pt x="69" y="27"/>
                      <a:pt x="69" y="27"/>
                    </a:cubicBezTo>
                    <a:cubicBezTo>
                      <a:pt x="69" y="25"/>
                      <a:pt x="69" y="24"/>
                      <a:pt x="70" y="23"/>
                    </a:cubicBezTo>
                    <a:cubicBezTo>
                      <a:pt x="70" y="21"/>
                      <a:pt x="70" y="19"/>
                      <a:pt x="72" y="17"/>
                    </a:cubicBezTo>
                    <a:cubicBezTo>
                      <a:pt x="72" y="15"/>
                      <a:pt x="73" y="14"/>
                      <a:pt x="74" y="13"/>
                    </a:cubicBezTo>
                    <a:cubicBezTo>
                      <a:pt x="73" y="12"/>
                      <a:pt x="73" y="11"/>
                      <a:pt x="73" y="10"/>
                    </a:cubicBezTo>
                    <a:cubicBezTo>
                      <a:pt x="74" y="9"/>
                      <a:pt x="74" y="9"/>
                      <a:pt x="73" y="8"/>
                    </a:cubicBezTo>
                    <a:cubicBezTo>
                      <a:pt x="72" y="8"/>
                      <a:pt x="71" y="7"/>
                      <a:pt x="71" y="6"/>
                    </a:cubicBezTo>
                    <a:cubicBezTo>
                      <a:pt x="69" y="5"/>
                      <a:pt x="69" y="5"/>
                      <a:pt x="69" y="5"/>
                    </a:cubicBezTo>
                    <a:cubicBezTo>
                      <a:pt x="69" y="5"/>
                      <a:pt x="69" y="5"/>
                      <a:pt x="69" y="5"/>
                    </a:cubicBezTo>
                    <a:cubicBezTo>
                      <a:pt x="69" y="5"/>
                      <a:pt x="68" y="6"/>
                      <a:pt x="68" y="6"/>
                    </a:cubicBezTo>
                    <a:cubicBezTo>
                      <a:pt x="68" y="6"/>
                      <a:pt x="68" y="6"/>
                      <a:pt x="68" y="6"/>
                    </a:cubicBezTo>
                    <a:cubicBezTo>
                      <a:pt x="67" y="6"/>
                      <a:pt x="67" y="5"/>
                      <a:pt x="66" y="5"/>
                    </a:cubicBezTo>
                    <a:cubicBezTo>
                      <a:pt x="65" y="6"/>
                      <a:pt x="65" y="6"/>
                      <a:pt x="65" y="6"/>
                    </a:cubicBezTo>
                    <a:cubicBezTo>
                      <a:pt x="64" y="6"/>
                      <a:pt x="63" y="5"/>
                      <a:pt x="61" y="3"/>
                    </a:cubicBezTo>
                    <a:cubicBezTo>
                      <a:pt x="61" y="3"/>
                      <a:pt x="60" y="3"/>
                      <a:pt x="59" y="3"/>
                    </a:cubicBezTo>
                    <a:cubicBezTo>
                      <a:pt x="59" y="3"/>
                      <a:pt x="58" y="3"/>
                      <a:pt x="58" y="3"/>
                    </a:cubicBezTo>
                    <a:cubicBezTo>
                      <a:pt x="57" y="4"/>
                      <a:pt x="57" y="4"/>
                      <a:pt x="57" y="4"/>
                    </a:cubicBezTo>
                    <a:cubicBezTo>
                      <a:pt x="57" y="3"/>
                      <a:pt x="57" y="3"/>
                      <a:pt x="57" y="3"/>
                    </a:cubicBezTo>
                    <a:cubicBezTo>
                      <a:pt x="56" y="3"/>
                      <a:pt x="53" y="3"/>
                      <a:pt x="52" y="3"/>
                    </a:cubicBezTo>
                    <a:cubicBezTo>
                      <a:pt x="51" y="3"/>
                      <a:pt x="49" y="3"/>
                      <a:pt x="48" y="4"/>
                    </a:cubicBezTo>
                    <a:cubicBezTo>
                      <a:pt x="48" y="4"/>
                      <a:pt x="48" y="4"/>
                      <a:pt x="47" y="4"/>
                    </a:cubicBezTo>
                    <a:cubicBezTo>
                      <a:pt x="46" y="4"/>
                      <a:pt x="45" y="5"/>
                      <a:pt x="44" y="4"/>
                    </a:cubicBezTo>
                    <a:cubicBezTo>
                      <a:pt x="43" y="4"/>
                      <a:pt x="43" y="4"/>
                      <a:pt x="43" y="4"/>
                    </a:cubicBezTo>
                    <a:cubicBezTo>
                      <a:pt x="43" y="4"/>
                      <a:pt x="43" y="4"/>
                      <a:pt x="43" y="5"/>
                    </a:cubicBezTo>
                    <a:cubicBezTo>
                      <a:pt x="43" y="5"/>
                      <a:pt x="42" y="6"/>
                      <a:pt x="41" y="6"/>
                    </a:cubicBezTo>
                    <a:cubicBezTo>
                      <a:pt x="40" y="6"/>
                      <a:pt x="39" y="6"/>
                      <a:pt x="37" y="6"/>
                    </a:cubicBezTo>
                    <a:cubicBezTo>
                      <a:pt x="36" y="5"/>
                      <a:pt x="35" y="5"/>
                      <a:pt x="35" y="5"/>
                    </a:cubicBezTo>
                    <a:cubicBezTo>
                      <a:pt x="34" y="5"/>
                      <a:pt x="34" y="5"/>
                      <a:pt x="34" y="5"/>
                    </a:cubicBezTo>
                    <a:cubicBezTo>
                      <a:pt x="33" y="5"/>
                      <a:pt x="32" y="4"/>
                      <a:pt x="32" y="4"/>
                    </a:cubicBezTo>
                    <a:cubicBezTo>
                      <a:pt x="31" y="3"/>
                      <a:pt x="30" y="2"/>
                      <a:pt x="30" y="3"/>
                    </a:cubicBezTo>
                    <a:cubicBezTo>
                      <a:pt x="29" y="3"/>
                      <a:pt x="28" y="4"/>
                      <a:pt x="28" y="5"/>
                    </a:cubicBezTo>
                    <a:cubicBezTo>
                      <a:pt x="28" y="7"/>
                      <a:pt x="28" y="8"/>
                      <a:pt x="27" y="8"/>
                    </a:cubicBezTo>
                    <a:cubicBezTo>
                      <a:pt x="27" y="9"/>
                      <a:pt x="26" y="11"/>
                      <a:pt x="26" y="12"/>
                    </a:cubicBezTo>
                    <a:cubicBezTo>
                      <a:pt x="25" y="13"/>
                      <a:pt x="25" y="14"/>
                      <a:pt x="25" y="14"/>
                    </a:cubicBezTo>
                    <a:cubicBezTo>
                      <a:pt x="24" y="16"/>
                      <a:pt x="24" y="18"/>
                      <a:pt x="24" y="19"/>
                    </a:cubicBezTo>
                    <a:cubicBezTo>
                      <a:pt x="24" y="20"/>
                      <a:pt x="24" y="21"/>
                      <a:pt x="24" y="22"/>
                    </a:cubicBezTo>
                    <a:cubicBezTo>
                      <a:pt x="23" y="25"/>
                      <a:pt x="23" y="26"/>
                      <a:pt x="20" y="28"/>
                    </a:cubicBezTo>
                    <a:cubicBezTo>
                      <a:pt x="20" y="28"/>
                      <a:pt x="20" y="28"/>
                      <a:pt x="20" y="28"/>
                    </a:cubicBezTo>
                    <a:cubicBezTo>
                      <a:pt x="18" y="29"/>
                      <a:pt x="18" y="31"/>
                      <a:pt x="18" y="33"/>
                    </a:cubicBezTo>
                    <a:cubicBezTo>
                      <a:pt x="18" y="34"/>
                      <a:pt x="17" y="34"/>
                      <a:pt x="17" y="34"/>
                    </a:cubicBezTo>
                    <a:cubicBezTo>
                      <a:pt x="17" y="37"/>
                      <a:pt x="13" y="42"/>
                      <a:pt x="10" y="42"/>
                    </a:cubicBezTo>
                    <a:cubicBezTo>
                      <a:pt x="9" y="42"/>
                      <a:pt x="9" y="41"/>
                      <a:pt x="9" y="41"/>
                    </a:cubicBezTo>
                    <a:cubicBezTo>
                      <a:pt x="8" y="41"/>
                      <a:pt x="8" y="41"/>
                      <a:pt x="8" y="40"/>
                    </a:cubicBezTo>
                    <a:cubicBezTo>
                      <a:pt x="8" y="40"/>
                      <a:pt x="8" y="40"/>
                      <a:pt x="8" y="41"/>
                    </a:cubicBezTo>
                    <a:cubicBezTo>
                      <a:pt x="4" y="42"/>
                      <a:pt x="3" y="42"/>
                      <a:pt x="2" y="45"/>
                    </a:cubicBezTo>
                    <a:cubicBezTo>
                      <a:pt x="6" y="44"/>
                      <a:pt x="8" y="44"/>
                      <a:pt x="12" y="44"/>
                    </a:cubicBezTo>
                    <a:cubicBezTo>
                      <a:pt x="13" y="44"/>
                      <a:pt x="13" y="44"/>
                      <a:pt x="13" y="44"/>
                    </a:cubicBezTo>
                    <a:cubicBezTo>
                      <a:pt x="18" y="44"/>
                      <a:pt x="19" y="45"/>
                      <a:pt x="20" y="50"/>
                    </a:cubicBezTo>
                    <a:cubicBezTo>
                      <a:pt x="21" y="52"/>
                      <a:pt x="22" y="53"/>
                      <a:pt x="24" y="53"/>
                    </a:cubicBezTo>
                    <a:cubicBezTo>
                      <a:pt x="25" y="53"/>
                      <a:pt x="26" y="52"/>
                      <a:pt x="27" y="52"/>
                    </a:cubicBezTo>
                    <a:cubicBezTo>
                      <a:pt x="28" y="52"/>
                      <a:pt x="28" y="52"/>
                      <a:pt x="28" y="52"/>
                    </a:cubicBezTo>
                    <a:cubicBezTo>
                      <a:pt x="28" y="52"/>
                      <a:pt x="28" y="51"/>
                      <a:pt x="28" y="51"/>
                    </a:cubicBezTo>
                    <a:cubicBezTo>
                      <a:pt x="28" y="50"/>
                      <a:pt x="28" y="49"/>
                      <a:pt x="29" y="49"/>
                    </a:cubicBezTo>
                    <a:cubicBezTo>
                      <a:pt x="30" y="48"/>
                      <a:pt x="31" y="48"/>
                      <a:pt x="33" y="48"/>
                    </a:cubicBezTo>
                    <a:cubicBezTo>
                      <a:pt x="34" y="48"/>
                      <a:pt x="34" y="48"/>
                      <a:pt x="34" y="48"/>
                    </a:cubicBezTo>
                    <a:cubicBezTo>
                      <a:pt x="36" y="48"/>
                      <a:pt x="36" y="48"/>
                      <a:pt x="36" y="48"/>
                    </a:cubicBezTo>
                    <a:cubicBezTo>
                      <a:pt x="35" y="49"/>
                      <a:pt x="35" y="49"/>
                      <a:pt x="35" y="49"/>
                    </a:cubicBezTo>
                    <a:cubicBezTo>
                      <a:pt x="35" y="49"/>
                      <a:pt x="35" y="49"/>
                      <a:pt x="35" y="49"/>
                    </a:cubicBezTo>
                    <a:cubicBezTo>
                      <a:pt x="40" y="49"/>
                      <a:pt x="40" y="54"/>
                      <a:pt x="40" y="57"/>
                    </a:cubicBezTo>
                    <a:cubicBezTo>
                      <a:pt x="40" y="59"/>
                      <a:pt x="40" y="60"/>
                      <a:pt x="41" y="62"/>
                    </a:cubicBezTo>
                    <a:cubicBezTo>
                      <a:pt x="41" y="62"/>
                      <a:pt x="41" y="63"/>
                      <a:pt x="41" y="64"/>
                    </a:cubicBezTo>
                    <a:cubicBezTo>
                      <a:pt x="41" y="64"/>
                      <a:pt x="41" y="64"/>
                      <a:pt x="41" y="64"/>
                    </a:cubicBezTo>
                    <a:cubicBezTo>
                      <a:pt x="42" y="64"/>
                      <a:pt x="43" y="64"/>
                      <a:pt x="44" y="64"/>
                    </a:cubicBezTo>
                    <a:cubicBezTo>
                      <a:pt x="46" y="64"/>
                      <a:pt x="46" y="64"/>
                      <a:pt x="46" y="64"/>
                    </a:cubicBezTo>
                    <a:cubicBezTo>
                      <a:pt x="47" y="64"/>
                      <a:pt x="47" y="64"/>
                      <a:pt x="48" y="64"/>
                    </a:cubicBezTo>
                    <a:cubicBezTo>
                      <a:pt x="48" y="64"/>
                      <a:pt x="48" y="64"/>
                      <a:pt x="48" y="64"/>
                    </a:cubicBezTo>
                    <a:cubicBezTo>
                      <a:pt x="49" y="64"/>
                      <a:pt x="49" y="65"/>
                      <a:pt x="50" y="65"/>
                    </a:cubicBezTo>
                    <a:cubicBezTo>
                      <a:pt x="50" y="65"/>
                      <a:pt x="50" y="65"/>
                      <a:pt x="50" y="65"/>
                    </a:cubicBezTo>
                    <a:cubicBezTo>
                      <a:pt x="50" y="65"/>
                      <a:pt x="50" y="65"/>
                      <a:pt x="50" y="65"/>
                    </a:cubicBezTo>
                    <a:cubicBezTo>
                      <a:pt x="51" y="65"/>
                      <a:pt x="52" y="65"/>
                      <a:pt x="53" y="66"/>
                    </a:cubicBezTo>
                    <a:cubicBezTo>
                      <a:pt x="54" y="67"/>
                      <a:pt x="56" y="68"/>
                      <a:pt x="58" y="67"/>
                    </a:cubicBezTo>
                    <a:cubicBezTo>
                      <a:pt x="59" y="67"/>
                      <a:pt x="59" y="67"/>
                      <a:pt x="59" y="6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19" name="Freeform 328"/>
              <p:cNvSpPr/>
              <p:nvPr/>
            </p:nvSpPr>
            <p:spPr bwMode="auto">
              <a:xfrm>
                <a:off x="4829175" y="2720802"/>
                <a:ext cx="73025" cy="57150"/>
              </a:xfrm>
              <a:custGeom>
                <a:avLst/>
                <a:gdLst>
                  <a:gd name="T0" fmla="*/ 23 w 27"/>
                  <a:gd name="T1" fmla="*/ 15 h 21"/>
                  <a:gd name="T2" fmla="*/ 26 w 27"/>
                  <a:gd name="T3" fmla="*/ 7 h 21"/>
                  <a:gd name="T4" fmla="*/ 22 w 27"/>
                  <a:gd name="T5" fmla="*/ 0 h 21"/>
                  <a:gd name="T6" fmla="*/ 19 w 27"/>
                  <a:gd name="T7" fmla="*/ 1 h 21"/>
                  <a:gd name="T8" fmla="*/ 12 w 27"/>
                  <a:gd name="T9" fmla="*/ 2 h 21"/>
                  <a:gd name="T10" fmla="*/ 12 w 27"/>
                  <a:gd name="T11" fmla="*/ 8 h 21"/>
                  <a:gd name="T12" fmla="*/ 7 w 27"/>
                  <a:gd name="T13" fmla="*/ 21 h 21"/>
                  <a:gd name="T14" fmla="*/ 12 w 27"/>
                  <a:gd name="T15" fmla="*/ 20 h 21"/>
                  <a:gd name="T16" fmla="*/ 14 w 27"/>
                  <a:gd name="T17" fmla="*/ 17 h 21"/>
                  <a:gd name="T18" fmla="*/ 23 w 27"/>
                  <a:gd name="T1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1">
                    <a:moveTo>
                      <a:pt x="23" y="15"/>
                    </a:moveTo>
                    <a:cubicBezTo>
                      <a:pt x="24" y="13"/>
                      <a:pt x="27" y="10"/>
                      <a:pt x="26" y="7"/>
                    </a:cubicBezTo>
                    <a:cubicBezTo>
                      <a:pt x="26" y="5"/>
                      <a:pt x="24" y="1"/>
                      <a:pt x="22" y="0"/>
                    </a:cubicBezTo>
                    <a:cubicBezTo>
                      <a:pt x="22" y="0"/>
                      <a:pt x="20" y="1"/>
                      <a:pt x="19" y="1"/>
                    </a:cubicBezTo>
                    <a:cubicBezTo>
                      <a:pt x="17" y="2"/>
                      <a:pt x="15" y="2"/>
                      <a:pt x="12" y="2"/>
                    </a:cubicBezTo>
                    <a:cubicBezTo>
                      <a:pt x="7" y="2"/>
                      <a:pt x="12" y="6"/>
                      <a:pt x="12" y="8"/>
                    </a:cubicBezTo>
                    <a:cubicBezTo>
                      <a:pt x="12" y="10"/>
                      <a:pt x="0" y="19"/>
                      <a:pt x="7" y="21"/>
                    </a:cubicBezTo>
                    <a:cubicBezTo>
                      <a:pt x="7" y="21"/>
                      <a:pt x="12" y="20"/>
                      <a:pt x="12" y="20"/>
                    </a:cubicBezTo>
                    <a:cubicBezTo>
                      <a:pt x="14" y="20"/>
                      <a:pt x="14" y="19"/>
                      <a:pt x="14" y="17"/>
                    </a:cubicBezTo>
                    <a:cubicBezTo>
                      <a:pt x="14" y="15"/>
                      <a:pt x="21" y="14"/>
                      <a:pt x="23"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20" name="Freeform 329"/>
              <p:cNvSpPr>
                <a:spLocks noEditPoints="1"/>
              </p:cNvSpPr>
              <p:nvPr/>
            </p:nvSpPr>
            <p:spPr bwMode="auto">
              <a:xfrm>
                <a:off x="4837113" y="2717627"/>
                <a:ext cx="68263" cy="65088"/>
              </a:xfrm>
              <a:custGeom>
                <a:avLst/>
                <a:gdLst>
                  <a:gd name="T0" fmla="*/ 5 w 25"/>
                  <a:gd name="T1" fmla="*/ 24 h 24"/>
                  <a:gd name="T2" fmla="*/ 4 w 25"/>
                  <a:gd name="T3" fmla="*/ 23 h 24"/>
                  <a:gd name="T4" fmla="*/ 1 w 25"/>
                  <a:gd name="T5" fmla="*/ 21 h 24"/>
                  <a:gd name="T6" fmla="*/ 6 w 25"/>
                  <a:gd name="T7" fmla="*/ 12 h 24"/>
                  <a:gd name="T8" fmla="*/ 8 w 25"/>
                  <a:gd name="T9" fmla="*/ 9 h 24"/>
                  <a:gd name="T10" fmla="*/ 7 w 25"/>
                  <a:gd name="T11" fmla="*/ 7 h 24"/>
                  <a:gd name="T12" fmla="*/ 6 w 25"/>
                  <a:gd name="T13" fmla="*/ 3 h 24"/>
                  <a:gd name="T14" fmla="*/ 9 w 25"/>
                  <a:gd name="T15" fmla="*/ 2 h 24"/>
                  <a:gd name="T16" fmla="*/ 15 w 25"/>
                  <a:gd name="T17" fmla="*/ 1 h 24"/>
                  <a:gd name="T18" fmla="*/ 16 w 25"/>
                  <a:gd name="T19" fmla="*/ 1 h 24"/>
                  <a:gd name="T20" fmla="*/ 18 w 25"/>
                  <a:gd name="T21" fmla="*/ 1 h 24"/>
                  <a:gd name="T22" fmla="*/ 19 w 25"/>
                  <a:gd name="T23" fmla="*/ 0 h 24"/>
                  <a:gd name="T24" fmla="*/ 20 w 25"/>
                  <a:gd name="T25" fmla="*/ 0 h 24"/>
                  <a:gd name="T26" fmla="*/ 24 w 25"/>
                  <a:gd name="T27" fmla="*/ 8 h 24"/>
                  <a:gd name="T28" fmla="*/ 21 w 25"/>
                  <a:gd name="T29" fmla="*/ 15 h 24"/>
                  <a:gd name="T30" fmla="*/ 20 w 25"/>
                  <a:gd name="T31" fmla="*/ 17 h 24"/>
                  <a:gd name="T32" fmla="*/ 20 w 25"/>
                  <a:gd name="T33" fmla="*/ 17 h 24"/>
                  <a:gd name="T34" fmla="*/ 19 w 25"/>
                  <a:gd name="T35" fmla="*/ 17 h 24"/>
                  <a:gd name="T36" fmla="*/ 18 w 25"/>
                  <a:gd name="T37" fmla="*/ 17 h 24"/>
                  <a:gd name="T38" fmla="*/ 12 w 25"/>
                  <a:gd name="T39" fmla="*/ 18 h 24"/>
                  <a:gd name="T40" fmla="*/ 12 w 25"/>
                  <a:gd name="T41" fmla="*/ 19 h 24"/>
                  <a:gd name="T42" fmla="*/ 9 w 25"/>
                  <a:gd name="T43" fmla="*/ 22 h 24"/>
                  <a:gd name="T44" fmla="*/ 5 w 25"/>
                  <a:gd name="T45" fmla="*/ 23 h 24"/>
                  <a:gd name="T46" fmla="*/ 5 w 25"/>
                  <a:gd name="T47" fmla="*/ 24 h 24"/>
                  <a:gd name="T48" fmla="*/ 19 w 25"/>
                  <a:gd name="T49" fmla="*/ 2 h 24"/>
                  <a:gd name="T50" fmla="*/ 18 w 25"/>
                  <a:gd name="T51" fmla="*/ 2 h 24"/>
                  <a:gd name="T52" fmla="*/ 16 w 25"/>
                  <a:gd name="T53" fmla="*/ 3 h 24"/>
                  <a:gd name="T54" fmla="*/ 15 w 25"/>
                  <a:gd name="T55" fmla="*/ 3 h 24"/>
                  <a:gd name="T56" fmla="*/ 9 w 25"/>
                  <a:gd name="T57" fmla="*/ 4 h 24"/>
                  <a:gd name="T58" fmla="*/ 8 w 25"/>
                  <a:gd name="T59" fmla="*/ 4 h 24"/>
                  <a:gd name="T60" fmla="*/ 9 w 25"/>
                  <a:gd name="T61" fmla="*/ 6 h 24"/>
                  <a:gd name="T62" fmla="*/ 10 w 25"/>
                  <a:gd name="T63" fmla="*/ 9 h 24"/>
                  <a:gd name="T64" fmla="*/ 7 w 25"/>
                  <a:gd name="T65" fmla="*/ 13 h 24"/>
                  <a:gd name="T66" fmla="*/ 3 w 25"/>
                  <a:gd name="T67" fmla="*/ 20 h 24"/>
                  <a:gd name="T68" fmla="*/ 4 w 25"/>
                  <a:gd name="T69" fmla="*/ 21 h 24"/>
                  <a:gd name="T70" fmla="*/ 9 w 25"/>
                  <a:gd name="T71" fmla="*/ 20 h 24"/>
                  <a:gd name="T72" fmla="*/ 10 w 25"/>
                  <a:gd name="T73" fmla="*/ 20 h 24"/>
                  <a:gd name="T74" fmla="*/ 10 w 25"/>
                  <a:gd name="T75" fmla="*/ 20 h 24"/>
                  <a:gd name="T76" fmla="*/ 10 w 25"/>
                  <a:gd name="T77" fmla="*/ 19 h 24"/>
                  <a:gd name="T78" fmla="*/ 10 w 25"/>
                  <a:gd name="T79" fmla="*/ 18 h 24"/>
                  <a:gd name="T80" fmla="*/ 18 w 25"/>
                  <a:gd name="T81" fmla="*/ 15 h 24"/>
                  <a:gd name="T82" fmla="*/ 19 w 25"/>
                  <a:gd name="T83" fmla="*/ 15 h 24"/>
                  <a:gd name="T84" fmla="*/ 20 w 25"/>
                  <a:gd name="T85" fmla="*/ 14 h 24"/>
                  <a:gd name="T86" fmla="*/ 22 w 25"/>
                  <a:gd name="T87" fmla="*/ 8 h 24"/>
                  <a:gd name="T88" fmla="*/ 19 w 25"/>
                  <a:gd name="T8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4">
                    <a:moveTo>
                      <a:pt x="5" y="24"/>
                    </a:moveTo>
                    <a:cubicBezTo>
                      <a:pt x="4" y="23"/>
                      <a:pt x="4" y="23"/>
                      <a:pt x="4" y="23"/>
                    </a:cubicBezTo>
                    <a:cubicBezTo>
                      <a:pt x="2" y="23"/>
                      <a:pt x="2" y="22"/>
                      <a:pt x="1" y="21"/>
                    </a:cubicBezTo>
                    <a:cubicBezTo>
                      <a:pt x="0" y="18"/>
                      <a:pt x="3" y="15"/>
                      <a:pt x="6" y="12"/>
                    </a:cubicBezTo>
                    <a:cubicBezTo>
                      <a:pt x="7" y="11"/>
                      <a:pt x="8" y="9"/>
                      <a:pt x="8" y="9"/>
                    </a:cubicBezTo>
                    <a:cubicBezTo>
                      <a:pt x="8" y="8"/>
                      <a:pt x="7" y="8"/>
                      <a:pt x="7" y="7"/>
                    </a:cubicBezTo>
                    <a:cubicBezTo>
                      <a:pt x="6" y="6"/>
                      <a:pt x="6" y="4"/>
                      <a:pt x="6" y="3"/>
                    </a:cubicBezTo>
                    <a:cubicBezTo>
                      <a:pt x="7" y="2"/>
                      <a:pt x="8" y="2"/>
                      <a:pt x="9" y="2"/>
                    </a:cubicBezTo>
                    <a:cubicBezTo>
                      <a:pt x="11" y="2"/>
                      <a:pt x="13" y="2"/>
                      <a:pt x="15" y="1"/>
                    </a:cubicBezTo>
                    <a:cubicBezTo>
                      <a:pt x="16" y="1"/>
                      <a:pt x="16" y="1"/>
                      <a:pt x="16" y="1"/>
                    </a:cubicBezTo>
                    <a:cubicBezTo>
                      <a:pt x="16" y="1"/>
                      <a:pt x="17" y="1"/>
                      <a:pt x="18" y="1"/>
                    </a:cubicBezTo>
                    <a:cubicBezTo>
                      <a:pt x="18" y="0"/>
                      <a:pt x="19" y="0"/>
                      <a:pt x="19" y="0"/>
                    </a:cubicBezTo>
                    <a:cubicBezTo>
                      <a:pt x="20" y="0"/>
                      <a:pt x="20" y="0"/>
                      <a:pt x="20" y="0"/>
                    </a:cubicBezTo>
                    <a:cubicBezTo>
                      <a:pt x="22" y="1"/>
                      <a:pt x="24" y="6"/>
                      <a:pt x="24" y="8"/>
                    </a:cubicBezTo>
                    <a:cubicBezTo>
                      <a:pt x="25" y="11"/>
                      <a:pt x="23" y="13"/>
                      <a:pt x="21" y="15"/>
                    </a:cubicBezTo>
                    <a:cubicBezTo>
                      <a:pt x="21" y="16"/>
                      <a:pt x="21" y="16"/>
                      <a:pt x="20" y="17"/>
                    </a:cubicBezTo>
                    <a:cubicBezTo>
                      <a:pt x="20" y="17"/>
                      <a:pt x="20" y="17"/>
                      <a:pt x="20" y="17"/>
                    </a:cubicBezTo>
                    <a:cubicBezTo>
                      <a:pt x="19" y="17"/>
                      <a:pt x="19" y="17"/>
                      <a:pt x="19" y="17"/>
                    </a:cubicBezTo>
                    <a:cubicBezTo>
                      <a:pt x="19" y="17"/>
                      <a:pt x="19" y="17"/>
                      <a:pt x="18" y="17"/>
                    </a:cubicBezTo>
                    <a:cubicBezTo>
                      <a:pt x="16" y="17"/>
                      <a:pt x="12" y="18"/>
                      <a:pt x="12" y="18"/>
                    </a:cubicBezTo>
                    <a:cubicBezTo>
                      <a:pt x="12" y="19"/>
                      <a:pt x="12" y="19"/>
                      <a:pt x="12" y="19"/>
                    </a:cubicBezTo>
                    <a:cubicBezTo>
                      <a:pt x="12" y="21"/>
                      <a:pt x="11" y="22"/>
                      <a:pt x="9" y="22"/>
                    </a:cubicBezTo>
                    <a:cubicBezTo>
                      <a:pt x="9" y="22"/>
                      <a:pt x="6" y="23"/>
                      <a:pt x="5" y="23"/>
                    </a:cubicBezTo>
                    <a:lnTo>
                      <a:pt x="5" y="24"/>
                    </a:lnTo>
                    <a:close/>
                    <a:moveTo>
                      <a:pt x="19" y="2"/>
                    </a:moveTo>
                    <a:cubicBezTo>
                      <a:pt x="19" y="2"/>
                      <a:pt x="19" y="2"/>
                      <a:pt x="18" y="2"/>
                    </a:cubicBezTo>
                    <a:cubicBezTo>
                      <a:pt x="18" y="3"/>
                      <a:pt x="17" y="3"/>
                      <a:pt x="16" y="3"/>
                    </a:cubicBezTo>
                    <a:cubicBezTo>
                      <a:pt x="15" y="3"/>
                      <a:pt x="15" y="3"/>
                      <a:pt x="15" y="3"/>
                    </a:cubicBezTo>
                    <a:cubicBezTo>
                      <a:pt x="13" y="4"/>
                      <a:pt x="11" y="4"/>
                      <a:pt x="9" y="4"/>
                    </a:cubicBezTo>
                    <a:cubicBezTo>
                      <a:pt x="8" y="4"/>
                      <a:pt x="8" y="4"/>
                      <a:pt x="8" y="4"/>
                    </a:cubicBezTo>
                    <a:cubicBezTo>
                      <a:pt x="8" y="4"/>
                      <a:pt x="8" y="6"/>
                      <a:pt x="9" y="6"/>
                    </a:cubicBezTo>
                    <a:cubicBezTo>
                      <a:pt x="9" y="7"/>
                      <a:pt x="10" y="8"/>
                      <a:pt x="10" y="9"/>
                    </a:cubicBezTo>
                    <a:cubicBezTo>
                      <a:pt x="10" y="10"/>
                      <a:pt x="9" y="11"/>
                      <a:pt x="7" y="13"/>
                    </a:cubicBezTo>
                    <a:cubicBezTo>
                      <a:pt x="6" y="15"/>
                      <a:pt x="3" y="19"/>
                      <a:pt x="3" y="20"/>
                    </a:cubicBezTo>
                    <a:cubicBezTo>
                      <a:pt x="3" y="20"/>
                      <a:pt x="3" y="21"/>
                      <a:pt x="4" y="21"/>
                    </a:cubicBezTo>
                    <a:cubicBezTo>
                      <a:pt x="6" y="20"/>
                      <a:pt x="9" y="20"/>
                      <a:pt x="9" y="20"/>
                    </a:cubicBezTo>
                    <a:cubicBezTo>
                      <a:pt x="10" y="20"/>
                      <a:pt x="10" y="20"/>
                      <a:pt x="10" y="20"/>
                    </a:cubicBezTo>
                    <a:cubicBezTo>
                      <a:pt x="10" y="20"/>
                      <a:pt x="10" y="20"/>
                      <a:pt x="10" y="20"/>
                    </a:cubicBezTo>
                    <a:cubicBezTo>
                      <a:pt x="10" y="20"/>
                      <a:pt x="10" y="19"/>
                      <a:pt x="10" y="19"/>
                    </a:cubicBezTo>
                    <a:cubicBezTo>
                      <a:pt x="10" y="19"/>
                      <a:pt x="10" y="18"/>
                      <a:pt x="10" y="18"/>
                    </a:cubicBezTo>
                    <a:cubicBezTo>
                      <a:pt x="11" y="15"/>
                      <a:pt x="17" y="15"/>
                      <a:pt x="18" y="15"/>
                    </a:cubicBezTo>
                    <a:cubicBezTo>
                      <a:pt x="19" y="15"/>
                      <a:pt x="19" y="15"/>
                      <a:pt x="19" y="15"/>
                    </a:cubicBezTo>
                    <a:cubicBezTo>
                      <a:pt x="19" y="15"/>
                      <a:pt x="20" y="14"/>
                      <a:pt x="20" y="14"/>
                    </a:cubicBezTo>
                    <a:cubicBezTo>
                      <a:pt x="21" y="12"/>
                      <a:pt x="23" y="10"/>
                      <a:pt x="22" y="8"/>
                    </a:cubicBezTo>
                    <a:cubicBezTo>
                      <a:pt x="22" y="6"/>
                      <a:pt x="20" y="3"/>
                      <a:pt x="19"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21" name="Freeform 330"/>
              <p:cNvSpPr/>
              <p:nvPr/>
            </p:nvSpPr>
            <p:spPr bwMode="auto">
              <a:xfrm>
                <a:off x="4875213" y="2865265"/>
                <a:ext cx="34925" cy="84138"/>
              </a:xfrm>
              <a:custGeom>
                <a:avLst/>
                <a:gdLst>
                  <a:gd name="T0" fmla="*/ 2 w 13"/>
                  <a:gd name="T1" fmla="*/ 18 h 31"/>
                  <a:gd name="T2" fmla="*/ 8 w 13"/>
                  <a:gd name="T3" fmla="*/ 23 h 31"/>
                  <a:gd name="T4" fmla="*/ 7 w 13"/>
                  <a:gd name="T5" fmla="*/ 27 h 31"/>
                  <a:gd name="T6" fmla="*/ 10 w 13"/>
                  <a:gd name="T7" fmla="*/ 31 h 31"/>
                  <a:gd name="T8" fmla="*/ 11 w 13"/>
                  <a:gd name="T9" fmla="*/ 31 h 31"/>
                  <a:gd name="T10" fmla="*/ 13 w 13"/>
                  <a:gd name="T11" fmla="*/ 24 h 31"/>
                  <a:gd name="T12" fmla="*/ 9 w 13"/>
                  <a:gd name="T13" fmla="*/ 16 h 31"/>
                  <a:gd name="T14" fmla="*/ 10 w 13"/>
                  <a:gd name="T15" fmla="*/ 20 h 31"/>
                  <a:gd name="T16" fmla="*/ 8 w 13"/>
                  <a:gd name="T17" fmla="*/ 19 h 31"/>
                  <a:gd name="T18" fmla="*/ 6 w 13"/>
                  <a:gd name="T19" fmla="*/ 10 h 31"/>
                  <a:gd name="T20" fmla="*/ 5 w 13"/>
                  <a:gd name="T21" fmla="*/ 1 h 31"/>
                  <a:gd name="T22" fmla="*/ 2 w 13"/>
                  <a:gd name="T23" fmla="*/ 0 h 31"/>
                  <a:gd name="T24" fmla="*/ 4 w 13"/>
                  <a:gd name="T25" fmla="*/ 5 h 31"/>
                  <a:gd name="T26" fmla="*/ 3 w 13"/>
                  <a:gd name="T27" fmla="*/ 9 h 31"/>
                  <a:gd name="T28" fmla="*/ 3 w 13"/>
                  <a:gd name="T29" fmla="*/ 12 h 31"/>
                  <a:gd name="T30" fmla="*/ 2 w 13"/>
                  <a:gd name="T31" fmla="*/ 13 h 31"/>
                  <a:gd name="T32" fmla="*/ 2 w 13"/>
                  <a:gd name="T3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31">
                    <a:moveTo>
                      <a:pt x="2" y="18"/>
                    </a:moveTo>
                    <a:cubicBezTo>
                      <a:pt x="4" y="23"/>
                      <a:pt x="7" y="18"/>
                      <a:pt x="8" y="23"/>
                    </a:cubicBezTo>
                    <a:cubicBezTo>
                      <a:pt x="8" y="25"/>
                      <a:pt x="7" y="26"/>
                      <a:pt x="7" y="27"/>
                    </a:cubicBezTo>
                    <a:cubicBezTo>
                      <a:pt x="8" y="29"/>
                      <a:pt x="10" y="29"/>
                      <a:pt x="10" y="31"/>
                    </a:cubicBezTo>
                    <a:cubicBezTo>
                      <a:pt x="10" y="31"/>
                      <a:pt x="10" y="31"/>
                      <a:pt x="11" y="31"/>
                    </a:cubicBezTo>
                    <a:cubicBezTo>
                      <a:pt x="10" y="27"/>
                      <a:pt x="12" y="27"/>
                      <a:pt x="13" y="24"/>
                    </a:cubicBezTo>
                    <a:cubicBezTo>
                      <a:pt x="13" y="21"/>
                      <a:pt x="11" y="19"/>
                      <a:pt x="9" y="16"/>
                    </a:cubicBezTo>
                    <a:cubicBezTo>
                      <a:pt x="9" y="17"/>
                      <a:pt x="10" y="19"/>
                      <a:pt x="10" y="20"/>
                    </a:cubicBezTo>
                    <a:cubicBezTo>
                      <a:pt x="9" y="19"/>
                      <a:pt x="9" y="19"/>
                      <a:pt x="8" y="19"/>
                    </a:cubicBezTo>
                    <a:cubicBezTo>
                      <a:pt x="7" y="15"/>
                      <a:pt x="5" y="13"/>
                      <a:pt x="6" y="10"/>
                    </a:cubicBezTo>
                    <a:cubicBezTo>
                      <a:pt x="8" y="6"/>
                      <a:pt x="5" y="4"/>
                      <a:pt x="5" y="1"/>
                    </a:cubicBezTo>
                    <a:cubicBezTo>
                      <a:pt x="4" y="1"/>
                      <a:pt x="3" y="1"/>
                      <a:pt x="2" y="0"/>
                    </a:cubicBezTo>
                    <a:cubicBezTo>
                      <a:pt x="2" y="1"/>
                      <a:pt x="4" y="3"/>
                      <a:pt x="4" y="5"/>
                    </a:cubicBezTo>
                    <a:cubicBezTo>
                      <a:pt x="4" y="6"/>
                      <a:pt x="3" y="8"/>
                      <a:pt x="3" y="9"/>
                    </a:cubicBezTo>
                    <a:cubicBezTo>
                      <a:pt x="3" y="10"/>
                      <a:pt x="2" y="11"/>
                      <a:pt x="3" y="12"/>
                    </a:cubicBezTo>
                    <a:cubicBezTo>
                      <a:pt x="4" y="13"/>
                      <a:pt x="2" y="12"/>
                      <a:pt x="2" y="13"/>
                    </a:cubicBezTo>
                    <a:cubicBezTo>
                      <a:pt x="1" y="15"/>
                      <a:pt x="0" y="17"/>
                      <a:pt x="2"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22" name="Freeform 331"/>
              <p:cNvSpPr>
                <a:spLocks noEditPoints="1"/>
              </p:cNvSpPr>
              <p:nvPr/>
            </p:nvSpPr>
            <p:spPr bwMode="auto">
              <a:xfrm>
                <a:off x="4872038" y="2854152"/>
                <a:ext cx="41275" cy="98425"/>
              </a:xfrm>
              <a:custGeom>
                <a:avLst/>
                <a:gdLst>
                  <a:gd name="T0" fmla="*/ 10 w 15"/>
                  <a:gd name="T1" fmla="*/ 36 h 36"/>
                  <a:gd name="T2" fmla="*/ 9 w 15"/>
                  <a:gd name="T3" fmla="*/ 34 h 36"/>
                  <a:gd name="T4" fmla="*/ 8 w 15"/>
                  <a:gd name="T5" fmla="*/ 29 h 36"/>
                  <a:gd name="T6" fmla="*/ 7 w 15"/>
                  <a:gd name="T7" fmla="*/ 25 h 36"/>
                  <a:gd name="T8" fmla="*/ 2 w 15"/>
                  <a:gd name="T9" fmla="*/ 23 h 36"/>
                  <a:gd name="T10" fmla="*/ 2 w 15"/>
                  <a:gd name="T11" fmla="*/ 17 h 36"/>
                  <a:gd name="T12" fmla="*/ 3 w 15"/>
                  <a:gd name="T13" fmla="*/ 14 h 36"/>
                  <a:gd name="T14" fmla="*/ 4 w 15"/>
                  <a:gd name="T15" fmla="*/ 10 h 36"/>
                  <a:gd name="T16" fmla="*/ 3 w 15"/>
                  <a:gd name="T17" fmla="*/ 6 h 36"/>
                  <a:gd name="T18" fmla="*/ 0 w 15"/>
                  <a:gd name="T19" fmla="*/ 0 h 36"/>
                  <a:gd name="T20" fmla="*/ 6 w 15"/>
                  <a:gd name="T21" fmla="*/ 4 h 36"/>
                  <a:gd name="T22" fmla="*/ 7 w 15"/>
                  <a:gd name="T23" fmla="*/ 5 h 36"/>
                  <a:gd name="T24" fmla="*/ 8 w 15"/>
                  <a:gd name="T25" fmla="*/ 14 h 36"/>
                  <a:gd name="T26" fmla="*/ 9 w 15"/>
                  <a:gd name="T27" fmla="*/ 21 h 36"/>
                  <a:gd name="T28" fmla="*/ 12 w 15"/>
                  <a:gd name="T29" fmla="*/ 21 h 36"/>
                  <a:gd name="T30" fmla="*/ 13 w 15"/>
                  <a:gd name="T31" fmla="*/ 32 h 36"/>
                  <a:gd name="T32" fmla="*/ 13 w 15"/>
                  <a:gd name="T33" fmla="*/ 36 h 36"/>
                  <a:gd name="T34" fmla="*/ 10 w 15"/>
                  <a:gd name="T35" fmla="*/ 27 h 36"/>
                  <a:gd name="T36" fmla="*/ 9 w 15"/>
                  <a:gd name="T37" fmla="*/ 31 h 36"/>
                  <a:gd name="T38" fmla="*/ 11 w 15"/>
                  <a:gd name="T39" fmla="*/ 32 h 36"/>
                  <a:gd name="T40" fmla="*/ 13 w 15"/>
                  <a:gd name="T41" fmla="*/ 28 h 36"/>
                  <a:gd name="T42" fmla="*/ 11 w 15"/>
                  <a:gd name="T43" fmla="*/ 25 h 36"/>
                  <a:gd name="T44" fmla="*/ 8 w 15"/>
                  <a:gd name="T45" fmla="*/ 24 h 36"/>
                  <a:gd name="T46" fmla="*/ 8 w 15"/>
                  <a:gd name="T47" fmla="*/ 24 h 36"/>
                  <a:gd name="T48" fmla="*/ 7 w 15"/>
                  <a:gd name="T49" fmla="*/ 20 h 36"/>
                  <a:gd name="T50" fmla="*/ 6 w 15"/>
                  <a:gd name="T51" fmla="*/ 8 h 36"/>
                  <a:gd name="T52" fmla="*/ 5 w 15"/>
                  <a:gd name="T53" fmla="*/ 11 h 36"/>
                  <a:gd name="T54" fmla="*/ 5 w 15"/>
                  <a:gd name="T55" fmla="*/ 14 h 36"/>
                  <a:gd name="T56" fmla="*/ 5 w 15"/>
                  <a:gd name="T57" fmla="*/ 17 h 36"/>
                  <a:gd name="T58" fmla="*/ 3 w 15"/>
                  <a:gd name="T59" fmla="*/ 19 h 36"/>
                  <a:gd name="T60" fmla="*/ 4 w 15"/>
                  <a:gd name="T61" fmla="*/ 22 h 36"/>
                  <a:gd name="T62" fmla="*/ 6 w 15"/>
                  <a:gd name="T63"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36">
                    <a:moveTo>
                      <a:pt x="13" y="36"/>
                    </a:moveTo>
                    <a:cubicBezTo>
                      <a:pt x="10" y="36"/>
                      <a:pt x="10" y="36"/>
                      <a:pt x="10" y="36"/>
                    </a:cubicBezTo>
                    <a:cubicBezTo>
                      <a:pt x="10" y="35"/>
                      <a:pt x="10" y="35"/>
                      <a:pt x="10" y="35"/>
                    </a:cubicBezTo>
                    <a:cubicBezTo>
                      <a:pt x="10" y="34"/>
                      <a:pt x="10" y="34"/>
                      <a:pt x="9" y="34"/>
                    </a:cubicBezTo>
                    <a:cubicBezTo>
                      <a:pt x="8" y="33"/>
                      <a:pt x="8" y="33"/>
                      <a:pt x="7" y="32"/>
                    </a:cubicBezTo>
                    <a:cubicBezTo>
                      <a:pt x="7" y="30"/>
                      <a:pt x="7" y="29"/>
                      <a:pt x="8" y="29"/>
                    </a:cubicBezTo>
                    <a:cubicBezTo>
                      <a:pt x="8" y="28"/>
                      <a:pt x="8" y="28"/>
                      <a:pt x="8" y="28"/>
                    </a:cubicBezTo>
                    <a:cubicBezTo>
                      <a:pt x="7" y="25"/>
                      <a:pt x="7" y="25"/>
                      <a:pt x="7" y="25"/>
                    </a:cubicBezTo>
                    <a:cubicBezTo>
                      <a:pt x="6" y="25"/>
                      <a:pt x="6" y="25"/>
                      <a:pt x="6" y="25"/>
                    </a:cubicBezTo>
                    <a:cubicBezTo>
                      <a:pt x="5" y="25"/>
                      <a:pt x="3" y="25"/>
                      <a:pt x="2" y="23"/>
                    </a:cubicBezTo>
                    <a:cubicBezTo>
                      <a:pt x="0" y="21"/>
                      <a:pt x="1" y="19"/>
                      <a:pt x="1" y="18"/>
                    </a:cubicBezTo>
                    <a:cubicBezTo>
                      <a:pt x="2" y="18"/>
                      <a:pt x="2" y="17"/>
                      <a:pt x="2" y="17"/>
                    </a:cubicBezTo>
                    <a:cubicBezTo>
                      <a:pt x="2" y="16"/>
                      <a:pt x="3" y="16"/>
                      <a:pt x="3" y="16"/>
                    </a:cubicBezTo>
                    <a:cubicBezTo>
                      <a:pt x="3" y="15"/>
                      <a:pt x="3" y="14"/>
                      <a:pt x="3" y="14"/>
                    </a:cubicBezTo>
                    <a:cubicBezTo>
                      <a:pt x="3" y="13"/>
                      <a:pt x="3" y="13"/>
                      <a:pt x="3" y="13"/>
                    </a:cubicBezTo>
                    <a:cubicBezTo>
                      <a:pt x="3" y="12"/>
                      <a:pt x="3" y="11"/>
                      <a:pt x="4" y="10"/>
                    </a:cubicBezTo>
                    <a:cubicBezTo>
                      <a:pt x="4" y="10"/>
                      <a:pt x="4" y="9"/>
                      <a:pt x="4" y="9"/>
                    </a:cubicBezTo>
                    <a:cubicBezTo>
                      <a:pt x="4" y="8"/>
                      <a:pt x="3" y="7"/>
                      <a:pt x="3" y="6"/>
                    </a:cubicBezTo>
                    <a:cubicBezTo>
                      <a:pt x="2" y="5"/>
                      <a:pt x="2" y="5"/>
                      <a:pt x="2" y="4"/>
                    </a:cubicBezTo>
                    <a:cubicBezTo>
                      <a:pt x="0" y="0"/>
                      <a:pt x="0" y="0"/>
                      <a:pt x="0" y="0"/>
                    </a:cubicBezTo>
                    <a:cubicBezTo>
                      <a:pt x="3" y="3"/>
                      <a:pt x="3" y="3"/>
                      <a:pt x="3" y="3"/>
                    </a:cubicBezTo>
                    <a:cubicBezTo>
                      <a:pt x="4" y="4"/>
                      <a:pt x="5" y="4"/>
                      <a:pt x="6" y="4"/>
                    </a:cubicBezTo>
                    <a:cubicBezTo>
                      <a:pt x="7" y="3"/>
                      <a:pt x="7" y="3"/>
                      <a:pt x="7" y="3"/>
                    </a:cubicBezTo>
                    <a:cubicBezTo>
                      <a:pt x="7" y="5"/>
                      <a:pt x="7" y="5"/>
                      <a:pt x="7" y="5"/>
                    </a:cubicBezTo>
                    <a:cubicBezTo>
                      <a:pt x="7" y="6"/>
                      <a:pt x="7" y="7"/>
                      <a:pt x="8" y="8"/>
                    </a:cubicBezTo>
                    <a:cubicBezTo>
                      <a:pt x="8" y="10"/>
                      <a:pt x="9" y="12"/>
                      <a:pt x="8" y="14"/>
                    </a:cubicBezTo>
                    <a:cubicBezTo>
                      <a:pt x="7" y="16"/>
                      <a:pt x="8" y="17"/>
                      <a:pt x="9" y="19"/>
                    </a:cubicBezTo>
                    <a:cubicBezTo>
                      <a:pt x="9" y="19"/>
                      <a:pt x="9" y="20"/>
                      <a:pt x="9" y="21"/>
                    </a:cubicBezTo>
                    <a:cubicBezTo>
                      <a:pt x="11" y="20"/>
                      <a:pt x="11" y="20"/>
                      <a:pt x="11" y="20"/>
                    </a:cubicBezTo>
                    <a:cubicBezTo>
                      <a:pt x="11" y="20"/>
                      <a:pt x="11" y="21"/>
                      <a:pt x="12" y="21"/>
                    </a:cubicBezTo>
                    <a:cubicBezTo>
                      <a:pt x="14" y="23"/>
                      <a:pt x="15" y="25"/>
                      <a:pt x="15" y="29"/>
                    </a:cubicBezTo>
                    <a:cubicBezTo>
                      <a:pt x="15" y="30"/>
                      <a:pt x="14" y="31"/>
                      <a:pt x="13" y="32"/>
                    </a:cubicBezTo>
                    <a:cubicBezTo>
                      <a:pt x="13" y="32"/>
                      <a:pt x="12" y="33"/>
                      <a:pt x="13" y="34"/>
                    </a:cubicBezTo>
                    <a:lnTo>
                      <a:pt x="13" y="36"/>
                    </a:lnTo>
                    <a:close/>
                    <a:moveTo>
                      <a:pt x="8" y="24"/>
                    </a:moveTo>
                    <a:cubicBezTo>
                      <a:pt x="9" y="24"/>
                      <a:pt x="9" y="25"/>
                      <a:pt x="10" y="27"/>
                    </a:cubicBezTo>
                    <a:cubicBezTo>
                      <a:pt x="10" y="28"/>
                      <a:pt x="10" y="29"/>
                      <a:pt x="9" y="29"/>
                    </a:cubicBezTo>
                    <a:cubicBezTo>
                      <a:pt x="9" y="30"/>
                      <a:pt x="9" y="30"/>
                      <a:pt x="9" y="31"/>
                    </a:cubicBezTo>
                    <a:cubicBezTo>
                      <a:pt x="9" y="31"/>
                      <a:pt x="10" y="32"/>
                      <a:pt x="10" y="32"/>
                    </a:cubicBezTo>
                    <a:cubicBezTo>
                      <a:pt x="10" y="32"/>
                      <a:pt x="10" y="32"/>
                      <a:pt x="11" y="32"/>
                    </a:cubicBezTo>
                    <a:cubicBezTo>
                      <a:pt x="11" y="31"/>
                      <a:pt x="11" y="31"/>
                      <a:pt x="12" y="30"/>
                    </a:cubicBezTo>
                    <a:cubicBezTo>
                      <a:pt x="12" y="30"/>
                      <a:pt x="13" y="29"/>
                      <a:pt x="13" y="28"/>
                    </a:cubicBezTo>
                    <a:cubicBezTo>
                      <a:pt x="13" y="27"/>
                      <a:pt x="13" y="26"/>
                      <a:pt x="12" y="25"/>
                    </a:cubicBezTo>
                    <a:cubicBezTo>
                      <a:pt x="11" y="25"/>
                      <a:pt x="11" y="25"/>
                      <a:pt x="11" y="25"/>
                    </a:cubicBezTo>
                    <a:cubicBezTo>
                      <a:pt x="10" y="24"/>
                      <a:pt x="10" y="24"/>
                      <a:pt x="9" y="24"/>
                    </a:cubicBezTo>
                    <a:cubicBezTo>
                      <a:pt x="9" y="24"/>
                      <a:pt x="9" y="24"/>
                      <a:pt x="8" y="24"/>
                    </a:cubicBezTo>
                    <a:close/>
                    <a:moveTo>
                      <a:pt x="7" y="23"/>
                    </a:moveTo>
                    <a:cubicBezTo>
                      <a:pt x="7" y="23"/>
                      <a:pt x="8" y="24"/>
                      <a:pt x="8" y="24"/>
                    </a:cubicBezTo>
                    <a:cubicBezTo>
                      <a:pt x="8" y="23"/>
                      <a:pt x="8" y="23"/>
                      <a:pt x="8" y="23"/>
                    </a:cubicBezTo>
                    <a:cubicBezTo>
                      <a:pt x="8" y="22"/>
                      <a:pt x="7" y="21"/>
                      <a:pt x="7" y="20"/>
                    </a:cubicBezTo>
                    <a:cubicBezTo>
                      <a:pt x="6" y="18"/>
                      <a:pt x="5" y="16"/>
                      <a:pt x="6" y="13"/>
                    </a:cubicBezTo>
                    <a:cubicBezTo>
                      <a:pt x="7" y="12"/>
                      <a:pt x="7" y="10"/>
                      <a:pt x="6" y="8"/>
                    </a:cubicBezTo>
                    <a:cubicBezTo>
                      <a:pt x="6" y="9"/>
                      <a:pt x="6" y="9"/>
                      <a:pt x="6" y="9"/>
                    </a:cubicBezTo>
                    <a:cubicBezTo>
                      <a:pt x="6" y="9"/>
                      <a:pt x="6" y="10"/>
                      <a:pt x="5" y="11"/>
                    </a:cubicBezTo>
                    <a:cubicBezTo>
                      <a:pt x="5" y="12"/>
                      <a:pt x="5" y="13"/>
                      <a:pt x="5" y="13"/>
                    </a:cubicBezTo>
                    <a:cubicBezTo>
                      <a:pt x="5" y="13"/>
                      <a:pt x="5" y="14"/>
                      <a:pt x="5" y="14"/>
                    </a:cubicBezTo>
                    <a:cubicBezTo>
                      <a:pt x="5" y="14"/>
                      <a:pt x="5" y="15"/>
                      <a:pt x="5" y="15"/>
                    </a:cubicBezTo>
                    <a:cubicBezTo>
                      <a:pt x="5" y="15"/>
                      <a:pt x="5" y="16"/>
                      <a:pt x="5" y="17"/>
                    </a:cubicBezTo>
                    <a:cubicBezTo>
                      <a:pt x="5" y="17"/>
                      <a:pt x="4" y="17"/>
                      <a:pt x="4" y="17"/>
                    </a:cubicBezTo>
                    <a:cubicBezTo>
                      <a:pt x="4" y="18"/>
                      <a:pt x="3" y="18"/>
                      <a:pt x="3" y="19"/>
                    </a:cubicBezTo>
                    <a:cubicBezTo>
                      <a:pt x="3" y="20"/>
                      <a:pt x="3" y="21"/>
                      <a:pt x="4" y="22"/>
                    </a:cubicBezTo>
                    <a:cubicBezTo>
                      <a:pt x="4" y="22"/>
                      <a:pt x="4" y="22"/>
                      <a:pt x="4" y="22"/>
                    </a:cubicBezTo>
                    <a:cubicBezTo>
                      <a:pt x="4" y="22"/>
                      <a:pt x="4" y="22"/>
                      <a:pt x="4" y="22"/>
                    </a:cubicBezTo>
                    <a:cubicBezTo>
                      <a:pt x="5" y="23"/>
                      <a:pt x="5" y="23"/>
                      <a:pt x="6" y="23"/>
                    </a:cubicBezTo>
                    <a:lnTo>
                      <a:pt x="7" y="2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23" name="Freeform 332"/>
              <p:cNvSpPr/>
              <p:nvPr/>
            </p:nvSpPr>
            <p:spPr bwMode="auto">
              <a:xfrm>
                <a:off x="4848225" y="2876377"/>
                <a:ext cx="114300" cy="185738"/>
              </a:xfrm>
              <a:custGeom>
                <a:avLst/>
                <a:gdLst>
                  <a:gd name="T0" fmla="*/ 41 w 42"/>
                  <a:gd name="T1" fmla="*/ 0 h 68"/>
                  <a:gd name="T2" fmla="*/ 40 w 42"/>
                  <a:gd name="T3" fmla="*/ 10 h 68"/>
                  <a:gd name="T4" fmla="*/ 41 w 42"/>
                  <a:gd name="T5" fmla="*/ 19 h 68"/>
                  <a:gd name="T6" fmla="*/ 25 w 42"/>
                  <a:gd name="T7" fmla="*/ 32 h 68"/>
                  <a:gd name="T8" fmla="*/ 24 w 42"/>
                  <a:gd name="T9" fmla="*/ 34 h 68"/>
                  <a:gd name="T10" fmla="*/ 23 w 42"/>
                  <a:gd name="T11" fmla="*/ 33 h 68"/>
                  <a:gd name="T12" fmla="*/ 18 w 42"/>
                  <a:gd name="T13" fmla="*/ 41 h 68"/>
                  <a:gd name="T14" fmla="*/ 21 w 42"/>
                  <a:gd name="T15" fmla="*/ 48 h 68"/>
                  <a:gd name="T16" fmla="*/ 20 w 42"/>
                  <a:gd name="T17" fmla="*/ 56 h 68"/>
                  <a:gd name="T18" fmla="*/ 21 w 42"/>
                  <a:gd name="T19" fmla="*/ 55 h 68"/>
                  <a:gd name="T20" fmla="*/ 10 w 42"/>
                  <a:gd name="T21" fmla="*/ 66 h 68"/>
                  <a:gd name="T22" fmla="*/ 11 w 42"/>
                  <a:gd name="T23" fmla="*/ 65 h 68"/>
                  <a:gd name="T24" fmla="*/ 8 w 42"/>
                  <a:gd name="T25" fmla="*/ 67 h 68"/>
                  <a:gd name="T26" fmla="*/ 7 w 42"/>
                  <a:gd name="T27" fmla="*/ 57 h 68"/>
                  <a:gd name="T28" fmla="*/ 6 w 42"/>
                  <a:gd name="T29" fmla="*/ 49 h 68"/>
                  <a:gd name="T30" fmla="*/ 10 w 42"/>
                  <a:gd name="T31" fmla="*/ 41 h 68"/>
                  <a:gd name="T32" fmla="*/ 10 w 42"/>
                  <a:gd name="T33" fmla="*/ 34 h 68"/>
                  <a:gd name="T34" fmla="*/ 11 w 42"/>
                  <a:gd name="T35" fmla="*/ 26 h 68"/>
                  <a:gd name="T36" fmla="*/ 4 w 42"/>
                  <a:gd name="T37" fmla="*/ 22 h 68"/>
                  <a:gd name="T38" fmla="*/ 0 w 42"/>
                  <a:gd name="T39" fmla="*/ 19 h 68"/>
                  <a:gd name="T40" fmla="*/ 8 w 42"/>
                  <a:gd name="T41" fmla="*/ 16 h 68"/>
                  <a:gd name="T42" fmla="*/ 12 w 42"/>
                  <a:gd name="T43" fmla="*/ 14 h 68"/>
                  <a:gd name="T44" fmla="*/ 15 w 42"/>
                  <a:gd name="T45" fmla="*/ 16 h 68"/>
                  <a:gd name="T46" fmla="*/ 17 w 42"/>
                  <a:gd name="T47" fmla="*/ 21 h 68"/>
                  <a:gd name="T48" fmla="*/ 20 w 42"/>
                  <a:gd name="T49" fmla="*/ 27 h 68"/>
                  <a:gd name="T50" fmla="*/ 21 w 42"/>
                  <a:gd name="T51" fmla="*/ 27 h 68"/>
                  <a:gd name="T52" fmla="*/ 23 w 42"/>
                  <a:gd name="T53" fmla="*/ 17 h 68"/>
                  <a:gd name="T54" fmla="*/ 19 w 42"/>
                  <a:gd name="T55" fmla="*/ 5 h 68"/>
                  <a:gd name="T56" fmla="*/ 32 w 42"/>
                  <a:gd name="T57" fmla="*/ 3 h 68"/>
                  <a:gd name="T58" fmla="*/ 41 w 42"/>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68">
                    <a:moveTo>
                      <a:pt x="41" y="0"/>
                    </a:moveTo>
                    <a:cubicBezTo>
                      <a:pt x="42" y="2"/>
                      <a:pt x="40" y="7"/>
                      <a:pt x="40" y="10"/>
                    </a:cubicBezTo>
                    <a:cubicBezTo>
                      <a:pt x="40" y="13"/>
                      <a:pt x="42" y="17"/>
                      <a:pt x="41" y="19"/>
                    </a:cubicBezTo>
                    <a:cubicBezTo>
                      <a:pt x="38" y="26"/>
                      <a:pt x="31" y="27"/>
                      <a:pt x="25" y="32"/>
                    </a:cubicBezTo>
                    <a:cubicBezTo>
                      <a:pt x="25" y="33"/>
                      <a:pt x="25" y="33"/>
                      <a:pt x="24" y="34"/>
                    </a:cubicBezTo>
                    <a:cubicBezTo>
                      <a:pt x="24" y="34"/>
                      <a:pt x="23" y="34"/>
                      <a:pt x="23" y="33"/>
                    </a:cubicBezTo>
                    <a:cubicBezTo>
                      <a:pt x="22" y="37"/>
                      <a:pt x="18" y="37"/>
                      <a:pt x="18" y="41"/>
                    </a:cubicBezTo>
                    <a:cubicBezTo>
                      <a:pt x="18" y="42"/>
                      <a:pt x="21" y="48"/>
                      <a:pt x="21" y="48"/>
                    </a:cubicBezTo>
                    <a:cubicBezTo>
                      <a:pt x="21" y="51"/>
                      <a:pt x="20" y="54"/>
                      <a:pt x="20" y="56"/>
                    </a:cubicBezTo>
                    <a:cubicBezTo>
                      <a:pt x="20" y="56"/>
                      <a:pt x="21" y="55"/>
                      <a:pt x="21" y="55"/>
                    </a:cubicBezTo>
                    <a:cubicBezTo>
                      <a:pt x="20" y="59"/>
                      <a:pt x="7" y="63"/>
                      <a:pt x="10" y="66"/>
                    </a:cubicBezTo>
                    <a:cubicBezTo>
                      <a:pt x="11" y="65"/>
                      <a:pt x="11" y="65"/>
                      <a:pt x="11" y="65"/>
                    </a:cubicBezTo>
                    <a:cubicBezTo>
                      <a:pt x="12" y="68"/>
                      <a:pt x="8" y="68"/>
                      <a:pt x="8" y="67"/>
                    </a:cubicBezTo>
                    <a:cubicBezTo>
                      <a:pt x="7" y="63"/>
                      <a:pt x="7" y="60"/>
                      <a:pt x="7" y="57"/>
                    </a:cubicBezTo>
                    <a:cubicBezTo>
                      <a:pt x="7" y="54"/>
                      <a:pt x="5" y="51"/>
                      <a:pt x="6" y="49"/>
                    </a:cubicBezTo>
                    <a:cubicBezTo>
                      <a:pt x="6" y="46"/>
                      <a:pt x="9" y="43"/>
                      <a:pt x="10" y="41"/>
                    </a:cubicBezTo>
                    <a:cubicBezTo>
                      <a:pt x="11" y="38"/>
                      <a:pt x="9" y="36"/>
                      <a:pt x="10" y="34"/>
                    </a:cubicBezTo>
                    <a:cubicBezTo>
                      <a:pt x="11" y="31"/>
                      <a:pt x="12" y="29"/>
                      <a:pt x="11" y="26"/>
                    </a:cubicBezTo>
                    <a:cubicBezTo>
                      <a:pt x="10" y="24"/>
                      <a:pt x="7" y="23"/>
                      <a:pt x="4" y="22"/>
                    </a:cubicBezTo>
                    <a:cubicBezTo>
                      <a:pt x="1" y="22"/>
                      <a:pt x="1" y="22"/>
                      <a:pt x="0" y="19"/>
                    </a:cubicBezTo>
                    <a:cubicBezTo>
                      <a:pt x="2" y="18"/>
                      <a:pt x="5" y="17"/>
                      <a:pt x="8" y="16"/>
                    </a:cubicBezTo>
                    <a:cubicBezTo>
                      <a:pt x="9" y="15"/>
                      <a:pt x="11" y="15"/>
                      <a:pt x="12" y="14"/>
                    </a:cubicBezTo>
                    <a:cubicBezTo>
                      <a:pt x="13" y="14"/>
                      <a:pt x="13" y="17"/>
                      <a:pt x="15" y="16"/>
                    </a:cubicBezTo>
                    <a:cubicBezTo>
                      <a:pt x="18" y="16"/>
                      <a:pt x="18" y="18"/>
                      <a:pt x="17" y="21"/>
                    </a:cubicBezTo>
                    <a:cubicBezTo>
                      <a:pt x="16" y="24"/>
                      <a:pt x="20" y="24"/>
                      <a:pt x="20" y="27"/>
                    </a:cubicBezTo>
                    <a:cubicBezTo>
                      <a:pt x="20" y="27"/>
                      <a:pt x="20" y="27"/>
                      <a:pt x="21" y="27"/>
                    </a:cubicBezTo>
                    <a:cubicBezTo>
                      <a:pt x="20" y="23"/>
                      <a:pt x="25" y="21"/>
                      <a:pt x="23" y="17"/>
                    </a:cubicBezTo>
                    <a:cubicBezTo>
                      <a:pt x="19" y="13"/>
                      <a:pt x="17" y="10"/>
                      <a:pt x="19" y="5"/>
                    </a:cubicBezTo>
                    <a:cubicBezTo>
                      <a:pt x="19" y="4"/>
                      <a:pt x="30" y="5"/>
                      <a:pt x="32" y="3"/>
                    </a:cubicBezTo>
                    <a:cubicBezTo>
                      <a:pt x="35" y="2"/>
                      <a:pt x="39" y="4"/>
                      <a:pt x="4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24" name="Freeform 333"/>
              <p:cNvSpPr>
                <a:spLocks noEditPoints="1"/>
              </p:cNvSpPr>
              <p:nvPr/>
            </p:nvSpPr>
            <p:spPr bwMode="auto">
              <a:xfrm>
                <a:off x="4841875" y="2870027"/>
                <a:ext cx="123825" cy="195263"/>
              </a:xfrm>
              <a:custGeom>
                <a:avLst/>
                <a:gdLst>
                  <a:gd name="T0" fmla="*/ 9 w 45"/>
                  <a:gd name="T1" fmla="*/ 69 h 71"/>
                  <a:gd name="T2" fmla="*/ 7 w 45"/>
                  <a:gd name="T3" fmla="*/ 56 h 71"/>
                  <a:gd name="T4" fmla="*/ 9 w 45"/>
                  <a:gd name="T5" fmla="*/ 46 h 71"/>
                  <a:gd name="T6" fmla="*/ 11 w 45"/>
                  <a:gd name="T7" fmla="*/ 39 h 71"/>
                  <a:gd name="T8" fmla="*/ 12 w 45"/>
                  <a:gd name="T9" fmla="*/ 29 h 71"/>
                  <a:gd name="T10" fmla="*/ 1 w 45"/>
                  <a:gd name="T11" fmla="*/ 22 h 71"/>
                  <a:gd name="T12" fmla="*/ 14 w 45"/>
                  <a:gd name="T13" fmla="*/ 15 h 71"/>
                  <a:gd name="T14" fmla="*/ 16 w 45"/>
                  <a:gd name="T15" fmla="*/ 17 h 71"/>
                  <a:gd name="T16" fmla="*/ 20 w 45"/>
                  <a:gd name="T17" fmla="*/ 24 h 71"/>
                  <a:gd name="T18" fmla="*/ 22 w 45"/>
                  <a:gd name="T19" fmla="*/ 26 h 71"/>
                  <a:gd name="T20" fmla="*/ 24 w 45"/>
                  <a:gd name="T21" fmla="*/ 20 h 71"/>
                  <a:gd name="T22" fmla="*/ 20 w 45"/>
                  <a:gd name="T23" fmla="*/ 7 h 71"/>
                  <a:gd name="T24" fmla="*/ 33 w 45"/>
                  <a:gd name="T25" fmla="*/ 5 h 71"/>
                  <a:gd name="T26" fmla="*/ 42 w 45"/>
                  <a:gd name="T27" fmla="*/ 1 h 71"/>
                  <a:gd name="T28" fmla="*/ 44 w 45"/>
                  <a:gd name="T29" fmla="*/ 1 h 71"/>
                  <a:gd name="T30" fmla="*/ 43 w 45"/>
                  <a:gd name="T31" fmla="*/ 12 h 71"/>
                  <a:gd name="T32" fmla="*/ 44 w 45"/>
                  <a:gd name="T33" fmla="*/ 22 h 71"/>
                  <a:gd name="T34" fmla="*/ 28 w 45"/>
                  <a:gd name="T35" fmla="*/ 34 h 71"/>
                  <a:gd name="T36" fmla="*/ 26 w 45"/>
                  <a:gd name="T37" fmla="*/ 38 h 71"/>
                  <a:gd name="T38" fmla="*/ 23 w 45"/>
                  <a:gd name="T39" fmla="*/ 39 h 71"/>
                  <a:gd name="T40" fmla="*/ 24 w 45"/>
                  <a:gd name="T41" fmla="*/ 49 h 71"/>
                  <a:gd name="T42" fmla="*/ 24 w 45"/>
                  <a:gd name="T43" fmla="*/ 50 h 71"/>
                  <a:gd name="T44" fmla="*/ 23 w 45"/>
                  <a:gd name="T45" fmla="*/ 54 h 71"/>
                  <a:gd name="T46" fmla="*/ 24 w 45"/>
                  <a:gd name="T47" fmla="*/ 57 h 71"/>
                  <a:gd name="T48" fmla="*/ 21 w 45"/>
                  <a:gd name="T49" fmla="*/ 63 h 71"/>
                  <a:gd name="T50" fmla="*/ 17 w 45"/>
                  <a:gd name="T51" fmla="*/ 63 h 71"/>
                  <a:gd name="T52" fmla="*/ 14 w 45"/>
                  <a:gd name="T53" fmla="*/ 66 h 71"/>
                  <a:gd name="T54" fmla="*/ 11 w 45"/>
                  <a:gd name="T55" fmla="*/ 71 h 71"/>
                  <a:gd name="T56" fmla="*/ 7 w 45"/>
                  <a:gd name="T57" fmla="*/ 23 h 71"/>
                  <a:gd name="T58" fmla="*/ 13 w 45"/>
                  <a:gd name="T59" fmla="*/ 36 h 71"/>
                  <a:gd name="T60" fmla="*/ 13 w 45"/>
                  <a:gd name="T61" fmla="*/ 43 h 71"/>
                  <a:gd name="T62" fmla="*/ 9 w 45"/>
                  <a:gd name="T63" fmla="*/ 51 h 71"/>
                  <a:gd name="T64" fmla="*/ 10 w 45"/>
                  <a:gd name="T65" fmla="*/ 59 h 71"/>
                  <a:gd name="T66" fmla="*/ 11 w 45"/>
                  <a:gd name="T67" fmla="*/ 69 h 71"/>
                  <a:gd name="T68" fmla="*/ 12 w 45"/>
                  <a:gd name="T69" fmla="*/ 68 h 71"/>
                  <a:gd name="T70" fmla="*/ 13 w 45"/>
                  <a:gd name="T71" fmla="*/ 64 h 71"/>
                  <a:gd name="T72" fmla="*/ 13 w 45"/>
                  <a:gd name="T73" fmla="*/ 64 h 71"/>
                  <a:gd name="T74" fmla="*/ 21 w 45"/>
                  <a:gd name="T75" fmla="*/ 58 h 71"/>
                  <a:gd name="T76" fmla="*/ 22 w 45"/>
                  <a:gd name="T77" fmla="*/ 50 h 71"/>
                  <a:gd name="T78" fmla="*/ 22 w 45"/>
                  <a:gd name="T79" fmla="*/ 38 h 71"/>
                  <a:gd name="T80" fmla="*/ 25 w 45"/>
                  <a:gd name="T81" fmla="*/ 33 h 71"/>
                  <a:gd name="T82" fmla="*/ 26 w 45"/>
                  <a:gd name="T83" fmla="*/ 34 h 71"/>
                  <a:gd name="T84" fmla="*/ 26 w 45"/>
                  <a:gd name="T85" fmla="*/ 33 h 71"/>
                  <a:gd name="T86" fmla="*/ 42 w 45"/>
                  <a:gd name="T87" fmla="*/ 21 h 71"/>
                  <a:gd name="T88" fmla="*/ 41 w 45"/>
                  <a:gd name="T89" fmla="*/ 12 h 71"/>
                  <a:gd name="T90" fmla="*/ 42 w 45"/>
                  <a:gd name="T91" fmla="*/ 4 h 71"/>
                  <a:gd name="T92" fmla="*/ 34 w 45"/>
                  <a:gd name="T93" fmla="*/ 6 h 71"/>
                  <a:gd name="T94" fmla="*/ 22 w 45"/>
                  <a:gd name="T95" fmla="*/ 8 h 71"/>
                  <a:gd name="T96" fmla="*/ 26 w 45"/>
                  <a:gd name="T97" fmla="*/ 19 h 71"/>
                  <a:gd name="T98" fmla="*/ 24 w 45"/>
                  <a:gd name="T99" fmla="*/ 28 h 71"/>
                  <a:gd name="T100" fmla="*/ 21 w 45"/>
                  <a:gd name="T101" fmla="*/ 30 h 71"/>
                  <a:gd name="T102" fmla="*/ 20 w 45"/>
                  <a:gd name="T103" fmla="*/ 27 h 71"/>
                  <a:gd name="T104" fmla="*/ 19 w 45"/>
                  <a:gd name="T105" fmla="*/ 20 h 71"/>
                  <a:gd name="T106" fmla="*/ 16 w 45"/>
                  <a:gd name="T107" fmla="*/ 19 h 71"/>
                  <a:gd name="T108" fmla="*/ 14 w 45"/>
                  <a:gd name="T109"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71">
                    <a:moveTo>
                      <a:pt x="11" y="71"/>
                    </a:moveTo>
                    <a:cubicBezTo>
                      <a:pt x="10" y="71"/>
                      <a:pt x="9" y="70"/>
                      <a:pt x="9" y="69"/>
                    </a:cubicBezTo>
                    <a:cubicBezTo>
                      <a:pt x="8" y="66"/>
                      <a:pt x="8" y="62"/>
                      <a:pt x="8" y="59"/>
                    </a:cubicBezTo>
                    <a:cubicBezTo>
                      <a:pt x="8" y="58"/>
                      <a:pt x="8" y="57"/>
                      <a:pt x="7" y="56"/>
                    </a:cubicBezTo>
                    <a:cubicBezTo>
                      <a:pt x="7" y="54"/>
                      <a:pt x="7" y="52"/>
                      <a:pt x="7" y="50"/>
                    </a:cubicBezTo>
                    <a:cubicBezTo>
                      <a:pt x="7" y="49"/>
                      <a:pt x="8" y="47"/>
                      <a:pt x="9" y="46"/>
                    </a:cubicBezTo>
                    <a:cubicBezTo>
                      <a:pt x="10" y="45"/>
                      <a:pt x="11" y="43"/>
                      <a:pt x="11" y="43"/>
                    </a:cubicBezTo>
                    <a:cubicBezTo>
                      <a:pt x="11" y="42"/>
                      <a:pt x="11" y="40"/>
                      <a:pt x="11" y="39"/>
                    </a:cubicBezTo>
                    <a:cubicBezTo>
                      <a:pt x="11" y="38"/>
                      <a:pt x="11" y="37"/>
                      <a:pt x="11" y="36"/>
                    </a:cubicBezTo>
                    <a:cubicBezTo>
                      <a:pt x="12" y="33"/>
                      <a:pt x="12" y="31"/>
                      <a:pt x="12" y="29"/>
                    </a:cubicBezTo>
                    <a:cubicBezTo>
                      <a:pt x="11" y="26"/>
                      <a:pt x="8" y="25"/>
                      <a:pt x="6" y="25"/>
                    </a:cubicBezTo>
                    <a:cubicBezTo>
                      <a:pt x="3" y="25"/>
                      <a:pt x="2" y="25"/>
                      <a:pt x="1" y="22"/>
                    </a:cubicBezTo>
                    <a:cubicBezTo>
                      <a:pt x="0" y="20"/>
                      <a:pt x="0" y="20"/>
                      <a:pt x="0" y="20"/>
                    </a:cubicBezTo>
                    <a:cubicBezTo>
                      <a:pt x="14" y="15"/>
                      <a:pt x="14" y="15"/>
                      <a:pt x="14" y="15"/>
                    </a:cubicBezTo>
                    <a:cubicBezTo>
                      <a:pt x="15" y="15"/>
                      <a:pt x="15" y="16"/>
                      <a:pt x="16" y="17"/>
                    </a:cubicBezTo>
                    <a:cubicBezTo>
                      <a:pt x="16" y="17"/>
                      <a:pt x="16" y="17"/>
                      <a:pt x="16" y="17"/>
                    </a:cubicBezTo>
                    <a:cubicBezTo>
                      <a:pt x="19" y="17"/>
                      <a:pt x="20" y="18"/>
                      <a:pt x="20" y="19"/>
                    </a:cubicBezTo>
                    <a:cubicBezTo>
                      <a:pt x="21" y="20"/>
                      <a:pt x="21" y="22"/>
                      <a:pt x="20" y="24"/>
                    </a:cubicBezTo>
                    <a:cubicBezTo>
                      <a:pt x="20" y="24"/>
                      <a:pt x="20" y="25"/>
                      <a:pt x="21" y="26"/>
                    </a:cubicBezTo>
                    <a:cubicBezTo>
                      <a:pt x="21" y="26"/>
                      <a:pt x="21" y="26"/>
                      <a:pt x="22" y="26"/>
                    </a:cubicBezTo>
                    <a:cubicBezTo>
                      <a:pt x="22" y="25"/>
                      <a:pt x="23" y="25"/>
                      <a:pt x="23" y="24"/>
                    </a:cubicBezTo>
                    <a:cubicBezTo>
                      <a:pt x="24" y="22"/>
                      <a:pt x="25" y="21"/>
                      <a:pt x="24" y="20"/>
                    </a:cubicBezTo>
                    <a:cubicBezTo>
                      <a:pt x="24" y="20"/>
                      <a:pt x="24" y="20"/>
                      <a:pt x="24" y="20"/>
                    </a:cubicBezTo>
                    <a:cubicBezTo>
                      <a:pt x="21" y="16"/>
                      <a:pt x="18" y="12"/>
                      <a:pt x="20" y="7"/>
                    </a:cubicBezTo>
                    <a:cubicBezTo>
                      <a:pt x="21" y="5"/>
                      <a:pt x="22" y="5"/>
                      <a:pt x="27" y="5"/>
                    </a:cubicBezTo>
                    <a:cubicBezTo>
                      <a:pt x="29" y="5"/>
                      <a:pt x="32" y="5"/>
                      <a:pt x="33" y="5"/>
                    </a:cubicBezTo>
                    <a:cubicBezTo>
                      <a:pt x="35" y="4"/>
                      <a:pt x="36" y="4"/>
                      <a:pt x="37" y="4"/>
                    </a:cubicBezTo>
                    <a:cubicBezTo>
                      <a:pt x="40" y="4"/>
                      <a:pt x="41" y="3"/>
                      <a:pt x="42" y="1"/>
                    </a:cubicBezTo>
                    <a:cubicBezTo>
                      <a:pt x="43" y="0"/>
                      <a:pt x="43" y="0"/>
                      <a:pt x="43" y="0"/>
                    </a:cubicBezTo>
                    <a:cubicBezTo>
                      <a:pt x="44" y="1"/>
                      <a:pt x="44" y="1"/>
                      <a:pt x="44" y="1"/>
                    </a:cubicBezTo>
                    <a:cubicBezTo>
                      <a:pt x="45" y="3"/>
                      <a:pt x="44" y="6"/>
                      <a:pt x="44" y="8"/>
                    </a:cubicBezTo>
                    <a:cubicBezTo>
                      <a:pt x="44" y="10"/>
                      <a:pt x="43" y="11"/>
                      <a:pt x="43" y="12"/>
                    </a:cubicBezTo>
                    <a:cubicBezTo>
                      <a:pt x="43" y="13"/>
                      <a:pt x="44" y="14"/>
                      <a:pt x="44" y="16"/>
                    </a:cubicBezTo>
                    <a:cubicBezTo>
                      <a:pt x="44" y="18"/>
                      <a:pt x="44" y="20"/>
                      <a:pt x="44" y="22"/>
                    </a:cubicBezTo>
                    <a:cubicBezTo>
                      <a:pt x="42" y="27"/>
                      <a:pt x="38" y="29"/>
                      <a:pt x="34" y="31"/>
                    </a:cubicBezTo>
                    <a:cubicBezTo>
                      <a:pt x="32" y="32"/>
                      <a:pt x="30" y="33"/>
                      <a:pt x="28" y="34"/>
                    </a:cubicBezTo>
                    <a:cubicBezTo>
                      <a:pt x="28" y="35"/>
                      <a:pt x="28" y="36"/>
                      <a:pt x="27" y="37"/>
                    </a:cubicBezTo>
                    <a:cubicBezTo>
                      <a:pt x="26" y="38"/>
                      <a:pt x="26" y="38"/>
                      <a:pt x="26" y="38"/>
                    </a:cubicBezTo>
                    <a:cubicBezTo>
                      <a:pt x="25" y="37"/>
                      <a:pt x="25" y="37"/>
                      <a:pt x="25" y="37"/>
                    </a:cubicBezTo>
                    <a:cubicBezTo>
                      <a:pt x="25" y="38"/>
                      <a:pt x="24" y="39"/>
                      <a:pt x="23" y="39"/>
                    </a:cubicBezTo>
                    <a:cubicBezTo>
                      <a:pt x="22" y="40"/>
                      <a:pt x="21" y="41"/>
                      <a:pt x="21" y="43"/>
                    </a:cubicBezTo>
                    <a:cubicBezTo>
                      <a:pt x="21" y="43"/>
                      <a:pt x="23" y="48"/>
                      <a:pt x="24" y="49"/>
                    </a:cubicBezTo>
                    <a:cubicBezTo>
                      <a:pt x="24" y="49"/>
                      <a:pt x="24" y="49"/>
                      <a:pt x="24" y="49"/>
                    </a:cubicBezTo>
                    <a:cubicBezTo>
                      <a:pt x="24" y="50"/>
                      <a:pt x="24" y="50"/>
                      <a:pt x="24" y="50"/>
                    </a:cubicBezTo>
                    <a:cubicBezTo>
                      <a:pt x="24" y="51"/>
                      <a:pt x="24" y="51"/>
                      <a:pt x="24" y="52"/>
                    </a:cubicBezTo>
                    <a:cubicBezTo>
                      <a:pt x="24" y="53"/>
                      <a:pt x="23" y="53"/>
                      <a:pt x="23" y="54"/>
                    </a:cubicBezTo>
                    <a:cubicBezTo>
                      <a:pt x="24" y="53"/>
                      <a:pt x="24" y="53"/>
                      <a:pt x="24" y="53"/>
                    </a:cubicBezTo>
                    <a:cubicBezTo>
                      <a:pt x="24" y="57"/>
                      <a:pt x="24" y="57"/>
                      <a:pt x="24" y="57"/>
                    </a:cubicBezTo>
                    <a:cubicBezTo>
                      <a:pt x="24" y="58"/>
                      <a:pt x="23" y="59"/>
                      <a:pt x="23" y="59"/>
                    </a:cubicBezTo>
                    <a:cubicBezTo>
                      <a:pt x="21" y="63"/>
                      <a:pt x="21" y="63"/>
                      <a:pt x="21" y="63"/>
                    </a:cubicBezTo>
                    <a:cubicBezTo>
                      <a:pt x="21" y="61"/>
                      <a:pt x="21" y="61"/>
                      <a:pt x="21" y="61"/>
                    </a:cubicBezTo>
                    <a:cubicBezTo>
                      <a:pt x="20" y="62"/>
                      <a:pt x="19" y="62"/>
                      <a:pt x="17" y="63"/>
                    </a:cubicBezTo>
                    <a:cubicBezTo>
                      <a:pt x="16" y="64"/>
                      <a:pt x="15" y="65"/>
                      <a:pt x="14" y="66"/>
                    </a:cubicBezTo>
                    <a:cubicBezTo>
                      <a:pt x="14" y="66"/>
                      <a:pt x="14" y="66"/>
                      <a:pt x="14" y="66"/>
                    </a:cubicBezTo>
                    <a:cubicBezTo>
                      <a:pt x="14" y="68"/>
                      <a:pt x="14" y="69"/>
                      <a:pt x="13" y="69"/>
                    </a:cubicBezTo>
                    <a:cubicBezTo>
                      <a:pt x="13" y="70"/>
                      <a:pt x="12" y="71"/>
                      <a:pt x="11" y="71"/>
                    </a:cubicBezTo>
                    <a:close/>
                    <a:moveTo>
                      <a:pt x="3" y="21"/>
                    </a:moveTo>
                    <a:cubicBezTo>
                      <a:pt x="4" y="23"/>
                      <a:pt x="4" y="23"/>
                      <a:pt x="7" y="23"/>
                    </a:cubicBezTo>
                    <a:cubicBezTo>
                      <a:pt x="10" y="24"/>
                      <a:pt x="13" y="25"/>
                      <a:pt x="14" y="28"/>
                    </a:cubicBezTo>
                    <a:cubicBezTo>
                      <a:pt x="14" y="31"/>
                      <a:pt x="14" y="33"/>
                      <a:pt x="13" y="36"/>
                    </a:cubicBezTo>
                    <a:cubicBezTo>
                      <a:pt x="13" y="37"/>
                      <a:pt x="13" y="38"/>
                      <a:pt x="13" y="39"/>
                    </a:cubicBezTo>
                    <a:cubicBezTo>
                      <a:pt x="13" y="40"/>
                      <a:pt x="13" y="42"/>
                      <a:pt x="13" y="43"/>
                    </a:cubicBezTo>
                    <a:cubicBezTo>
                      <a:pt x="12" y="44"/>
                      <a:pt x="12" y="45"/>
                      <a:pt x="11" y="47"/>
                    </a:cubicBezTo>
                    <a:cubicBezTo>
                      <a:pt x="10" y="48"/>
                      <a:pt x="9" y="50"/>
                      <a:pt x="9" y="51"/>
                    </a:cubicBezTo>
                    <a:cubicBezTo>
                      <a:pt x="9" y="52"/>
                      <a:pt x="9" y="54"/>
                      <a:pt x="9" y="55"/>
                    </a:cubicBezTo>
                    <a:cubicBezTo>
                      <a:pt x="10" y="56"/>
                      <a:pt x="10" y="58"/>
                      <a:pt x="10" y="59"/>
                    </a:cubicBezTo>
                    <a:cubicBezTo>
                      <a:pt x="10" y="62"/>
                      <a:pt x="10" y="65"/>
                      <a:pt x="11" y="69"/>
                    </a:cubicBezTo>
                    <a:cubicBezTo>
                      <a:pt x="11" y="69"/>
                      <a:pt x="11" y="69"/>
                      <a:pt x="11" y="69"/>
                    </a:cubicBezTo>
                    <a:cubicBezTo>
                      <a:pt x="11" y="69"/>
                      <a:pt x="11" y="69"/>
                      <a:pt x="11" y="69"/>
                    </a:cubicBezTo>
                    <a:cubicBezTo>
                      <a:pt x="11" y="69"/>
                      <a:pt x="12" y="69"/>
                      <a:pt x="12" y="68"/>
                    </a:cubicBezTo>
                    <a:cubicBezTo>
                      <a:pt x="11" y="68"/>
                      <a:pt x="11" y="67"/>
                      <a:pt x="11" y="67"/>
                    </a:cubicBezTo>
                    <a:cubicBezTo>
                      <a:pt x="11" y="66"/>
                      <a:pt x="12" y="65"/>
                      <a:pt x="13" y="64"/>
                    </a:cubicBezTo>
                    <a:cubicBezTo>
                      <a:pt x="13" y="63"/>
                      <a:pt x="13" y="63"/>
                      <a:pt x="13" y="63"/>
                    </a:cubicBezTo>
                    <a:cubicBezTo>
                      <a:pt x="13" y="64"/>
                      <a:pt x="13" y="64"/>
                      <a:pt x="13" y="64"/>
                    </a:cubicBezTo>
                    <a:cubicBezTo>
                      <a:pt x="14" y="63"/>
                      <a:pt x="15" y="62"/>
                      <a:pt x="16" y="62"/>
                    </a:cubicBezTo>
                    <a:cubicBezTo>
                      <a:pt x="18" y="61"/>
                      <a:pt x="20" y="59"/>
                      <a:pt x="21" y="58"/>
                    </a:cubicBezTo>
                    <a:cubicBezTo>
                      <a:pt x="21" y="56"/>
                      <a:pt x="21" y="54"/>
                      <a:pt x="22" y="52"/>
                    </a:cubicBezTo>
                    <a:cubicBezTo>
                      <a:pt x="22" y="51"/>
                      <a:pt x="22" y="51"/>
                      <a:pt x="22" y="50"/>
                    </a:cubicBezTo>
                    <a:cubicBezTo>
                      <a:pt x="21" y="48"/>
                      <a:pt x="19" y="43"/>
                      <a:pt x="19" y="43"/>
                    </a:cubicBezTo>
                    <a:cubicBezTo>
                      <a:pt x="19" y="40"/>
                      <a:pt x="21" y="39"/>
                      <a:pt x="22" y="38"/>
                    </a:cubicBezTo>
                    <a:cubicBezTo>
                      <a:pt x="23" y="37"/>
                      <a:pt x="24" y="36"/>
                      <a:pt x="24" y="35"/>
                    </a:cubicBezTo>
                    <a:cubicBezTo>
                      <a:pt x="25" y="33"/>
                      <a:pt x="25" y="33"/>
                      <a:pt x="25" y="33"/>
                    </a:cubicBezTo>
                    <a:cubicBezTo>
                      <a:pt x="26" y="35"/>
                      <a:pt x="26" y="35"/>
                      <a:pt x="26" y="35"/>
                    </a:cubicBezTo>
                    <a:cubicBezTo>
                      <a:pt x="26" y="34"/>
                      <a:pt x="26" y="34"/>
                      <a:pt x="26" y="34"/>
                    </a:cubicBezTo>
                    <a:cubicBezTo>
                      <a:pt x="26" y="33"/>
                      <a:pt x="26" y="33"/>
                      <a:pt x="26" y="33"/>
                    </a:cubicBezTo>
                    <a:cubicBezTo>
                      <a:pt x="26" y="33"/>
                      <a:pt x="26" y="33"/>
                      <a:pt x="26" y="33"/>
                    </a:cubicBezTo>
                    <a:cubicBezTo>
                      <a:pt x="28" y="31"/>
                      <a:pt x="31" y="30"/>
                      <a:pt x="33" y="29"/>
                    </a:cubicBezTo>
                    <a:cubicBezTo>
                      <a:pt x="37" y="27"/>
                      <a:pt x="40" y="25"/>
                      <a:pt x="42" y="21"/>
                    </a:cubicBezTo>
                    <a:cubicBezTo>
                      <a:pt x="42" y="20"/>
                      <a:pt x="42" y="18"/>
                      <a:pt x="42" y="16"/>
                    </a:cubicBezTo>
                    <a:cubicBezTo>
                      <a:pt x="42" y="15"/>
                      <a:pt x="41" y="13"/>
                      <a:pt x="41" y="12"/>
                    </a:cubicBezTo>
                    <a:cubicBezTo>
                      <a:pt x="41" y="11"/>
                      <a:pt x="42" y="9"/>
                      <a:pt x="42" y="8"/>
                    </a:cubicBezTo>
                    <a:cubicBezTo>
                      <a:pt x="42" y="7"/>
                      <a:pt x="42" y="5"/>
                      <a:pt x="42" y="4"/>
                    </a:cubicBezTo>
                    <a:cubicBezTo>
                      <a:pt x="41" y="6"/>
                      <a:pt x="39" y="6"/>
                      <a:pt x="37" y="6"/>
                    </a:cubicBezTo>
                    <a:cubicBezTo>
                      <a:pt x="36" y="6"/>
                      <a:pt x="35" y="6"/>
                      <a:pt x="34" y="6"/>
                    </a:cubicBezTo>
                    <a:cubicBezTo>
                      <a:pt x="33" y="7"/>
                      <a:pt x="31" y="7"/>
                      <a:pt x="27" y="7"/>
                    </a:cubicBezTo>
                    <a:cubicBezTo>
                      <a:pt x="25" y="7"/>
                      <a:pt x="23" y="7"/>
                      <a:pt x="22" y="8"/>
                    </a:cubicBezTo>
                    <a:cubicBezTo>
                      <a:pt x="20" y="12"/>
                      <a:pt x="22" y="15"/>
                      <a:pt x="25" y="19"/>
                    </a:cubicBezTo>
                    <a:cubicBezTo>
                      <a:pt x="26" y="19"/>
                      <a:pt x="26" y="19"/>
                      <a:pt x="26" y="19"/>
                    </a:cubicBezTo>
                    <a:cubicBezTo>
                      <a:pt x="27" y="21"/>
                      <a:pt x="26" y="23"/>
                      <a:pt x="25" y="25"/>
                    </a:cubicBezTo>
                    <a:cubicBezTo>
                      <a:pt x="24" y="26"/>
                      <a:pt x="23" y="27"/>
                      <a:pt x="24" y="28"/>
                    </a:cubicBezTo>
                    <a:cubicBezTo>
                      <a:pt x="24" y="30"/>
                      <a:pt x="24" y="30"/>
                      <a:pt x="24" y="30"/>
                    </a:cubicBezTo>
                    <a:cubicBezTo>
                      <a:pt x="21" y="30"/>
                      <a:pt x="21" y="30"/>
                      <a:pt x="21" y="30"/>
                    </a:cubicBezTo>
                    <a:cubicBezTo>
                      <a:pt x="21" y="29"/>
                      <a:pt x="21" y="29"/>
                      <a:pt x="21" y="29"/>
                    </a:cubicBezTo>
                    <a:cubicBezTo>
                      <a:pt x="21" y="28"/>
                      <a:pt x="20" y="28"/>
                      <a:pt x="20" y="27"/>
                    </a:cubicBezTo>
                    <a:cubicBezTo>
                      <a:pt x="19" y="26"/>
                      <a:pt x="17" y="25"/>
                      <a:pt x="18" y="23"/>
                    </a:cubicBezTo>
                    <a:cubicBezTo>
                      <a:pt x="19" y="21"/>
                      <a:pt x="19" y="20"/>
                      <a:pt x="19" y="20"/>
                    </a:cubicBezTo>
                    <a:cubicBezTo>
                      <a:pt x="18" y="20"/>
                      <a:pt x="18" y="19"/>
                      <a:pt x="17" y="19"/>
                    </a:cubicBezTo>
                    <a:cubicBezTo>
                      <a:pt x="16" y="19"/>
                      <a:pt x="16" y="19"/>
                      <a:pt x="16" y="19"/>
                    </a:cubicBezTo>
                    <a:cubicBezTo>
                      <a:pt x="15" y="19"/>
                      <a:pt x="15" y="18"/>
                      <a:pt x="14" y="18"/>
                    </a:cubicBezTo>
                    <a:cubicBezTo>
                      <a:pt x="14" y="18"/>
                      <a:pt x="14" y="18"/>
                      <a:pt x="14" y="17"/>
                    </a:cubicBezTo>
                    <a:lnTo>
                      <a:pt x="3" y="21"/>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25" name="Freeform 334"/>
              <p:cNvSpPr/>
              <p:nvPr/>
            </p:nvSpPr>
            <p:spPr bwMode="auto">
              <a:xfrm>
                <a:off x="4841875" y="2771602"/>
                <a:ext cx="123825" cy="117475"/>
              </a:xfrm>
              <a:custGeom>
                <a:avLst/>
                <a:gdLst>
                  <a:gd name="T0" fmla="*/ 21 w 45"/>
                  <a:gd name="T1" fmla="*/ 42 h 43"/>
                  <a:gd name="T2" fmla="*/ 40 w 45"/>
                  <a:gd name="T3" fmla="*/ 40 h 43"/>
                  <a:gd name="T4" fmla="*/ 40 w 45"/>
                  <a:gd name="T5" fmla="*/ 35 h 43"/>
                  <a:gd name="T6" fmla="*/ 39 w 45"/>
                  <a:gd name="T7" fmla="*/ 30 h 43"/>
                  <a:gd name="T8" fmla="*/ 40 w 45"/>
                  <a:gd name="T9" fmla="*/ 25 h 43"/>
                  <a:gd name="T10" fmla="*/ 37 w 45"/>
                  <a:gd name="T11" fmla="*/ 21 h 43"/>
                  <a:gd name="T12" fmla="*/ 39 w 45"/>
                  <a:gd name="T13" fmla="*/ 15 h 43"/>
                  <a:gd name="T14" fmla="*/ 34 w 45"/>
                  <a:gd name="T15" fmla="*/ 12 h 43"/>
                  <a:gd name="T16" fmla="*/ 32 w 45"/>
                  <a:gd name="T17" fmla="*/ 9 h 43"/>
                  <a:gd name="T18" fmla="*/ 22 w 45"/>
                  <a:gd name="T19" fmla="*/ 3 h 43"/>
                  <a:gd name="T20" fmla="*/ 15 w 45"/>
                  <a:gd name="T21" fmla="*/ 5 h 43"/>
                  <a:gd name="T22" fmla="*/ 17 w 45"/>
                  <a:gd name="T23" fmla="*/ 6 h 43"/>
                  <a:gd name="T24" fmla="*/ 13 w 45"/>
                  <a:gd name="T25" fmla="*/ 8 h 43"/>
                  <a:gd name="T26" fmla="*/ 11 w 45"/>
                  <a:gd name="T27" fmla="*/ 6 h 43"/>
                  <a:gd name="T28" fmla="*/ 9 w 45"/>
                  <a:gd name="T29" fmla="*/ 8 h 43"/>
                  <a:gd name="T30" fmla="*/ 9 w 45"/>
                  <a:gd name="T31" fmla="*/ 1 h 43"/>
                  <a:gd name="T32" fmla="*/ 4 w 45"/>
                  <a:gd name="T33" fmla="*/ 1 h 43"/>
                  <a:gd name="T34" fmla="*/ 3 w 45"/>
                  <a:gd name="T35" fmla="*/ 13 h 43"/>
                  <a:gd name="T36" fmla="*/ 1 w 45"/>
                  <a:gd name="T37" fmla="*/ 14 h 43"/>
                  <a:gd name="T38" fmla="*/ 1 w 45"/>
                  <a:gd name="T39" fmla="*/ 19 h 43"/>
                  <a:gd name="T40" fmla="*/ 1 w 45"/>
                  <a:gd name="T41" fmla="*/ 22 h 43"/>
                  <a:gd name="T42" fmla="*/ 4 w 45"/>
                  <a:gd name="T43" fmla="*/ 24 h 43"/>
                  <a:gd name="T44" fmla="*/ 6 w 45"/>
                  <a:gd name="T45" fmla="*/ 31 h 43"/>
                  <a:gd name="T46" fmla="*/ 14 w 45"/>
                  <a:gd name="T47" fmla="*/ 34 h 43"/>
                  <a:gd name="T48" fmla="*/ 19 w 45"/>
                  <a:gd name="T49" fmla="*/ 36 h 43"/>
                  <a:gd name="T50" fmla="*/ 21 w 45"/>
                  <a:gd name="T5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43">
                    <a:moveTo>
                      <a:pt x="21" y="42"/>
                    </a:moveTo>
                    <a:cubicBezTo>
                      <a:pt x="28" y="42"/>
                      <a:pt x="34" y="43"/>
                      <a:pt x="40" y="40"/>
                    </a:cubicBezTo>
                    <a:cubicBezTo>
                      <a:pt x="45" y="38"/>
                      <a:pt x="41" y="37"/>
                      <a:pt x="40" y="35"/>
                    </a:cubicBezTo>
                    <a:cubicBezTo>
                      <a:pt x="39" y="33"/>
                      <a:pt x="39" y="32"/>
                      <a:pt x="39" y="30"/>
                    </a:cubicBezTo>
                    <a:cubicBezTo>
                      <a:pt x="38" y="28"/>
                      <a:pt x="40" y="26"/>
                      <a:pt x="40" y="25"/>
                    </a:cubicBezTo>
                    <a:cubicBezTo>
                      <a:pt x="39" y="24"/>
                      <a:pt x="36" y="23"/>
                      <a:pt x="37" y="21"/>
                    </a:cubicBezTo>
                    <a:cubicBezTo>
                      <a:pt x="37" y="20"/>
                      <a:pt x="39" y="16"/>
                      <a:pt x="39" y="15"/>
                    </a:cubicBezTo>
                    <a:cubicBezTo>
                      <a:pt x="38" y="14"/>
                      <a:pt x="35" y="13"/>
                      <a:pt x="34" y="12"/>
                    </a:cubicBezTo>
                    <a:cubicBezTo>
                      <a:pt x="32" y="11"/>
                      <a:pt x="33" y="10"/>
                      <a:pt x="32" y="9"/>
                    </a:cubicBezTo>
                    <a:cubicBezTo>
                      <a:pt x="29" y="6"/>
                      <a:pt x="25" y="5"/>
                      <a:pt x="22" y="3"/>
                    </a:cubicBezTo>
                    <a:cubicBezTo>
                      <a:pt x="18" y="0"/>
                      <a:pt x="18" y="1"/>
                      <a:pt x="15" y="5"/>
                    </a:cubicBezTo>
                    <a:cubicBezTo>
                      <a:pt x="15" y="5"/>
                      <a:pt x="16" y="6"/>
                      <a:pt x="17" y="6"/>
                    </a:cubicBezTo>
                    <a:cubicBezTo>
                      <a:pt x="15" y="6"/>
                      <a:pt x="14" y="7"/>
                      <a:pt x="13" y="8"/>
                    </a:cubicBezTo>
                    <a:cubicBezTo>
                      <a:pt x="13" y="7"/>
                      <a:pt x="12" y="7"/>
                      <a:pt x="11" y="6"/>
                    </a:cubicBezTo>
                    <a:cubicBezTo>
                      <a:pt x="10" y="7"/>
                      <a:pt x="10" y="7"/>
                      <a:pt x="9" y="8"/>
                    </a:cubicBezTo>
                    <a:cubicBezTo>
                      <a:pt x="9" y="5"/>
                      <a:pt x="9" y="3"/>
                      <a:pt x="9" y="1"/>
                    </a:cubicBezTo>
                    <a:cubicBezTo>
                      <a:pt x="7" y="1"/>
                      <a:pt x="5" y="1"/>
                      <a:pt x="4" y="1"/>
                    </a:cubicBezTo>
                    <a:cubicBezTo>
                      <a:pt x="6" y="5"/>
                      <a:pt x="5" y="9"/>
                      <a:pt x="3" y="13"/>
                    </a:cubicBezTo>
                    <a:cubicBezTo>
                      <a:pt x="2" y="14"/>
                      <a:pt x="1" y="14"/>
                      <a:pt x="1" y="14"/>
                    </a:cubicBezTo>
                    <a:cubicBezTo>
                      <a:pt x="0" y="15"/>
                      <a:pt x="1" y="18"/>
                      <a:pt x="1" y="19"/>
                    </a:cubicBezTo>
                    <a:cubicBezTo>
                      <a:pt x="2" y="19"/>
                      <a:pt x="1" y="22"/>
                      <a:pt x="1" y="22"/>
                    </a:cubicBezTo>
                    <a:cubicBezTo>
                      <a:pt x="1" y="23"/>
                      <a:pt x="3" y="23"/>
                      <a:pt x="4" y="24"/>
                    </a:cubicBezTo>
                    <a:cubicBezTo>
                      <a:pt x="5" y="26"/>
                      <a:pt x="4" y="29"/>
                      <a:pt x="6" y="31"/>
                    </a:cubicBezTo>
                    <a:cubicBezTo>
                      <a:pt x="8" y="32"/>
                      <a:pt x="12" y="33"/>
                      <a:pt x="14" y="34"/>
                    </a:cubicBezTo>
                    <a:cubicBezTo>
                      <a:pt x="15" y="34"/>
                      <a:pt x="17" y="35"/>
                      <a:pt x="19" y="36"/>
                    </a:cubicBezTo>
                    <a:cubicBezTo>
                      <a:pt x="20" y="37"/>
                      <a:pt x="20" y="41"/>
                      <a:pt x="21" y="4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26" name="Freeform 335"/>
              <p:cNvSpPr>
                <a:spLocks noEditPoints="1"/>
              </p:cNvSpPr>
              <p:nvPr/>
            </p:nvSpPr>
            <p:spPr bwMode="auto">
              <a:xfrm>
                <a:off x="4838700" y="2771602"/>
                <a:ext cx="123825" cy="117475"/>
              </a:xfrm>
              <a:custGeom>
                <a:avLst/>
                <a:gdLst>
                  <a:gd name="T0" fmla="*/ 21 w 45"/>
                  <a:gd name="T1" fmla="*/ 43 h 43"/>
                  <a:gd name="T2" fmla="*/ 19 w 45"/>
                  <a:gd name="T3" fmla="*/ 37 h 43"/>
                  <a:gd name="T4" fmla="*/ 14 w 45"/>
                  <a:gd name="T5" fmla="*/ 35 h 43"/>
                  <a:gd name="T6" fmla="*/ 6 w 45"/>
                  <a:gd name="T7" fmla="*/ 31 h 43"/>
                  <a:gd name="T8" fmla="*/ 4 w 45"/>
                  <a:gd name="T9" fmla="*/ 25 h 43"/>
                  <a:gd name="T10" fmla="*/ 1 w 45"/>
                  <a:gd name="T11" fmla="*/ 22 h 43"/>
                  <a:gd name="T12" fmla="*/ 1 w 45"/>
                  <a:gd name="T13" fmla="*/ 19 h 43"/>
                  <a:gd name="T14" fmla="*/ 1 w 45"/>
                  <a:gd name="T15" fmla="*/ 14 h 43"/>
                  <a:gd name="T16" fmla="*/ 3 w 45"/>
                  <a:gd name="T17" fmla="*/ 13 h 43"/>
                  <a:gd name="T18" fmla="*/ 3 w 45"/>
                  <a:gd name="T19" fmla="*/ 0 h 43"/>
                  <a:gd name="T20" fmla="*/ 11 w 45"/>
                  <a:gd name="T21" fmla="*/ 2 h 43"/>
                  <a:gd name="T22" fmla="*/ 11 w 45"/>
                  <a:gd name="T23" fmla="*/ 4 h 43"/>
                  <a:gd name="T24" fmla="*/ 14 w 45"/>
                  <a:gd name="T25" fmla="*/ 6 h 43"/>
                  <a:gd name="T26" fmla="*/ 14 w 45"/>
                  <a:gd name="T27" fmla="*/ 5 h 43"/>
                  <a:gd name="T28" fmla="*/ 16 w 45"/>
                  <a:gd name="T29" fmla="*/ 3 h 43"/>
                  <a:gd name="T30" fmla="*/ 23 w 45"/>
                  <a:gd name="T31" fmla="*/ 2 h 43"/>
                  <a:gd name="T32" fmla="*/ 34 w 45"/>
                  <a:gd name="T33" fmla="*/ 8 h 43"/>
                  <a:gd name="T34" fmla="*/ 36 w 45"/>
                  <a:gd name="T35" fmla="*/ 12 h 43"/>
                  <a:gd name="T36" fmla="*/ 40 w 45"/>
                  <a:gd name="T37" fmla="*/ 15 h 43"/>
                  <a:gd name="T38" fmla="*/ 39 w 45"/>
                  <a:gd name="T39" fmla="*/ 22 h 43"/>
                  <a:gd name="T40" fmla="*/ 41 w 45"/>
                  <a:gd name="T41" fmla="*/ 24 h 43"/>
                  <a:gd name="T42" fmla="*/ 40 w 45"/>
                  <a:gd name="T43" fmla="*/ 30 h 43"/>
                  <a:gd name="T44" fmla="*/ 43 w 45"/>
                  <a:gd name="T45" fmla="*/ 36 h 43"/>
                  <a:gd name="T46" fmla="*/ 42 w 45"/>
                  <a:gd name="T47" fmla="*/ 41 h 43"/>
                  <a:gd name="T48" fmla="*/ 22 w 45"/>
                  <a:gd name="T49" fmla="*/ 43 h 43"/>
                  <a:gd name="T50" fmla="*/ 4 w 45"/>
                  <a:gd name="T51" fmla="*/ 22 h 43"/>
                  <a:gd name="T52" fmla="*/ 7 w 45"/>
                  <a:gd name="T53" fmla="*/ 27 h 43"/>
                  <a:gd name="T54" fmla="*/ 14 w 45"/>
                  <a:gd name="T55" fmla="*/ 33 h 43"/>
                  <a:gd name="T56" fmla="*/ 16 w 45"/>
                  <a:gd name="T57" fmla="*/ 33 h 43"/>
                  <a:gd name="T58" fmla="*/ 22 w 45"/>
                  <a:gd name="T59" fmla="*/ 39 h 43"/>
                  <a:gd name="T60" fmla="*/ 28 w 45"/>
                  <a:gd name="T61" fmla="*/ 41 h 43"/>
                  <a:gd name="T62" fmla="*/ 43 w 45"/>
                  <a:gd name="T63" fmla="*/ 38 h 43"/>
                  <a:gd name="T64" fmla="*/ 40 w 45"/>
                  <a:gd name="T65" fmla="*/ 35 h 43"/>
                  <a:gd name="T66" fmla="*/ 39 w 45"/>
                  <a:gd name="T67" fmla="*/ 27 h 43"/>
                  <a:gd name="T68" fmla="*/ 39 w 45"/>
                  <a:gd name="T69" fmla="*/ 24 h 43"/>
                  <a:gd name="T70" fmla="*/ 37 w 45"/>
                  <a:gd name="T71" fmla="*/ 19 h 43"/>
                  <a:gd name="T72" fmla="*/ 36 w 45"/>
                  <a:gd name="T73" fmla="*/ 14 h 43"/>
                  <a:gd name="T74" fmla="*/ 33 w 45"/>
                  <a:gd name="T75" fmla="*/ 11 h 43"/>
                  <a:gd name="T76" fmla="*/ 26 w 45"/>
                  <a:gd name="T77" fmla="*/ 5 h 43"/>
                  <a:gd name="T78" fmla="*/ 20 w 45"/>
                  <a:gd name="T79" fmla="*/ 2 h 43"/>
                  <a:gd name="T80" fmla="*/ 17 w 45"/>
                  <a:gd name="T81" fmla="*/ 5 h 43"/>
                  <a:gd name="T82" fmla="*/ 18 w 45"/>
                  <a:gd name="T83" fmla="*/ 7 h 43"/>
                  <a:gd name="T84" fmla="*/ 14 w 45"/>
                  <a:gd name="T85" fmla="*/ 11 h 43"/>
                  <a:gd name="T86" fmla="*/ 12 w 45"/>
                  <a:gd name="T87" fmla="*/ 7 h 43"/>
                  <a:gd name="T88" fmla="*/ 11 w 45"/>
                  <a:gd name="T89" fmla="*/ 8 h 43"/>
                  <a:gd name="T90" fmla="*/ 9 w 45"/>
                  <a:gd name="T91" fmla="*/ 8 h 43"/>
                  <a:gd name="T92" fmla="*/ 9 w 45"/>
                  <a:gd name="T93" fmla="*/ 2 h 43"/>
                  <a:gd name="T94" fmla="*/ 5 w 45"/>
                  <a:gd name="T95" fmla="*/ 14 h 43"/>
                  <a:gd name="T96" fmla="*/ 2 w 45"/>
                  <a:gd name="T97" fmla="*/ 15 h 43"/>
                  <a:gd name="T98" fmla="*/ 3 w 45"/>
                  <a:gd name="T99" fmla="*/ 18 h 43"/>
                  <a:gd name="T100" fmla="*/ 3 w 45"/>
                  <a:gd name="T101"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43">
                    <a:moveTo>
                      <a:pt x="22" y="43"/>
                    </a:moveTo>
                    <a:cubicBezTo>
                      <a:pt x="21" y="43"/>
                      <a:pt x="21" y="43"/>
                      <a:pt x="21" y="43"/>
                    </a:cubicBezTo>
                    <a:cubicBezTo>
                      <a:pt x="20" y="42"/>
                      <a:pt x="20" y="40"/>
                      <a:pt x="20" y="39"/>
                    </a:cubicBezTo>
                    <a:cubicBezTo>
                      <a:pt x="20" y="38"/>
                      <a:pt x="20" y="37"/>
                      <a:pt x="19" y="37"/>
                    </a:cubicBezTo>
                    <a:cubicBezTo>
                      <a:pt x="18" y="36"/>
                      <a:pt x="17" y="36"/>
                      <a:pt x="16" y="35"/>
                    </a:cubicBezTo>
                    <a:cubicBezTo>
                      <a:pt x="15" y="35"/>
                      <a:pt x="15" y="35"/>
                      <a:pt x="14" y="35"/>
                    </a:cubicBezTo>
                    <a:cubicBezTo>
                      <a:pt x="14" y="35"/>
                      <a:pt x="14" y="35"/>
                      <a:pt x="14" y="35"/>
                    </a:cubicBezTo>
                    <a:cubicBezTo>
                      <a:pt x="11" y="34"/>
                      <a:pt x="8" y="33"/>
                      <a:pt x="6" y="31"/>
                    </a:cubicBezTo>
                    <a:cubicBezTo>
                      <a:pt x="5" y="30"/>
                      <a:pt x="5" y="28"/>
                      <a:pt x="5" y="27"/>
                    </a:cubicBezTo>
                    <a:cubicBezTo>
                      <a:pt x="4" y="26"/>
                      <a:pt x="4" y="25"/>
                      <a:pt x="4" y="25"/>
                    </a:cubicBezTo>
                    <a:cubicBezTo>
                      <a:pt x="4" y="24"/>
                      <a:pt x="3" y="24"/>
                      <a:pt x="3" y="24"/>
                    </a:cubicBezTo>
                    <a:cubicBezTo>
                      <a:pt x="2" y="24"/>
                      <a:pt x="2" y="23"/>
                      <a:pt x="1" y="22"/>
                    </a:cubicBezTo>
                    <a:cubicBezTo>
                      <a:pt x="1" y="22"/>
                      <a:pt x="1" y="21"/>
                      <a:pt x="1" y="20"/>
                    </a:cubicBezTo>
                    <a:cubicBezTo>
                      <a:pt x="1" y="20"/>
                      <a:pt x="1" y="19"/>
                      <a:pt x="1" y="19"/>
                    </a:cubicBezTo>
                    <a:cubicBezTo>
                      <a:pt x="1" y="19"/>
                      <a:pt x="1" y="18"/>
                      <a:pt x="1" y="18"/>
                    </a:cubicBezTo>
                    <a:cubicBezTo>
                      <a:pt x="1" y="16"/>
                      <a:pt x="0" y="15"/>
                      <a:pt x="1" y="14"/>
                    </a:cubicBezTo>
                    <a:cubicBezTo>
                      <a:pt x="1" y="13"/>
                      <a:pt x="1" y="13"/>
                      <a:pt x="2" y="13"/>
                    </a:cubicBezTo>
                    <a:cubicBezTo>
                      <a:pt x="2" y="13"/>
                      <a:pt x="3" y="13"/>
                      <a:pt x="3" y="13"/>
                    </a:cubicBezTo>
                    <a:cubicBezTo>
                      <a:pt x="5" y="9"/>
                      <a:pt x="5" y="5"/>
                      <a:pt x="4" y="1"/>
                    </a:cubicBezTo>
                    <a:cubicBezTo>
                      <a:pt x="3" y="0"/>
                      <a:pt x="3" y="0"/>
                      <a:pt x="3" y="0"/>
                    </a:cubicBezTo>
                    <a:cubicBezTo>
                      <a:pt x="11" y="0"/>
                      <a:pt x="11" y="0"/>
                      <a:pt x="11" y="0"/>
                    </a:cubicBezTo>
                    <a:cubicBezTo>
                      <a:pt x="11" y="2"/>
                      <a:pt x="11" y="2"/>
                      <a:pt x="11" y="2"/>
                    </a:cubicBezTo>
                    <a:cubicBezTo>
                      <a:pt x="11" y="3"/>
                      <a:pt x="11" y="4"/>
                      <a:pt x="11" y="5"/>
                    </a:cubicBezTo>
                    <a:cubicBezTo>
                      <a:pt x="11" y="4"/>
                      <a:pt x="11" y="4"/>
                      <a:pt x="11" y="4"/>
                    </a:cubicBezTo>
                    <a:cubicBezTo>
                      <a:pt x="12" y="5"/>
                      <a:pt x="12" y="5"/>
                      <a:pt x="12" y="5"/>
                    </a:cubicBezTo>
                    <a:cubicBezTo>
                      <a:pt x="13" y="5"/>
                      <a:pt x="14" y="6"/>
                      <a:pt x="14" y="6"/>
                    </a:cubicBezTo>
                    <a:cubicBezTo>
                      <a:pt x="14" y="6"/>
                      <a:pt x="15" y="6"/>
                      <a:pt x="15" y="6"/>
                    </a:cubicBezTo>
                    <a:cubicBezTo>
                      <a:pt x="14" y="5"/>
                      <a:pt x="14" y="5"/>
                      <a:pt x="14" y="5"/>
                    </a:cubicBezTo>
                    <a:cubicBezTo>
                      <a:pt x="15" y="4"/>
                      <a:pt x="15" y="4"/>
                      <a:pt x="15" y="4"/>
                    </a:cubicBezTo>
                    <a:cubicBezTo>
                      <a:pt x="16" y="4"/>
                      <a:pt x="16" y="3"/>
                      <a:pt x="16" y="3"/>
                    </a:cubicBezTo>
                    <a:cubicBezTo>
                      <a:pt x="17" y="1"/>
                      <a:pt x="18" y="0"/>
                      <a:pt x="20" y="0"/>
                    </a:cubicBezTo>
                    <a:cubicBezTo>
                      <a:pt x="21" y="0"/>
                      <a:pt x="22" y="1"/>
                      <a:pt x="23" y="2"/>
                    </a:cubicBezTo>
                    <a:cubicBezTo>
                      <a:pt x="24" y="2"/>
                      <a:pt x="25" y="3"/>
                      <a:pt x="26" y="4"/>
                    </a:cubicBezTo>
                    <a:cubicBezTo>
                      <a:pt x="29" y="5"/>
                      <a:pt x="32" y="6"/>
                      <a:pt x="34" y="8"/>
                    </a:cubicBezTo>
                    <a:cubicBezTo>
                      <a:pt x="34" y="9"/>
                      <a:pt x="35" y="10"/>
                      <a:pt x="35" y="10"/>
                    </a:cubicBezTo>
                    <a:cubicBezTo>
                      <a:pt x="35" y="11"/>
                      <a:pt x="35" y="11"/>
                      <a:pt x="36" y="12"/>
                    </a:cubicBezTo>
                    <a:cubicBezTo>
                      <a:pt x="36" y="12"/>
                      <a:pt x="36" y="12"/>
                      <a:pt x="37" y="12"/>
                    </a:cubicBezTo>
                    <a:cubicBezTo>
                      <a:pt x="39" y="13"/>
                      <a:pt x="40" y="14"/>
                      <a:pt x="40" y="15"/>
                    </a:cubicBezTo>
                    <a:cubicBezTo>
                      <a:pt x="41" y="16"/>
                      <a:pt x="40" y="18"/>
                      <a:pt x="39" y="20"/>
                    </a:cubicBezTo>
                    <a:cubicBezTo>
                      <a:pt x="39" y="21"/>
                      <a:pt x="39" y="21"/>
                      <a:pt x="39" y="22"/>
                    </a:cubicBezTo>
                    <a:cubicBezTo>
                      <a:pt x="39" y="22"/>
                      <a:pt x="39" y="22"/>
                      <a:pt x="40" y="23"/>
                    </a:cubicBezTo>
                    <a:cubicBezTo>
                      <a:pt x="41" y="23"/>
                      <a:pt x="41" y="24"/>
                      <a:pt x="41" y="24"/>
                    </a:cubicBezTo>
                    <a:cubicBezTo>
                      <a:pt x="42" y="26"/>
                      <a:pt x="41" y="27"/>
                      <a:pt x="41" y="28"/>
                    </a:cubicBezTo>
                    <a:cubicBezTo>
                      <a:pt x="41" y="29"/>
                      <a:pt x="40" y="29"/>
                      <a:pt x="40" y="30"/>
                    </a:cubicBezTo>
                    <a:cubicBezTo>
                      <a:pt x="41" y="32"/>
                      <a:pt x="41" y="33"/>
                      <a:pt x="42" y="35"/>
                    </a:cubicBezTo>
                    <a:cubicBezTo>
                      <a:pt x="42" y="35"/>
                      <a:pt x="43" y="36"/>
                      <a:pt x="43" y="36"/>
                    </a:cubicBezTo>
                    <a:cubicBezTo>
                      <a:pt x="44" y="37"/>
                      <a:pt x="45" y="38"/>
                      <a:pt x="45" y="39"/>
                    </a:cubicBezTo>
                    <a:cubicBezTo>
                      <a:pt x="44" y="40"/>
                      <a:pt x="44" y="40"/>
                      <a:pt x="42" y="41"/>
                    </a:cubicBezTo>
                    <a:cubicBezTo>
                      <a:pt x="37" y="43"/>
                      <a:pt x="33" y="43"/>
                      <a:pt x="28" y="43"/>
                    </a:cubicBezTo>
                    <a:cubicBezTo>
                      <a:pt x="26" y="43"/>
                      <a:pt x="24" y="43"/>
                      <a:pt x="22" y="43"/>
                    </a:cubicBezTo>
                    <a:close/>
                    <a:moveTo>
                      <a:pt x="3" y="22"/>
                    </a:moveTo>
                    <a:cubicBezTo>
                      <a:pt x="3" y="22"/>
                      <a:pt x="4" y="22"/>
                      <a:pt x="4" y="22"/>
                    </a:cubicBezTo>
                    <a:cubicBezTo>
                      <a:pt x="5" y="23"/>
                      <a:pt x="5" y="23"/>
                      <a:pt x="6" y="24"/>
                    </a:cubicBezTo>
                    <a:cubicBezTo>
                      <a:pt x="6" y="25"/>
                      <a:pt x="6" y="26"/>
                      <a:pt x="7" y="27"/>
                    </a:cubicBezTo>
                    <a:cubicBezTo>
                      <a:pt x="7" y="28"/>
                      <a:pt x="7" y="29"/>
                      <a:pt x="8" y="30"/>
                    </a:cubicBezTo>
                    <a:cubicBezTo>
                      <a:pt x="9" y="31"/>
                      <a:pt x="12" y="32"/>
                      <a:pt x="14" y="33"/>
                    </a:cubicBezTo>
                    <a:cubicBezTo>
                      <a:pt x="15" y="33"/>
                      <a:pt x="15" y="33"/>
                      <a:pt x="15" y="33"/>
                    </a:cubicBezTo>
                    <a:cubicBezTo>
                      <a:pt x="15" y="33"/>
                      <a:pt x="16" y="33"/>
                      <a:pt x="16" y="33"/>
                    </a:cubicBezTo>
                    <a:cubicBezTo>
                      <a:pt x="18" y="34"/>
                      <a:pt x="19" y="34"/>
                      <a:pt x="20" y="35"/>
                    </a:cubicBezTo>
                    <a:cubicBezTo>
                      <a:pt x="21" y="36"/>
                      <a:pt x="22" y="37"/>
                      <a:pt x="22" y="39"/>
                    </a:cubicBezTo>
                    <a:cubicBezTo>
                      <a:pt x="22" y="40"/>
                      <a:pt x="22" y="41"/>
                      <a:pt x="23" y="41"/>
                    </a:cubicBezTo>
                    <a:cubicBezTo>
                      <a:pt x="25" y="41"/>
                      <a:pt x="27" y="41"/>
                      <a:pt x="28" y="41"/>
                    </a:cubicBezTo>
                    <a:cubicBezTo>
                      <a:pt x="33" y="41"/>
                      <a:pt x="37" y="41"/>
                      <a:pt x="41" y="39"/>
                    </a:cubicBezTo>
                    <a:cubicBezTo>
                      <a:pt x="43" y="39"/>
                      <a:pt x="43" y="38"/>
                      <a:pt x="43" y="38"/>
                    </a:cubicBezTo>
                    <a:cubicBezTo>
                      <a:pt x="43" y="38"/>
                      <a:pt x="42" y="38"/>
                      <a:pt x="42" y="38"/>
                    </a:cubicBezTo>
                    <a:cubicBezTo>
                      <a:pt x="41" y="37"/>
                      <a:pt x="41" y="36"/>
                      <a:pt x="40" y="35"/>
                    </a:cubicBezTo>
                    <a:cubicBezTo>
                      <a:pt x="40" y="34"/>
                      <a:pt x="39" y="32"/>
                      <a:pt x="39" y="31"/>
                    </a:cubicBezTo>
                    <a:cubicBezTo>
                      <a:pt x="38" y="29"/>
                      <a:pt x="39" y="28"/>
                      <a:pt x="39" y="27"/>
                    </a:cubicBezTo>
                    <a:cubicBezTo>
                      <a:pt x="39" y="26"/>
                      <a:pt x="40" y="25"/>
                      <a:pt x="40" y="25"/>
                    </a:cubicBezTo>
                    <a:cubicBezTo>
                      <a:pt x="40" y="25"/>
                      <a:pt x="39" y="24"/>
                      <a:pt x="39" y="24"/>
                    </a:cubicBezTo>
                    <a:cubicBezTo>
                      <a:pt x="38" y="23"/>
                      <a:pt x="37" y="22"/>
                      <a:pt x="37" y="21"/>
                    </a:cubicBezTo>
                    <a:cubicBezTo>
                      <a:pt x="37" y="21"/>
                      <a:pt x="37" y="20"/>
                      <a:pt x="37" y="19"/>
                    </a:cubicBezTo>
                    <a:cubicBezTo>
                      <a:pt x="38" y="18"/>
                      <a:pt x="39" y="16"/>
                      <a:pt x="39" y="16"/>
                    </a:cubicBezTo>
                    <a:cubicBezTo>
                      <a:pt x="38" y="15"/>
                      <a:pt x="37" y="14"/>
                      <a:pt x="36" y="14"/>
                    </a:cubicBezTo>
                    <a:cubicBezTo>
                      <a:pt x="35" y="14"/>
                      <a:pt x="35" y="13"/>
                      <a:pt x="35" y="13"/>
                    </a:cubicBezTo>
                    <a:cubicBezTo>
                      <a:pt x="33" y="13"/>
                      <a:pt x="33" y="11"/>
                      <a:pt x="33" y="11"/>
                    </a:cubicBezTo>
                    <a:cubicBezTo>
                      <a:pt x="33" y="10"/>
                      <a:pt x="33" y="10"/>
                      <a:pt x="32" y="9"/>
                    </a:cubicBezTo>
                    <a:cubicBezTo>
                      <a:pt x="31" y="8"/>
                      <a:pt x="28" y="7"/>
                      <a:pt x="26" y="5"/>
                    </a:cubicBezTo>
                    <a:cubicBezTo>
                      <a:pt x="24" y="5"/>
                      <a:pt x="23" y="4"/>
                      <a:pt x="22" y="4"/>
                    </a:cubicBezTo>
                    <a:cubicBezTo>
                      <a:pt x="21" y="3"/>
                      <a:pt x="20" y="2"/>
                      <a:pt x="20" y="2"/>
                    </a:cubicBezTo>
                    <a:cubicBezTo>
                      <a:pt x="19" y="2"/>
                      <a:pt x="19" y="3"/>
                      <a:pt x="18" y="4"/>
                    </a:cubicBezTo>
                    <a:cubicBezTo>
                      <a:pt x="18" y="4"/>
                      <a:pt x="18" y="4"/>
                      <a:pt x="17" y="5"/>
                    </a:cubicBezTo>
                    <a:cubicBezTo>
                      <a:pt x="21" y="6"/>
                      <a:pt x="21" y="6"/>
                      <a:pt x="21" y="6"/>
                    </a:cubicBezTo>
                    <a:cubicBezTo>
                      <a:pt x="18" y="7"/>
                      <a:pt x="18" y="7"/>
                      <a:pt x="18" y="7"/>
                    </a:cubicBezTo>
                    <a:cubicBezTo>
                      <a:pt x="17" y="7"/>
                      <a:pt x="15" y="7"/>
                      <a:pt x="15" y="9"/>
                    </a:cubicBezTo>
                    <a:cubicBezTo>
                      <a:pt x="14" y="11"/>
                      <a:pt x="14" y="11"/>
                      <a:pt x="14" y="11"/>
                    </a:cubicBezTo>
                    <a:cubicBezTo>
                      <a:pt x="13" y="9"/>
                      <a:pt x="13" y="9"/>
                      <a:pt x="13" y="9"/>
                    </a:cubicBezTo>
                    <a:cubicBezTo>
                      <a:pt x="13" y="8"/>
                      <a:pt x="13" y="8"/>
                      <a:pt x="12" y="7"/>
                    </a:cubicBezTo>
                    <a:cubicBezTo>
                      <a:pt x="12" y="7"/>
                      <a:pt x="12" y="8"/>
                      <a:pt x="11" y="8"/>
                    </a:cubicBezTo>
                    <a:cubicBezTo>
                      <a:pt x="11" y="8"/>
                      <a:pt x="11" y="8"/>
                      <a:pt x="11" y="8"/>
                    </a:cubicBezTo>
                    <a:cubicBezTo>
                      <a:pt x="10" y="10"/>
                      <a:pt x="10" y="10"/>
                      <a:pt x="10" y="10"/>
                    </a:cubicBezTo>
                    <a:cubicBezTo>
                      <a:pt x="9" y="8"/>
                      <a:pt x="9" y="8"/>
                      <a:pt x="9" y="8"/>
                    </a:cubicBezTo>
                    <a:cubicBezTo>
                      <a:pt x="9" y="6"/>
                      <a:pt x="9" y="4"/>
                      <a:pt x="9" y="2"/>
                    </a:cubicBezTo>
                    <a:cubicBezTo>
                      <a:pt x="9" y="2"/>
                      <a:pt x="9" y="2"/>
                      <a:pt x="9" y="2"/>
                    </a:cubicBezTo>
                    <a:cubicBezTo>
                      <a:pt x="6" y="2"/>
                      <a:pt x="6" y="2"/>
                      <a:pt x="6" y="2"/>
                    </a:cubicBezTo>
                    <a:cubicBezTo>
                      <a:pt x="7" y="6"/>
                      <a:pt x="7" y="10"/>
                      <a:pt x="5" y="14"/>
                    </a:cubicBezTo>
                    <a:cubicBezTo>
                      <a:pt x="4" y="14"/>
                      <a:pt x="3" y="15"/>
                      <a:pt x="3" y="15"/>
                    </a:cubicBezTo>
                    <a:cubicBezTo>
                      <a:pt x="3" y="15"/>
                      <a:pt x="3" y="15"/>
                      <a:pt x="2" y="15"/>
                    </a:cubicBezTo>
                    <a:cubicBezTo>
                      <a:pt x="2" y="15"/>
                      <a:pt x="3" y="17"/>
                      <a:pt x="3" y="17"/>
                    </a:cubicBezTo>
                    <a:cubicBezTo>
                      <a:pt x="3" y="18"/>
                      <a:pt x="3" y="18"/>
                      <a:pt x="3" y="18"/>
                    </a:cubicBezTo>
                    <a:cubicBezTo>
                      <a:pt x="3" y="19"/>
                      <a:pt x="3" y="20"/>
                      <a:pt x="3" y="21"/>
                    </a:cubicBezTo>
                    <a:cubicBezTo>
                      <a:pt x="3" y="21"/>
                      <a:pt x="3" y="22"/>
                      <a:pt x="3" y="22"/>
                    </a:cubicBezTo>
                    <a:cubicBezTo>
                      <a:pt x="3" y="22"/>
                      <a:pt x="3" y="22"/>
                      <a:pt x="3" y="2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27" name="Freeform 336"/>
              <p:cNvSpPr/>
              <p:nvPr/>
            </p:nvSpPr>
            <p:spPr bwMode="auto">
              <a:xfrm>
                <a:off x="4946650" y="2827165"/>
                <a:ext cx="4763" cy="4763"/>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0"/>
                      <a:pt x="1" y="1"/>
                      <a:pt x="2" y="2"/>
                    </a:cubicBezTo>
                    <a:cubicBezTo>
                      <a:pt x="0" y="2"/>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28" name="Freeform 337"/>
              <p:cNvSpPr/>
              <p:nvPr/>
            </p:nvSpPr>
            <p:spPr bwMode="auto">
              <a:xfrm>
                <a:off x="4943475" y="2812877"/>
                <a:ext cx="11113" cy="25400"/>
              </a:xfrm>
              <a:custGeom>
                <a:avLst/>
                <a:gdLst>
                  <a:gd name="T0" fmla="*/ 4 w 4"/>
                  <a:gd name="T1" fmla="*/ 9 h 9"/>
                  <a:gd name="T2" fmla="*/ 2 w 4"/>
                  <a:gd name="T3" fmla="*/ 8 h 9"/>
                  <a:gd name="T4" fmla="*/ 1 w 4"/>
                  <a:gd name="T5" fmla="*/ 5 h 9"/>
                  <a:gd name="T6" fmla="*/ 1 w 4"/>
                  <a:gd name="T7" fmla="*/ 5 h 9"/>
                  <a:gd name="T8" fmla="*/ 0 w 4"/>
                  <a:gd name="T9" fmla="*/ 0 h 9"/>
                  <a:gd name="T10" fmla="*/ 2 w 4"/>
                  <a:gd name="T11" fmla="*/ 4 h 9"/>
                  <a:gd name="T12" fmla="*/ 3 w 4"/>
                  <a:gd name="T13" fmla="*/ 6 h 9"/>
                  <a:gd name="T14" fmla="*/ 3 w 4"/>
                  <a:gd name="T15" fmla="*/ 7 h 9"/>
                  <a:gd name="T16" fmla="*/ 4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4" y="9"/>
                    </a:moveTo>
                    <a:cubicBezTo>
                      <a:pt x="2" y="8"/>
                      <a:pt x="2" y="8"/>
                      <a:pt x="2" y="8"/>
                    </a:cubicBezTo>
                    <a:cubicBezTo>
                      <a:pt x="0" y="7"/>
                      <a:pt x="1" y="6"/>
                      <a:pt x="1" y="5"/>
                    </a:cubicBezTo>
                    <a:cubicBezTo>
                      <a:pt x="1" y="5"/>
                      <a:pt x="1" y="5"/>
                      <a:pt x="1" y="5"/>
                    </a:cubicBezTo>
                    <a:cubicBezTo>
                      <a:pt x="0" y="0"/>
                      <a:pt x="0" y="0"/>
                      <a:pt x="0" y="0"/>
                    </a:cubicBezTo>
                    <a:cubicBezTo>
                      <a:pt x="2" y="4"/>
                      <a:pt x="2" y="4"/>
                      <a:pt x="2" y="4"/>
                    </a:cubicBezTo>
                    <a:cubicBezTo>
                      <a:pt x="3" y="5"/>
                      <a:pt x="3" y="5"/>
                      <a:pt x="3" y="6"/>
                    </a:cubicBezTo>
                    <a:cubicBezTo>
                      <a:pt x="3" y="6"/>
                      <a:pt x="3" y="6"/>
                      <a:pt x="3" y="7"/>
                    </a:cubicBezTo>
                    <a:lnTo>
                      <a:pt x="4"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29" name="Freeform 338"/>
              <p:cNvSpPr/>
              <p:nvPr/>
            </p:nvSpPr>
            <p:spPr bwMode="auto">
              <a:xfrm>
                <a:off x="4951413" y="2816052"/>
                <a:ext cx="3175" cy="4763"/>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1" y="2"/>
                      <a:pt x="1" y="2"/>
                    </a:cubicBezTo>
                    <a:cubicBezTo>
                      <a:pt x="0" y="0"/>
                      <a:pt x="1"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30" name="Freeform 339"/>
              <p:cNvSpPr/>
              <p:nvPr/>
            </p:nvSpPr>
            <p:spPr bwMode="auto">
              <a:xfrm>
                <a:off x="4948238" y="2816052"/>
                <a:ext cx="9525" cy="22225"/>
              </a:xfrm>
              <a:custGeom>
                <a:avLst/>
                <a:gdLst>
                  <a:gd name="T0" fmla="*/ 2 w 3"/>
                  <a:gd name="T1" fmla="*/ 8 h 8"/>
                  <a:gd name="T2" fmla="*/ 1 w 3"/>
                  <a:gd name="T3" fmla="*/ 2 h 8"/>
                  <a:gd name="T4" fmla="*/ 1 w 3"/>
                  <a:gd name="T5" fmla="*/ 0 h 8"/>
                  <a:gd name="T6" fmla="*/ 1 w 3"/>
                  <a:gd name="T7" fmla="*/ 0 h 8"/>
                  <a:gd name="T8" fmla="*/ 2 w 3"/>
                  <a:gd name="T9" fmla="*/ 0 h 8"/>
                  <a:gd name="T10" fmla="*/ 3 w 3"/>
                  <a:gd name="T11" fmla="*/ 0 h 8"/>
                  <a:gd name="T12" fmla="*/ 3 w 3"/>
                  <a:gd name="T13" fmla="*/ 1 h 8"/>
                  <a:gd name="T14" fmla="*/ 3 w 3"/>
                  <a:gd name="T15" fmla="*/ 1 h 8"/>
                  <a:gd name="T16" fmla="*/ 3 w 3"/>
                  <a:gd name="T17" fmla="*/ 2 h 8"/>
                  <a:gd name="T18" fmla="*/ 2 w 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
                    <a:moveTo>
                      <a:pt x="2" y="8"/>
                    </a:moveTo>
                    <a:cubicBezTo>
                      <a:pt x="1" y="2"/>
                      <a:pt x="1" y="2"/>
                      <a:pt x="1" y="2"/>
                    </a:cubicBezTo>
                    <a:cubicBezTo>
                      <a:pt x="0" y="1"/>
                      <a:pt x="0" y="1"/>
                      <a:pt x="1" y="0"/>
                    </a:cubicBezTo>
                    <a:cubicBezTo>
                      <a:pt x="1" y="0"/>
                      <a:pt x="1" y="0"/>
                      <a:pt x="1" y="0"/>
                    </a:cubicBezTo>
                    <a:cubicBezTo>
                      <a:pt x="2" y="0"/>
                      <a:pt x="2" y="0"/>
                      <a:pt x="2" y="0"/>
                    </a:cubicBezTo>
                    <a:cubicBezTo>
                      <a:pt x="2" y="0"/>
                      <a:pt x="2" y="0"/>
                      <a:pt x="3" y="0"/>
                    </a:cubicBezTo>
                    <a:cubicBezTo>
                      <a:pt x="3" y="1"/>
                      <a:pt x="3" y="1"/>
                      <a:pt x="3" y="1"/>
                    </a:cubicBezTo>
                    <a:cubicBezTo>
                      <a:pt x="3" y="1"/>
                      <a:pt x="3" y="1"/>
                      <a:pt x="3" y="1"/>
                    </a:cubicBezTo>
                    <a:cubicBezTo>
                      <a:pt x="3" y="2"/>
                      <a:pt x="3" y="2"/>
                      <a:pt x="3" y="2"/>
                    </a:cubicBezTo>
                    <a:lnTo>
                      <a:pt x="2"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31" name="Freeform 340"/>
              <p:cNvSpPr/>
              <p:nvPr/>
            </p:nvSpPr>
            <p:spPr bwMode="auto">
              <a:xfrm>
                <a:off x="4760913" y="2850977"/>
                <a:ext cx="125413" cy="109538"/>
              </a:xfrm>
              <a:custGeom>
                <a:avLst/>
                <a:gdLst>
                  <a:gd name="T0" fmla="*/ 8 w 46"/>
                  <a:gd name="T1" fmla="*/ 11 h 40"/>
                  <a:gd name="T2" fmla="*/ 9 w 46"/>
                  <a:gd name="T3" fmla="*/ 19 h 40"/>
                  <a:gd name="T4" fmla="*/ 1 w 46"/>
                  <a:gd name="T5" fmla="*/ 19 h 40"/>
                  <a:gd name="T6" fmla="*/ 0 w 46"/>
                  <a:gd name="T7" fmla="*/ 26 h 40"/>
                  <a:gd name="T8" fmla="*/ 8 w 46"/>
                  <a:gd name="T9" fmla="*/ 37 h 40"/>
                  <a:gd name="T10" fmla="*/ 14 w 46"/>
                  <a:gd name="T11" fmla="*/ 39 h 40"/>
                  <a:gd name="T12" fmla="*/ 22 w 46"/>
                  <a:gd name="T13" fmla="*/ 36 h 40"/>
                  <a:gd name="T14" fmla="*/ 26 w 46"/>
                  <a:gd name="T15" fmla="*/ 32 h 40"/>
                  <a:gd name="T16" fmla="*/ 33 w 46"/>
                  <a:gd name="T17" fmla="*/ 30 h 40"/>
                  <a:gd name="T18" fmla="*/ 32 w 46"/>
                  <a:gd name="T19" fmla="*/ 28 h 40"/>
                  <a:gd name="T20" fmla="*/ 44 w 46"/>
                  <a:gd name="T21" fmla="*/ 23 h 40"/>
                  <a:gd name="T22" fmla="*/ 45 w 46"/>
                  <a:gd name="T23" fmla="*/ 17 h 40"/>
                  <a:gd name="T24" fmla="*/ 45 w 46"/>
                  <a:gd name="T25" fmla="*/ 13 h 40"/>
                  <a:gd name="T26" fmla="*/ 46 w 46"/>
                  <a:gd name="T27" fmla="*/ 10 h 40"/>
                  <a:gd name="T28" fmla="*/ 40 w 46"/>
                  <a:gd name="T29" fmla="*/ 3 h 40"/>
                  <a:gd name="T30" fmla="*/ 34 w 46"/>
                  <a:gd name="T31" fmla="*/ 0 h 40"/>
                  <a:gd name="T32" fmla="*/ 28 w 46"/>
                  <a:gd name="T33" fmla="*/ 2 h 40"/>
                  <a:gd name="T34" fmla="*/ 27 w 46"/>
                  <a:gd name="T35" fmla="*/ 9 h 40"/>
                  <a:gd name="T36" fmla="*/ 28 w 46"/>
                  <a:gd name="T37" fmla="*/ 16 h 40"/>
                  <a:gd name="T38" fmla="*/ 31 w 46"/>
                  <a:gd name="T39" fmla="*/ 16 h 40"/>
                  <a:gd name="T40" fmla="*/ 31 w 46"/>
                  <a:gd name="T41" fmla="*/ 20 h 40"/>
                  <a:gd name="T42" fmla="*/ 20 w 46"/>
                  <a:gd name="T43" fmla="*/ 14 h 40"/>
                  <a:gd name="T44" fmla="*/ 13 w 46"/>
                  <a:gd name="T45" fmla="*/ 12 h 40"/>
                  <a:gd name="T46" fmla="*/ 10 w 46"/>
                  <a:gd name="T47" fmla="*/ 12 h 40"/>
                  <a:gd name="T48" fmla="*/ 8 w 46"/>
                  <a:gd name="T49"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0">
                    <a:moveTo>
                      <a:pt x="8" y="11"/>
                    </a:moveTo>
                    <a:cubicBezTo>
                      <a:pt x="8" y="13"/>
                      <a:pt x="7" y="17"/>
                      <a:pt x="9" y="19"/>
                    </a:cubicBezTo>
                    <a:cubicBezTo>
                      <a:pt x="6" y="19"/>
                      <a:pt x="3" y="19"/>
                      <a:pt x="1" y="19"/>
                    </a:cubicBezTo>
                    <a:cubicBezTo>
                      <a:pt x="0" y="19"/>
                      <a:pt x="0" y="25"/>
                      <a:pt x="0" y="26"/>
                    </a:cubicBezTo>
                    <a:cubicBezTo>
                      <a:pt x="0" y="32"/>
                      <a:pt x="1" y="39"/>
                      <a:pt x="8" y="37"/>
                    </a:cubicBezTo>
                    <a:cubicBezTo>
                      <a:pt x="10" y="37"/>
                      <a:pt x="12" y="38"/>
                      <a:pt x="14" y="39"/>
                    </a:cubicBezTo>
                    <a:cubicBezTo>
                      <a:pt x="18" y="39"/>
                      <a:pt x="19" y="40"/>
                      <a:pt x="22" y="36"/>
                    </a:cubicBezTo>
                    <a:cubicBezTo>
                      <a:pt x="24" y="34"/>
                      <a:pt x="26" y="35"/>
                      <a:pt x="26" y="32"/>
                    </a:cubicBezTo>
                    <a:cubicBezTo>
                      <a:pt x="27" y="30"/>
                      <a:pt x="31" y="29"/>
                      <a:pt x="33" y="30"/>
                    </a:cubicBezTo>
                    <a:cubicBezTo>
                      <a:pt x="32" y="29"/>
                      <a:pt x="32" y="28"/>
                      <a:pt x="32" y="28"/>
                    </a:cubicBezTo>
                    <a:cubicBezTo>
                      <a:pt x="36" y="26"/>
                      <a:pt x="40" y="25"/>
                      <a:pt x="44" y="23"/>
                    </a:cubicBezTo>
                    <a:cubicBezTo>
                      <a:pt x="41" y="21"/>
                      <a:pt x="45" y="19"/>
                      <a:pt x="45" y="17"/>
                    </a:cubicBezTo>
                    <a:cubicBezTo>
                      <a:pt x="45" y="16"/>
                      <a:pt x="44" y="15"/>
                      <a:pt x="45" y="13"/>
                    </a:cubicBezTo>
                    <a:cubicBezTo>
                      <a:pt x="45" y="13"/>
                      <a:pt x="46" y="10"/>
                      <a:pt x="46" y="10"/>
                    </a:cubicBezTo>
                    <a:cubicBezTo>
                      <a:pt x="46" y="6"/>
                      <a:pt x="43" y="5"/>
                      <a:pt x="40" y="3"/>
                    </a:cubicBezTo>
                    <a:cubicBezTo>
                      <a:pt x="37" y="2"/>
                      <a:pt x="34" y="3"/>
                      <a:pt x="34" y="0"/>
                    </a:cubicBezTo>
                    <a:cubicBezTo>
                      <a:pt x="31" y="0"/>
                      <a:pt x="29" y="0"/>
                      <a:pt x="28" y="2"/>
                    </a:cubicBezTo>
                    <a:cubicBezTo>
                      <a:pt x="26" y="5"/>
                      <a:pt x="28" y="7"/>
                      <a:pt x="27" y="9"/>
                    </a:cubicBezTo>
                    <a:cubicBezTo>
                      <a:pt x="26" y="13"/>
                      <a:pt x="25" y="13"/>
                      <a:pt x="28" y="16"/>
                    </a:cubicBezTo>
                    <a:cubicBezTo>
                      <a:pt x="28" y="17"/>
                      <a:pt x="30" y="15"/>
                      <a:pt x="31" y="16"/>
                    </a:cubicBezTo>
                    <a:cubicBezTo>
                      <a:pt x="31" y="18"/>
                      <a:pt x="31" y="19"/>
                      <a:pt x="31" y="20"/>
                    </a:cubicBezTo>
                    <a:cubicBezTo>
                      <a:pt x="27" y="20"/>
                      <a:pt x="23" y="13"/>
                      <a:pt x="20" y="14"/>
                    </a:cubicBezTo>
                    <a:cubicBezTo>
                      <a:pt x="17" y="15"/>
                      <a:pt x="15" y="15"/>
                      <a:pt x="13" y="12"/>
                    </a:cubicBezTo>
                    <a:cubicBezTo>
                      <a:pt x="12" y="11"/>
                      <a:pt x="12" y="13"/>
                      <a:pt x="10" y="12"/>
                    </a:cubicBezTo>
                    <a:cubicBezTo>
                      <a:pt x="9" y="12"/>
                      <a:pt x="9" y="11"/>
                      <a:pt x="8"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32" name="Freeform 341"/>
              <p:cNvSpPr>
                <a:spLocks noEditPoints="1"/>
              </p:cNvSpPr>
              <p:nvPr/>
            </p:nvSpPr>
            <p:spPr bwMode="auto">
              <a:xfrm>
                <a:off x="4757738" y="2849390"/>
                <a:ext cx="130175" cy="111125"/>
              </a:xfrm>
              <a:custGeom>
                <a:avLst/>
                <a:gdLst>
                  <a:gd name="T0" fmla="*/ 16 w 48"/>
                  <a:gd name="T1" fmla="*/ 41 h 41"/>
                  <a:gd name="T2" fmla="*/ 12 w 48"/>
                  <a:gd name="T3" fmla="*/ 40 h 41"/>
                  <a:gd name="T4" fmla="*/ 7 w 48"/>
                  <a:gd name="T5" fmla="*/ 39 h 41"/>
                  <a:gd name="T6" fmla="*/ 0 w 48"/>
                  <a:gd name="T7" fmla="*/ 26 h 41"/>
                  <a:gd name="T8" fmla="*/ 1 w 48"/>
                  <a:gd name="T9" fmla="*/ 19 h 41"/>
                  <a:gd name="T10" fmla="*/ 8 w 48"/>
                  <a:gd name="T11" fmla="*/ 19 h 41"/>
                  <a:gd name="T12" fmla="*/ 8 w 48"/>
                  <a:gd name="T13" fmla="*/ 12 h 41"/>
                  <a:gd name="T14" fmla="*/ 9 w 48"/>
                  <a:gd name="T15" fmla="*/ 11 h 41"/>
                  <a:gd name="T16" fmla="*/ 12 w 48"/>
                  <a:gd name="T17" fmla="*/ 13 h 41"/>
                  <a:gd name="T18" fmla="*/ 15 w 48"/>
                  <a:gd name="T19" fmla="*/ 13 h 41"/>
                  <a:gd name="T20" fmla="*/ 27 w 48"/>
                  <a:gd name="T21" fmla="*/ 17 h 41"/>
                  <a:gd name="T22" fmla="*/ 31 w 48"/>
                  <a:gd name="T23" fmla="*/ 18 h 41"/>
                  <a:gd name="T24" fmla="*/ 29 w 48"/>
                  <a:gd name="T25" fmla="*/ 18 h 41"/>
                  <a:gd name="T26" fmla="*/ 27 w 48"/>
                  <a:gd name="T27" fmla="*/ 11 h 41"/>
                  <a:gd name="T28" fmla="*/ 27 w 48"/>
                  <a:gd name="T29" fmla="*/ 7 h 41"/>
                  <a:gd name="T30" fmla="*/ 33 w 48"/>
                  <a:gd name="T31" fmla="*/ 0 h 41"/>
                  <a:gd name="T32" fmla="*/ 36 w 48"/>
                  <a:gd name="T33" fmla="*/ 0 h 41"/>
                  <a:gd name="T34" fmla="*/ 39 w 48"/>
                  <a:gd name="T35" fmla="*/ 3 h 41"/>
                  <a:gd name="T36" fmla="*/ 48 w 48"/>
                  <a:gd name="T37" fmla="*/ 11 h 41"/>
                  <a:gd name="T38" fmla="*/ 47 w 48"/>
                  <a:gd name="T39" fmla="*/ 15 h 41"/>
                  <a:gd name="T40" fmla="*/ 47 w 48"/>
                  <a:gd name="T41" fmla="*/ 18 h 41"/>
                  <a:gd name="T42" fmla="*/ 45 w 48"/>
                  <a:gd name="T43" fmla="*/ 23 h 41"/>
                  <a:gd name="T44" fmla="*/ 47 w 48"/>
                  <a:gd name="T45" fmla="*/ 25 h 41"/>
                  <a:gd name="T46" fmla="*/ 34 w 48"/>
                  <a:gd name="T47" fmla="*/ 29 h 41"/>
                  <a:gd name="T48" fmla="*/ 36 w 48"/>
                  <a:gd name="T49" fmla="*/ 32 h 41"/>
                  <a:gd name="T50" fmla="*/ 32 w 48"/>
                  <a:gd name="T51" fmla="*/ 32 h 41"/>
                  <a:gd name="T52" fmla="*/ 26 w 48"/>
                  <a:gd name="T53" fmla="*/ 37 h 41"/>
                  <a:gd name="T54" fmla="*/ 18 w 48"/>
                  <a:gd name="T55" fmla="*/ 41 h 41"/>
                  <a:gd name="T56" fmla="*/ 13 w 48"/>
                  <a:gd name="T57" fmla="*/ 38 h 41"/>
                  <a:gd name="T58" fmla="*/ 16 w 48"/>
                  <a:gd name="T59" fmla="*/ 39 h 41"/>
                  <a:gd name="T60" fmla="*/ 22 w 48"/>
                  <a:gd name="T61" fmla="*/ 37 h 41"/>
                  <a:gd name="T62" fmla="*/ 26 w 48"/>
                  <a:gd name="T63" fmla="*/ 33 h 41"/>
                  <a:gd name="T64" fmla="*/ 32 w 48"/>
                  <a:gd name="T65" fmla="*/ 29 h 41"/>
                  <a:gd name="T66" fmla="*/ 43 w 48"/>
                  <a:gd name="T67" fmla="*/ 24 h 41"/>
                  <a:gd name="T68" fmla="*/ 44 w 48"/>
                  <a:gd name="T69" fmla="*/ 19 h 41"/>
                  <a:gd name="T70" fmla="*/ 45 w 48"/>
                  <a:gd name="T71" fmla="*/ 17 h 41"/>
                  <a:gd name="T72" fmla="*/ 45 w 48"/>
                  <a:gd name="T73" fmla="*/ 12 h 41"/>
                  <a:gd name="T74" fmla="*/ 40 w 48"/>
                  <a:gd name="T75" fmla="*/ 5 h 41"/>
                  <a:gd name="T76" fmla="*/ 34 w 48"/>
                  <a:gd name="T77" fmla="*/ 2 h 41"/>
                  <a:gd name="T78" fmla="*/ 29 w 48"/>
                  <a:gd name="T79" fmla="*/ 4 h 41"/>
                  <a:gd name="T80" fmla="*/ 29 w 48"/>
                  <a:gd name="T81" fmla="*/ 11 h 41"/>
                  <a:gd name="T82" fmla="*/ 29 w 48"/>
                  <a:gd name="T83" fmla="*/ 16 h 41"/>
                  <a:gd name="T84" fmla="*/ 31 w 48"/>
                  <a:gd name="T85" fmla="*/ 16 h 41"/>
                  <a:gd name="T86" fmla="*/ 33 w 48"/>
                  <a:gd name="T87" fmla="*/ 23 h 41"/>
                  <a:gd name="T88" fmla="*/ 26 w 48"/>
                  <a:gd name="T89" fmla="*/ 19 h 41"/>
                  <a:gd name="T90" fmla="*/ 18 w 48"/>
                  <a:gd name="T91" fmla="*/ 16 h 41"/>
                  <a:gd name="T92" fmla="*/ 13 w 48"/>
                  <a:gd name="T93" fmla="*/ 14 h 41"/>
                  <a:gd name="T94" fmla="*/ 11 w 48"/>
                  <a:gd name="T95" fmla="*/ 14 h 41"/>
                  <a:gd name="T96" fmla="*/ 10 w 48"/>
                  <a:gd name="T97" fmla="*/ 14 h 41"/>
                  <a:gd name="T98" fmla="*/ 13 w 48"/>
                  <a:gd name="T99" fmla="*/ 21 h 41"/>
                  <a:gd name="T100" fmla="*/ 2 w 48"/>
                  <a:gd name="T101" fmla="*/ 26 h 41"/>
                  <a:gd name="T102" fmla="*/ 7 w 48"/>
                  <a:gd name="T103" fmla="*/ 37 h 41"/>
                  <a:gd name="T104" fmla="*/ 10 w 48"/>
                  <a:gd name="T105"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1">
                    <a:moveTo>
                      <a:pt x="18" y="41"/>
                    </a:moveTo>
                    <a:cubicBezTo>
                      <a:pt x="18" y="41"/>
                      <a:pt x="17" y="41"/>
                      <a:pt x="16" y="41"/>
                    </a:cubicBezTo>
                    <a:cubicBezTo>
                      <a:pt x="15" y="41"/>
                      <a:pt x="15" y="41"/>
                      <a:pt x="15" y="41"/>
                    </a:cubicBezTo>
                    <a:cubicBezTo>
                      <a:pt x="14" y="41"/>
                      <a:pt x="13" y="40"/>
                      <a:pt x="12" y="40"/>
                    </a:cubicBezTo>
                    <a:cubicBezTo>
                      <a:pt x="11" y="39"/>
                      <a:pt x="10" y="39"/>
                      <a:pt x="9" y="39"/>
                    </a:cubicBezTo>
                    <a:cubicBezTo>
                      <a:pt x="8" y="39"/>
                      <a:pt x="8" y="39"/>
                      <a:pt x="7" y="39"/>
                    </a:cubicBezTo>
                    <a:cubicBezTo>
                      <a:pt x="0" y="39"/>
                      <a:pt x="0" y="31"/>
                      <a:pt x="0" y="27"/>
                    </a:cubicBezTo>
                    <a:cubicBezTo>
                      <a:pt x="0" y="27"/>
                      <a:pt x="0" y="27"/>
                      <a:pt x="0" y="26"/>
                    </a:cubicBezTo>
                    <a:cubicBezTo>
                      <a:pt x="0" y="21"/>
                      <a:pt x="0" y="20"/>
                      <a:pt x="1" y="19"/>
                    </a:cubicBezTo>
                    <a:cubicBezTo>
                      <a:pt x="1" y="19"/>
                      <a:pt x="1" y="19"/>
                      <a:pt x="1" y="19"/>
                    </a:cubicBezTo>
                    <a:cubicBezTo>
                      <a:pt x="2" y="19"/>
                      <a:pt x="2" y="19"/>
                      <a:pt x="2" y="19"/>
                    </a:cubicBezTo>
                    <a:cubicBezTo>
                      <a:pt x="8" y="19"/>
                      <a:pt x="8" y="19"/>
                      <a:pt x="8" y="19"/>
                    </a:cubicBezTo>
                    <a:cubicBezTo>
                      <a:pt x="7" y="17"/>
                      <a:pt x="8" y="15"/>
                      <a:pt x="8" y="14"/>
                    </a:cubicBezTo>
                    <a:cubicBezTo>
                      <a:pt x="8" y="13"/>
                      <a:pt x="8" y="12"/>
                      <a:pt x="8" y="12"/>
                    </a:cubicBezTo>
                    <a:cubicBezTo>
                      <a:pt x="8" y="10"/>
                      <a:pt x="8" y="10"/>
                      <a:pt x="8" y="10"/>
                    </a:cubicBezTo>
                    <a:cubicBezTo>
                      <a:pt x="9" y="11"/>
                      <a:pt x="9" y="11"/>
                      <a:pt x="9" y="11"/>
                    </a:cubicBezTo>
                    <a:cubicBezTo>
                      <a:pt x="10" y="11"/>
                      <a:pt x="11" y="12"/>
                      <a:pt x="11" y="12"/>
                    </a:cubicBezTo>
                    <a:cubicBezTo>
                      <a:pt x="11" y="12"/>
                      <a:pt x="11" y="12"/>
                      <a:pt x="12" y="13"/>
                    </a:cubicBezTo>
                    <a:cubicBezTo>
                      <a:pt x="12" y="13"/>
                      <a:pt x="12" y="12"/>
                      <a:pt x="12" y="12"/>
                    </a:cubicBezTo>
                    <a:cubicBezTo>
                      <a:pt x="13" y="12"/>
                      <a:pt x="14" y="12"/>
                      <a:pt x="15" y="13"/>
                    </a:cubicBezTo>
                    <a:cubicBezTo>
                      <a:pt x="16" y="14"/>
                      <a:pt x="18" y="15"/>
                      <a:pt x="20" y="14"/>
                    </a:cubicBezTo>
                    <a:cubicBezTo>
                      <a:pt x="23" y="14"/>
                      <a:pt x="25" y="16"/>
                      <a:pt x="27" y="17"/>
                    </a:cubicBezTo>
                    <a:cubicBezTo>
                      <a:pt x="28" y="18"/>
                      <a:pt x="29" y="20"/>
                      <a:pt x="31" y="20"/>
                    </a:cubicBezTo>
                    <a:cubicBezTo>
                      <a:pt x="31" y="18"/>
                      <a:pt x="31" y="18"/>
                      <a:pt x="31" y="18"/>
                    </a:cubicBezTo>
                    <a:cubicBezTo>
                      <a:pt x="30" y="18"/>
                      <a:pt x="30" y="18"/>
                      <a:pt x="30" y="18"/>
                    </a:cubicBezTo>
                    <a:cubicBezTo>
                      <a:pt x="30" y="18"/>
                      <a:pt x="30" y="18"/>
                      <a:pt x="29" y="18"/>
                    </a:cubicBezTo>
                    <a:cubicBezTo>
                      <a:pt x="29" y="18"/>
                      <a:pt x="28" y="18"/>
                      <a:pt x="28" y="18"/>
                    </a:cubicBezTo>
                    <a:cubicBezTo>
                      <a:pt x="26" y="15"/>
                      <a:pt x="26" y="14"/>
                      <a:pt x="27" y="11"/>
                    </a:cubicBezTo>
                    <a:cubicBezTo>
                      <a:pt x="27" y="11"/>
                      <a:pt x="27" y="11"/>
                      <a:pt x="27" y="10"/>
                    </a:cubicBezTo>
                    <a:cubicBezTo>
                      <a:pt x="27" y="9"/>
                      <a:pt x="27" y="8"/>
                      <a:pt x="27" y="7"/>
                    </a:cubicBezTo>
                    <a:cubicBezTo>
                      <a:pt x="27" y="6"/>
                      <a:pt x="27" y="5"/>
                      <a:pt x="28" y="3"/>
                    </a:cubicBezTo>
                    <a:cubicBezTo>
                      <a:pt x="29" y="1"/>
                      <a:pt x="31" y="1"/>
                      <a:pt x="33" y="0"/>
                    </a:cubicBezTo>
                    <a:cubicBezTo>
                      <a:pt x="34" y="0"/>
                      <a:pt x="34" y="0"/>
                      <a:pt x="35" y="0"/>
                    </a:cubicBezTo>
                    <a:cubicBezTo>
                      <a:pt x="36" y="0"/>
                      <a:pt x="36" y="0"/>
                      <a:pt x="36" y="0"/>
                    </a:cubicBezTo>
                    <a:cubicBezTo>
                      <a:pt x="36" y="1"/>
                      <a:pt x="36" y="1"/>
                      <a:pt x="36" y="1"/>
                    </a:cubicBezTo>
                    <a:cubicBezTo>
                      <a:pt x="36" y="2"/>
                      <a:pt x="36" y="2"/>
                      <a:pt x="39" y="3"/>
                    </a:cubicBezTo>
                    <a:cubicBezTo>
                      <a:pt x="39" y="3"/>
                      <a:pt x="40" y="3"/>
                      <a:pt x="41" y="3"/>
                    </a:cubicBezTo>
                    <a:cubicBezTo>
                      <a:pt x="44" y="4"/>
                      <a:pt x="48" y="6"/>
                      <a:pt x="48" y="11"/>
                    </a:cubicBezTo>
                    <a:cubicBezTo>
                      <a:pt x="48" y="11"/>
                      <a:pt x="48" y="11"/>
                      <a:pt x="47" y="13"/>
                    </a:cubicBezTo>
                    <a:cubicBezTo>
                      <a:pt x="47" y="13"/>
                      <a:pt x="47" y="14"/>
                      <a:pt x="47" y="15"/>
                    </a:cubicBezTo>
                    <a:cubicBezTo>
                      <a:pt x="47" y="15"/>
                      <a:pt x="47" y="16"/>
                      <a:pt x="47" y="16"/>
                    </a:cubicBezTo>
                    <a:cubicBezTo>
                      <a:pt x="47" y="17"/>
                      <a:pt x="47" y="18"/>
                      <a:pt x="47" y="18"/>
                    </a:cubicBezTo>
                    <a:cubicBezTo>
                      <a:pt x="47" y="19"/>
                      <a:pt x="46" y="20"/>
                      <a:pt x="46" y="21"/>
                    </a:cubicBezTo>
                    <a:cubicBezTo>
                      <a:pt x="45" y="21"/>
                      <a:pt x="45" y="22"/>
                      <a:pt x="45" y="23"/>
                    </a:cubicBezTo>
                    <a:cubicBezTo>
                      <a:pt x="45" y="23"/>
                      <a:pt x="45" y="23"/>
                      <a:pt x="46" y="24"/>
                    </a:cubicBezTo>
                    <a:cubicBezTo>
                      <a:pt x="47" y="25"/>
                      <a:pt x="47" y="25"/>
                      <a:pt x="47" y="25"/>
                    </a:cubicBezTo>
                    <a:cubicBezTo>
                      <a:pt x="34" y="29"/>
                      <a:pt x="34" y="29"/>
                      <a:pt x="34" y="29"/>
                    </a:cubicBezTo>
                    <a:cubicBezTo>
                      <a:pt x="34" y="29"/>
                      <a:pt x="34" y="29"/>
                      <a:pt x="34" y="29"/>
                    </a:cubicBezTo>
                    <a:cubicBezTo>
                      <a:pt x="34" y="30"/>
                      <a:pt x="34" y="30"/>
                      <a:pt x="34" y="30"/>
                    </a:cubicBezTo>
                    <a:cubicBezTo>
                      <a:pt x="36" y="32"/>
                      <a:pt x="36" y="32"/>
                      <a:pt x="36" y="32"/>
                    </a:cubicBezTo>
                    <a:cubicBezTo>
                      <a:pt x="34" y="32"/>
                      <a:pt x="34" y="32"/>
                      <a:pt x="34" y="32"/>
                    </a:cubicBezTo>
                    <a:cubicBezTo>
                      <a:pt x="33" y="32"/>
                      <a:pt x="33" y="32"/>
                      <a:pt x="32" y="32"/>
                    </a:cubicBezTo>
                    <a:cubicBezTo>
                      <a:pt x="30" y="32"/>
                      <a:pt x="28" y="32"/>
                      <a:pt x="28" y="33"/>
                    </a:cubicBezTo>
                    <a:cubicBezTo>
                      <a:pt x="28" y="35"/>
                      <a:pt x="27" y="36"/>
                      <a:pt x="26" y="37"/>
                    </a:cubicBezTo>
                    <a:cubicBezTo>
                      <a:pt x="25" y="37"/>
                      <a:pt x="24" y="37"/>
                      <a:pt x="24" y="38"/>
                    </a:cubicBezTo>
                    <a:cubicBezTo>
                      <a:pt x="22" y="40"/>
                      <a:pt x="20" y="41"/>
                      <a:pt x="18" y="41"/>
                    </a:cubicBezTo>
                    <a:close/>
                    <a:moveTo>
                      <a:pt x="10" y="37"/>
                    </a:moveTo>
                    <a:cubicBezTo>
                      <a:pt x="11" y="37"/>
                      <a:pt x="12" y="37"/>
                      <a:pt x="13" y="38"/>
                    </a:cubicBezTo>
                    <a:cubicBezTo>
                      <a:pt x="14" y="38"/>
                      <a:pt x="14" y="39"/>
                      <a:pt x="15" y="39"/>
                    </a:cubicBezTo>
                    <a:cubicBezTo>
                      <a:pt x="16" y="39"/>
                      <a:pt x="16" y="39"/>
                      <a:pt x="16" y="39"/>
                    </a:cubicBezTo>
                    <a:cubicBezTo>
                      <a:pt x="17" y="39"/>
                      <a:pt x="18" y="39"/>
                      <a:pt x="18" y="39"/>
                    </a:cubicBezTo>
                    <a:cubicBezTo>
                      <a:pt x="20" y="39"/>
                      <a:pt x="20" y="39"/>
                      <a:pt x="22" y="37"/>
                    </a:cubicBezTo>
                    <a:cubicBezTo>
                      <a:pt x="23" y="36"/>
                      <a:pt x="24" y="35"/>
                      <a:pt x="25" y="35"/>
                    </a:cubicBezTo>
                    <a:cubicBezTo>
                      <a:pt x="26" y="34"/>
                      <a:pt x="26" y="34"/>
                      <a:pt x="26" y="33"/>
                    </a:cubicBezTo>
                    <a:cubicBezTo>
                      <a:pt x="27" y="30"/>
                      <a:pt x="30" y="30"/>
                      <a:pt x="32" y="30"/>
                    </a:cubicBezTo>
                    <a:cubicBezTo>
                      <a:pt x="32" y="29"/>
                      <a:pt x="32" y="29"/>
                      <a:pt x="32" y="29"/>
                    </a:cubicBezTo>
                    <a:cubicBezTo>
                      <a:pt x="31" y="28"/>
                      <a:pt x="31" y="28"/>
                      <a:pt x="31" y="28"/>
                    </a:cubicBezTo>
                    <a:cubicBezTo>
                      <a:pt x="43" y="24"/>
                      <a:pt x="43" y="24"/>
                      <a:pt x="43" y="24"/>
                    </a:cubicBezTo>
                    <a:cubicBezTo>
                      <a:pt x="43" y="24"/>
                      <a:pt x="43" y="23"/>
                      <a:pt x="43" y="23"/>
                    </a:cubicBezTo>
                    <a:cubicBezTo>
                      <a:pt x="43" y="21"/>
                      <a:pt x="43" y="20"/>
                      <a:pt x="44" y="19"/>
                    </a:cubicBezTo>
                    <a:cubicBezTo>
                      <a:pt x="45" y="19"/>
                      <a:pt x="45" y="18"/>
                      <a:pt x="45" y="18"/>
                    </a:cubicBezTo>
                    <a:cubicBezTo>
                      <a:pt x="45" y="18"/>
                      <a:pt x="45" y="17"/>
                      <a:pt x="45" y="17"/>
                    </a:cubicBezTo>
                    <a:cubicBezTo>
                      <a:pt x="45" y="16"/>
                      <a:pt x="44" y="15"/>
                      <a:pt x="45" y="14"/>
                    </a:cubicBezTo>
                    <a:cubicBezTo>
                      <a:pt x="45" y="14"/>
                      <a:pt x="45" y="13"/>
                      <a:pt x="45" y="12"/>
                    </a:cubicBezTo>
                    <a:cubicBezTo>
                      <a:pt x="46" y="12"/>
                      <a:pt x="46" y="11"/>
                      <a:pt x="46" y="11"/>
                    </a:cubicBezTo>
                    <a:cubicBezTo>
                      <a:pt x="46" y="8"/>
                      <a:pt x="43" y="6"/>
                      <a:pt x="40" y="5"/>
                    </a:cubicBezTo>
                    <a:cubicBezTo>
                      <a:pt x="40" y="5"/>
                      <a:pt x="39" y="5"/>
                      <a:pt x="38" y="5"/>
                    </a:cubicBezTo>
                    <a:cubicBezTo>
                      <a:pt x="37" y="4"/>
                      <a:pt x="35" y="4"/>
                      <a:pt x="34" y="2"/>
                    </a:cubicBezTo>
                    <a:cubicBezTo>
                      <a:pt x="34" y="2"/>
                      <a:pt x="34" y="2"/>
                      <a:pt x="33" y="2"/>
                    </a:cubicBezTo>
                    <a:cubicBezTo>
                      <a:pt x="32" y="2"/>
                      <a:pt x="30" y="3"/>
                      <a:pt x="29" y="4"/>
                    </a:cubicBezTo>
                    <a:cubicBezTo>
                      <a:pt x="29" y="5"/>
                      <a:pt x="29" y="6"/>
                      <a:pt x="29" y="7"/>
                    </a:cubicBezTo>
                    <a:cubicBezTo>
                      <a:pt x="29" y="8"/>
                      <a:pt x="30" y="9"/>
                      <a:pt x="29" y="11"/>
                    </a:cubicBezTo>
                    <a:cubicBezTo>
                      <a:pt x="29" y="11"/>
                      <a:pt x="29" y="12"/>
                      <a:pt x="29" y="12"/>
                    </a:cubicBezTo>
                    <a:cubicBezTo>
                      <a:pt x="28" y="14"/>
                      <a:pt x="28" y="15"/>
                      <a:pt x="29" y="16"/>
                    </a:cubicBezTo>
                    <a:cubicBezTo>
                      <a:pt x="29" y="16"/>
                      <a:pt x="30" y="16"/>
                      <a:pt x="30" y="16"/>
                    </a:cubicBezTo>
                    <a:cubicBezTo>
                      <a:pt x="30" y="16"/>
                      <a:pt x="31" y="16"/>
                      <a:pt x="31" y="16"/>
                    </a:cubicBezTo>
                    <a:cubicBezTo>
                      <a:pt x="32" y="16"/>
                      <a:pt x="32" y="17"/>
                      <a:pt x="33" y="17"/>
                    </a:cubicBezTo>
                    <a:cubicBezTo>
                      <a:pt x="33" y="23"/>
                      <a:pt x="33" y="23"/>
                      <a:pt x="33" y="23"/>
                    </a:cubicBezTo>
                    <a:cubicBezTo>
                      <a:pt x="32" y="22"/>
                      <a:pt x="32" y="22"/>
                      <a:pt x="32" y="22"/>
                    </a:cubicBezTo>
                    <a:cubicBezTo>
                      <a:pt x="29" y="22"/>
                      <a:pt x="27" y="20"/>
                      <a:pt x="26" y="19"/>
                    </a:cubicBezTo>
                    <a:cubicBezTo>
                      <a:pt x="24" y="17"/>
                      <a:pt x="22" y="16"/>
                      <a:pt x="21" y="16"/>
                    </a:cubicBezTo>
                    <a:cubicBezTo>
                      <a:pt x="20" y="16"/>
                      <a:pt x="19" y="16"/>
                      <a:pt x="18" y="16"/>
                    </a:cubicBezTo>
                    <a:cubicBezTo>
                      <a:pt x="16" y="16"/>
                      <a:pt x="15" y="16"/>
                      <a:pt x="13" y="14"/>
                    </a:cubicBezTo>
                    <a:cubicBezTo>
                      <a:pt x="13" y="14"/>
                      <a:pt x="13" y="14"/>
                      <a:pt x="13" y="14"/>
                    </a:cubicBezTo>
                    <a:cubicBezTo>
                      <a:pt x="13" y="14"/>
                      <a:pt x="13" y="14"/>
                      <a:pt x="13" y="14"/>
                    </a:cubicBezTo>
                    <a:cubicBezTo>
                      <a:pt x="13" y="14"/>
                      <a:pt x="12" y="15"/>
                      <a:pt x="11" y="14"/>
                    </a:cubicBezTo>
                    <a:cubicBezTo>
                      <a:pt x="10" y="14"/>
                      <a:pt x="10" y="14"/>
                      <a:pt x="10" y="14"/>
                    </a:cubicBezTo>
                    <a:cubicBezTo>
                      <a:pt x="10" y="14"/>
                      <a:pt x="10" y="14"/>
                      <a:pt x="10" y="14"/>
                    </a:cubicBezTo>
                    <a:cubicBezTo>
                      <a:pt x="10" y="16"/>
                      <a:pt x="9" y="18"/>
                      <a:pt x="10" y="19"/>
                    </a:cubicBezTo>
                    <a:cubicBezTo>
                      <a:pt x="13" y="21"/>
                      <a:pt x="13" y="21"/>
                      <a:pt x="13" y="21"/>
                    </a:cubicBezTo>
                    <a:cubicBezTo>
                      <a:pt x="2" y="21"/>
                      <a:pt x="2" y="21"/>
                      <a:pt x="2" y="21"/>
                    </a:cubicBezTo>
                    <a:cubicBezTo>
                      <a:pt x="2" y="22"/>
                      <a:pt x="2" y="24"/>
                      <a:pt x="2" y="26"/>
                    </a:cubicBezTo>
                    <a:cubicBezTo>
                      <a:pt x="2" y="27"/>
                      <a:pt x="2" y="27"/>
                      <a:pt x="2" y="27"/>
                    </a:cubicBezTo>
                    <a:cubicBezTo>
                      <a:pt x="2" y="33"/>
                      <a:pt x="3" y="37"/>
                      <a:pt x="7" y="37"/>
                    </a:cubicBezTo>
                    <a:cubicBezTo>
                      <a:pt x="8" y="37"/>
                      <a:pt x="8" y="37"/>
                      <a:pt x="9" y="37"/>
                    </a:cubicBezTo>
                    <a:cubicBezTo>
                      <a:pt x="9" y="37"/>
                      <a:pt x="10" y="37"/>
                      <a:pt x="10" y="3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33" name="Freeform 342"/>
              <p:cNvSpPr/>
              <p:nvPr/>
            </p:nvSpPr>
            <p:spPr bwMode="auto">
              <a:xfrm>
                <a:off x="4622800" y="2158827"/>
                <a:ext cx="85725" cy="44450"/>
              </a:xfrm>
              <a:custGeom>
                <a:avLst/>
                <a:gdLst>
                  <a:gd name="T0" fmla="*/ 18 w 31"/>
                  <a:gd name="T1" fmla="*/ 2 h 16"/>
                  <a:gd name="T2" fmla="*/ 14 w 31"/>
                  <a:gd name="T3" fmla="*/ 5 h 16"/>
                  <a:gd name="T4" fmla="*/ 14 w 31"/>
                  <a:gd name="T5" fmla="*/ 9 h 16"/>
                  <a:gd name="T6" fmla="*/ 10 w 31"/>
                  <a:gd name="T7" fmla="*/ 9 h 16"/>
                  <a:gd name="T8" fmla="*/ 5 w 31"/>
                  <a:gd name="T9" fmla="*/ 9 h 16"/>
                  <a:gd name="T10" fmla="*/ 2 w 31"/>
                  <a:gd name="T11" fmla="*/ 9 h 16"/>
                  <a:gd name="T12" fmla="*/ 2 w 31"/>
                  <a:gd name="T13" fmla="*/ 12 h 16"/>
                  <a:gd name="T14" fmla="*/ 12 w 31"/>
                  <a:gd name="T15" fmla="*/ 13 h 16"/>
                  <a:gd name="T16" fmla="*/ 21 w 31"/>
                  <a:gd name="T17" fmla="*/ 15 h 16"/>
                  <a:gd name="T18" fmla="*/ 29 w 31"/>
                  <a:gd name="T19" fmla="*/ 8 h 16"/>
                  <a:gd name="T20" fmla="*/ 31 w 31"/>
                  <a:gd name="T21" fmla="*/ 6 h 16"/>
                  <a:gd name="T22" fmla="*/ 29 w 31"/>
                  <a:gd name="T23" fmla="*/ 2 h 16"/>
                  <a:gd name="T24" fmla="*/ 23 w 31"/>
                  <a:gd name="T25" fmla="*/ 0 h 16"/>
                  <a:gd name="T26" fmla="*/ 18 w 31"/>
                  <a:gd name="T2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6">
                    <a:moveTo>
                      <a:pt x="18" y="2"/>
                    </a:moveTo>
                    <a:cubicBezTo>
                      <a:pt x="17" y="3"/>
                      <a:pt x="15" y="4"/>
                      <a:pt x="14" y="5"/>
                    </a:cubicBezTo>
                    <a:cubicBezTo>
                      <a:pt x="14" y="6"/>
                      <a:pt x="16" y="8"/>
                      <a:pt x="14" y="9"/>
                    </a:cubicBezTo>
                    <a:cubicBezTo>
                      <a:pt x="14" y="9"/>
                      <a:pt x="11" y="8"/>
                      <a:pt x="10" y="9"/>
                    </a:cubicBezTo>
                    <a:cubicBezTo>
                      <a:pt x="8" y="10"/>
                      <a:pt x="8" y="9"/>
                      <a:pt x="5" y="9"/>
                    </a:cubicBezTo>
                    <a:cubicBezTo>
                      <a:pt x="6" y="9"/>
                      <a:pt x="1" y="10"/>
                      <a:pt x="2" y="9"/>
                    </a:cubicBezTo>
                    <a:cubicBezTo>
                      <a:pt x="1" y="10"/>
                      <a:pt x="0" y="11"/>
                      <a:pt x="2" y="12"/>
                    </a:cubicBezTo>
                    <a:cubicBezTo>
                      <a:pt x="6" y="13"/>
                      <a:pt x="10" y="10"/>
                      <a:pt x="12" y="13"/>
                    </a:cubicBezTo>
                    <a:cubicBezTo>
                      <a:pt x="13" y="15"/>
                      <a:pt x="19" y="16"/>
                      <a:pt x="21" y="15"/>
                    </a:cubicBezTo>
                    <a:cubicBezTo>
                      <a:pt x="26" y="13"/>
                      <a:pt x="28" y="13"/>
                      <a:pt x="29" y="8"/>
                    </a:cubicBezTo>
                    <a:cubicBezTo>
                      <a:pt x="29" y="7"/>
                      <a:pt x="31" y="8"/>
                      <a:pt x="31" y="6"/>
                    </a:cubicBezTo>
                    <a:cubicBezTo>
                      <a:pt x="31" y="5"/>
                      <a:pt x="30" y="2"/>
                      <a:pt x="29" y="2"/>
                    </a:cubicBezTo>
                    <a:cubicBezTo>
                      <a:pt x="27" y="1"/>
                      <a:pt x="25" y="0"/>
                      <a:pt x="23" y="0"/>
                    </a:cubicBezTo>
                    <a:cubicBezTo>
                      <a:pt x="21" y="0"/>
                      <a:pt x="22" y="4"/>
                      <a:pt x="1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34" name="Freeform 343"/>
              <p:cNvSpPr>
                <a:spLocks noEditPoints="1"/>
              </p:cNvSpPr>
              <p:nvPr/>
            </p:nvSpPr>
            <p:spPr bwMode="auto">
              <a:xfrm>
                <a:off x="4622800" y="2157240"/>
                <a:ext cx="88900" cy="46038"/>
              </a:xfrm>
              <a:custGeom>
                <a:avLst/>
                <a:gdLst>
                  <a:gd name="T0" fmla="*/ 12 w 32"/>
                  <a:gd name="T1" fmla="*/ 15 h 17"/>
                  <a:gd name="T2" fmla="*/ 7 w 32"/>
                  <a:gd name="T3" fmla="*/ 14 h 17"/>
                  <a:gd name="T4" fmla="*/ 0 w 32"/>
                  <a:gd name="T5" fmla="*/ 12 h 17"/>
                  <a:gd name="T6" fmla="*/ 3 w 32"/>
                  <a:gd name="T7" fmla="*/ 11 h 17"/>
                  <a:gd name="T8" fmla="*/ 2 w 32"/>
                  <a:gd name="T9" fmla="*/ 9 h 17"/>
                  <a:gd name="T10" fmla="*/ 5 w 32"/>
                  <a:gd name="T11" fmla="*/ 10 h 17"/>
                  <a:gd name="T12" fmla="*/ 5 w 32"/>
                  <a:gd name="T13" fmla="*/ 9 h 17"/>
                  <a:gd name="T14" fmla="*/ 5 w 32"/>
                  <a:gd name="T15" fmla="*/ 10 h 17"/>
                  <a:gd name="T16" fmla="*/ 5 w 32"/>
                  <a:gd name="T17" fmla="*/ 9 h 17"/>
                  <a:gd name="T18" fmla="*/ 7 w 32"/>
                  <a:gd name="T19" fmla="*/ 9 h 17"/>
                  <a:gd name="T20" fmla="*/ 11 w 32"/>
                  <a:gd name="T21" fmla="*/ 9 h 17"/>
                  <a:gd name="T22" fmla="*/ 13 w 32"/>
                  <a:gd name="T23" fmla="*/ 8 h 17"/>
                  <a:gd name="T24" fmla="*/ 16 w 32"/>
                  <a:gd name="T25" fmla="*/ 3 h 17"/>
                  <a:gd name="T26" fmla="*/ 18 w 32"/>
                  <a:gd name="T27" fmla="*/ 2 h 17"/>
                  <a:gd name="T28" fmla="*/ 20 w 32"/>
                  <a:gd name="T29" fmla="*/ 2 h 17"/>
                  <a:gd name="T30" fmla="*/ 23 w 32"/>
                  <a:gd name="T31" fmla="*/ 0 h 17"/>
                  <a:gd name="T32" fmla="*/ 27 w 32"/>
                  <a:gd name="T33" fmla="*/ 1 h 17"/>
                  <a:gd name="T34" fmla="*/ 32 w 32"/>
                  <a:gd name="T35" fmla="*/ 7 h 17"/>
                  <a:gd name="T36" fmla="*/ 30 w 32"/>
                  <a:gd name="T37" fmla="*/ 10 h 17"/>
                  <a:gd name="T38" fmla="*/ 21 w 32"/>
                  <a:gd name="T39" fmla="*/ 17 h 17"/>
                  <a:gd name="T40" fmla="*/ 9 w 32"/>
                  <a:gd name="T41" fmla="*/ 12 h 17"/>
                  <a:gd name="T42" fmla="*/ 19 w 32"/>
                  <a:gd name="T43" fmla="*/ 15 h 17"/>
                  <a:gd name="T44" fmla="*/ 23 w 32"/>
                  <a:gd name="T45" fmla="*/ 14 h 17"/>
                  <a:gd name="T46" fmla="*/ 29 w 32"/>
                  <a:gd name="T47" fmla="*/ 8 h 17"/>
                  <a:gd name="T48" fmla="*/ 29 w 32"/>
                  <a:gd name="T49" fmla="*/ 3 h 17"/>
                  <a:gd name="T50" fmla="*/ 23 w 32"/>
                  <a:gd name="T51" fmla="*/ 2 h 17"/>
                  <a:gd name="T52" fmla="*/ 18 w 32"/>
                  <a:gd name="T53" fmla="*/ 4 h 17"/>
                  <a:gd name="T54" fmla="*/ 15 w 32"/>
                  <a:gd name="T55" fmla="*/ 6 h 17"/>
                  <a:gd name="T56" fmla="*/ 15 w 32"/>
                  <a:gd name="T57" fmla="*/ 10 h 17"/>
                  <a:gd name="T58" fmla="*/ 15 w 32"/>
                  <a:gd name="T59" fmla="*/ 10 h 17"/>
                  <a:gd name="T60" fmla="*/ 14 w 32"/>
                  <a:gd name="T61" fmla="*/ 10 h 17"/>
                  <a:gd name="T62" fmla="*/ 11 w 32"/>
                  <a:gd name="T63" fmla="*/ 10 h 17"/>
                  <a:gd name="T64" fmla="*/ 7 w 32"/>
                  <a:gd name="T65" fmla="*/ 11 h 17"/>
                  <a:gd name="T66" fmla="*/ 3 w 32"/>
                  <a:gd name="T67" fmla="*/ 11 h 17"/>
                  <a:gd name="T68" fmla="*/ 2 w 32"/>
                  <a:gd name="T69" fmla="*/ 12 h 17"/>
                  <a:gd name="T70" fmla="*/ 7 w 32"/>
                  <a:gd name="T7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17">
                    <a:moveTo>
                      <a:pt x="19" y="17"/>
                    </a:moveTo>
                    <a:cubicBezTo>
                      <a:pt x="17" y="17"/>
                      <a:pt x="13" y="16"/>
                      <a:pt x="12" y="15"/>
                    </a:cubicBezTo>
                    <a:cubicBezTo>
                      <a:pt x="11" y="14"/>
                      <a:pt x="10" y="14"/>
                      <a:pt x="9" y="14"/>
                    </a:cubicBezTo>
                    <a:cubicBezTo>
                      <a:pt x="9" y="14"/>
                      <a:pt x="8" y="14"/>
                      <a:pt x="7" y="14"/>
                    </a:cubicBezTo>
                    <a:cubicBezTo>
                      <a:pt x="5" y="14"/>
                      <a:pt x="4" y="15"/>
                      <a:pt x="2" y="14"/>
                    </a:cubicBezTo>
                    <a:cubicBezTo>
                      <a:pt x="1" y="14"/>
                      <a:pt x="0" y="13"/>
                      <a:pt x="0" y="12"/>
                    </a:cubicBezTo>
                    <a:cubicBezTo>
                      <a:pt x="0" y="11"/>
                      <a:pt x="1" y="10"/>
                      <a:pt x="2" y="9"/>
                    </a:cubicBezTo>
                    <a:cubicBezTo>
                      <a:pt x="3" y="11"/>
                      <a:pt x="3" y="11"/>
                      <a:pt x="3" y="11"/>
                    </a:cubicBezTo>
                    <a:cubicBezTo>
                      <a:pt x="3" y="10"/>
                      <a:pt x="3" y="10"/>
                      <a:pt x="3" y="10"/>
                    </a:cubicBezTo>
                    <a:cubicBezTo>
                      <a:pt x="3" y="9"/>
                      <a:pt x="3" y="9"/>
                      <a:pt x="2" y="9"/>
                    </a:cubicBezTo>
                    <a:cubicBezTo>
                      <a:pt x="3" y="9"/>
                      <a:pt x="5" y="9"/>
                      <a:pt x="5" y="9"/>
                    </a:cubicBezTo>
                    <a:cubicBezTo>
                      <a:pt x="5" y="10"/>
                      <a:pt x="5" y="10"/>
                      <a:pt x="5" y="10"/>
                    </a:cubicBezTo>
                    <a:cubicBezTo>
                      <a:pt x="5" y="9"/>
                      <a:pt x="5" y="9"/>
                      <a:pt x="5" y="9"/>
                    </a:cubicBezTo>
                    <a:cubicBezTo>
                      <a:pt x="5" y="9"/>
                      <a:pt x="5" y="9"/>
                      <a:pt x="5" y="9"/>
                    </a:cubicBezTo>
                    <a:cubicBezTo>
                      <a:pt x="5" y="9"/>
                      <a:pt x="5" y="9"/>
                      <a:pt x="5" y="9"/>
                    </a:cubicBezTo>
                    <a:cubicBezTo>
                      <a:pt x="5" y="10"/>
                      <a:pt x="5" y="10"/>
                      <a:pt x="5" y="10"/>
                    </a:cubicBezTo>
                    <a:cubicBezTo>
                      <a:pt x="5" y="9"/>
                      <a:pt x="5" y="9"/>
                      <a:pt x="5" y="9"/>
                    </a:cubicBezTo>
                    <a:cubicBezTo>
                      <a:pt x="5" y="9"/>
                      <a:pt x="5" y="9"/>
                      <a:pt x="5" y="9"/>
                    </a:cubicBezTo>
                    <a:cubicBezTo>
                      <a:pt x="6" y="9"/>
                      <a:pt x="6" y="9"/>
                      <a:pt x="6" y="9"/>
                    </a:cubicBezTo>
                    <a:cubicBezTo>
                      <a:pt x="7" y="9"/>
                      <a:pt x="7" y="9"/>
                      <a:pt x="7" y="9"/>
                    </a:cubicBezTo>
                    <a:cubicBezTo>
                      <a:pt x="8" y="9"/>
                      <a:pt x="8" y="9"/>
                      <a:pt x="10" y="9"/>
                    </a:cubicBezTo>
                    <a:cubicBezTo>
                      <a:pt x="10" y="9"/>
                      <a:pt x="11" y="9"/>
                      <a:pt x="11" y="9"/>
                    </a:cubicBezTo>
                    <a:cubicBezTo>
                      <a:pt x="12" y="9"/>
                      <a:pt x="13" y="9"/>
                      <a:pt x="14" y="9"/>
                    </a:cubicBezTo>
                    <a:cubicBezTo>
                      <a:pt x="14" y="9"/>
                      <a:pt x="14" y="8"/>
                      <a:pt x="13" y="8"/>
                    </a:cubicBezTo>
                    <a:cubicBezTo>
                      <a:pt x="13" y="7"/>
                      <a:pt x="13" y="6"/>
                      <a:pt x="14" y="5"/>
                    </a:cubicBezTo>
                    <a:cubicBezTo>
                      <a:pt x="14" y="4"/>
                      <a:pt x="15" y="4"/>
                      <a:pt x="16" y="3"/>
                    </a:cubicBezTo>
                    <a:cubicBezTo>
                      <a:pt x="17" y="3"/>
                      <a:pt x="17" y="2"/>
                      <a:pt x="17" y="2"/>
                    </a:cubicBezTo>
                    <a:cubicBezTo>
                      <a:pt x="18" y="2"/>
                      <a:pt x="18" y="2"/>
                      <a:pt x="18" y="2"/>
                    </a:cubicBezTo>
                    <a:cubicBezTo>
                      <a:pt x="18" y="2"/>
                      <a:pt x="18" y="2"/>
                      <a:pt x="18" y="2"/>
                    </a:cubicBezTo>
                    <a:cubicBezTo>
                      <a:pt x="19" y="2"/>
                      <a:pt x="20" y="2"/>
                      <a:pt x="20" y="2"/>
                    </a:cubicBezTo>
                    <a:cubicBezTo>
                      <a:pt x="20" y="2"/>
                      <a:pt x="20" y="2"/>
                      <a:pt x="20" y="2"/>
                    </a:cubicBezTo>
                    <a:cubicBezTo>
                      <a:pt x="21" y="1"/>
                      <a:pt x="21" y="0"/>
                      <a:pt x="23" y="0"/>
                    </a:cubicBezTo>
                    <a:cubicBezTo>
                      <a:pt x="23" y="0"/>
                      <a:pt x="23" y="0"/>
                      <a:pt x="23" y="0"/>
                    </a:cubicBezTo>
                    <a:cubicBezTo>
                      <a:pt x="25" y="0"/>
                      <a:pt x="26" y="1"/>
                      <a:pt x="27" y="1"/>
                    </a:cubicBezTo>
                    <a:cubicBezTo>
                      <a:pt x="28" y="1"/>
                      <a:pt x="29" y="1"/>
                      <a:pt x="29" y="2"/>
                    </a:cubicBezTo>
                    <a:cubicBezTo>
                      <a:pt x="31" y="2"/>
                      <a:pt x="32" y="6"/>
                      <a:pt x="32" y="7"/>
                    </a:cubicBezTo>
                    <a:cubicBezTo>
                      <a:pt x="32" y="9"/>
                      <a:pt x="30" y="9"/>
                      <a:pt x="30" y="10"/>
                    </a:cubicBezTo>
                    <a:cubicBezTo>
                      <a:pt x="30" y="10"/>
                      <a:pt x="30" y="10"/>
                      <a:pt x="30" y="10"/>
                    </a:cubicBezTo>
                    <a:cubicBezTo>
                      <a:pt x="29" y="14"/>
                      <a:pt x="27" y="15"/>
                      <a:pt x="23" y="16"/>
                    </a:cubicBezTo>
                    <a:cubicBezTo>
                      <a:pt x="23" y="16"/>
                      <a:pt x="22" y="17"/>
                      <a:pt x="21" y="17"/>
                    </a:cubicBezTo>
                    <a:cubicBezTo>
                      <a:pt x="21" y="17"/>
                      <a:pt x="20" y="17"/>
                      <a:pt x="19" y="17"/>
                    </a:cubicBezTo>
                    <a:close/>
                    <a:moveTo>
                      <a:pt x="9" y="12"/>
                    </a:moveTo>
                    <a:cubicBezTo>
                      <a:pt x="11" y="12"/>
                      <a:pt x="12" y="12"/>
                      <a:pt x="13" y="14"/>
                    </a:cubicBezTo>
                    <a:cubicBezTo>
                      <a:pt x="14" y="14"/>
                      <a:pt x="17" y="15"/>
                      <a:pt x="19" y="15"/>
                    </a:cubicBezTo>
                    <a:cubicBezTo>
                      <a:pt x="20" y="15"/>
                      <a:pt x="21" y="15"/>
                      <a:pt x="21" y="15"/>
                    </a:cubicBezTo>
                    <a:cubicBezTo>
                      <a:pt x="21" y="15"/>
                      <a:pt x="22" y="15"/>
                      <a:pt x="23" y="14"/>
                    </a:cubicBezTo>
                    <a:cubicBezTo>
                      <a:pt x="26" y="13"/>
                      <a:pt x="27" y="13"/>
                      <a:pt x="28" y="9"/>
                    </a:cubicBezTo>
                    <a:cubicBezTo>
                      <a:pt x="28" y="8"/>
                      <a:pt x="29" y="8"/>
                      <a:pt x="29" y="8"/>
                    </a:cubicBezTo>
                    <a:cubicBezTo>
                      <a:pt x="30" y="8"/>
                      <a:pt x="30" y="7"/>
                      <a:pt x="30" y="7"/>
                    </a:cubicBezTo>
                    <a:cubicBezTo>
                      <a:pt x="30" y="6"/>
                      <a:pt x="29" y="4"/>
                      <a:pt x="29" y="3"/>
                    </a:cubicBezTo>
                    <a:cubicBezTo>
                      <a:pt x="28" y="3"/>
                      <a:pt x="27" y="3"/>
                      <a:pt x="27" y="3"/>
                    </a:cubicBezTo>
                    <a:cubicBezTo>
                      <a:pt x="26" y="3"/>
                      <a:pt x="24" y="2"/>
                      <a:pt x="23" y="2"/>
                    </a:cubicBezTo>
                    <a:cubicBezTo>
                      <a:pt x="23" y="2"/>
                      <a:pt x="22" y="2"/>
                      <a:pt x="22" y="3"/>
                    </a:cubicBezTo>
                    <a:cubicBezTo>
                      <a:pt x="21" y="4"/>
                      <a:pt x="20" y="5"/>
                      <a:pt x="18" y="4"/>
                    </a:cubicBezTo>
                    <a:cubicBezTo>
                      <a:pt x="18" y="4"/>
                      <a:pt x="18" y="4"/>
                      <a:pt x="17" y="4"/>
                    </a:cubicBezTo>
                    <a:cubicBezTo>
                      <a:pt x="17" y="5"/>
                      <a:pt x="16" y="6"/>
                      <a:pt x="15" y="6"/>
                    </a:cubicBezTo>
                    <a:cubicBezTo>
                      <a:pt x="15" y="7"/>
                      <a:pt x="15" y="7"/>
                      <a:pt x="15" y="7"/>
                    </a:cubicBezTo>
                    <a:cubicBezTo>
                      <a:pt x="16" y="8"/>
                      <a:pt x="16" y="9"/>
                      <a:pt x="15" y="10"/>
                    </a:cubicBezTo>
                    <a:cubicBezTo>
                      <a:pt x="15" y="10"/>
                      <a:pt x="15" y="10"/>
                      <a:pt x="15" y="10"/>
                    </a:cubicBezTo>
                    <a:cubicBezTo>
                      <a:pt x="15" y="10"/>
                      <a:pt x="15" y="10"/>
                      <a:pt x="15" y="10"/>
                    </a:cubicBezTo>
                    <a:cubicBezTo>
                      <a:pt x="15" y="10"/>
                      <a:pt x="15" y="10"/>
                      <a:pt x="15" y="11"/>
                    </a:cubicBezTo>
                    <a:cubicBezTo>
                      <a:pt x="14" y="10"/>
                      <a:pt x="14" y="10"/>
                      <a:pt x="14" y="10"/>
                    </a:cubicBezTo>
                    <a:cubicBezTo>
                      <a:pt x="14" y="11"/>
                      <a:pt x="14" y="11"/>
                      <a:pt x="14" y="11"/>
                    </a:cubicBezTo>
                    <a:cubicBezTo>
                      <a:pt x="13" y="11"/>
                      <a:pt x="12" y="10"/>
                      <a:pt x="11" y="10"/>
                    </a:cubicBezTo>
                    <a:cubicBezTo>
                      <a:pt x="11" y="10"/>
                      <a:pt x="11" y="10"/>
                      <a:pt x="11" y="10"/>
                    </a:cubicBezTo>
                    <a:cubicBezTo>
                      <a:pt x="9" y="11"/>
                      <a:pt x="8" y="11"/>
                      <a:pt x="7" y="11"/>
                    </a:cubicBezTo>
                    <a:cubicBezTo>
                      <a:pt x="7" y="11"/>
                      <a:pt x="6" y="11"/>
                      <a:pt x="5" y="11"/>
                    </a:cubicBezTo>
                    <a:cubicBezTo>
                      <a:pt x="5" y="11"/>
                      <a:pt x="3" y="11"/>
                      <a:pt x="3" y="11"/>
                    </a:cubicBezTo>
                    <a:cubicBezTo>
                      <a:pt x="2" y="11"/>
                      <a:pt x="2" y="11"/>
                      <a:pt x="2" y="11"/>
                    </a:cubicBezTo>
                    <a:cubicBezTo>
                      <a:pt x="2" y="11"/>
                      <a:pt x="2" y="12"/>
                      <a:pt x="2" y="12"/>
                    </a:cubicBezTo>
                    <a:cubicBezTo>
                      <a:pt x="2" y="12"/>
                      <a:pt x="2" y="12"/>
                      <a:pt x="3" y="12"/>
                    </a:cubicBezTo>
                    <a:cubicBezTo>
                      <a:pt x="4" y="13"/>
                      <a:pt x="5" y="12"/>
                      <a:pt x="7" y="12"/>
                    </a:cubicBezTo>
                    <a:cubicBezTo>
                      <a:pt x="8" y="12"/>
                      <a:pt x="9" y="12"/>
                      <a:pt x="9"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35" name="Freeform 344"/>
              <p:cNvSpPr/>
              <p:nvPr/>
            </p:nvSpPr>
            <p:spPr bwMode="auto">
              <a:xfrm>
                <a:off x="4552950" y="2120727"/>
                <a:ext cx="39688" cy="30163"/>
              </a:xfrm>
              <a:custGeom>
                <a:avLst/>
                <a:gdLst>
                  <a:gd name="T0" fmla="*/ 10 w 15"/>
                  <a:gd name="T1" fmla="*/ 0 h 11"/>
                  <a:gd name="T2" fmla="*/ 1 w 15"/>
                  <a:gd name="T3" fmla="*/ 3 h 11"/>
                  <a:gd name="T4" fmla="*/ 6 w 15"/>
                  <a:gd name="T5" fmla="*/ 6 h 11"/>
                  <a:gd name="T6" fmla="*/ 9 w 15"/>
                  <a:gd name="T7" fmla="*/ 8 h 11"/>
                  <a:gd name="T8" fmla="*/ 12 w 15"/>
                  <a:gd name="T9" fmla="*/ 11 h 11"/>
                  <a:gd name="T10" fmla="*/ 14 w 15"/>
                  <a:gd name="T11" fmla="*/ 5 h 11"/>
                  <a:gd name="T12" fmla="*/ 10 w 1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10" y="0"/>
                    </a:moveTo>
                    <a:cubicBezTo>
                      <a:pt x="7" y="0"/>
                      <a:pt x="0" y="0"/>
                      <a:pt x="1" y="3"/>
                    </a:cubicBezTo>
                    <a:cubicBezTo>
                      <a:pt x="1" y="4"/>
                      <a:pt x="5" y="6"/>
                      <a:pt x="6" y="6"/>
                    </a:cubicBezTo>
                    <a:cubicBezTo>
                      <a:pt x="7" y="7"/>
                      <a:pt x="6" y="9"/>
                      <a:pt x="9" y="8"/>
                    </a:cubicBezTo>
                    <a:cubicBezTo>
                      <a:pt x="9" y="10"/>
                      <a:pt x="10" y="11"/>
                      <a:pt x="12" y="11"/>
                    </a:cubicBezTo>
                    <a:cubicBezTo>
                      <a:pt x="10" y="8"/>
                      <a:pt x="15" y="8"/>
                      <a:pt x="14" y="5"/>
                    </a:cubicBezTo>
                    <a:cubicBezTo>
                      <a:pt x="13" y="3"/>
                      <a:pt x="11" y="0"/>
                      <a:pt x="1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36" name="Freeform 345"/>
              <p:cNvSpPr>
                <a:spLocks noEditPoints="1"/>
              </p:cNvSpPr>
              <p:nvPr/>
            </p:nvSpPr>
            <p:spPr bwMode="auto">
              <a:xfrm>
                <a:off x="4552950" y="2117552"/>
                <a:ext cx="42863" cy="36513"/>
              </a:xfrm>
              <a:custGeom>
                <a:avLst/>
                <a:gdLst>
                  <a:gd name="T0" fmla="*/ 14 w 16"/>
                  <a:gd name="T1" fmla="*/ 13 h 13"/>
                  <a:gd name="T2" fmla="*/ 12 w 16"/>
                  <a:gd name="T3" fmla="*/ 13 h 13"/>
                  <a:gd name="T4" fmla="*/ 9 w 16"/>
                  <a:gd name="T5" fmla="*/ 11 h 13"/>
                  <a:gd name="T6" fmla="*/ 8 w 16"/>
                  <a:gd name="T7" fmla="*/ 10 h 13"/>
                  <a:gd name="T8" fmla="*/ 6 w 16"/>
                  <a:gd name="T9" fmla="*/ 9 h 13"/>
                  <a:gd name="T10" fmla="*/ 5 w 16"/>
                  <a:gd name="T11" fmla="*/ 8 h 13"/>
                  <a:gd name="T12" fmla="*/ 4 w 16"/>
                  <a:gd name="T13" fmla="*/ 8 h 13"/>
                  <a:gd name="T14" fmla="*/ 0 w 16"/>
                  <a:gd name="T15" fmla="*/ 4 h 13"/>
                  <a:gd name="T16" fmla="*/ 0 w 16"/>
                  <a:gd name="T17" fmla="*/ 2 h 13"/>
                  <a:gd name="T18" fmla="*/ 7 w 16"/>
                  <a:gd name="T19" fmla="*/ 0 h 13"/>
                  <a:gd name="T20" fmla="*/ 10 w 16"/>
                  <a:gd name="T21" fmla="*/ 0 h 13"/>
                  <a:gd name="T22" fmla="*/ 10 w 16"/>
                  <a:gd name="T23" fmla="*/ 0 h 13"/>
                  <a:gd name="T24" fmla="*/ 10 w 16"/>
                  <a:gd name="T25" fmla="*/ 0 h 13"/>
                  <a:gd name="T26" fmla="*/ 15 w 16"/>
                  <a:gd name="T27" fmla="*/ 5 h 13"/>
                  <a:gd name="T28" fmla="*/ 15 w 16"/>
                  <a:gd name="T29" fmla="*/ 5 h 13"/>
                  <a:gd name="T30" fmla="*/ 14 w 16"/>
                  <a:gd name="T31" fmla="*/ 9 h 13"/>
                  <a:gd name="T32" fmla="*/ 13 w 16"/>
                  <a:gd name="T33" fmla="*/ 11 h 13"/>
                  <a:gd name="T34" fmla="*/ 14 w 16"/>
                  <a:gd name="T35" fmla="*/ 13 h 13"/>
                  <a:gd name="T36" fmla="*/ 11 w 16"/>
                  <a:gd name="T37" fmla="*/ 7 h 13"/>
                  <a:gd name="T38" fmla="*/ 10 w 16"/>
                  <a:gd name="T39" fmla="*/ 9 h 13"/>
                  <a:gd name="T40" fmla="*/ 10 w 16"/>
                  <a:gd name="T41" fmla="*/ 10 h 13"/>
                  <a:gd name="T42" fmla="*/ 11 w 16"/>
                  <a:gd name="T43" fmla="*/ 11 h 13"/>
                  <a:gd name="T44" fmla="*/ 12 w 16"/>
                  <a:gd name="T45" fmla="*/ 8 h 13"/>
                  <a:gd name="T46" fmla="*/ 13 w 16"/>
                  <a:gd name="T47" fmla="*/ 6 h 13"/>
                  <a:gd name="T48" fmla="*/ 13 w 16"/>
                  <a:gd name="T49" fmla="*/ 6 h 13"/>
                  <a:gd name="T50" fmla="*/ 10 w 16"/>
                  <a:gd name="T51" fmla="*/ 2 h 13"/>
                  <a:gd name="T52" fmla="*/ 7 w 16"/>
                  <a:gd name="T53" fmla="*/ 2 h 13"/>
                  <a:gd name="T54" fmla="*/ 2 w 16"/>
                  <a:gd name="T55" fmla="*/ 3 h 13"/>
                  <a:gd name="T56" fmla="*/ 2 w 16"/>
                  <a:gd name="T57" fmla="*/ 4 h 13"/>
                  <a:gd name="T58" fmla="*/ 5 w 16"/>
                  <a:gd name="T59" fmla="*/ 6 h 13"/>
                  <a:gd name="T60" fmla="*/ 6 w 16"/>
                  <a:gd name="T61" fmla="*/ 6 h 13"/>
                  <a:gd name="T62" fmla="*/ 8 w 16"/>
                  <a:gd name="T63" fmla="*/ 8 h 13"/>
                  <a:gd name="T64" fmla="*/ 8 w 16"/>
                  <a:gd name="T65" fmla="*/ 8 h 13"/>
                  <a:gd name="T66" fmla="*/ 9 w 16"/>
                  <a:gd name="T67" fmla="*/ 8 h 13"/>
                  <a:gd name="T68" fmla="*/ 11 w 16"/>
                  <a:gd name="T6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3">
                    <a:moveTo>
                      <a:pt x="14" y="13"/>
                    </a:moveTo>
                    <a:cubicBezTo>
                      <a:pt x="12" y="13"/>
                      <a:pt x="12" y="13"/>
                      <a:pt x="12" y="13"/>
                    </a:cubicBezTo>
                    <a:cubicBezTo>
                      <a:pt x="11" y="13"/>
                      <a:pt x="9" y="12"/>
                      <a:pt x="9" y="11"/>
                    </a:cubicBezTo>
                    <a:cubicBezTo>
                      <a:pt x="9" y="11"/>
                      <a:pt x="8" y="11"/>
                      <a:pt x="8" y="10"/>
                    </a:cubicBezTo>
                    <a:cubicBezTo>
                      <a:pt x="7" y="11"/>
                      <a:pt x="6" y="9"/>
                      <a:pt x="6" y="9"/>
                    </a:cubicBezTo>
                    <a:cubicBezTo>
                      <a:pt x="6" y="8"/>
                      <a:pt x="5" y="8"/>
                      <a:pt x="5" y="8"/>
                    </a:cubicBezTo>
                    <a:cubicBezTo>
                      <a:pt x="5" y="8"/>
                      <a:pt x="5" y="8"/>
                      <a:pt x="4" y="8"/>
                    </a:cubicBezTo>
                    <a:cubicBezTo>
                      <a:pt x="1" y="6"/>
                      <a:pt x="0" y="5"/>
                      <a:pt x="0" y="4"/>
                    </a:cubicBezTo>
                    <a:cubicBezTo>
                      <a:pt x="0" y="3"/>
                      <a:pt x="0" y="3"/>
                      <a:pt x="0" y="2"/>
                    </a:cubicBezTo>
                    <a:cubicBezTo>
                      <a:pt x="2" y="0"/>
                      <a:pt x="5" y="0"/>
                      <a:pt x="7" y="0"/>
                    </a:cubicBezTo>
                    <a:cubicBezTo>
                      <a:pt x="8" y="0"/>
                      <a:pt x="9" y="0"/>
                      <a:pt x="10" y="0"/>
                    </a:cubicBezTo>
                    <a:cubicBezTo>
                      <a:pt x="10" y="0"/>
                      <a:pt x="10" y="0"/>
                      <a:pt x="10" y="0"/>
                    </a:cubicBezTo>
                    <a:cubicBezTo>
                      <a:pt x="10" y="0"/>
                      <a:pt x="10" y="0"/>
                      <a:pt x="10" y="0"/>
                    </a:cubicBezTo>
                    <a:cubicBezTo>
                      <a:pt x="12" y="1"/>
                      <a:pt x="14" y="3"/>
                      <a:pt x="15" y="5"/>
                    </a:cubicBezTo>
                    <a:cubicBezTo>
                      <a:pt x="15" y="5"/>
                      <a:pt x="15" y="5"/>
                      <a:pt x="15" y="5"/>
                    </a:cubicBezTo>
                    <a:cubicBezTo>
                      <a:pt x="16" y="7"/>
                      <a:pt x="14" y="9"/>
                      <a:pt x="14" y="9"/>
                    </a:cubicBezTo>
                    <a:cubicBezTo>
                      <a:pt x="13" y="10"/>
                      <a:pt x="13" y="10"/>
                      <a:pt x="13" y="11"/>
                    </a:cubicBezTo>
                    <a:lnTo>
                      <a:pt x="14" y="13"/>
                    </a:lnTo>
                    <a:close/>
                    <a:moveTo>
                      <a:pt x="11" y="7"/>
                    </a:moveTo>
                    <a:cubicBezTo>
                      <a:pt x="10" y="9"/>
                      <a:pt x="10" y="9"/>
                      <a:pt x="10" y="9"/>
                    </a:cubicBezTo>
                    <a:cubicBezTo>
                      <a:pt x="10" y="9"/>
                      <a:pt x="10" y="10"/>
                      <a:pt x="10" y="10"/>
                    </a:cubicBezTo>
                    <a:cubicBezTo>
                      <a:pt x="10" y="10"/>
                      <a:pt x="11" y="10"/>
                      <a:pt x="11" y="11"/>
                    </a:cubicBezTo>
                    <a:cubicBezTo>
                      <a:pt x="11" y="9"/>
                      <a:pt x="12" y="9"/>
                      <a:pt x="12" y="8"/>
                    </a:cubicBezTo>
                    <a:cubicBezTo>
                      <a:pt x="13" y="7"/>
                      <a:pt x="13" y="7"/>
                      <a:pt x="13" y="6"/>
                    </a:cubicBezTo>
                    <a:cubicBezTo>
                      <a:pt x="13" y="6"/>
                      <a:pt x="13" y="6"/>
                      <a:pt x="13" y="6"/>
                    </a:cubicBezTo>
                    <a:cubicBezTo>
                      <a:pt x="12" y="5"/>
                      <a:pt x="11" y="2"/>
                      <a:pt x="10" y="2"/>
                    </a:cubicBezTo>
                    <a:cubicBezTo>
                      <a:pt x="9" y="2"/>
                      <a:pt x="8" y="2"/>
                      <a:pt x="7" y="2"/>
                    </a:cubicBezTo>
                    <a:cubicBezTo>
                      <a:pt x="6" y="2"/>
                      <a:pt x="3" y="2"/>
                      <a:pt x="2" y="3"/>
                    </a:cubicBezTo>
                    <a:cubicBezTo>
                      <a:pt x="2" y="3"/>
                      <a:pt x="2" y="4"/>
                      <a:pt x="2" y="4"/>
                    </a:cubicBezTo>
                    <a:cubicBezTo>
                      <a:pt x="2" y="4"/>
                      <a:pt x="4" y="5"/>
                      <a:pt x="5" y="6"/>
                    </a:cubicBezTo>
                    <a:cubicBezTo>
                      <a:pt x="6" y="6"/>
                      <a:pt x="6" y="6"/>
                      <a:pt x="6" y="6"/>
                    </a:cubicBezTo>
                    <a:cubicBezTo>
                      <a:pt x="7" y="7"/>
                      <a:pt x="7" y="8"/>
                      <a:pt x="8" y="8"/>
                    </a:cubicBezTo>
                    <a:cubicBezTo>
                      <a:pt x="8" y="8"/>
                      <a:pt x="8" y="8"/>
                      <a:pt x="8" y="8"/>
                    </a:cubicBezTo>
                    <a:cubicBezTo>
                      <a:pt x="8" y="8"/>
                      <a:pt x="8" y="8"/>
                      <a:pt x="9" y="8"/>
                    </a:cubicBezTo>
                    <a:lnTo>
                      <a:pt x="11"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37" name="Freeform 346"/>
              <p:cNvSpPr/>
              <p:nvPr/>
            </p:nvSpPr>
            <p:spPr bwMode="auto">
              <a:xfrm>
                <a:off x="4872038" y="2354090"/>
                <a:ext cx="25400" cy="23813"/>
              </a:xfrm>
              <a:custGeom>
                <a:avLst/>
                <a:gdLst>
                  <a:gd name="T0" fmla="*/ 7 w 9"/>
                  <a:gd name="T1" fmla="*/ 2 h 9"/>
                  <a:gd name="T2" fmla="*/ 9 w 9"/>
                  <a:gd name="T3" fmla="*/ 0 h 9"/>
                  <a:gd name="T4" fmla="*/ 0 w 9"/>
                  <a:gd name="T5" fmla="*/ 3 h 9"/>
                  <a:gd name="T6" fmla="*/ 7 w 9"/>
                  <a:gd name="T7" fmla="*/ 2 h 9"/>
                </a:gdLst>
                <a:ahLst/>
                <a:cxnLst>
                  <a:cxn ang="0">
                    <a:pos x="T0" y="T1"/>
                  </a:cxn>
                  <a:cxn ang="0">
                    <a:pos x="T2" y="T3"/>
                  </a:cxn>
                  <a:cxn ang="0">
                    <a:pos x="T4" y="T5"/>
                  </a:cxn>
                  <a:cxn ang="0">
                    <a:pos x="T6" y="T7"/>
                  </a:cxn>
                </a:cxnLst>
                <a:rect l="0" t="0" r="r" b="b"/>
                <a:pathLst>
                  <a:path w="9" h="9">
                    <a:moveTo>
                      <a:pt x="7" y="2"/>
                    </a:moveTo>
                    <a:cubicBezTo>
                      <a:pt x="7" y="1"/>
                      <a:pt x="8" y="1"/>
                      <a:pt x="9" y="0"/>
                    </a:cubicBezTo>
                    <a:cubicBezTo>
                      <a:pt x="7" y="3"/>
                      <a:pt x="2" y="9"/>
                      <a:pt x="0" y="3"/>
                    </a:cubicBezTo>
                    <a:cubicBezTo>
                      <a:pt x="2" y="2"/>
                      <a:pt x="4" y="2"/>
                      <a:pt x="7"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38" name="Freeform 347"/>
              <p:cNvSpPr>
                <a:spLocks noEditPoints="1"/>
              </p:cNvSpPr>
              <p:nvPr/>
            </p:nvSpPr>
            <p:spPr bwMode="auto">
              <a:xfrm>
                <a:off x="4868863" y="2347740"/>
                <a:ext cx="36513" cy="25400"/>
              </a:xfrm>
              <a:custGeom>
                <a:avLst/>
                <a:gdLst>
                  <a:gd name="T0" fmla="*/ 4 w 13"/>
                  <a:gd name="T1" fmla="*/ 9 h 9"/>
                  <a:gd name="T2" fmla="*/ 0 w 13"/>
                  <a:gd name="T3" fmla="*/ 6 h 9"/>
                  <a:gd name="T4" fmla="*/ 0 w 13"/>
                  <a:gd name="T5" fmla="*/ 5 h 9"/>
                  <a:gd name="T6" fmla="*/ 0 w 13"/>
                  <a:gd name="T7" fmla="*/ 5 h 9"/>
                  <a:gd name="T8" fmla="*/ 7 w 13"/>
                  <a:gd name="T9" fmla="*/ 3 h 9"/>
                  <a:gd name="T10" fmla="*/ 7 w 13"/>
                  <a:gd name="T11" fmla="*/ 3 h 9"/>
                  <a:gd name="T12" fmla="*/ 9 w 13"/>
                  <a:gd name="T13" fmla="*/ 2 h 9"/>
                  <a:gd name="T14" fmla="*/ 9 w 13"/>
                  <a:gd name="T15" fmla="*/ 1 h 9"/>
                  <a:gd name="T16" fmla="*/ 13 w 13"/>
                  <a:gd name="T17" fmla="*/ 0 h 9"/>
                  <a:gd name="T18" fmla="*/ 11 w 13"/>
                  <a:gd name="T19" fmla="*/ 3 h 9"/>
                  <a:gd name="T20" fmla="*/ 4 w 13"/>
                  <a:gd name="T21" fmla="*/ 9 h 9"/>
                  <a:gd name="T22" fmla="*/ 2 w 13"/>
                  <a:gd name="T23" fmla="*/ 6 h 9"/>
                  <a:gd name="T24" fmla="*/ 4 w 13"/>
                  <a:gd name="T25" fmla="*/ 7 h 9"/>
                  <a:gd name="T26" fmla="*/ 7 w 13"/>
                  <a:gd name="T27" fmla="*/ 5 h 9"/>
                  <a:gd name="T28" fmla="*/ 2 w 13"/>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4" y="9"/>
                    </a:moveTo>
                    <a:cubicBezTo>
                      <a:pt x="2" y="9"/>
                      <a:pt x="1" y="8"/>
                      <a:pt x="0" y="6"/>
                    </a:cubicBezTo>
                    <a:cubicBezTo>
                      <a:pt x="0" y="5"/>
                      <a:pt x="0" y="5"/>
                      <a:pt x="0" y="5"/>
                    </a:cubicBezTo>
                    <a:cubicBezTo>
                      <a:pt x="0" y="5"/>
                      <a:pt x="0" y="5"/>
                      <a:pt x="0" y="5"/>
                    </a:cubicBezTo>
                    <a:cubicBezTo>
                      <a:pt x="3" y="3"/>
                      <a:pt x="5" y="3"/>
                      <a:pt x="7" y="3"/>
                    </a:cubicBezTo>
                    <a:cubicBezTo>
                      <a:pt x="7" y="3"/>
                      <a:pt x="7" y="3"/>
                      <a:pt x="7" y="3"/>
                    </a:cubicBezTo>
                    <a:cubicBezTo>
                      <a:pt x="8" y="2"/>
                      <a:pt x="8" y="2"/>
                      <a:pt x="9" y="2"/>
                    </a:cubicBezTo>
                    <a:cubicBezTo>
                      <a:pt x="9" y="2"/>
                      <a:pt x="9" y="2"/>
                      <a:pt x="9" y="1"/>
                    </a:cubicBezTo>
                    <a:cubicBezTo>
                      <a:pt x="13" y="0"/>
                      <a:pt x="13" y="0"/>
                      <a:pt x="13" y="0"/>
                    </a:cubicBezTo>
                    <a:cubicBezTo>
                      <a:pt x="11" y="3"/>
                      <a:pt x="11" y="3"/>
                      <a:pt x="11" y="3"/>
                    </a:cubicBezTo>
                    <a:cubicBezTo>
                      <a:pt x="11" y="3"/>
                      <a:pt x="7" y="9"/>
                      <a:pt x="4" y="9"/>
                    </a:cubicBezTo>
                    <a:close/>
                    <a:moveTo>
                      <a:pt x="2" y="6"/>
                    </a:moveTo>
                    <a:cubicBezTo>
                      <a:pt x="3" y="7"/>
                      <a:pt x="3" y="7"/>
                      <a:pt x="4" y="7"/>
                    </a:cubicBezTo>
                    <a:cubicBezTo>
                      <a:pt x="4" y="7"/>
                      <a:pt x="6" y="6"/>
                      <a:pt x="7" y="5"/>
                    </a:cubicBezTo>
                    <a:cubicBezTo>
                      <a:pt x="5" y="5"/>
                      <a:pt x="4" y="5"/>
                      <a:pt x="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39" name="Freeform 348"/>
              <p:cNvSpPr/>
              <p:nvPr/>
            </p:nvSpPr>
            <p:spPr bwMode="auto">
              <a:xfrm>
                <a:off x="4652963" y="2123902"/>
                <a:ext cx="112713" cy="57150"/>
              </a:xfrm>
              <a:custGeom>
                <a:avLst/>
                <a:gdLst>
                  <a:gd name="T0" fmla="*/ 0 w 41"/>
                  <a:gd name="T1" fmla="*/ 5 h 21"/>
                  <a:gd name="T2" fmla="*/ 6 w 41"/>
                  <a:gd name="T3" fmla="*/ 14 h 21"/>
                  <a:gd name="T4" fmla="*/ 14 w 41"/>
                  <a:gd name="T5" fmla="*/ 14 h 21"/>
                  <a:gd name="T6" fmla="*/ 19 w 41"/>
                  <a:gd name="T7" fmla="*/ 15 h 21"/>
                  <a:gd name="T8" fmla="*/ 21 w 41"/>
                  <a:gd name="T9" fmla="*/ 20 h 21"/>
                  <a:gd name="T10" fmla="*/ 26 w 41"/>
                  <a:gd name="T11" fmla="*/ 20 h 21"/>
                  <a:gd name="T12" fmla="*/ 31 w 41"/>
                  <a:gd name="T13" fmla="*/ 18 h 21"/>
                  <a:gd name="T14" fmla="*/ 34 w 41"/>
                  <a:gd name="T15" fmla="*/ 16 h 21"/>
                  <a:gd name="T16" fmla="*/ 40 w 41"/>
                  <a:gd name="T17" fmla="*/ 16 h 21"/>
                  <a:gd name="T18" fmla="*/ 35 w 41"/>
                  <a:gd name="T19" fmla="*/ 11 h 21"/>
                  <a:gd name="T20" fmla="*/ 30 w 41"/>
                  <a:gd name="T21" fmla="*/ 11 h 21"/>
                  <a:gd name="T22" fmla="*/ 26 w 41"/>
                  <a:gd name="T23" fmla="*/ 10 h 21"/>
                  <a:gd name="T24" fmla="*/ 18 w 41"/>
                  <a:gd name="T25" fmla="*/ 6 h 21"/>
                  <a:gd name="T26" fmla="*/ 14 w 41"/>
                  <a:gd name="T27" fmla="*/ 2 h 21"/>
                  <a:gd name="T28" fmla="*/ 8 w 41"/>
                  <a:gd name="T29" fmla="*/ 0 h 21"/>
                  <a:gd name="T30" fmla="*/ 0 w 41"/>
                  <a:gd name="T3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1">
                    <a:moveTo>
                      <a:pt x="0" y="5"/>
                    </a:moveTo>
                    <a:cubicBezTo>
                      <a:pt x="2" y="9"/>
                      <a:pt x="3" y="11"/>
                      <a:pt x="6" y="14"/>
                    </a:cubicBezTo>
                    <a:cubicBezTo>
                      <a:pt x="9" y="17"/>
                      <a:pt x="11" y="13"/>
                      <a:pt x="14" y="14"/>
                    </a:cubicBezTo>
                    <a:cubicBezTo>
                      <a:pt x="15" y="14"/>
                      <a:pt x="18" y="14"/>
                      <a:pt x="19" y="15"/>
                    </a:cubicBezTo>
                    <a:cubicBezTo>
                      <a:pt x="19" y="17"/>
                      <a:pt x="19" y="18"/>
                      <a:pt x="21" y="20"/>
                    </a:cubicBezTo>
                    <a:cubicBezTo>
                      <a:pt x="23" y="21"/>
                      <a:pt x="25" y="21"/>
                      <a:pt x="26" y="20"/>
                    </a:cubicBezTo>
                    <a:cubicBezTo>
                      <a:pt x="27" y="18"/>
                      <a:pt x="29" y="19"/>
                      <a:pt x="31" y="18"/>
                    </a:cubicBezTo>
                    <a:cubicBezTo>
                      <a:pt x="32" y="18"/>
                      <a:pt x="33" y="16"/>
                      <a:pt x="34" y="16"/>
                    </a:cubicBezTo>
                    <a:cubicBezTo>
                      <a:pt x="35" y="16"/>
                      <a:pt x="39" y="17"/>
                      <a:pt x="40" y="16"/>
                    </a:cubicBezTo>
                    <a:cubicBezTo>
                      <a:pt x="41" y="13"/>
                      <a:pt x="40" y="10"/>
                      <a:pt x="35" y="11"/>
                    </a:cubicBezTo>
                    <a:cubicBezTo>
                      <a:pt x="34" y="11"/>
                      <a:pt x="31" y="12"/>
                      <a:pt x="30" y="11"/>
                    </a:cubicBezTo>
                    <a:cubicBezTo>
                      <a:pt x="29" y="10"/>
                      <a:pt x="28" y="11"/>
                      <a:pt x="26" y="10"/>
                    </a:cubicBezTo>
                    <a:cubicBezTo>
                      <a:pt x="24" y="9"/>
                      <a:pt x="20" y="2"/>
                      <a:pt x="18" y="6"/>
                    </a:cubicBezTo>
                    <a:cubicBezTo>
                      <a:pt x="17" y="4"/>
                      <a:pt x="16" y="3"/>
                      <a:pt x="14" y="2"/>
                    </a:cubicBezTo>
                    <a:cubicBezTo>
                      <a:pt x="11" y="1"/>
                      <a:pt x="10" y="3"/>
                      <a:pt x="8" y="0"/>
                    </a:cubicBezTo>
                    <a:cubicBezTo>
                      <a:pt x="9" y="3"/>
                      <a:pt x="2" y="7"/>
                      <a:pt x="0"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40" name="Freeform 349"/>
              <p:cNvSpPr>
                <a:spLocks noEditPoints="1"/>
              </p:cNvSpPr>
              <p:nvPr/>
            </p:nvSpPr>
            <p:spPr bwMode="auto">
              <a:xfrm>
                <a:off x="4645025" y="2115965"/>
                <a:ext cx="120650" cy="68263"/>
              </a:xfrm>
              <a:custGeom>
                <a:avLst/>
                <a:gdLst>
                  <a:gd name="T0" fmla="*/ 24 w 44"/>
                  <a:gd name="T1" fmla="*/ 24 h 25"/>
                  <a:gd name="T2" fmla="*/ 21 w 44"/>
                  <a:gd name="T3" fmla="*/ 18 h 25"/>
                  <a:gd name="T4" fmla="*/ 17 w 44"/>
                  <a:gd name="T5" fmla="*/ 18 h 25"/>
                  <a:gd name="T6" fmla="*/ 12 w 44"/>
                  <a:gd name="T7" fmla="*/ 19 h 25"/>
                  <a:gd name="T8" fmla="*/ 2 w 44"/>
                  <a:gd name="T9" fmla="*/ 9 h 25"/>
                  <a:gd name="T10" fmla="*/ 3 w 44"/>
                  <a:gd name="T11" fmla="*/ 8 h 25"/>
                  <a:gd name="T12" fmla="*/ 9 w 44"/>
                  <a:gd name="T13" fmla="*/ 5 h 25"/>
                  <a:gd name="T14" fmla="*/ 10 w 44"/>
                  <a:gd name="T15" fmla="*/ 0 h 25"/>
                  <a:gd name="T16" fmla="*/ 13 w 44"/>
                  <a:gd name="T17" fmla="*/ 4 h 25"/>
                  <a:gd name="T18" fmla="*/ 17 w 44"/>
                  <a:gd name="T19" fmla="*/ 4 h 25"/>
                  <a:gd name="T20" fmla="*/ 23 w 44"/>
                  <a:gd name="T21" fmla="*/ 7 h 25"/>
                  <a:gd name="T22" fmla="*/ 29 w 44"/>
                  <a:gd name="T23" fmla="*/ 12 h 25"/>
                  <a:gd name="T24" fmla="*/ 34 w 44"/>
                  <a:gd name="T25" fmla="*/ 14 h 25"/>
                  <a:gd name="T26" fmla="*/ 37 w 44"/>
                  <a:gd name="T27" fmla="*/ 13 h 25"/>
                  <a:gd name="T28" fmla="*/ 43 w 44"/>
                  <a:gd name="T29" fmla="*/ 14 h 25"/>
                  <a:gd name="T30" fmla="*/ 42 w 44"/>
                  <a:gd name="T31" fmla="*/ 21 h 25"/>
                  <a:gd name="T32" fmla="*/ 37 w 44"/>
                  <a:gd name="T33" fmla="*/ 20 h 25"/>
                  <a:gd name="T34" fmla="*/ 36 w 44"/>
                  <a:gd name="T35" fmla="*/ 21 h 25"/>
                  <a:gd name="T36" fmla="*/ 32 w 44"/>
                  <a:gd name="T37" fmla="*/ 23 h 25"/>
                  <a:gd name="T38" fmla="*/ 27 w 44"/>
                  <a:gd name="T39" fmla="*/ 25 h 25"/>
                  <a:gd name="T40" fmla="*/ 18 w 44"/>
                  <a:gd name="T41" fmla="*/ 16 h 25"/>
                  <a:gd name="T42" fmla="*/ 22 w 44"/>
                  <a:gd name="T43" fmla="*/ 18 h 25"/>
                  <a:gd name="T44" fmla="*/ 25 w 44"/>
                  <a:gd name="T45" fmla="*/ 22 h 25"/>
                  <a:gd name="T46" fmla="*/ 32 w 44"/>
                  <a:gd name="T47" fmla="*/ 21 h 25"/>
                  <a:gd name="T48" fmla="*/ 35 w 44"/>
                  <a:gd name="T49" fmla="*/ 19 h 25"/>
                  <a:gd name="T50" fmla="*/ 38 w 44"/>
                  <a:gd name="T51" fmla="*/ 18 h 25"/>
                  <a:gd name="T52" fmla="*/ 42 w 44"/>
                  <a:gd name="T53" fmla="*/ 19 h 25"/>
                  <a:gd name="T54" fmla="*/ 42 w 44"/>
                  <a:gd name="T55" fmla="*/ 15 h 25"/>
                  <a:gd name="T56" fmla="*/ 37 w 44"/>
                  <a:gd name="T57" fmla="*/ 15 h 25"/>
                  <a:gd name="T58" fmla="*/ 31 w 44"/>
                  <a:gd name="T59" fmla="*/ 14 h 25"/>
                  <a:gd name="T60" fmla="*/ 26 w 44"/>
                  <a:gd name="T61" fmla="*/ 11 h 25"/>
                  <a:gd name="T62" fmla="*/ 22 w 44"/>
                  <a:gd name="T63" fmla="*/ 10 h 25"/>
                  <a:gd name="T64" fmla="*/ 20 w 44"/>
                  <a:gd name="T65" fmla="*/ 9 h 25"/>
                  <a:gd name="T66" fmla="*/ 14 w 44"/>
                  <a:gd name="T67" fmla="*/ 6 h 25"/>
                  <a:gd name="T68" fmla="*/ 11 w 44"/>
                  <a:gd name="T69" fmla="*/ 6 h 25"/>
                  <a:gd name="T70" fmla="*/ 10 w 44"/>
                  <a:gd name="T71" fmla="*/ 16 h 25"/>
                  <a:gd name="T72" fmla="*/ 13 w 44"/>
                  <a:gd name="T7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25">
                    <a:moveTo>
                      <a:pt x="27" y="25"/>
                    </a:moveTo>
                    <a:cubicBezTo>
                      <a:pt x="26" y="25"/>
                      <a:pt x="24" y="24"/>
                      <a:pt x="24" y="24"/>
                    </a:cubicBezTo>
                    <a:cubicBezTo>
                      <a:pt x="22" y="22"/>
                      <a:pt x="21" y="21"/>
                      <a:pt x="21" y="19"/>
                    </a:cubicBezTo>
                    <a:cubicBezTo>
                      <a:pt x="21" y="18"/>
                      <a:pt x="21" y="18"/>
                      <a:pt x="21" y="18"/>
                    </a:cubicBezTo>
                    <a:cubicBezTo>
                      <a:pt x="20" y="18"/>
                      <a:pt x="19" y="18"/>
                      <a:pt x="18" y="18"/>
                    </a:cubicBezTo>
                    <a:cubicBezTo>
                      <a:pt x="18" y="18"/>
                      <a:pt x="18" y="18"/>
                      <a:pt x="17" y="18"/>
                    </a:cubicBezTo>
                    <a:cubicBezTo>
                      <a:pt x="16" y="17"/>
                      <a:pt x="15" y="18"/>
                      <a:pt x="14" y="18"/>
                    </a:cubicBezTo>
                    <a:cubicBezTo>
                      <a:pt x="13" y="19"/>
                      <a:pt x="13" y="19"/>
                      <a:pt x="12" y="19"/>
                    </a:cubicBezTo>
                    <a:cubicBezTo>
                      <a:pt x="10" y="19"/>
                      <a:pt x="9" y="19"/>
                      <a:pt x="8" y="18"/>
                    </a:cubicBezTo>
                    <a:cubicBezTo>
                      <a:pt x="5" y="15"/>
                      <a:pt x="4" y="13"/>
                      <a:pt x="2" y="9"/>
                    </a:cubicBezTo>
                    <a:cubicBezTo>
                      <a:pt x="0" y="4"/>
                      <a:pt x="0" y="4"/>
                      <a:pt x="0" y="4"/>
                    </a:cubicBezTo>
                    <a:cubicBezTo>
                      <a:pt x="3" y="8"/>
                      <a:pt x="3" y="8"/>
                      <a:pt x="3" y="8"/>
                    </a:cubicBezTo>
                    <a:cubicBezTo>
                      <a:pt x="4" y="8"/>
                      <a:pt x="4" y="8"/>
                      <a:pt x="4" y="8"/>
                    </a:cubicBezTo>
                    <a:cubicBezTo>
                      <a:pt x="6" y="8"/>
                      <a:pt x="8" y="6"/>
                      <a:pt x="9" y="5"/>
                    </a:cubicBezTo>
                    <a:cubicBezTo>
                      <a:pt x="10" y="4"/>
                      <a:pt x="10" y="4"/>
                      <a:pt x="10" y="3"/>
                    </a:cubicBezTo>
                    <a:cubicBezTo>
                      <a:pt x="10" y="0"/>
                      <a:pt x="10" y="0"/>
                      <a:pt x="10" y="0"/>
                    </a:cubicBezTo>
                    <a:cubicBezTo>
                      <a:pt x="12" y="3"/>
                      <a:pt x="12" y="3"/>
                      <a:pt x="12" y="3"/>
                    </a:cubicBezTo>
                    <a:cubicBezTo>
                      <a:pt x="13" y="4"/>
                      <a:pt x="13" y="4"/>
                      <a:pt x="13" y="4"/>
                    </a:cubicBezTo>
                    <a:cubicBezTo>
                      <a:pt x="14" y="4"/>
                      <a:pt x="14" y="4"/>
                      <a:pt x="14" y="4"/>
                    </a:cubicBezTo>
                    <a:cubicBezTo>
                      <a:pt x="15" y="3"/>
                      <a:pt x="16" y="3"/>
                      <a:pt x="17" y="4"/>
                    </a:cubicBezTo>
                    <a:cubicBezTo>
                      <a:pt x="19" y="5"/>
                      <a:pt x="20" y="6"/>
                      <a:pt x="21" y="8"/>
                    </a:cubicBezTo>
                    <a:cubicBezTo>
                      <a:pt x="22" y="7"/>
                      <a:pt x="22" y="7"/>
                      <a:pt x="23" y="7"/>
                    </a:cubicBezTo>
                    <a:cubicBezTo>
                      <a:pt x="25" y="7"/>
                      <a:pt x="26" y="9"/>
                      <a:pt x="27" y="10"/>
                    </a:cubicBezTo>
                    <a:cubicBezTo>
                      <a:pt x="28" y="11"/>
                      <a:pt x="29" y="12"/>
                      <a:pt x="29" y="12"/>
                    </a:cubicBezTo>
                    <a:cubicBezTo>
                      <a:pt x="30" y="12"/>
                      <a:pt x="30" y="12"/>
                      <a:pt x="31" y="12"/>
                    </a:cubicBezTo>
                    <a:cubicBezTo>
                      <a:pt x="32" y="12"/>
                      <a:pt x="33" y="12"/>
                      <a:pt x="34" y="14"/>
                    </a:cubicBezTo>
                    <a:cubicBezTo>
                      <a:pt x="34" y="14"/>
                      <a:pt x="34" y="14"/>
                      <a:pt x="35" y="14"/>
                    </a:cubicBezTo>
                    <a:cubicBezTo>
                      <a:pt x="35" y="14"/>
                      <a:pt x="36" y="14"/>
                      <a:pt x="37" y="13"/>
                    </a:cubicBezTo>
                    <a:cubicBezTo>
                      <a:pt x="37" y="13"/>
                      <a:pt x="38" y="13"/>
                      <a:pt x="38" y="13"/>
                    </a:cubicBezTo>
                    <a:cubicBezTo>
                      <a:pt x="41" y="12"/>
                      <a:pt x="42" y="13"/>
                      <a:pt x="43" y="14"/>
                    </a:cubicBezTo>
                    <a:cubicBezTo>
                      <a:pt x="44" y="15"/>
                      <a:pt x="44" y="17"/>
                      <a:pt x="44" y="20"/>
                    </a:cubicBezTo>
                    <a:cubicBezTo>
                      <a:pt x="44" y="20"/>
                      <a:pt x="43" y="21"/>
                      <a:pt x="42" y="21"/>
                    </a:cubicBezTo>
                    <a:cubicBezTo>
                      <a:pt x="41" y="21"/>
                      <a:pt x="39" y="20"/>
                      <a:pt x="38" y="20"/>
                    </a:cubicBezTo>
                    <a:cubicBezTo>
                      <a:pt x="38" y="20"/>
                      <a:pt x="38" y="20"/>
                      <a:pt x="37" y="20"/>
                    </a:cubicBezTo>
                    <a:cubicBezTo>
                      <a:pt x="37" y="20"/>
                      <a:pt x="37" y="20"/>
                      <a:pt x="37" y="20"/>
                    </a:cubicBezTo>
                    <a:cubicBezTo>
                      <a:pt x="37" y="20"/>
                      <a:pt x="36" y="21"/>
                      <a:pt x="36" y="21"/>
                    </a:cubicBezTo>
                    <a:cubicBezTo>
                      <a:pt x="35" y="21"/>
                      <a:pt x="35" y="22"/>
                      <a:pt x="34" y="22"/>
                    </a:cubicBezTo>
                    <a:cubicBezTo>
                      <a:pt x="33" y="22"/>
                      <a:pt x="33" y="23"/>
                      <a:pt x="32" y="23"/>
                    </a:cubicBezTo>
                    <a:cubicBezTo>
                      <a:pt x="31" y="23"/>
                      <a:pt x="30" y="23"/>
                      <a:pt x="29" y="23"/>
                    </a:cubicBezTo>
                    <a:cubicBezTo>
                      <a:pt x="29" y="24"/>
                      <a:pt x="28" y="25"/>
                      <a:pt x="27" y="25"/>
                    </a:cubicBezTo>
                    <a:close/>
                    <a:moveTo>
                      <a:pt x="17" y="16"/>
                    </a:moveTo>
                    <a:cubicBezTo>
                      <a:pt x="17" y="16"/>
                      <a:pt x="17" y="16"/>
                      <a:pt x="18" y="16"/>
                    </a:cubicBezTo>
                    <a:cubicBezTo>
                      <a:pt x="18" y="16"/>
                      <a:pt x="18" y="16"/>
                      <a:pt x="18" y="16"/>
                    </a:cubicBezTo>
                    <a:cubicBezTo>
                      <a:pt x="20" y="16"/>
                      <a:pt x="22" y="16"/>
                      <a:pt x="22" y="18"/>
                    </a:cubicBezTo>
                    <a:cubicBezTo>
                      <a:pt x="23" y="19"/>
                      <a:pt x="23" y="19"/>
                      <a:pt x="23" y="19"/>
                    </a:cubicBezTo>
                    <a:cubicBezTo>
                      <a:pt x="23" y="20"/>
                      <a:pt x="24" y="21"/>
                      <a:pt x="25" y="22"/>
                    </a:cubicBezTo>
                    <a:cubicBezTo>
                      <a:pt x="26" y="23"/>
                      <a:pt x="27" y="23"/>
                      <a:pt x="28" y="22"/>
                    </a:cubicBezTo>
                    <a:cubicBezTo>
                      <a:pt x="29" y="21"/>
                      <a:pt x="30" y="21"/>
                      <a:pt x="32" y="21"/>
                    </a:cubicBezTo>
                    <a:cubicBezTo>
                      <a:pt x="32" y="21"/>
                      <a:pt x="33" y="21"/>
                      <a:pt x="33" y="20"/>
                    </a:cubicBezTo>
                    <a:cubicBezTo>
                      <a:pt x="34" y="20"/>
                      <a:pt x="34" y="20"/>
                      <a:pt x="35" y="19"/>
                    </a:cubicBezTo>
                    <a:cubicBezTo>
                      <a:pt x="35" y="19"/>
                      <a:pt x="36" y="18"/>
                      <a:pt x="37" y="18"/>
                    </a:cubicBezTo>
                    <a:cubicBezTo>
                      <a:pt x="38" y="18"/>
                      <a:pt x="38" y="18"/>
                      <a:pt x="38" y="18"/>
                    </a:cubicBezTo>
                    <a:cubicBezTo>
                      <a:pt x="38" y="18"/>
                      <a:pt x="38" y="18"/>
                      <a:pt x="39" y="18"/>
                    </a:cubicBezTo>
                    <a:cubicBezTo>
                      <a:pt x="39" y="18"/>
                      <a:pt x="41" y="19"/>
                      <a:pt x="42" y="19"/>
                    </a:cubicBezTo>
                    <a:cubicBezTo>
                      <a:pt x="42" y="19"/>
                      <a:pt x="42" y="19"/>
                      <a:pt x="42" y="19"/>
                    </a:cubicBezTo>
                    <a:cubicBezTo>
                      <a:pt x="42" y="17"/>
                      <a:pt x="42" y="16"/>
                      <a:pt x="42" y="15"/>
                    </a:cubicBezTo>
                    <a:cubicBezTo>
                      <a:pt x="41" y="15"/>
                      <a:pt x="40" y="15"/>
                      <a:pt x="39" y="15"/>
                    </a:cubicBezTo>
                    <a:cubicBezTo>
                      <a:pt x="38" y="15"/>
                      <a:pt x="38" y="15"/>
                      <a:pt x="37" y="15"/>
                    </a:cubicBezTo>
                    <a:cubicBezTo>
                      <a:pt x="36" y="16"/>
                      <a:pt x="34" y="16"/>
                      <a:pt x="33" y="15"/>
                    </a:cubicBezTo>
                    <a:cubicBezTo>
                      <a:pt x="32" y="14"/>
                      <a:pt x="32" y="14"/>
                      <a:pt x="31" y="14"/>
                    </a:cubicBezTo>
                    <a:cubicBezTo>
                      <a:pt x="30" y="14"/>
                      <a:pt x="29" y="14"/>
                      <a:pt x="28" y="14"/>
                    </a:cubicBezTo>
                    <a:cubicBezTo>
                      <a:pt x="28" y="13"/>
                      <a:pt x="27" y="12"/>
                      <a:pt x="26" y="11"/>
                    </a:cubicBezTo>
                    <a:cubicBezTo>
                      <a:pt x="25" y="10"/>
                      <a:pt x="24" y="9"/>
                      <a:pt x="23" y="9"/>
                    </a:cubicBezTo>
                    <a:cubicBezTo>
                      <a:pt x="23" y="9"/>
                      <a:pt x="22" y="9"/>
                      <a:pt x="22" y="10"/>
                    </a:cubicBezTo>
                    <a:cubicBezTo>
                      <a:pt x="22" y="11"/>
                      <a:pt x="22" y="11"/>
                      <a:pt x="22" y="11"/>
                    </a:cubicBezTo>
                    <a:cubicBezTo>
                      <a:pt x="20" y="9"/>
                      <a:pt x="20" y="9"/>
                      <a:pt x="20" y="9"/>
                    </a:cubicBezTo>
                    <a:cubicBezTo>
                      <a:pt x="19" y="8"/>
                      <a:pt x="18" y="7"/>
                      <a:pt x="16" y="6"/>
                    </a:cubicBezTo>
                    <a:cubicBezTo>
                      <a:pt x="16" y="5"/>
                      <a:pt x="15" y="5"/>
                      <a:pt x="14" y="6"/>
                    </a:cubicBezTo>
                    <a:cubicBezTo>
                      <a:pt x="13" y="6"/>
                      <a:pt x="13" y="6"/>
                      <a:pt x="12" y="5"/>
                    </a:cubicBezTo>
                    <a:cubicBezTo>
                      <a:pt x="12" y="6"/>
                      <a:pt x="11" y="6"/>
                      <a:pt x="11" y="6"/>
                    </a:cubicBezTo>
                    <a:cubicBezTo>
                      <a:pt x="9" y="8"/>
                      <a:pt x="7" y="9"/>
                      <a:pt x="5" y="10"/>
                    </a:cubicBezTo>
                    <a:cubicBezTo>
                      <a:pt x="6" y="12"/>
                      <a:pt x="7" y="14"/>
                      <a:pt x="10" y="16"/>
                    </a:cubicBezTo>
                    <a:cubicBezTo>
                      <a:pt x="11" y="17"/>
                      <a:pt x="11" y="17"/>
                      <a:pt x="12" y="17"/>
                    </a:cubicBezTo>
                    <a:cubicBezTo>
                      <a:pt x="12" y="17"/>
                      <a:pt x="13" y="17"/>
                      <a:pt x="13" y="17"/>
                    </a:cubicBezTo>
                    <a:cubicBezTo>
                      <a:pt x="14" y="16"/>
                      <a:pt x="15" y="16"/>
                      <a:pt x="17"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41" name="Freeform 350"/>
              <p:cNvSpPr/>
              <p:nvPr/>
            </p:nvSpPr>
            <p:spPr bwMode="auto">
              <a:xfrm>
                <a:off x="4697413" y="2166765"/>
                <a:ext cx="71438" cy="44450"/>
              </a:xfrm>
              <a:custGeom>
                <a:avLst/>
                <a:gdLst>
                  <a:gd name="T0" fmla="*/ 1 w 26"/>
                  <a:gd name="T1" fmla="*/ 11 h 16"/>
                  <a:gd name="T2" fmla="*/ 7 w 26"/>
                  <a:gd name="T3" fmla="*/ 16 h 16"/>
                  <a:gd name="T4" fmla="*/ 14 w 26"/>
                  <a:gd name="T5" fmla="*/ 14 h 16"/>
                  <a:gd name="T6" fmla="*/ 26 w 26"/>
                  <a:gd name="T7" fmla="*/ 3 h 16"/>
                  <a:gd name="T8" fmla="*/ 21 w 26"/>
                  <a:gd name="T9" fmla="*/ 0 h 16"/>
                  <a:gd name="T10" fmla="*/ 15 w 26"/>
                  <a:gd name="T11" fmla="*/ 2 h 16"/>
                  <a:gd name="T12" fmla="*/ 12 w 26"/>
                  <a:gd name="T13" fmla="*/ 3 h 16"/>
                  <a:gd name="T14" fmla="*/ 9 w 26"/>
                  <a:gd name="T15" fmla="*/ 5 h 16"/>
                  <a:gd name="T16" fmla="*/ 4 w 26"/>
                  <a:gd name="T17" fmla="*/ 3 h 16"/>
                  <a:gd name="T18" fmla="*/ 2 w 26"/>
                  <a:gd name="T19" fmla="*/ 5 h 16"/>
                  <a:gd name="T20" fmla="*/ 0 w 26"/>
                  <a:gd name="T21" fmla="*/ 10 h 16"/>
                  <a:gd name="T22" fmla="*/ 1 w 26"/>
                  <a:gd name="T2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6">
                    <a:moveTo>
                      <a:pt x="1" y="11"/>
                    </a:moveTo>
                    <a:cubicBezTo>
                      <a:pt x="2" y="12"/>
                      <a:pt x="5" y="16"/>
                      <a:pt x="7" y="16"/>
                    </a:cubicBezTo>
                    <a:cubicBezTo>
                      <a:pt x="9" y="16"/>
                      <a:pt x="12" y="14"/>
                      <a:pt x="14" y="14"/>
                    </a:cubicBezTo>
                    <a:cubicBezTo>
                      <a:pt x="22" y="14"/>
                      <a:pt x="21" y="6"/>
                      <a:pt x="26" y="3"/>
                    </a:cubicBezTo>
                    <a:cubicBezTo>
                      <a:pt x="24" y="1"/>
                      <a:pt x="23" y="1"/>
                      <a:pt x="21" y="0"/>
                    </a:cubicBezTo>
                    <a:cubicBezTo>
                      <a:pt x="17" y="0"/>
                      <a:pt x="18" y="1"/>
                      <a:pt x="15" y="2"/>
                    </a:cubicBezTo>
                    <a:cubicBezTo>
                      <a:pt x="14" y="3"/>
                      <a:pt x="13" y="3"/>
                      <a:pt x="12" y="3"/>
                    </a:cubicBezTo>
                    <a:cubicBezTo>
                      <a:pt x="11" y="3"/>
                      <a:pt x="10" y="5"/>
                      <a:pt x="9" y="5"/>
                    </a:cubicBezTo>
                    <a:cubicBezTo>
                      <a:pt x="7" y="5"/>
                      <a:pt x="5" y="4"/>
                      <a:pt x="4" y="3"/>
                    </a:cubicBezTo>
                    <a:cubicBezTo>
                      <a:pt x="4" y="6"/>
                      <a:pt x="2" y="4"/>
                      <a:pt x="2" y="5"/>
                    </a:cubicBezTo>
                    <a:cubicBezTo>
                      <a:pt x="1" y="7"/>
                      <a:pt x="2" y="9"/>
                      <a:pt x="0" y="10"/>
                    </a:cubicBezTo>
                    <a:cubicBezTo>
                      <a:pt x="0" y="10"/>
                      <a:pt x="1" y="10"/>
                      <a:pt x="1"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42" name="Freeform 351"/>
              <p:cNvSpPr>
                <a:spLocks noEditPoints="1"/>
              </p:cNvSpPr>
              <p:nvPr/>
            </p:nvSpPr>
            <p:spPr bwMode="auto">
              <a:xfrm>
                <a:off x="4691063" y="2165177"/>
                <a:ext cx="82550" cy="49213"/>
              </a:xfrm>
              <a:custGeom>
                <a:avLst/>
                <a:gdLst>
                  <a:gd name="T0" fmla="*/ 10 w 30"/>
                  <a:gd name="T1" fmla="*/ 18 h 18"/>
                  <a:gd name="T2" fmla="*/ 10 w 30"/>
                  <a:gd name="T3" fmla="*/ 18 h 18"/>
                  <a:gd name="T4" fmla="*/ 9 w 30"/>
                  <a:gd name="T5" fmla="*/ 18 h 18"/>
                  <a:gd name="T6" fmla="*/ 4 w 30"/>
                  <a:gd name="T7" fmla="*/ 14 h 18"/>
                  <a:gd name="T8" fmla="*/ 2 w 30"/>
                  <a:gd name="T9" fmla="*/ 12 h 18"/>
                  <a:gd name="T10" fmla="*/ 1 w 30"/>
                  <a:gd name="T11" fmla="*/ 11 h 18"/>
                  <a:gd name="T12" fmla="*/ 0 w 30"/>
                  <a:gd name="T13" fmla="*/ 11 h 18"/>
                  <a:gd name="T14" fmla="*/ 1 w 30"/>
                  <a:gd name="T15" fmla="*/ 10 h 18"/>
                  <a:gd name="T16" fmla="*/ 3 w 30"/>
                  <a:gd name="T17" fmla="*/ 7 h 18"/>
                  <a:gd name="T18" fmla="*/ 3 w 30"/>
                  <a:gd name="T19" fmla="*/ 6 h 18"/>
                  <a:gd name="T20" fmla="*/ 5 w 30"/>
                  <a:gd name="T21" fmla="*/ 5 h 18"/>
                  <a:gd name="T22" fmla="*/ 5 w 30"/>
                  <a:gd name="T23" fmla="*/ 5 h 18"/>
                  <a:gd name="T24" fmla="*/ 5 w 30"/>
                  <a:gd name="T25" fmla="*/ 4 h 18"/>
                  <a:gd name="T26" fmla="*/ 5 w 30"/>
                  <a:gd name="T27" fmla="*/ 1 h 18"/>
                  <a:gd name="T28" fmla="*/ 7 w 30"/>
                  <a:gd name="T29" fmla="*/ 3 h 18"/>
                  <a:gd name="T30" fmla="*/ 11 w 30"/>
                  <a:gd name="T31" fmla="*/ 5 h 18"/>
                  <a:gd name="T32" fmla="*/ 11 w 30"/>
                  <a:gd name="T33" fmla="*/ 4 h 18"/>
                  <a:gd name="T34" fmla="*/ 14 w 30"/>
                  <a:gd name="T35" fmla="*/ 3 h 18"/>
                  <a:gd name="T36" fmla="*/ 15 w 30"/>
                  <a:gd name="T37" fmla="*/ 3 h 18"/>
                  <a:gd name="T38" fmla="*/ 16 w 30"/>
                  <a:gd name="T39" fmla="*/ 2 h 18"/>
                  <a:gd name="T40" fmla="*/ 18 w 30"/>
                  <a:gd name="T41" fmla="*/ 1 h 18"/>
                  <a:gd name="T42" fmla="*/ 23 w 30"/>
                  <a:gd name="T43" fmla="*/ 0 h 18"/>
                  <a:gd name="T44" fmla="*/ 29 w 30"/>
                  <a:gd name="T45" fmla="*/ 4 h 18"/>
                  <a:gd name="T46" fmla="*/ 30 w 30"/>
                  <a:gd name="T47" fmla="*/ 5 h 18"/>
                  <a:gd name="T48" fmla="*/ 29 w 30"/>
                  <a:gd name="T49" fmla="*/ 5 h 18"/>
                  <a:gd name="T50" fmla="*/ 24 w 30"/>
                  <a:gd name="T51" fmla="*/ 10 h 18"/>
                  <a:gd name="T52" fmla="*/ 16 w 30"/>
                  <a:gd name="T53" fmla="*/ 16 h 18"/>
                  <a:gd name="T54" fmla="*/ 13 w 30"/>
                  <a:gd name="T55" fmla="*/ 17 h 18"/>
                  <a:gd name="T56" fmla="*/ 10 w 30"/>
                  <a:gd name="T57" fmla="*/ 18 h 18"/>
                  <a:gd name="T58" fmla="*/ 3 w 30"/>
                  <a:gd name="T59" fmla="*/ 11 h 18"/>
                  <a:gd name="T60" fmla="*/ 5 w 30"/>
                  <a:gd name="T61" fmla="*/ 12 h 18"/>
                  <a:gd name="T62" fmla="*/ 9 w 30"/>
                  <a:gd name="T63" fmla="*/ 16 h 18"/>
                  <a:gd name="T64" fmla="*/ 10 w 30"/>
                  <a:gd name="T65" fmla="*/ 16 h 18"/>
                  <a:gd name="T66" fmla="*/ 12 w 30"/>
                  <a:gd name="T67" fmla="*/ 15 h 18"/>
                  <a:gd name="T68" fmla="*/ 17 w 30"/>
                  <a:gd name="T69" fmla="*/ 14 h 18"/>
                  <a:gd name="T70" fmla="*/ 23 w 30"/>
                  <a:gd name="T71" fmla="*/ 9 h 18"/>
                  <a:gd name="T72" fmla="*/ 27 w 30"/>
                  <a:gd name="T73" fmla="*/ 4 h 18"/>
                  <a:gd name="T74" fmla="*/ 23 w 30"/>
                  <a:gd name="T75" fmla="*/ 2 h 18"/>
                  <a:gd name="T76" fmla="*/ 20 w 30"/>
                  <a:gd name="T77" fmla="*/ 3 h 18"/>
                  <a:gd name="T78" fmla="*/ 17 w 30"/>
                  <a:gd name="T79" fmla="*/ 4 h 18"/>
                  <a:gd name="T80" fmla="*/ 15 w 30"/>
                  <a:gd name="T81" fmla="*/ 5 h 18"/>
                  <a:gd name="T82" fmla="*/ 14 w 30"/>
                  <a:gd name="T83" fmla="*/ 5 h 18"/>
                  <a:gd name="T84" fmla="*/ 13 w 30"/>
                  <a:gd name="T85" fmla="*/ 6 h 18"/>
                  <a:gd name="T86" fmla="*/ 11 w 30"/>
                  <a:gd name="T87" fmla="*/ 7 h 18"/>
                  <a:gd name="T88" fmla="*/ 7 w 30"/>
                  <a:gd name="T89" fmla="*/ 6 h 18"/>
                  <a:gd name="T90" fmla="*/ 7 w 30"/>
                  <a:gd name="T91" fmla="*/ 6 h 18"/>
                  <a:gd name="T92" fmla="*/ 5 w 30"/>
                  <a:gd name="T93" fmla="*/ 7 h 18"/>
                  <a:gd name="T94" fmla="*/ 5 w 30"/>
                  <a:gd name="T95" fmla="*/ 7 h 18"/>
                  <a:gd name="T96" fmla="*/ 5 w 30"/>
                  <a:gd name="T97" fmla="*/ 8 h 18"/>
                  <a:gd name="T98" fmla="*/ 3 w 30"/>
                  <a:gd name="T9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18">
                    <a:moveTo>
                      <a:pt x="10" y="18"/>
                    </a:moveTo>
                    <a:cubicBezTo>
                      <a:pt x="10" y="18"/>
                      <a:pt x="10" y="18"/>
                      <a:pt x="10" y="18"/>
                    </a:cubicBezTo>
                    <a:cubicBezTo>
                      <a:pt x="9" y="18"/>
                      <a:pt x="9" y="18"/>
                      <a:pt x="9" y="18"/>
                    </a:cubicBezTo>
                    <a:cubicBezTo>
                      <a:pt x="7" y="18"/>
                      <a:pt x="6" y="16"/>
                      <a:pt x="4" y="14"/>
                    </a:cubicBezTo>
                    <a:cubicBezTo>
                      <a:pt x="3" y="13"/>
                      <a:pt x="3" y="13"/>
                      <a:pt x="2" y="12"/>
                    </a:cubicBezTo>
                    <a:cubicBezTo>
                      <a:pt x="2" y="12"/>
                      <a:pt x="2" y="12"/>
                      <a:pt x="1" y="11"/>
                    </a:cubicBezTo>
                    <a:cubicBezTo>
                      <a:pt x="0" y="11"/>
                      <a:pt x="0" y="11"/>
                      <a:pt x="0" y="11"/>
                    </a:cubicBezTo>
                    <a:cubicBezTo>
                      <a:pt x="1" y="10"/>
                      <a:pt x="1" y="10"/>
                      <a:pt x="1" y="10"/>
                    </a:cubicBezTo>
                    <a:cubicBezTo>
                      <a:pt x="2" y="9"/>
                      <a:pt x="3" y="9"/>
                      <a:pt x="3" y="7"/>
                    </a:cubicBezTo>
                    <a:cubicBezTo>
                      <a:pt x="3" y="7"/>
                      <a:pt x="3" y="7"/>
                      <a:pt x="3" y="6"/>
                    </a:cubicBezTo>
                    <a:cubicBezTo>
                      <a:pt x="3" y="5"/>
                      <a:pt x="4" y="5"/>
                      <a:pt x="5" y="5"/>
                    </a:cubicBezTo>
                    <a:cubicBezTo>
                      <a:pt x="5" y="5"/>
                      <a:pt x="5" y="5"/>
                      <a:pt x="5" y="5"/>
                    </a:cubicBezTo>
                    <a:cubicBezTo>
                      <a:pt x="5" y="5"/>
                      <a:pt x="5" y="4"/>
                      <a:pt x="5" y="4"/>
                    </a:cubicBezTo>
                    <a:cubicBezTo>
                      <a:pt x="5" y="1"/>
                      <a:pt x="5" y="1"/>
                      <a:pt x="5" y="1"/>
                    </a:cubicBezTo>
                    <a:cubicBezTo>
                      <a:pt x="7" y="3"/>
                      <a:pt x="7" y="3"/>
                      <a:pt x="7" y="3"/>
                    </a:cubicBezTo>
                    <a:cubicBezTo>
                      <a:pt x="8" y="4"/>
                      <a:pt x="9" y="5"/>
                      <a:pt x="11" y="5"/>
                    </a:cubicBezTo>
                    <a:cubicBezTo>
                      <a:pt x="11" y="5"/>
                      <a:pt x="11" y="4"/>
                      <a:pt x="11" y="4"/>
                    </a:cubicBezTo>
                    <a:cubicBezTo>
                      <a:pt x="12" y="4"/>
                      <a:pt x="13" y="3"/>
                      <a:pt x="14" y="3"/>
                    </a:cubicBezTo>
                    <a:cubicBezTo>
                      <a:pt x="14" y="3"/>
                      <a:pt x="14" y="3"/>
                      <a:pt x="15" y="3"/>
                    </a:cubicBezTo>
                    <a:cubicBezTo>
                      <a:pt x="15" y="3"/>
                      <a:pt x="16" y="2"/>
                      <a:pt x="16" y="2"/>
                    </a:cubicBezTo>
                    <a:cubicBezTo>
                      <a:pt x="17" y="2"/>
                      <a:pt x="18" y="2"/>
                      <a:pt x="18" y="1"/>
                    </a:cubicBezTo>
                    <a:cubicBezTo>
                      <a:pt x="20" y="1"/>
                      <a:pt x="20" y="0"/>
                      <a:pt x="23" y="0"/>
                    </a:cubicBezTo>
                    <a:cubicBezTo>
                      <a:pt x="26" y="1"/>
                      <a:pt x="27" y="1"/>
                      <a:pt x="29" y="4"/>
                    </a:cubicBezTo>
                    <a:cubicBezTo>
                      <a:pt x="30" y="5"/>
                      <a:pt x="30" y="5"/>
                      <a:pt x="30" y="5"/>
                    </a:cubicBezTo>
                    <a:cubicBezTo>
                      <a:pt x="29" y="5"/>
                      <a:pt x="29" y="5"/>
                      <a:pt x="29" y="5"/>
                    </a:cubicBezTo>
                    <a:cubicBezTo>
                      <a:pt x="27" y="6"/>
                      <a:pt x="26" y="8"/>
                      <a:pt x="24" y="10"/>
                    </a:cubicBezTo>
                    <a:cubicBezTo>
                      <a:pt x="23" y="13"/>
                      <a:pt x="21" y="16"/>
                      <a:pt x="16" y="16"/>
                    </a:cubicBezTo>
                    <a:cubicBezTo>
                      <a:pt x="15" y="16"/>
                      <a:pt x="14" y="16"/>
                      <a:pt x="13" y="17"/>
                    </a:cubicBezTo>
                    <a:cubicBezTo>
                      <a:pt x="12" y="17"/>
                      <a:pt x="11" y="18"/>
                      <a:pt x="10" y="18"/>
                    </a:cubicBezTo>
                    <a:close/>
                    <a:moveTo>
                      <a:pt x="3" y="11"/>
                    </a:moveTo>
                    <a:cubicBezTo>
                      <a:pt x="4" y="11"/>
                      <a:pt x="5" y="12"/>
                      <a:pt x="5" y="12"/>
                    </a:cubicBezTo>
                    <a:cubicBezTo>
                      <a:pt x="6" y="14"/>
                      <a:pt x="8" y="16"/>
                      <a:pt x="9" y="16"/>
                    </a:cubicBezTo>
                    <a:cubicBezTo>
                      <a:pt x="9" y="16"/>
                      <a:pt x="10" y="16"/>
                      <a:pt x="10" y="16"/>
                    </a:cubicBezTo>
                    <a:cubicBezTo>
                      <a:pt x="10" y="16"/>
                      <a:pt x="11" y="15"/>
                      <a:pt x="12" y="15"/>
                    </a:cubicBezTo>
                    <a:cubicBezTo>
                      <a:pt x="14" y="14"/>
                      <a:pt x="15" y="14"/>
                      <a:pt x="17" y="14"/>
                    </a:cubicBezTo>
                    <a:cubicBezTo>
                      <a:pt x="20" y="14"/>
                      <a:pt x="21" y="12"/>
                      <a:pt x="23" y="9"/>
                    </a:cubicBezTo>
                    <a:cubicBezTo>
                      <a:pt x="24" y="8"/>
                      <a:pt x="25" y="6"/>
                      <a:pt x="27" y="4"/>
                    </a:cubicBezTo>
                    <a:cubicBezTo>
                      <a:pt x="26" y="3"/>
                      <a:pt x="25" y="3"/>
                      <a:pt x="23" y="2"/>
                    </a:cubicBezTo>
                    <a:cubicBezTo>
                      <a:pt x="21" y="2"/>
                      <a:pt x="21" y="2"/>
                      <a:pt x="20" y="3"/>
                    </a:cubicBezTo>
                    <a:cubicBezTo>
                      <a:pt x="19" y="3"/>
                      <a:pt x="18" y="4"/>
                      <a:pt x="17" y="4"/>
                    </a:cubicBezTo>
                    <a:cubicBezTo>
                      <a:pt x="17" y="4"/>
                      <a:pt x="16" y="4"/>
                      <a:pt x="15" y="5"/>
                    </a:cubicBezTo>
                    <a:cubicBezTo>
                      <a:pt x="15" y="5"/>
                      <a:pt x="14" y="5"/>
                      <a:pt x="14" y="5"/>
                    </a:cubicBezTo>
                    <a:cubicBezTo>
                      <a:pt x="14" y="5"/>
                      <a:pt x="13" y="5"/>
                      <a:pt x="13" y="6"/>
                    </a:cubicBezTo>
                    <a:cubicBezTo>
                      <a:pt x="12" y="6"/>
                      <a:pt x="12" y="7"/>
                      <a:pt x="11" y="7"/>
                    </a:cubicBezTo>
                    <a:cubicBezTo>
                      <a:pt x="9" y="7"/>
                      <a:pt x="8" y="6"/>
                      <a:pt x="7" y="6"/>
                    </a:cubicBezTo>
                    <a:cubicBezTo>
                      <a:pt x="7" y="6"/>
                      <a:pt x="7" y="6"/>
                      <a:pt x="7" y="6"/>
                    </a:cubicBezTo>
                    <a:cubicBezTo>
                      <a:pt x="6" y="7"/>
                      <a:pt x="5" y="7"/>
                      <a:pt x="5" y="7"/>
                    </a:cubicBezTo>
                    <a:cubicBezTo>
                      <a:pt x="5" y="7"/>
                      <a:pt x="5" y="7"/>
                      <a:pt x="5" y="7"/>
                    </a:cubicBezTo>
                    <a:cubicBezTo>
                      <a:pt x="5" y="7"/>
                      <a:pt x="5" y="7"/>
                      <a:pt x="5" y="8"/>
                    </a:cubicBezTo>
                    <a:cubicBezTo>
                      <a:pt x="5" y="9"/>
                      <a:pt x="4" y="10"/>
                      <a:pt x="3"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43" name="Freeform 352"/>
              <p:cNvSpPr/>
              <p:nvPr/>
            </p:nvSpPr>
            <p:spPr bwMode="auto">
              <a:xfrm>
                <a:off x="4610100" y="2003252"/>
                <a:ext cx="30163" cy="57150"/>
              </a:xfrm>
              <a:custGeom>
                <a:avLst/>
                <a:gdLst>
                  <a:gd name="T0" fmla="*/ 6 w 11"/>
                  <a:gd name="T1" fmla="*/ 20 h 21"/>
                  <a:gd name="T2" fmla="*/ 3 w 11"/>
                  <a:gd name="T3" fmla="*/ 17 h 21"/>
                  <a:gd name="T4" fmla="*/ 0 w 11"/>
                  <a:gd name="T5" fmla="*/ 15 h 21"/>
                  <a:gd name="T6" fmla="*/ 0 w 11"/>
                  <a:gd name="T7" fmla="*/ 10 h 21"/>
                  <a:gd name="T8" fmla="*/ 9 w 11"/>
                  <a:gd name="T9" fmla="*/ 0 h 21"/>
                  <a:gd name="T10" fmla="*/ 8 w 11"/>
                  <a:gd name="T11" fmla="*/ 8 h 21"/>
                  <a:gd name="T12" fmla="*/ 9 w 11"/>
                  <a:gd name="T13" fmla="*/ 8 h 21"/>
                  <a:gd name="T14" fmla="*/ 8 w 11"/>
                  <a:gd name="T15" fmla="*/ 9 h 21"/>
                  <a:gd name="T16" fmla="*/ 11 w 11"/>
                  <a:gd name="T17" fmla="*/ 9 h 21"/>
                  <a:gd name="T18" fmla="*/ 9 w 11"/>
                  <a:gd name="T19" fmla="*/ 11 h 21"/>
                  <a:gd name="T20" fmla="*/ 7 w 11"/>
                  <a:gd name="T21" fmla="*/ 14 h 21"/>
                  <a:gd name="T22" fmla="*/ 6 w 11"/>
                  <a:gd name="T23" fmla="*/ 14 h 21"/>
                  <a:gd name="T24" fmla="*/ 6 w 11"/>
                  <a:gd name="T2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1">
                    <a:moveTo>
                      <a:pt x="6" y="20"/>
                    </a:moveTo>
                    <a:cubicBezTo>
                      <a:pt x="2" y="21"/>
                      <a:pt x="4" y="19"/>
                      <a:pt x="3" y="17"/>
                    </a:cubicBezTo>
                    <a:cubicBezTo>
                      <a:pt x="2" y="16"/>
                      <a:pt x="0" y="16"/>
                      <a:pt x="0" y="15"/>
                    </a:cubicBezTo>
                    <a:cubicBezTo>
                      <a:pt x="0" y="13"/>
                      <a:pt x="0" y="12"/>
                      <a:pt x="0" y="10"/>
                    </a:cubicBezTo>
                    <a:cubicBezTo>
                      <a:pt x="0" y="5"/>
                      <a:pt x="6" y="2"/>
                      <a:pt x="9" y="0"/>
                    </a:cubicBezTo>
                    <a:cubicBezTo>
                      <a:pt x="10" y="3"/>
                      <a:pt x="9" y="5"/>
                      <a:pt x="8" y="8"/>
                    </a:cubicBezTo>
                    <a:cubicBezTo>
                      <a:pt x="8" y="8"/>
                      <a:pt x="9" y="8"/>
                      <a:pt x="9" y="8"/>
                    </a:cubicBezTo>
                    <a:cubicBezTo>
                      <a:pt x="9" y="8"/>
                      <a:pt x="9" y="9"/>
                      <a:pt x="8" y="9"/>
                    </a:cubicBezTo>
                    <a:cubicBezTo>
                      <a:pt x="9" y="9"/>
                      <a:pt x="10" y="9"/>
                      <a:pt x="11" y="9"/>
                    </a:cubicBezTo>
                    <a:cubicBezTo>
                      <a:pt x="11" y="10"/>
                      <a:pt x="10" y="11"/>
                      <a:pt x="9" y="11"/>
                    </a:cubicBezTo>
                    <a:cubicBezTo>
                      <a:pt x="9" y="13"/>
                      <a:pt x="8" y="12"/>
                      <a:pt x="7" y="14"/>
                    </a:cubicBezTo>
                    <a:cubicBezTo>
                      <a:pt x="7" y="14"/>
                      <a:pt x="7" y="14"/>
                      <a:pt x="6" y="14"/>
                    </a:cubicBezTo>
                    <a:cubicBezTo>
                      <a:pt x="7" y="16"/>
                      <a:pt x="6" y="20"/>
                      <a:pt x="6" y="2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44" name="Freeform 353"/>
              <p:cNvSpPr>
                <a:spLocks noEditPoints="1"/>
              </p:cNvSpPr>
              <p:nvPr/>
            </p:nvSpPr>
            <p:spPr bwMode="auto">
              <a:xfrm>
                <a:off x="4606925" y="1998490"/>
                <a:ext cx="34925" cy="61913"/>
              </a:xfrm>
              <a:custGeom>
                <a:avLst/>
                <a:gdLst>
                  <a:gd name="T0" fmla="*/ 6 w 13"/>
                  <a:gd name="T1" fmla="*/ 23 h 23"/>
                  <a:gd name="T2" fmla="*/ 3 w 13"/>
                  <a:gd name="T3" fmla="*/ 21 h 23"/>
                  <a:gd name="T4" fmla="*/ 3 w 13"/>
                  <a:gd name="T5" fmla="*/ 19 h 23"/>
                  <a:gd name="T6" fmla="*/ 2 w 13"/>
                  <a:gd name="T7" fmla="*/ 19 h 23"/>
                  <a:gd name="T8" fmla="*/ 0 w 13"/>
                  <a:gd name="T9" fmla="*/ 17 h 23"/>
                  <a:gd name="T10" fmla="*/ 0 w 13"/>
                  <a:gd name="T11" fmla="*/ 12 h 23"/>
                  <a:gd name="T12" fmla="*/ 8 w 13"/>
                  <a:gd name="T13" fmla="*/ 2 h 23"/>
                  <a:gd name="T14" fmla="*/ 10 w 13"/>
                  <a:gd name="T15" fmla="*/ 1 h 23"/>
                  <a:gd name="T16" fmla="*/ 11 w 13"/>
                  <a:gd name="T17" fmla="*/ 0 h 23"/>
                  <a:gd name="T18" fmla="*/ 11 w 13"/>
                  <a:gd name="T19" fmla="*/ 1 h 23"/>
                  <a:gd name="T20" fmla="*/ 11 w 13"/>
                  <a:gd name="T21" fmla="*/ 9 h 23"/>
                  <a:gd name="T22" fmla="*/ 12 w 13"/>
                  <a:gd name="T23" fmla="*/ 9 h 23"/>
                  <a:gd name="T24" fmla="*/ 11 w 13"/>
                  <a:gd name="T25" fmla="*/ 10 h 23"/>
                  <a:gd name="T26" fmla="*/ 11 w 13"/>
                  <a:gd name="T27" fmla="*/ 10 h 23"/>
                  <a:gd name="T28" fmla="*/ 12 w 13"/>
                  <a:gd name="T29" fmla="*/ 10 h 23"/>
                  <a:gd name="T30" fmla="*/ 13 w 13"/>
                  <a:gd name="T31" fmla="*/ 10 h 23"/>
                  <a:gd name="T32" fmla="*/ 13 w 13"/>
                  <a:gd name="T33" fmla="*/ 11 h 23"/>
                  <a:gd name="T34" fmla="*/ 12 w 13"/>
                  <a:gd name="T35" fmla="*/ 13 h 23"/>
                  <a:gd name="T36" fmla="*/ 11 w 13"/>
                  <a:gd name="T37" fmla="*/ 14 h 23"/>
                  <a:gd name="T38" fmla="*/ 10 w 13"/>
                  <a:gd name="T39" fmla="*/ 15 h 23"/>
                  <a:gd name="T40" fmla="*/ 9 w 13"/>
                  <a:gd name="T41" fmla="*/ 16 h 23"/>
                  <a:gd name="T42" fmla="*/ 9 w 13"/>
                  <a:gd name="T43" fmla="*/ 17 h 23"/>
                  <a:gd name="T44" fmla="*/ 8 w 13"/>
                  <a:gd name="T45" fmla="*/ 17 h 23"/>
                  <a:gd name="T46" fmla="*/ 8 w 13"/>
                  <a:gd name="T47" fmla="*/ 22 h 23"/>
                  <a:gd name="T48" fmla="*/ 8 w 13"/>
                  <a:gd name="T49" fmla="*/ 23 h 23"/>
                  <a:gd name="T50" fmla="*/ 7 w 13"/>
                  <a:gd name="T51" fmla="*/ 23 h 23"/>
                  <a:gd name="T52" fmla="*/ 6 w 13"/>
                  <a:gd name="T53" fmla="*/ 23 h 23"/>
                  <a:gd name="T54" fmla="*/ 5 w 13"/>
                  <a:gd name="T55" fmla="*/ 21 h 23"/>
                  <a:gd name="T56" fmla="*/ 6 w 13"/>
                  <a:gd name="T57" fmla="*/ 21 h 23"/>
                  <a:gd name="T58" fmla="*/ 6 w 13"/>
                  <a:gd name="T59" fmla="*/ 17 h 23"/>
                  <a:gd name="T60" fmla="*/ 6 w 13"/>
                  <a:gd name="T61" fmla="*/ 15 h 23"/>
                  <a:gd name="T62" fmla="*/ 8 w 13"/>
                  <a:gd name="T63" fmla="*/ 15 h 23"/>
                  <a:gd name="T64" fmla="*/ 9 w 13"/>
                  <a:gd name="T65" fmla="*/ 14 h 23"/>
                  <a:gd name="T66" fmla="*/ 9 w 13"/>
                  <a:gd name="T67" fmla="*/ 13 h 23"/>
                  <a:gd name="T68" fmla="*/ 9 w 13"/>
                  <a:gd name="T69" fmla="*/ 12 h 23"/>
                  <a:gd name="T70" fmla="*/ 8 w 13"/>
                  <a:gd name="T71" fmla="*/ 13 h 23"/>
                  <a:gd name="T72" fmla="*/ 9 w 13"/>
                  <a:gd name="T73" fmla="*/ 11 h 23"/>
                  <a:gd name="T74" fmla="*/ 8 w 13"/>
                  <a:gd name="T75" fmla="*/ 11 h 23"/>
                  <a:gd name="T76" fmla="*/ 8 w 13"/>
                  <a:gd name="T77" fmla="*/ 9 h 23"/>
                  <a:gd name="T78" fmla="*/ 10 w 13"/>
                  <a:gd name="T79" fmla="*/ 3 h 23"/>
                  <a:gd name="T80" fmla="*/ 9 w 13"/>
                  <a:gd name="T81" fmla="*/ 4 h 23"/>
                  <a:gd name="T82" fmla="*/ 2 w 13"/>
                  <a:gd name="T83" fmla="*/ 12 h 23"/>
                  <a:gd name="T84" fmla="*/ 2 w 13"/>
                  <a:gd name="T85" fmla="*/ 17 h 23"/>
                  <a:gd name="T86" fmla="*/ 3 w 13"/>
                  <a:gd name="T87" fmla="*/ 17 h 23"/>
                  <a:gd name="T88" fmla="*/ 4 w 13"/>
                  <a:gd name="T89" fmla="*/ 18 h 23"/>
                  <a:gd name="T90" fmla="*/ 5 w 13"/>
                  <a:gd name="T91" fmla="*/ 21 h 23"/>
                  <a:gd name="T92" fmla="*/ 5 w 13"/>
                  <a:gd name="T93" fmla="*/ 21 h 23"/>
                  <a:gd name="T94" fmla="*/ 5 w 13"/>
                  <a:gd name="T9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 h="23">
                    <a:moveTo>
                      <a:pt x="6" y="23"/>
                    </a:moveTo>
                    <a:cubicBezTo>
                      <a:pt x="3" y="23"/>
                      <a:pt x="3" y="22"/>
                      <a:pt x="3" y="21"/>
                    </a:cubicBezTo>
                    <a:cubicBezTo>
                      <a:pt x="3" y="20"/>
                      <a:pt x="3" y="20"/>
                      <a:pt x="3" y="19"/>
                    </a:cubicBezTo>
                    <a:cubicBezTo>
                      <a:pt x="3" y="19"/>
                      <a:pt x="2" y="19"/>
                      <a:pt x="2" y="19"/>
                    </a:cubicBezTo>
                    <a:cubicBezTo>
                      <a:pt x="2" y="19"/>
                      <a:pt x="1" y="18"/>
                      <a:pt x="0" y="17"/>
                    </a:cubicBezTo>
                    <a:cubicBezTo>
                      <a:pt x="0" y="12"/>
                      <a:pt x="0" y="12"/>
                      <a:pt x="0" y="12"/>
                    </a:cubicBezTo>
                    <a:cubicBezTo>
                      <a:pt x="0" y="7"/>
                      <a:pt x="4" y="5"/>
                      <a:pt x="8" y="2"/>
                    </a:cubicBezTo>
                    <a:cubicBezTo>
                      <a:pt x="8" y="2"/>
                      <a:pt x="9" y="1"/>
                      <a:pt x="10" y="1"/>
                    </a:cubicBezTo>
                    <a:cubicBezTo>
                      <a:pt x="11" y="0"/>
                      <a:pt x="11" y="0"/>
                      <a:pt x="11" y="0"/>
                    </a:cubicBezTo>
                    <a:cubicBezTo>
                      <a:pt x="11" y="1"/>
                      <a:pt x="11" y="1"/>
                      <a:pt x="11" y="1"/>
                    </a:cubicBezTo>
                    <a:cubicBezTo>
                      <a:pt x="12" y="4"/>
                      <a:pt x="11" y="6"/>
                      <a:pt x="11" y="9"/>
                    </a:cubicBezTo>
                    <a:cubicBezTo>
                      <a:pt x="12" y="9"/>
                      <a:pt x="12" y="9"/>
                      <a:pt x="12" y="9"/>
                    </a:cubicBezTo>
                    <a:cubicBezTo>
                      <a:pt x="11" y="10"/>
                      <a:pt x="11" y="10"/>
                      <a:pt x="11" y="10"/>
                    </a:cubicBezTo>
                    <a:cubicBezTo>
                      <a:pt x="11" y="10"/>
                      <a:pt x="11" y="10"/>
                      <a:pt x="11" y="10"/>
                    </a:cubicBezTo>
                    <a:cubicBezTo>
                      <a:pt x="12" y="10"/>
                      <a:pt x="12" y="10"/>
                      <a:pt x="12" y="10"/>
                    </a:cubicBezTo>
                    <a:cubicBezTo>
                      <a:pt x="13" y="10"/>
                      <a:pt x="13" y="10"/>
                      <a:pt x="13" y="10"/>
                    </a:cubicBezTo>
                    <a:cubicBezTo>
                      <a:pt x="13" y="11"/>
                      <a:pt x="13" y="11"/>
                      <a:pt x="13" y="11"/>
                    </a:cubicBezTo>
                    <a:cubicBezTo>
                      <a:pt x="13" y="12"/>
                      <a:pt x="13" y="13"/>
                      <a:pt x="12" y="13"/>
                    </a:cubicBezTo>
                    <a:cubicBezTo>
                      <a:pt x="12" y="14"/>
                      <a:pt x="11" y="14"/>
                      <a:pt x="11" y="14"/>
                    </a:cubicBezTo>
                    <a:cubicBezTo>
                      <a:pt x="11" y="15"/>
                      <a:pt x="10" y="15"/>
                      <a:pt x="10" y="15"/>
                    </a:cubicBezTo>
                    <a:cubicBezTo>
                      <a:pt x="10" y="16"/>
                      <a:pt x="9" y="16"/>
                      <a:pt x="9" y="16"/>
                    </a:cubicBezTo>
                    <a:cubicBezTo>
                      <a:pt x="9" y="17"/>
                      <a:pt x="9" y="17"/>
                      <a:pt x="9" y="17"/>
                    </a:cubicBezTo>
                    <a:cubicBezTo>
                      <a:pt x="8" y="17"/>
                      <a:pt x="8" y="17"/>
                      <a:pt x="8" y="17"/>
                    </a:cubicBezTo>
                    <a:cubicBezTo>
                      <a:pt x="9" y="18"/>
                      <a:pt x="8" y="20"/>
                      <a:pt x="8" y="22"/>
                    </a:cubicBezTo>
                    <a:cubicBezTo>
                      <a:pt x="8" y="23"/>
                      <a:pt x="8" y="23"/>
                      <a:pt x="8" y="23"/>
                    </a:cubicBezTo>
                    <a:cubicBezTo>
                      <a:pt x="7" y="23"/>
                      <a:pt x="7" y="23"/>
                      <a:pt x="7" y="23"/>
                    </a:cubicBezTo>
                    <a:cubicBezTo>
                      <a:pt x="7" y="23"/>
                      <a:pt x="6" y="23"/>
                      <a:pt x="6" y="23"/>
                    </a:cubicBezTo>
                    <a:close/>
                    <a:moveTo>
                      <a:pt x="5" y="21"/>
                    </a:moveTo>
                    <a:cubicBezTo>
                      <a:pt x="5" y="21"/>
                      <a:pt x="6" y="21"/>
                      <a:pt x="6" y="21"/>
                    </a:cubicBezTo>
                    <a:cubicBezTo>
                      <a:pt x="7" y="19"/>
                      <a:pt x="7" y="17"/>
                      <a:pt x="6" y="17"/>
                    </a:cubicBezTo>
                    <a:cubicBezTo>
                      <a:pt x="6" y="15"/>
                      <a:pt x="6" y="15"/>
                      <a:pt x="6" y="15"/>
                    </a:cubicBezTo>
                    <a:cubicBezTo>
                      <a:pt x="8" y="15"/>
                      <a:pt x="8" y="15"/>
                      <a:pt x="8" y="15"/>
                    </a:cubicBezTo>
                    <a:cubicBezTo>
                      <a:pt x="8" y="15"/>
                      <a:pt x="8" y="14"/>
                      <a:pt x="9" y="14"/>
                    </a:cubicBezTo>
                    <a:cubicBezTo>
                      <a:pt x="9" y="14"/>
                      <a:pt x="9" y="14"/>
                      <a:pt x="9" y="13"/>
                    </a:cubicBezTo>
                    <a:cubicBezTo>
                      <a:pt x="9" y="12"/>
                      <a:pt x="9" y="12"/>
                      <a:pt x="9" y="12"/>
                    </a:cubicBezTo>
                    <a:cubicBezTo>
                      <a:pt x="8" y="13"/>
                      <a:pt x="8" y="13"/>
                      <a:pt x="8" y="13"/>
                    </a:cubicBezTo>
                    <a:cubicBezTo>
                      <a:pt x="9" y="11"/>
                      <a:pt x="9" y="11"/>
                      <a:pt x="9" y="11"/>
                    </a:cubicBezTo>
                    <a:cubicBezTo>
                      <a:pt x="8" y="11"/>
                      <a:pt x="8" y="11"/>
                      <a:pt x="8" y="11"/>
                    </a:cubicBezTo>
                    <a:cubicBezTo>
                      <a:pt x="8" y="9"/>
                      <a:pt x="8" y="9"/>
                      <a:pt x="8" y="9"/>
                    </a:cubicBezTo>
                    <a:cubicBezTo>
                      <a:pt x="9" y="7"/>
                      <a:pt x="10" y="5"/>
                      <a:pt x="10" y="3"/>
                    </a:cubicBezTo>
                    <a:cubicBezTo>
                      <a:pt x="9" y="4"/>
                      <a:pt x="9" y="4"/>
                      <a:pt x="9" y="4"/>
                    </a:cubicBezTo>
                    <a:cubicBezTo>
                      <a:pt x="5" y="6"/>
                      <a:pt x="2" y="8"/>
                      <a:pt x="2" y="12"/>
                    </a:cubicBezTo>
                    <a:cubicBezTo>
                      <a:pt x="2" y="17"/>
                      <a:pt x="2" y="17"/>
                      <a:pt x="2" y="17"/>
                    </a:cubicBezTo>
                    <a:cubicBezTo>
                      <a:pt x="2" y="17"/>
                      <a:pt x="3" y="17"/>
                      <a:pt x="3" y="17"/>
                    </a:cubicBezTo>
                    <a:cubicBezTo>
                      <a:pt x="4" y="17"/>
                      <a:pt x="4" y="18"/>
                      <a:pt x="4" y="18"/>
                    </a:cubicBezTo>
                    <a:cubicBezTo>
                      <a:pt x="5" y="19"/>
                      <a:pt x="5" y="20"/>
                      <a:pt x="5" y="21"/>
                    </a:cubicBezTo>
                    <a:cubicBezTo>
                      <a:pt x="5" y="21"/>
                      <a:pt x="5" y="21"/>
                      <a:pt x="5" y="21"/>
                    </a:cubicBezTo>
                    <a:cubicBezTo>
                      <a:pt x="5" y="21"/>
                      <a:pt x="5" y="21"/>
                      <a:pt x="5"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45" name="Freeform 354"/>
              <p:cNvSpPr/>
              <p:nvPr/>
            </p:nvSpPr>
            <p:spPr bwMode="auto">
              <a:xfrm>
                <a:off x="4641850" y="2033415"/>
                <a:ext cx="22225" cy="22225"/>
              </a:xfrm>
              <a:custGeom>
                <a:avLst/>
                <a:gdLst>
                  <a:gd name="T0" fmla="*/ 2 w 8"/>
                  <a:gd name="T1" fmla="*/ 1 h 8"/>
                  <a:gd name="T2" fmla="*/ 0 w 8"/>
                  <a:gd name="T3" fmla="*/ 3 h 8"/>
                  <a:gd name="T4" fmla="*/ 1 w 8"/>
                  <a:gd name="T5" fmla="*/ 7 h 8"/>
                  <a:gd name="T6" fmla="*/ 5 w 8"/>
                  <a:gd name="T7" fmla="*/ 8 h 8"/>
                  <a:gd name="T8" fmla="*/ 6 w 8"/>
                  <a:gd name="T9" fmla="*/ 6 h 8"/>
                  <a:gd name="T10" fmla="*/ 5 w 8"/>
                  <a:gd name="T11" fmla="*/ 0 h 8"/>
                  <a:gd name="T12" fmla="*/ 3 w 8"/>
                  <a:gd name="T13" fmla="*/ 3 h 8"/>
                  <a:gd name="T14" fmla="*/ 2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2" y="1"/>
                    </a:moveTo>
                    <a:cubicBezTo>
                      <a:pt x="2" y="2"/>
                      <a:pt x="2" y="3"/>
                      <a:pt x="0" y="3"/>
                    </a:cubicBezTo>
                    <a:cubicBezTo>
                      <a:pt x="1" y="4"/>
                      <a:pt x="0" y="6"/>
                      <a:pt x="1" y="7"/>
                    </a:cubicBezTo>
                    <a:cubicBezTo>
                      <a:pt x="2" y="7"/>
                      <a:pt x="4" y="8"/>
                      <a:pt x="5" y="8"/>
                    </a:cubicBezTo>
                    <a:cubicBezTo>
                      <a:pt x="5" y="6"/>
                      <a:pt x="5" y="7"/>
                      <a:pt x="6" y="6"/>
                    </a:cubicBezTo>
                    <a:cubicBezTo>
                      <a:pt x="4" y="4"/>
                      <a:pt x="8" y="3"/>
                      <a:pt x="5" y="0"/>
                    </a:cubicBezTo>
                    <a:cubicBezTo>
                      <a:pt x="4" y="1"/>
                      <a:pt x="3" y="2"/>
                      <a:pt x="3" y="3"/>
                    </a:cubicBezTo>
                    <a:cubicBezTo>
                      <a:pt x="4" y="1"/>
                      <a:pt x="3" y="2"/>
                      <a:pt x="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46" name="Freeform 355"/>
              <p:cNvSpPr>
                <a:spLocks noEditPoints="1"/>
              </p:cNvSpPr>
              <p:nvPr/>
            </p:nvSpPr>
            <p:spPr bwMode="auto">
              <a:xfrm>
                <a:off x="4637088" y="2030240"/>
                <a:ext cx="26988" cy="30163"/>
              </a:xfrm>
              <a:custGeom>
                <a:avLst/>
                <a:gdLst>
                  <a:gd name="T0" fmla="*/ 7 w 10"/>
                  <a:gd name="T1" fmla="*/ 11 h 11"/>
                  <a:gd name="T2" fmla="*/ 6 w 10"/>
                  <a:gd name="T3" fmla="*/ 10 h 11"/>
                  <a:gd name="T4" fmla="*/ 5 w 10"/>
                  <a:gd name="T5" fmla="*/ 10 h 11"/>
                  <a:gd name="T6" fmla="*/ 2 w 10"/>
                  <a:gd name="T7" fmla="*/ 8 h 11"/>
                  <a:gd name="T8" fmla="*/ 2 w 10"/>
                  <a:gd name="T9" fmla="*/ 6 h 11"/>
                  <a:gd name="T10" fmla="*/ 1 w 10"/>
                  <a:gd name="T11" fmla="*/ 5 h 11"/>
                  <a:gd name="T12" fmla="*/ 0 w 10"/>
                  <a:gd name="T13" fmla="*/ 4 h 11"/>
                  <a:gd name="T14" fmla="*/ 2 w 10"/>
                  <a:gd name="T15" fmla="*/ 3 h 11"/>
                  <a:gd name="T16" fmla="*/ 3 w 10"/>
                  <a:gd name="T17" fmla="*/ 2 h 11"/>
                  <a:gd name="T18" fmla="*/ 3 w 10"/>
                  <a:gd name="T19" fmla="*/ 2 h 11"/>
                  <a:gd name="T20" fmla="*/ 3 w 10"/>
                  <a:gd name="T21" fmla="*/ 1 h 11"/>
                  <a:gd name="T22" fmla="*/ 4 w 10"/>
                  <a:gd name="T23" fmla="*/ 1 h 11"/>
                  <a:gd name="T24" fmla="*/ 5 w 10"/>
                  <a:gd name="T25" fmla="*/ 2 h 11"/>
                  <a:gd name="T26" fmla="*/ 5 w 10"/>
                  <a:gd name="T27" fmla="*/ 2 h 11"/>
                  <a:gd name="T28" fmla="*/ 7 w 10"/>
                  <a:gd name="T29" fmla="*/ 0 h 11"/>
                  <a:gd name="T30" fmla="*/ 8 w 10"/>
                  <a:gd name="T31" fmla="*/ 0 h 11"/>
                  <a:gd name="T32" fmla="*/ 8 w 10"/>
                  <a:gd name="T33" fmla="*/ 1 h 11"/>
                  <a:gd name="T34" fmla="*/ 9 w 10"/>
                  <a:gd name="T35" fmla="*/ 5 h 11"/>
                  <a:gd name="T36" fmla="*/ 9 w 10"/>
                  <a:gd name="T37" fmla="*/ 7 h 11"/>
                  <a:gd name="T38" fmla="*/ 9 w 10"/>
                  <a:gd name="T39" fmla="*/ 7 h 11"/>
                  <a:gd name="T40" fmla="*/ 9 w 10"/>
                  <a:gd name="T41" fmla="*/ 8 h 11"/>
                  <a:gd name="T42" fmla="*/ 8 w 10"/>
                  <a:gd name="T43" fmla="*/ 9 h 11"/>
                  <a:gd name="T44" fmla="*/ 8 w 10"/>
                  <a:gd name="T45" fmla="*/ 9 h 11"/>
                  <a:gd name="T46" fmla="*/ 7 w 10"/>
                  <a:gd name="T47" fmla="*/ 11 h 11"/>
                  <a:gd name="T48" fmla="*/ 3 w 10"/>
                  <a:gd name="T49" fmla="*/ 5 h 11"/>
                  <a:gd name="T50" fmla="*/ 4 w 10"/>
                  <a:gd name="T51" fmla="*/ 6 h 11"/>
                  <a:gd name="T52" fmla="*/ 4 w 10"/>
                  <a:gd name="T53" fmla="*/ 7 h 11"/>
                  <a:gd name="T54" fmla="*/ 5 w 10"/>
                  <a:gd name="T55" fmla="*/ 8 h 11"/>
                  <a:gd name="T56" fmla="*/ 6 w 10"/>
                  <a:gd name="T57" fmla="*/ 8 h 11"/>
                  <a:gd name="T58" fmla="*/ 7 w 10"/>
                  <a:gd name="T59" fmla="*/ 7 h 11"/>
                  <a:gd name="T60" fmla="*/ 7 w 10"/>
                  <a:gd name="T61" fmla="*/ 4 h 11"/>
                  <a:gd name="T62" fmla="*/ 7 w 10"/>
                  <a:gd name="T63" fmla="*/ 3 h 11"/>
                  <a:gd name="T64" fmla="*/ 6 w 10"/>
                  <a:gd name="T65" fmla="*/ 4 h 11"/>
                  <a:gd name="T66" fmla="*/ 6 w 10"/>
                  <a:gd name="T67" fmla="*/ 5 h 11"/>
                  <a:gd name="T68" fmla="*/ 4 w 10"/>
                  <a:gd name="T69" fmla="*/ 4 h 11"/>
                  <a:gd name="T70" fmla="*/ 4 w 10"/>
                  <a:gd name="T71" fmla="*/ 4 h 11"/>
                  <a:gd name="T72" fmla="*/ 3 w 10"/>
                  <a:gd name="T7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11">
                    <a:moveTo>
                      <a:pt x="7" y="11"/>
                    </a:moveTo>
                    <a:cubicBezTo>
                      <a:pt x="6" y="10"/>
                      <a:pt x="6" y="10"/>
                      <a:pt x="6" y="10"/>
                    </a:cubicBezTo>
                    <a:cubicBezTo>
                      <a:pt x="6" y="10"/>
                      <a:pt x="5" y="10"/>
                      <a:pt x="5" y="10"/>
                    </a:cubicBezTo>
                    <a:cubicBezTo>
                      <a:pt x="4" y="9"/>
                      <a:pt x="3" y="9"/>
                      <a:pt x="2" y="8"/>
                    </a:cubicBezTo>
                    <a:cubicBezTo>
                      <a:pt x="2" y="8"/>
                      <a:pt x="2" y="7"/>
                      <a:pt x="2" y="6"/>
                    </a:cubicBezTo>
                    <a:cubicBezTo>
                      <a:pt x="2" y="6"/>
                      <a:pt x="1" y="5"/>
                      <a:pt x="1" y="5"/>
                    </a:cubicBezTo>
                    <a:cubicBezTo>
                      <a:pt x="0" y="4"/>
                      <a:pt x="0" y="4"/>
                      <a:pt x="0" y="4"/>
                    </a:cubicBezTo>
                    <a:cubicBezTo>
                      <a:pt x="2" y="3"/>
                      <a:pt x="2" y="3"/>
                      <a:pt x="2" y="3"/>
                    </a:cubicBezTo>
                    <a:cubicBezTo>
                      <a:pt x="3" y="3"/>
                      <a:pt x="3" y="3"/>
                      <a:pt x="3" y="2"/>
                    </a:cubicBezTo>
                    <a:cubicBezTo>
                      <a:pt x="3" y="2"/>
                      <a:pt x="3" y="2"/>
                      <a:pt x="3" y="2"/>
                    </a:cubicBezTo>
                    <a:cubicBezTo>
                      <a:pt x="3" y="1"/>
                      <a:pt x="3" y="1"/>
                      <a:pt x="3" y="1"/>
                    </a:cubicBezTo>
                    <a:cubicBezTo>
                      <a:pt x="4" y="1"/>
                      <a:pt x="4" y="1"/>
                      <a:pt x="4" y="1"/>
                    </a:cubicBezTo>
                    <a:cubicBezTo>
                      <a:pt x="5" y="2"/>
                      <a:pt x="5" y="2"/>
                      <a:pt x="5" y="2"/>
                    </a:cubicBezTo>
                    <a:cubicBezTo>
                      <a:pt x="5" y="2"/>
                      <a:pt x="5" y="2"/>
                      <a:pt x="5" y="2"/>
                    </a:cubicBezTo>
                    <a:cubicBezTo>
                      <a:pt x="6" y="1"/>
                      <a:pt x="6" y="1"/>
                      <a:pt x="7" y="0"/>
                    </a:cubicBezTo>
                    <a:cubicBezTo>
                      <a:pt x="8" y="0"/>
                      <a:pt x="8" y="0"/>
                      <a:pt x="8" y="0"/>
                    </a:cubicBezTo>
                    <a:cubicBezTo>
                      <a:pt x="8" y="1"/>
                      <a:pt x="8" y="1"/>
                      <a:pt x="8" y="1"/>
                    </a:cubicBezTo>
                    <a:cubicBezTo>
                      <a:pt x="10" y="3"/>
                      <a:pt x="9" y="4"/>
                      <a:pt x="9" y="5"/>
                    </a:cubicBezTo>
                    <a:cubicBezTo>
                      <a:pt x="8" y="6"/>
                      <a:pt x="8" y="6"/>
                      <a:pt x="9" y="7"/>
                    </a:cubicBezTo>
                    <a:cubicBezTo>
                      <a:pt x="9" y="7"/>
                      <a:pt x="9" y="7"/>
                      <a:pt x="9" y="7"/>
                    </a:cubicBezTo>
                    <a:cubicBezTo>
                      <a:pt x="9" y="8"/>
                      <a:pt x="9" y="8"/>
                      <a:pt x="9" y="8"/>
                    </a:cubicBezTo>
                    <a:cubicBezTo>
                      <a:pt x="8" y="8"/>
                      <a:pt x="8" y="9"/>
                      <a:pt x="8" y="9"/>
                    </a:cubicBezTo>
                    <a:cubicBezTo>
                      <a:pt x="8" y="9"/>
                      <a:pt x="8" y="9"/>
                      <a:pt x="8" y="9"/>
                    </a:cubicBezTo>
                    <a:lnTo>
                      <a:pt x="7" y="11"/>
                    </a:lnTo>
                    <a:close/>
                    <a:moveTo>
                      <a:pt x="3" y="5"/>
                    </a:moveTo>
                    <a:cubicBezTo>
                      <a:pt x="3" y="5"/>
                      <a:pt x="4" y="6"/>
                      <a:pt x="4" y="6"/>
                    </a:cubicBezTo>
                    <a:cubicBezTo>
                      <a:pt x="4" y="6"/>
                      <a:pt x="4" y="7"/>
                      <a:pt x="4" y="7"/>
                    </a:cubicBezTo>
                    <a:cubicBezTo>
                      <a:pt x="4" y="7"/>
                      <a:pt x="5" y="7"/>
                      <a:pt x="5" y="8"/>
                    </a:cubicBezTo>
                    <a:cubicBezTo>
                      <a:pt x="6" y="8"/>
                      <a:pt x="6" y="8"/>
                      <a:pt x="6" y="8"/>
                    </a:cubicBezTo>
                    <a:cubicBezTo>
                      <a:pt x="6" y="8"/>
                      <a:pt x="6" y="7"/>
                      <a:pt x="7" y="7"/>
                    </a:cubicBezTo>
                    <a:cubicBezTo>
                      <a:pt x="6" y="6"/>
                      <a:pt x="6" y="5"/>
                      <a:pt x="7" y="4"/>
                    </a:cubicBezTo>
                    <a:cubicBezTo>
                      <a:pt x="7" y="4"/>
                      <a:pt x="7" y="3"/>
                      <a:pt x="7" y="3"/>
                    </a:cubicBezTo>
                    <a:cubicBezTo>
                      <a:pt x="7" y="3"/>
                      <a:pt x="7" y="3"/>
                      <a:pt x="6" y="4"/>
                    </a:cubicBezTo>
                    <a:cubicBezTo>
                      <a:pt x="6" y="4"/>
                      <a:pt x="6" y="4"/>
                      <a:pt x="6" y="5"/>
                    </a:cubicBezTo>
                    <a:cubicBezTo>
                      <a:pt x="4" y="4"/>
                      <a:pt x="4" y="4"/>
                      <a:pt x="4" y="4"/>
                    </a:cubicBezTo>
                    <a:cubicBezTo>
                      <a:pt x="4" y="4"/>
                      <a:pt x="4" y="4"/>
                      <a:pt x="4" y="4"/>
                    </a:cubicBezTo>
                    <a:cubicBezTo>
                      <a:pt x="4" y="4"/>
                      <a:pt x="4" y="5"/>
                      <a:pt x="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47" name="Freeform 356"/>
              <p:cNvSpPr/>
              <p:nvPr/>
            </p:nvSpPr>
            <p:spPr bwMode="auto">
              <a:xfrm>
                <a:off x="4587875" y="2058815"/>
                <a:ext cx="98425" cy="128588"/>
              </a:xfrm>
              <a:custGeom>
                <a:avLst/>
                <a:gdLst>
                  <a:gd name="T0" fmla="*/ 34 w 36"/>
                  <a:gd name="T1" fmla="*/ 26 h 47"/>
                  <a:gd name="T2" fmla="*/ 34 w 36"/>
                  <a:gd name="T3" fmla="*/ 20 h 47"/>
                  <a:gd name="T4" fmla="*/ 32 w 36"/>
                  <a:gd name="T5" fmla="*/ 13 h 47"/>
                  <a:gd name="T6" fmla="*/ 25 w 36"/>
                  <a:gd name="T7" fmla="*/ 4 h 47"/>
                  <a:gd name="T8" fmla="*/ 26 w 36"/>
                  <a:gd name="T9" fmla="*/ 3 h 47"/>
                  <a:gd name="T10" fmla="*/ 19 w 36"/>
                  <a:gd name="T11" fmla="*/ 6 h 47"/>
                  <a:gd name="T12" fmla="*/ 20 w 36"/>
                  <a:gd name="T13" fmla="*/ 4 h 47"/>
                  <a:gd name="T14" fmla="*/ 11 w 36"/>
                  <a:gd name="T15" fmla="*/ 0 h 47"/>
                  <a:gd name="T16" fmla="*/ 12 w 36"/>
                  <a:gd name="T17" fmla="*/ 7 h 47"/>
                  <a:gd name="T18" fmla="*/ 11 w 36"/>
                  <a:gd name="T19" fmla="*/ 10 h 47"/>
                  <a:gd name="T20" fmla="*/ 10 w 36"/>
                  <a:gd name="T21" fmla="*/ 9 h 47"/>
                  <a:gd name="T22" fmla="*/ 9 w 36"/>
                  <a:gd name="T23" fmla="*/ 10 h 47"/>
                  <a:gd name="T24" fmla="*/ 6 w 36"/>
                  <a:gd name="T25" fmla="*/ 11 h 47"/>
                  <a:gd name="T26" fmla="*/ 3 w 36"/>
                  <a:gd name="T27" fmla="*/ 15 h 47"/>
                  <a:gd name="T28" fmla="*/ 0 w 36"/>
                  <a:gd name="T29" fmla="*/ 19 h 47"/>
                  <a:gd name="T30" fmla="*/ 0 w 36"/>
                  <a:gd name="T31" fmla="*/ 26 h 47"/>
                  <a:gd name="T32" fmla="*/ 1 w 36"/>
                  <a:gd name="T33" fmla="*/ 31 h 47"/>
                  <a:gd name="T34" fmla="*/ 8 w 36"/>
                  <a:gd name="T35" fmla="*/ 37 h 47"/>
                  <a:gd name="T36" fmla="*/ 6 w 36"/>
                  <a:gd name="T37" fmla="*/ 45 h 47"/>
                  <a:gd name="T38" fmla="*/ 15 w 36"/>
                  <a:gd name="T39" fmla="*/ 46 h 47"/>
                  <a:gd name="T40" fmla="*/ 21 w 36"/>
                  <a:gd name="T41" fmla="*/ 47 h 47"/>
                  <a:gd name="T42" fmla="*/ 25 w 36"/>
                  <a:gd name="T43" fmla="*/ 45 h 47"/>
                  <a:gd name="T44" fmla="*/ 27 w 36"/>
                  <a:gd name="T45" fmla="*/ 46 h 47"/>
                  <a:gd name="T46" fmla="*/ 27 w 36"/>
                  <a:gd name="T47" fmla="*/ 42 h 47"/>
                  <a:gd name="T48" fmla="*/ 31 w 36"/>
                  <a:gd name="T49" fmla="*/ 39 h 47"/>
                  <a:gd name="T50" fmla="*/ 24 w 36"/>
                  <a:gd name="T51" fmla="*/ 29 h 47"/>
                  <a:gd name="T52" fmla="*/ 32 w 36"/>
                  <a:gd name="T53" fmla="*/ 24 h 47"/>
                  <a:gd name="T54" fmla="*/ 34 w 36"/>
                  <a:gd name="T5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47">
                    <a:moveTo>
                      <a:pt x="34" y="26"/>
                    </a:moveTo>
                    <a:cubicBezTo>
                      <a:pt x="36" y="23"/>
                      <a:pt x="34" y="22"/>
                      <a:pt x="34" y="20"/>
                    </a:cubicBezTo>
                    <a:cubicBezTo>
                      <a:pt x="34" y="18"/>
                      <a:pt x="32" y="14"/>
                      <a:pt x="32" y="13"/>
                    </a:cubicBezTo>
                    <a:cubicBezTo>
                      <a:pt x="33" y="10"/>
                      <a:pt x="30" y="1"/>
                      <a:pt x="25" y="4"/>
                    </a:cubicBezTo>
                    <a:cubicBezTo>
                      <a:pt x="25" y="4"/>
                      <a:pt x="26" y="3"/>
                      <a:pt x="26" y="3"/>
                    </a:cubicBezTo>
                    <a:cubicBezTo>
                      <a:pt x="24" y="4"/>
                      <a:pt x="22" y="7"/>
                      <a:pt x="19" y="6"/>
                    </a:cubicBezTo>
                    <a:cubicBezTo>
                      <a:pt x="19" y="5"/>
                      <a:pt x="19" y="4"/>
                      <a:pt x="20" y="4"/>
                    </a:cubicBezTo>
                    <a:cubicBezTo>
                      <a:pt x="14" y="3"/>
                      <a:pt x="16" y="0"/>
                      <a:pt x="11" y="0"/>
                    </a:cubicBezTo>
                    <a:cubicBezTo>
                      <a:pt x="13" y="3"/>
                      <a:pt x="9" y="4"/>
                      <a:pt x="12" y="7"/>
                    </a:cubicBezTo>
                    <a:cubicBezTo>
                      <a:pt x="10" y="7"/>
                      <a:pt x="10" y="8"/>
                      <a:pt x="11" y="10"/>
                    </a:cubicBezTo>
                    <a:cubicBezTo>
                      <a:pt x="10" y="10"/>
                      <a:pt x="10" y="9"/>
                      <a:pt x="10" y="9"/>
                    </a:cubicBezTo>
                    <a:cubicBezTo>
                      <a:pt x="10" y="9"/>
                      <a:pt x="9" y="9"/>
                      <a:pt x="9" y="10"/>
                    </a:cubicBezTo>
                    <a:cubicBezTo>
                      <a:pt x="8" y="6"/>
                      <a:pt x="2" y="9"/>
                      <a:pt x="6" y="11"/>
                    </a:cubicBezTo>
                    <a:cubicBezTo>
                      <a:pt x="3" y="10"/>
                      <a:pt x="5" y="14"/>
                      <a:pt x="3" y="15"/>
                    </a:cubicBezTo>
                    <a:cubicBezTo>
                      <a:pt x="5" y="17"/>
                      <a:pt x="3" y="20"/>
                      <a:pt x="0" y="19"/>
                    </a:cubicBezTo>
                    <a:cubicBezTo>
                      <a:pt x="0" y="21"/>
                      <a:pt x="0" y="24"/>
                      <a:pt x="0" y="26"/>
                    </a:cubicBezTo>
                    <a:cubicBezTo>
                      <a:pt x="0" y="27"/>
                      <a:pt x="0" y="30"/>
                      <a:pt x="1" y="31"/>
                    </a:cubicBezTo>
                    <a:cubicBezTo>
                      <a:pt x="3" y="36"/>
                      <a:pt x="3" y="36"/>
                      <a:pt x="8" y="37"/>
                    </a:cubicBezTo>
                    <a:cubicBezTo>
                      <a:pt x="7" y="40"/>
                      <a:pt x="6" y="43"/>
                      <a:pt x="6" y="45"/>
                    </a:cubicBezTo>
                    <a:cubicBezTo>
                      <a:pt x="8" y="45"/>
                      <a:pt x="13" y="46"/>
                      <a:pt x="15" y="46"/>
                    </a:cubicBezTo>
                    <a:cubicBezTo>
                      <a:pt x="16" y="45"/>
                      <a:pt x="18" y="47"/>
                      <a:pt x="21" y="47"/>
                    </a:cubicBezTo>
                    <a:cubicBezTo>
                      <a:pt x="22" y="46"/>
                      <a:pt x="23" y="46"/>
                      <a:pt x="25" y="45"/>
                    </a:cubicBezTo>
                    <a:cubicBezTo>
                      <a:pt x="26" y="45"/>
                      <a:pt x="26" y="46"/>
                      <a:pt x="27" y="46"/>
                    </a:cubicBezTo>
                    <a:cubicBezTo>
                      <a:pt x="29" y="45"/>
                      <a:pt x="27" y="43"/>
                      <a:pt x="27" y="42"/>
                    </a:cubicBezTo>
                    <a:cubicBezTo>
                      <a:pt x="28" y="41"/>
                      <a:pt x="30" y="40"/>
                      <a:pt x="31" y="39"/>
                    </a:cubicBezTo>
                    <a:cubicBezTo>
                      <a:pt x="27" y="36"/>
                      <a:pt x="26" y="34"/>
                      <a:pt x="24" y="29"/>
                    </a:cubicBezTo>
                    <a:cubicBezTo>
                      <a:pt x="26" y="31"/>
                      <a:pt x="33" y="27"/>
                      <a:pt x="32" y="24"/>
                    </a:cubicBezTo>
                    <a:cubicBezTo>
                      <a:pt x="33" y="25"/>
                      <a:pt x="34" y="25"/>
                      <a:pt x="34"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48" name="Freeform 357"/>
              <p:cNvSpPr>
                <a:spLocks noEditPoints="1"/>
              </p:cNvSpPr>
              <p:nvPr/>
            </p:nvSpPr>
            <p:spPr bwMode="auto">
              <a:xfrm>
                <a:off x="4584700" y="2052465"/>
                <a:ext cx="101600" cy="136525"/>
              </a:xfrm>
              <a:custGeom>
                <a:avLst/>
                <a:gdLst>
                  <a:gd name="T0" fmla="*/ 16 w 37"/>
                  <a:gd name="T1" fmla="*/ 49 h 50"/>
                  <a:gd name="T2" fmla="*/ 7 w 37"/>
                  <a:gd name="T3" fmla="*/ 48 h 50"/>
                  <a:gd name="T4" fmla="*/ 8 w 37"/>
                  <a:gd name="T5" fmla="*/ 40 h 50"/>
                  <a:gd name="T6" fmla="*/ 0 w 37"/>
                  <a:gd name="T7" fmla="*/ 20 h 50"/>
                  <a:gd name="T8" fmla="*/ 3 w 37"/>
                  <a:gd name="T9" fmla="*/ 18 h 50"/>
                  <a:gd name="T10" fmla="*/ 4 w 37"/>
                  <a:gd name="T11" fmla="*/ 14 h 50"/>
                  <a:gd name="T12" fmla="*/ 8 w 37"/>
                  <a:gd name="T13" fmla="*/ 9 h 50"/>
                  <a:gd name="T14" fmla="*/ 10 w 37"/>
                  <a:gd name="T15" fmla="*/ 10 h 50"/>
                  <a:gd name="T16" fmla="*/ 11 w 37"/>
                  <a:gd name="T17" fmla="*/ 5 h 50"/>
                  <a:gd name="T18" fmla="*/ 12 w 37"/>
                  <a:gd name="T19" fmla="*/ 1 h 50"/>
                  <a:gd name="T20" fmla="*/ 23 w 37"/>
                  <a:gd name="T21" fmla="*/ 5 h 50"/>
                  <a:gd name="T22" fmla="*/ 21 w 37"/>
                  <a:gd name="T23" fmla="*/ 7 h 50"/>
                  <a:gd name="T24" fmla="*/ 31 w 37"/>
                  <a:gd name="T25" fmla="*/ 0 h 50"/>
                  <a:gd name="T26" fmla="*/ 34 w 37"/>
                  <a:gd name="T27" fmla="*/ 15 h 50"/>
                  <a:gd name="T28" fmla="*/ 36 w 37"/>
                  <a:gd name="T29" fmla="*/ 24 h 50"/>
                  <a:gd name="T30" fmla="*/ 35 w 37"/>
                  <a:gd name="T31" fmla="*/ 29 h 50"/>
                  <a:gd name="T32" fmla="*/ 27 w 37"/>
                  <a:gd name="T33" fmla="*/ 33 h 50"/>
                  <a:gd name="T34" fmla="*/ 33 w 37"/>
                  <a:gd name="T35" fmla="*/ 42 h 50"/>
                  <a:gd name="T36" fmla="*/ 30 w 37"/>
                  <a:gd name="T37" fmla="*/ 45 h 50"/>
                  <a:gd name="T38" fmla="*/ 26 w 37"/>
                  <a:gd name="T39" fmla="*/ 48 h 50"/>
                  <a:gd name="T40" fmla="*/ 21 w 37"/>
                  <a:gd name="T41" fmla="*/ 50 h 50"/>
                  <a:gd name="T42" fmla="*/ 21 w 37"/>
                  <a:gd name="T43" fmla="*/ 48 h 50"/>
                  <a:gd name="T44" fmla="*/ 27 w 37"/>
                  <a:gd name="T45" fmla="*/ 46 h 50"/>
                  <a:gd name="T46" fmla="*/ 28 w 37"/>
                  <a:gd name="T47" fmla="*/ 43 h 50"/>
                  <a:gd name="T48" fmla="*/ 24 w 37"/>
                  <a:gd name="T49" fmla="*/ 32 h 50"/>
                  <a:gd name="T50" fmla="*/ 26 w 37"/>
                  <a:gd name="T51" fmla="*/ 31 h 50"/>
                  <a:gd name="T52" fmla="*/ 32 w 37"/>
                  <a:gd name="T53" fmla="*/ 24 h 50"/>
                  <a:gd name="T54" fmla="*/ 35 w 37"/>
                  <a:gd name="T55" fmla="*/ 26 h 50"/>
                  <a:gd name="T56" fmla="*/ 33 w 37"/>
                  <a:gd name="T57" fmla="*/ 19 h 50"/>
                  <a:gd name="T58" fmla="*/ 27 w 37"/>
                  <a:gd name="T59" fmla="*/ 7 h 50"/>
                  <a:gd name="T60" fmla="*/ 19 w 37"/>
                  <a:gd name="T61" fmla="*/ 9 h 50"/>
                  <a:gd name="T62" fmla="*/ 19 w 37"/>
                  <a:gd name="T63" fmla="*/ 7 h 50"/>
                  <a:gd name="T64" fmla="*/ 14 w 37"/>
                  <a:gd name="T65" fmla="*/ 3 h 50"/>
                  <a:gd name="T66" fmla="*/ 16 w 37"/>
                  <a:gd name="T67" fmla="*/ 10 h 50"/>
                  <a:gd name="T68" fmla="*/ 13 w 37"/>
                  <a:gd name="T69" fmla="*/ 12 h 50"/>
                  <a:gd name="T70" fmla="*/ 10 w 37"/>
                  <a:gd name="T71" fmla="*/ 12 h 50"/>
                  <a:gd name="T72" fmla="*/ 8 w 37"/>
                  <a:gd name="T73" fmla="*/ 11 h 50"/>
                  <a:gd name="T74" fmla="*/ 7 w 37"/>
                  <a:gd name="T75" fmla="*/ 14 h 50"/>
                  <a:gd name="T76" fmla="*/ 5 w 37"/>
                  <a:gd name="T77" fmla="*/ 17 h 50"/>
                  <a:gd name="T78" fmla="*/ 2 w 37"/>
                  <a:gd name="T79" fmla="*/ 28 h 50"/>
                  <a:gd name="T80" fmla="*/ 11 w 37"/>
                  <a:gd name="T81" fmla="*/ 39 h 50"/>
                  <a:gd name="T82" fmla="*/ 8 w 37"/>
                  <a:gd name="T83" fmla="*/ 46 h 50"/>
                  <a:gd name="T84" fmla="*/ 16 w 37"/>
                  <a:gd name="T85"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50">
                    <a:moveTo>
                      <a:pt x="21" y="50"/>
                    </a:moveTo>
                    <a:cubicBezTo>
                      <a:pt x="20" y="50"/>
                      <a:pt x="19" y="49"/>
                      <a:pt x="18" y="49"/>
                    </a:cubicBezTo>
                    <a:cubicBezTo>
                      <a:pt x="17" y="49"/>
                      <a:pt x="16" y="49"/>
                      <a:pt x="16" y="49"/>
                    </a:cubicBezTo>
                    <a:cubicBezTo>
                      <a:pt x="15" y="49"/>
                      <a:pt x="13" y="49"/>
                      <a:pt x="11" y="49"/>
                    </a:cubicBezTo>
                    <a:cubicBezTo>
                      <a:pt x="10" y="49"/>
                      <a:pt x="8" y="48"/>
                      <a:pt x="8" y="48"/>
                    </a:cubicBezTo>
                    <a:cubicBezTo>
                      <a:pt x="7" y="48"/>
                      <a:pt x="7" y="48"/>
                      <a:pt x="7" y="48"/>
                    </a:cubicBezTo>
                    <a:cubicBezTo>
                      <a:pt x="6" y="48"/>
                      <a:pt x="6" y="48"/>
                      <a:pt x="6" y="48"/>
                    </a:cubicBezTo>
                    <a:cubicBezTo>
                      <a:pt x="6" y="45"/>
                      <a:pt x="7" y="43"/>
                      <a:pt x="8" y="40"/>
                    </a:cubicBezTo>
                    <a:cubicBezTo>
                      <a:pt x="8" y="40"/>
                      <a:pt x="8" y="40"/>
                      <a:pt x="8" y="40"/>
                    </a:cubicBezTo>
                    <a:cubicBezTo>
                      <a:pt x="3" y="39"/>
                      <a:pt x="3" y="38"/>
                      <a:pt x="1" y="33"/>
                    </a:cubicBezTo>
                    <a:cubicBezTo>
                      <a:pt x="0" y="32"/>
                      <a:pt x="0" y="28"/>
                      <a:pt x="0" y="28"/>
                    </a:cubicBezTo>
                    <a:cubicBezTo>
                      <a:pt x="0" y="20"/>
                      <a:pt x="0" y="20"/>
                      <a:pt x="0" y="20"/>
                    </a:cubicBezTo>
                    <a:cubicBezTo>
                      <a:pt x="2" y="20"/>
                      <a:pt x="2" y="20"/>
                      <a:pt x="2" y="20"/>
                    </a:cubicBezTo>
                    <a:cubicBezTo>
                      <a:pt x="3" y="21"/>
                      <a:pt x="4" y="20"/>
                      <a:pt x="4" y="19"/>
                    </a:cubicBezTo>
                    <a:cubicBezTo>
                      <a:pt x="4" y="19"/>
                      <a:pt x="4" y="18"/>
                      <a:pt x="3" y="18"/>
                    </a:cubicBezTo>
                    <a:cubicBezTo>
                      <a:pt x="2" y="17"/>
                      <a:pt x="2" y="17"/>
                      <a:pt x="2" y="17"/>
                    </a:cubicBezTo>
                    <a:cubicBezTo>
                      <a:pt x="3" y="16"/>
                      <a:pt x="3" y="16"/>
                      <a:pt x="3" y="16"/>
                    </a:cubicBezTo>
                    <a:cubicBezTo>
                      <a:pt x="4" y="16"/>
                      <a:pt x="4" y="15"/>
                      <a:pt x="4" y="14"/>
                    </a:cubicBezTo>
                    <a:cubicBezTo>
                      <a:pt x="4" y="14"/>
                      <a:pt x="4" y="13"/>
                      <a:pt x="5" y="12"/>
                    </a:cubicBezTo>
                    <a:cubicBezTo>
                      <a:pt x="5" y="12"/>
                      <a:pt x="5" y="11"/>
                      <a:pt x="5" y="11"/>
                    </a:cubicBezTo>
                    <a:cubicBezTo>
                      <a:pt x="5" y="10"/>
                      <a:pt x="6" y="9"/>
                      <a:pt x="8" y="9"/>
                    </a:cubicBezTo>
                    <a:cubicBezTo>
                      <a:pt x="9" y="9"/>
                      <a:pt x="10" y="9"/>
                      <a:pt x="10" y="10"/>
                    </a:cubicBezTo>
                    <a:cubicBezTo>
                      <a:pt x="10" y="10"/>
                      <a:pt x="10" y="10"/>
                      <a:pt x="10" y="10"/>
                    </a:cubicBezTo>
                    <a:cubicBezTo>
                      <a:pt x="10" y="10"/>
                      <a:pt x="10" y="10"/>
                      <a:pt x="10" y="10"/>
                    </a:cubicBezTo>
                    <a:cubicBezTo>
                      <a:pt x="10" y="10"/>
                      <a:pt x="11" y="9"/>
                      <a:pt x="11" y="9"/>
                    </a:cubicBezTo>
                    <a:cubicBezTo>
                      <a:pt x="11" y="9"/>
                      <a:pt x="11" y="8"/>
                      <a:pt x="12" y="8"/>
                    </a:cubicBezTo>
                    <a:cubicBezTo>
                      <a:pt x="11" y="7"/>
                      <a:pt x="11" y="6"/>
                      <a:pt x="11" y="5"/>
                    </a:cubicBezTo>
                    <a:cubicBezTo>
                      <a:pt x="12" y="4"/>
                      <a:pt x="12" y="3"/>
                      <a:pt x="11" y="2"/>
                    </a:cubicBezTo>
                    <a:cubicBezTo>
                      <a:pt x="9" y="0"/>
                      <a:pt x="9" y="0"/>
                      <a:pt x="9" y="0"/>
                    </a:cubicBezTo>
                    <a:cubicBezTo>
                      <a:pt x="12" y="1"/>
                      <a:pt x="12" y="1"/>
                      <a:pt x="12" y="1"/>
                    </a:cubicBezTo>
                    <a:cubicBezTo>
                      <a:pt x="15" y="1"/>
                      <a:pt x="16" y="2"/>
                      <a:pt x="17" y="3"/>
                    </a:cubicBezTo>
                    <a:cubicBezTo>
                      <a:pt x="18" y="4"/>
                      <a:pt x="18" y="4"/>
                      <a:pt x="21" y="5"/>
                    </a:cubicBezTo>
                    <a:cubicBezTo>
                      <a:pt x="23" y="5"/>
                      <a:pt x="23" y="5"/>
                      <a:pt x="23" y="5"/>
                    </a:cubicBezTo>
                    <a:cubicBezTo>
                      <a:pt x="22" y="6"/>
                      <a:pt x="22" y="6"/>
                      <a:pt x="22" y="6"/>
                    </a:cubicBezTo>
                    <a:cubicBezTo>
                      <a:pt x="21" y="6"/>
                      <a:pt x="21" y="7"/>
                      <a:pt x="21" y="7"/>
                    </a:cubicBezTo>
                    <a:cubicBezTo>
                      <a:pt x="21" y="7"/>
                      <a:pt x="21" y="7"/>
                      <a:pt x="21" y="7"/>
                    </a:cubicBezTo>
                    <a:cubicBezTo>
                      <a:pt x="23" y="7"/>
                      <a:pt x="24" y="6"/>
                      <a:pt x="25" y="5"/>
                    </a:cubicBezTo>
                    <a:cubicBezTo>
                      <a:pt x="26" y="5"/>
                      <a:pt x="26" y="4"/>
                      <a:pt x="26" y="4"/>
                    </a:cubicBezTo>
                    <a:cubicBezTo>
                      <a:pt x="31" y="0"/>
                      <a:pt x="31" y="0"/>
                      <a:pt x="31" y="0"/>
                    </a:cubicBezTo>
                    <a:cubicBezTo>
                      <a:pt x="29" y="4"/>
                      <a:pt x="29" y="4"/>
                      <a:pt x="29" y="4"/>
                    </a:cubicBezTo>
                    <a:cubicBezTo>
                      <a:pt x="30" y="4"/>
                      <a:pt x="31" y="5"/>
                      <a:pt x="32" y="6"/>
                    </a:cubicBezTo>
                    <a:cubicBezTo>
                      <a:pt x="34" y="9"/>
                      <a:pt x="35" y="13"/>
                      <a:pt x="34" y="15"/>
                    </a:cubicBezTo>
                    <a:cubicBezTo>
                      <a:pt x="34" y="16"/>
                      <a:pt x="35" y="17"/>
                      <a:pt x="35" y="18"/>
                    </a:cubicBezTo>
                    <a:cubicBezTo>
                      <a:pt x="35" y="20"/>
                      <a:pt x="36" y="21"/>
                      <a:pt x="36" y="22"/>
                    </a:cubicBezTo>
                    <a:cubicBezTo>
                      <a:pt x="36" y="22"/>
                      <a:pt x="36" y="23"/>
                      <a:pt x="36" y="24"/>
                    </a:cubicBezTo>
                    <a:cubicBezTo>
                      <a:pt x="37" y="25"/>
                      <a:pt x="37" y="26"/>
                      <a:pt x="36" y="29"/>
                    </a:cubicBezTo>
                    <a:cubicBezTo>
                      <a:pt x="36" y="30"/>
                      <a:pt x="36" y="30"/>
                      <a:pt x="36" y="30"/>
                    </a:cubicBezTo>
                    <a:cubicBezTo>
                      <a:pt x="35" y="29"/>
                      <a:pt x="35" y="29"/>
                      <a:pt x="35" y="29"/>
                    </a:cubicBezTo>
                    <a:cubicBezTo>
                      <a:pt x="34" y="28"/>
                      <a:pt x="34" y="28"/>
                      <a:pt x="34" y="28"/>
                    </a:cubicBezTo>
                    <a:cubicBezTo>
                      <a:pt x="34" y="28"/>
                      <a:pt x="33" y="29"/>
                      <a:pt x="33" y="29"/>
                    </a:cubicBezTo>
                    <a:cubicBezTo>
                      <a:pt x="31" y="31"/>
                      <a:pt x="29" y="32"/>
                      <a:pt x="27" y="33"/>
                    </a:cubicBezTo>
                    <a:cubicBezTo>
                      <a:pt x="28" y="36"/>
                      <a:pt x="30" y="37"/>
                      <a:pt x="33" y="40"/>
                    </a:cubicBezTo>
                    <a:cubicBezTo>
                      <a:pt x="33" y="41"/>
                      <a:pt x="33" y="41"/>
                      <a:pt x="33" y="41"/>
                    </a:cubicBezTo>
                    <a:cubicBezTo>
                      <a:pt x="33" y="42"/>
                      <a:pt x="33" y="42"/>
                      <a:pt x="33" y="42"/>
                    </a:cubicBezTo>
                    <a:cubicBezTo>
                      <a:pt x="32" y="42"/>
                      <a:pt x="32" y="42"/>
                      <a:pt x="31" y="42"/>
                    </a:cubicBezTo>
                    <a:cubicBezTo>
                      <a:pt x="31" y="43"/>
                      <a:pt x="30" y="44"/>
                      <a:pt x="29" y="44"/>
                    </a:cubicBezTo>
                    <a:cubicBezTo>
                      <a:pt x="29" y="44"/>
                      <a:pt x="29" y="45"/>
                      <a:pt x="30" y="45"/>
                    </a:cubicBezTo>
                    <a:cubicBezTo>
                      <a:pt x="30" y="46"/>
                      <a:pt x="30" y="48"/>
                      <a:pt x="29" y="48"/>
                    </a:cubicBezTo>
                    <a:cubicBezTo>
                      <a:pt x="28" y="49"/>
                      <a:pt x="27" y="49"/>
                      <a:pt x="27" y="48"/>
                    </a:cubicBezTo>
                    <a:cubicBezTo>
                      <a:pt x="26" y="48"/>
                      <a:pt x="26" y="48"/>
                      <a:pt x="26" y="48"/>
                    </a:cubicBezTo>
                    <a:cubicBezTo>
                      <a:pt x="26" y="48"/>
                      <a:pt x="25" y="48"/>
                      <a:pt x="25" y="49"/>
                    </a:cubicBezTo>
                    <a:cubicBezTo>
                      <a:pt x="24" y="49"/>
                      <a:pt x="23" y="49"/>
                      <a:pt x="22" y="50"/>
                    </a:cubicBezTo>
                    <a:cubicBezTo>
                      <a:pt x="21" y="50"/>
                      <a:pt x="21" y="50"/>
                      <a:pt x="21" y="50"/>
                    </a:cubicBezTo>
                    <a:close/>
                    <a:moveTo>
                      <a:pt x="16" y="47"/>
                    </a:moveTo>
                    <a:cubicBezTo>
                      <a:pt x="17" y="47"/>
                      <a:pt x="18" y="47"/>
                      <a:pt x="19" y="47"/>
                    </a:cubicBezTo>
                    <a:cubicBezTo>
                      <a:pt x="20" y="48"/>
                      <a:pt x="21" y="48"/>
                      <a:pt x="21" y="48"/>
                    </a:cubicBezTo>
                    <a:cubicBezTo>
                      <a:pt x="22" y="47"/>
                      <a:pt x="23" y="47"/>
                      <a:pt x="24" y="47"/>
                    </a:cubicBezTo>
                    <a:cubicBezTo>
                      <a:pt x="24" y="47"/>
                      <a:pt x="25" y="46"/>
                      <a:pt x="25" y="46"/>
                    </a:cubicBezTo>
                    <a:cubicBezTo>
                      <a:pt x="26" y="46"/>
                      <a:pt x="27" y="46"/>
                      <a:pt x="27" y="46"/>
                    </a:cubicBezTo>
                    <a:cubicBezTo>
                      <a:pt x="28" y="47"/>
                      <a:pt x="28" y="47"/>
                      <a:pt x="28" y="47"/>
                    </a:cubicBezTo>
                    <a:cubicBezTo>
                      <a:pt x="28" y="47"/>
                      <a:pt x="28" y="46"/>
                      <a:pt x="28" y="46"/>
                    </a:cubicBezTo>
                    <a:cubicBezTo>
                      <a:pt x="27" y="45"/>
                      <a:pt x="27" y="44"/>
                      <a:pt x="28" y="43"/>
                    </a:cubicBezTo>
                    <a:cubicBezTo>
                      <a:pt x="28" y="42"/>
                      <a:pt x="29" y="42"/>
                      <a:pt x="30" y="41"/>
                    </a:cubicBezTo>
                    <a:cubicBezTo>
                      <a:pt x="30" y="41"/>
                      <a:pt x="30" y="41"/>
                      <a:pt x="30" y="41"/>
                    </a:cubicBezTo>
                    <a:cubicBezTo>
                      <a:pt x="28" y="38"/>
                      <a:pt x="26" y="36"/>
                      <a:pt x="24" y="32"/>
                    </a:cubicBezTo>
                    <a:cubicBezTo>
                      <a:pt x="22" y="27"/>
                      <a:pt x="22" y="27"/>
                      <a:pt x="22" y="27"/>
                    </a:cubicBezTo>
                    <a:cubicBezTo>
                      <a:pt x="25" y="31"/>
                      <a:pt x="25" y="31"/>
                      <a:pt x="25" y="31"/>
                    </a:cubicBezTo>
                    <a:cubicBezTo>
                      <a:pt x="26" y="31"/>
                      <a:pt x="26" y="31"/>
                      <a:pt x="26" y="31"/>
                    </a:cubicBezTo>
                    <a:cubicBezTo>
                      <a:pt x="28" y="31"/>
                      <a:pt x="30" y="29"/>
                      <a:pt x="31" y="28"/>
                    </a:cubicBezTo>
                    <a:cubicBezTo>
                      <a:pt x="32" y="27"/>
                      <a:pt x="32" y="27"/>
                      <a:pt x="32" y="26"/>
                    </a:cubicBezTo>
                    <a:cubicBezTo>
                      <a:pt x="32" y="24"/>
                      <a:pt x="32" y="24"/>
                      <a:pt x="32" y="24"/>
                    </a:cubicBezTo>
                    <a:cubicBezTo>
                      <a:pt x="34" y="26"/>
                      <a:pt x="34" y="26"/>
                      <a:pt x="34" y="26"/>
                    </a:cubicBezTo>
                    <a:cubicBezTo>
                      <a:pt x="34" y="26"/>
                      <a:pt x="34" y="26"/>
                      <a:pt x="35" y="26"/>
                    </a:cubicBezTo>
                    <a:cubicBezTo>
                      <a:pt x="35" y="26"/>
                      <a:pt x="35" y="26"/>
                      <a:pt x="35" y="26"/>
                    </a:cubicBezTo>
                    <a:cubicBezTo>
                      <a:pt x="35" y="26"/>
                      <a:pt x="35" y="25"/>
                      <a:pt x="35" y="24"/>
                    </a:cubicBezTo>
                    <a:cubicBezTo>
                      <a:pt x="34" y="24"/>
                      <a:pt x="34" y="23"/>
                      <a:pt x="34" y="22"/>
                    </a:cubicBezTo>
                    <a:cubicBezTo>
                      <a:pt x="34" y="21"/>
                      <a:pt x="33" y="20"/>
                      <a:pt x="33" y="19"/>
                    </a:cubicBezTo>
                    <a:cubicBezTo>
                      <a:pt x="32" y="16"/>
                      <a:pt x="32" y="15"/>
                      <a:pt x="32" y="15"/>
                    </a:cubicBezTo>
                    <a:cubicBezTo>
                      <a:pt x="33" y="13"/>
                      <a:pt x="32" y="10"/>
                      <a:pt x="30" y="8"/>
                    </a:cubicBezTo>
                    <a:cubicBezTo>
                      <a:pt x="30" y="7"/>
                      <a:pt x="28" y="6"/>
                      <a:pt x="27" y="7"/>
                    </a:cubicBezTo>
                    <a:cubicBezTo>
                      <a:pt x="23" y="9"/>
                      <a:pt x="23" y="9"/>
                      <a:pt x="23" y="9"/>
                    </a:cubicBezTo>
                    <a:cubicBezTo>
                      <a:pt x="23" y="9"/>
                      <a:pt x="23" y="9"/>
                      <a:pt x="23" y="9"/>
                    </a:cubicBezTo>
                    <a:cubicBezTo>
                      <a:pt x="22" y="9"/>
                      <a:pt x="21" y="9"/>
                      <a:pt x="19" y="9"/>
                    </a:cubicBezTo>
                    <a:cubicBezTo>
                      <a:pt x="18" y="9"/>
                      <a:pt x="18" y="9"/>
                      <a:pt x="18" y="9"/>
                    </a:cubicBezTo>
                    <a:cubicBezTo>
                      <a:pt x="19" y="8"/>
                      <a:pt x="19" y="8"/>
                      <a:pt x="19" y="8"/>
                    </a:cubicBezTo>
                    <a:cubicBezTo>
                      <a:pt x="19" y="7"/>
                      <a:pt x="19" y="7"/>
                      <a:pt x="19" y="7"/>
                    </a:cubicBezTo>
                    <a:cubicBezTo>
                      <a:pt x="19" y="6"/>
                      <a:pt x="19" y="6"/>
                      <a:pt x="19" y="6"/>
                    </a:cubicBezTo>
                    <a:cubicBezTo>
                      <a:pt x="17" y="6"/>
                      <a:pt x="16" y="5"/>
                      <a:pt x="16" y="4"/>
                    </a:cubicBezTo>
                    <a:cubicBezTo>
                      <a:pt x="15" y="4"/>
                      <a:pt x="15" y="3"/>
                      <a:pt x="14" y="3"/>
                    </a:cubicBezTo>
                    <a:cubicBezTo>
                      <a:pt x="14" y="4"/>
                      <a:pt x="14" y="5"/>
                      <a:pt x="13" y="5"/>
                    </a:cubicBezTo>
                    <a:cubicBezTo>
                      <a:pt x="13" y="6"/>
                      <a:pt x="13" y="7"/>
                      <a:pt x="14" y="8"/>
                    </a:cubicBezTo>
                    <a:cubicBezTo>
                      <a:pt x="16" y="10"/>
                      <a:pt x="16" y="10"/>
                      <a:pt x="16" y="10"/>
                    </a:cubicBezTo>
                    <a:cubicBezTo>
                      <a:pt x="13" y="10"/>
                      <a:pt x="13" y="10"/>
                      <a:pt x="13" y="10"/>
                    </a:cubicBezTo>
                    <a:cubicBezTo>
                      <a:pt x="13" y="10"/>
                      <a:pt x="13" y="10"/>
                      <a:pt x="12" y="10"/>
                    </a:cubicBezTo>
                    <a:cubicBezTo>
                      <a:pt x="12" y="10"/>
                      <a:pt x="12" y="11"/>
                      <a:pt x="13" y="12"/>
                    </a:cubicBezTo>
                    <a:cubicBezTo>
                      <a:pt x="11" y="13"/>
                      <a:pt x="11" y="13"/>
                      <a:pt x="11" y="13"/>
                    </a:cubicBezTo>
                    <a:cubicBezTo>
                      <a:pt x="11" y="12"/>
                      <a:pt x="11" y="12"/>
                      <a:pt x="11" y="12"/>
                    </a:cubicBezTo>
                    <a:cubicBezTo>
                      <a:pt x="10" y="12"/>
                      <a:pt x="10" y="12"/>
                      <a:pt x="10" y="12"/>
                    </a:cubicBezTo>
                    <a:cubicBezTo>
                      <a:pt x="9" y="13"/>
                      <a:pt x="9" y="13"/>
                      <a:pt x="9" y="13"/>
                    </a:cubicBezTo>
                    <a:cubicBezTo>
                      <a:pt x="9" y="12"/>
                      <a:pt x="9" y="12"/>
                      <a:pt x="9" y="12"/>
                    </a:cubicBezTo>
                    <a:cubicBezTo>
                      <a:pt x="9" y="11"/>
                      <a:pt x="8" y="11"/>
                      <a:pt x="8" y="11"/>
                    </a:cubicBezTo>
                    <a:cubicBezTo>
                      <a:pt x="7" y="11"/>
                      <a:pt x="7" y="11"/>
                      <a:pt x="7" y="11"/>
                    </a:cubicBezTo>
                    <a:cubicBezTo>
                      <a:pt x="7" y="12"/>
                      <a:pt x="7" y="12"/>
                      <a:pt x="8" y="12"/>
                    </a:cubicBezTo>
                    <a:cubicBezTo>
                      <a:pt x="7" y="14"/>
                      <a:pt x="7" y="14"/>
                      <a:pt x="7" y="14"/>
                    </a:cubicBezTo>
                    <a:cubicBezTo>
                      <a:pt x="7" y="14"/>
                      <a:pt x="7" y="14"/>
                      <a:pt x="6" y="14"/>
                    </a:cubicBezTo>
                    <a:cubicBezTo>
                      <a:pt x="6" y="14"/>
                      <a:pt x="6" y="15"/>
                      <a:pt x="6" y="15"/>
                    </a:cubicBezTo>
                    <a:cubicBezTo>
                      <a:pt x="6" y="15"/>
                      <a:pt x="6" y="16"/>
                      <a:pt x="5" y="17"/>
                    </a:cubicBezTo>
                    <a:cubicBezTo>
                      <a:pt x="6" y="18"/>
                      <a:pt x="6" y="19"/>
                      <a:pt x="6" y="20"/>
                    </a:cubicBezTo>
                    <a:cubicBezTo>
                      <a:pt x="5" y="21"/>
                      <a:pt x="4" y="23"/>
                      <a:pt x="2" y="22"/>
                    </a:cubicBezTo>
                    <a:cubicBezTo>
                      <a:pt x="2" y="28"/>
                      <a:pt x="2" y="28"/>
                      <a:pt x="2" y="28"/>
                    </a:cubicBezTo>
                    <a:cubicBezTo>
                      <a:pt x="2" y="30"/>
                      <a:pt x="2" y="32"/>
                      <a:pt x="3" y="33"/>
                    </a:cubicBezTo>
                    <a:cubicBezTo>
                      <a:pt x="4" y="37"/>
                      <a:pt x="5" y="37"/>
                      <a:pt x="10" y="38"/>
                    </a:cubicBezTo>
                    <a:cubicBezTo>
                      <a:pt x="11" y="39"/>
                      <a:pt x="11" y="39"/>
                      <a:pt x="11" y="39"/>
                    </a:cubicBezTo>
                    <a:cubicBezTo>
                      <a:pt x="10" y="40"/>
                      <a:pt x="10" y="40"/>
                      <a:pt x="10" y="40"/>
                    </a:cubicBezTo>
                    <a:cubicBezTo>
                      <a:pt x="10" y="40"/>
                      <a:pt x="10" y="41"/>
                      <a:pt x="10" y="41"/>
                    </a:cubicBezTo>
                    <a:cubicBezTo>
                      <a:pt x="9" y="43"/>
                      <a:pt x="8" y="45"/>
                      <a:pt x="8" y="46"/>
                    </a:cubicBezTo>
                    <a:cubicBezTo>
                      <a:pt x="9" y="46"/>
                      <a:pt x="10" y="47"/>
                      <a:pt x="11" y="47"/>
                    </a:cubicBezTo>
                    <a:cubicBezTo>
                      <a:pt x="13" y="47"/>
                      <a:pt x="15" y="47"/>
                      <a:pt x="15" y="47"/>
                    </a:cubicBezTo>
                    <a:cubicBezTo>
                      <a:pt x="16" y="47"/>
                      <a:pt x="16" y="47"/>
                      <a:pt x="16" y="4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49" name="Freeform 358"/>
              <p:cNvSpPr/>
              <p:nvPr/>
            </p:nvSpPr>
            <p:spPr bwMode="auto">
              <a:xfrm>
                <a:off x="4675188" y="2049290"/>
                <a:ext cx="106363" cy="109538"/>
              </a:xfrm>
              <a:custGeom>
                <a:avLst/>
                <a:gdLst>
                  <a:gd name="T0" fmla="*/ 37 w 39"/>
                  <a:gd name="T1" fmla="*/ 9 h 40"/>
                  <a:gd name="T2" fmla="*/ 38 w 39"/>
                  <a:gd name="T3" fmla="*/ 17 h 40"/>
                  <a:gd name="T4" fmla="*/ 36 w 39"/>
                  <a:gd name="T5" fmla="*/ 20 h 40"/>
                  <a:gd name="T6" fmla="*/ 37 w 39"/>
                  <a:gd name="T7" fmla="*/ 24 h 40"/>
                  <a:gd name="T8" fmla="*/ 39 w 39"/>
                  <a:gd name="T9" fmla="*/ 30 h 40"/>
                  <a:gd name="T10" fmla="*/ 34 w 39"/>
                  <a:gd name="T11" fmla="*/ 38 h 40"/>
                  <a:gd name="T12" fmla="*/ 33 w 39"/>
                  <a:gd name="T13" fmla="*/ 40 h 40"/>
                  <a:gd name="T14" fmla="*/ 29 w 39"/>
                  <a:gd name="T15" fmla="*/ 38 h 40"/>
                  <a:gd name="T16" fmla="*/ 22 w 39"/>
                  <a:gd name="T17" fmla="*/ 37 h 40"/>
                  <a:gd name="T18" fmla="*/ 16 w 39"/>
                  <a:gd name="T19" fmla="*/ 35 h 40"/>
                  <a:gd name="T20" fmla="*/ 10 w 39"/>
                  <a:gd name="T21" fmla="*/ 33 h 40"/>
                  <a:gd name="T22" fmla="*/ 2 w 39"/>
                  <a:gd name="T23" fmla="*/ 29 h 40"/>
                  <a:gd name="T24" fmla="*/ 1 w 39"/>
                  <a:gd name="T25" fmla="*/ 19 h 40"/>
                  <a:gd name="T26" fmla="*/ 0 w 39"/>
                  <a:gd name="T27" fmla="*/ 16 h 40"/>
                  <a:gd name="T28" fmla="*/ 0 w 39"/>
                  <a:gd name="T29" fmla="*/ 10 h 40"/>
                  <a:gd name="T30" fmla="*/ 1 w 39"/>
                  <a:gd name="T31" fmla="*/ 11 h 40"/>
                  <a:gd name="T32" fmla="*/ 2 w 39"/>
                  <a:gd name="T33" fmla="*/ 10 h 40"/>
                  <a:gd name="T34" fmla="*/ 1 w 39"/>
                  <a:gd name="T35" fmla="*/ 10 h 40"/>
                  <a:gd name="T36" fmla="*/ 18 w 39"/>
                  <a:gd name="T37" fmla="*/ 5 h 40"/>
                  <a:gd name="T38" fmla="*/ 17 w 39"/>
                  <a:gd name="T39" fmla="*/ 4 h 40"/>
                  <a:gd name="T40" fmla="*/ 21 w 39"/>
                  <a:gd name="T41" fmla="*/ 6 h 40"/>
                  <a:gd name="T42" fmla="*/ 27 w 39"/>
                  <a:gd name="T43" fmla="*/ 7 h 40"/>
                  <a:gd name="T44" fmla="*/ 37 w 39"/>
                  <a:gd name="T4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40">
                    <a:moveTo>
                      <a:pt x="37" y="9"/>
                    </a:moveTo>
                    <a:cubicBezTo>
                      <a:pt x="37" y="12"/>
                      <a:pt x="39" y="15"/>
                      <a:pt x="38" y="17"/>
                    </a:cubicBezTo>
                    <a:cubicBezTo>
                      <a:pt x="38" y="18"/>
                      <a:pt x="36" y="19"/>
                      <a:pt x="36" y="20"/>
                    </a:cubicBezTo>
                    <a:cubicBezTo>
                      <a:pt x="36" y="20"/>
                      <a:pt x="37" y="23"/>
                      <a:pt x="37" y="24"/>
                    </a:cubicBezTo>
                    <a:cubicBezTo>
                      <a:pt x="37" y="26"/>
                      <a:pt x="39" y="28"/>
                      <a:pt x="39" y="30"/>
                    </a:cubicBezTo>
                    <a:cubicBezTo>
                      <a:pt x="39" y="31"/>
                      <a:pt x="35" y="37"/>
                      <a:pt x="34" y="38"/>
                    </a:cubicBezTo>
                    <a:cubicBezTo>
                      <a:pt x="33" y="39"/>
                      <a:pt x="35" y="39"/>
                      <a:pt x="33" y="40"/>
                    </a:cubicBezTo>
                    <a:cubicBezTo>
                      <a:pt x="32" y="40"/>
                      <a:pt x="30" y="38"/>
                      <a:pt x="29" y="38"/>
                    </a:cubicBezTo>
                    <a:cubicBezTo>
                      <a:pt x="27" y="36"/>
                      <a:pt x="24" y="40"/>
                      <a:pt x="22" y="37"/>
                    </a:cubicBezTo>
                    <a:cubicBezTo>
                      <a:pt x="21" y="37"/>
                      <a:pt x="17" y="37"/>
                      <a:pt x="16" y="35"/>
                    </a:cubicBezTo>
                    <a:cubicBezTo>
                      <a:pt x="14" y="34"/>
                      <a:pt x="12" y="30"/>
                      <a:pt x="10" y="33"/>
                    </a:cubicBezTo>
                    <a:cubicBezTo>
                      <a:pt x="8" y="31"/>
                      <a:pt x="5" y="27"/>
                      <a:pt x="2" y="29"/>
                    </a:cubicBezTo>
                    <a:cubicBezTo>
                      <a:pt x="4" y="26"/>
                      <a:pt x="2" y="22"/>
                      <a:pt x="1" y="19"/>
                    </a:cubicBezTo>
                    <a:cubicBezTo>
                      <a:pt x="1" y="18"/>
                      <a:pt x="0" y="17"/>
                      <a:pt x="0" y="16"/>
                    </a:cubicBezTo>
                    <a:cubicBezTo>
                      <a:pt x="1" y="14"/>
                      <a:pt x="1" y="12"/>
                      <a:pt x="0" y="10"/>
                    </a:cubicBezTo>
                    <a:cubicBezTo>
                      <a:pt x="1" y="11"/>
                      <a:pt x="1" y="11"/>
                      <a:pt x="1" y="11"/>
                    </a:cubicBezTo>
                    <a:cubicBezTo>
                      <a:pt x="1" y="11"/>
                      <a:pt x="2" y="10"/>
                      <a:pt x="2" y="10"/>
                    </a:cubicBezTo>
                    <a:cubicBezTo>
                      <a:pt x="1" y="10"/>
                      <a:pt x="1" y="10"/>
                      <a:pt x="1" y="10"/>
                    </a:cubicBezTo>
                    <a:cubicBezTo>
                      <a:pt x="2" y="8"/>
                      <a:pt x="17" y="0"/>
                      <a:pt x="18" y="5"/>
                    </a:cubicBezTo>
                    <a:cubicBezTo>
                      <a:pt x="18" y="4"/>
                      <a:pt x="17" y="4"/>
                      <a:pt x="17" y="4"/>
                    </a:cubicBezTo>
                    <a:cubicBezTo>
                      <a:pt x="17" y="7"/>
                      <a:pt x="19" y="7"/>
                      <a:pt x="21" y="6"/>
                    </a:cubicBezTo>
                    <a:cubicBezTo>
                      <a:pt x="23" y="5"/>
                      <a:pt x="25" y="6"/>
                      <a:pt x="27" y="7"/>
                    </a:cubicBezTo>
                    <a:cubicBezTo>
                      <a:pt x="30" y="7"/>
                      <a:pt x="36" y="5"/>
                      <a:pt x="37"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50" name="Freeform 359"/>
              <p:cNvSpPr>
                <a:spLocks noEditPoints="1"/>
              </p:cNvSpPr>
              <p:nvPr/>
            </p:nvSpPr>
            <p:spPr bwMode="auto">
              <a:xfrm>
                <a:off x="4670425" y="2055640"/>
                <a:ext cx="114300" cy="106363"/>
              </a:xfrm>
              <a:custGeom>
                <a:avLst/>
                <a:gdLst>
                  <a:gd name="T0" fmla="*/ 32 w 42"/>
                  <a:gd name="T1" fmla="*/ 37 h 39"/>
                  <a:gd name="T2" fmla="*/ 28 w 42"/>
                  <a:gd name="T3" fmla="*/ 37 h 39"/>
                  <a:gd name="T4" fmla="*/ 21 w 42"/>
                  <a:gd name="T5" fmla="*/ 36 h 39"/>
                  <a:gd name="T6" fmla="*/ 16 w 42"/>
                  <a:gd name="T7" fmla="*/ 33 h 39"/>
                  <a:gd name="T8" fmla="*/ 13 w 42"/>
                  <a:gd name="T9" fmla="*/ 32 h 39"/>
                  <a:gd name="T10" fmla="*/ 12 w 42"/>
                  <a:gd name="T11" fmla="*/ 32 h 39"/>
                  <a:gd name="T12" fmla="*/ 5 w 42"/>
                  <a:gd name="T13" fmla="*/ 28 h 39"/>
                  <a:gd name="T14" fmla="*/ 3 w 42"/>
                  <a:gd name="T15" fmla="*/ 27 h 39"/>
                  <a:gd name="T16" fmla="*/ 2 w 42"/>
                  <a:gd name="T17" fmla="*/ 17 h 39"/>
                  <a:gd name="T18" fmla="*/ 1 w 42"/>
                  <a:gd name="T19" fmla="*/ 14 h 39"/>
                  <a:gd name="T20" fmla="*/ 1 w 42"/>
                  <a:gd name="T21" fmla="*/ 9 h 39"/>
                  <a:gd name="T22" fmla="*/ 1 w 42"/>
                  <a:gd name="T23" fmla="*/ 8 h 39"/>
                  <a:gd name="T24" fmla="*/ 2 w 42"/>
                  <a:gd name="T25" fmla="*/ 7 h 39"/>
                  <a:gd name="T26" fmla="*/ 18 w 42"/>
                  <a:gd name="T27" fmla="*/ 0 h 39"/>
                  <a:gd name="T28" fmla="*/ 22 w 42"/>
                  <a:gd name="T29" fmla="*/ 3 h 39"/>
                  <a:gd name="T30" fmla="*/ 23 w 42"/>
                  <a:gd name="T31" fmla="*/ 3 h 39"/>
                  <a:gd name="T32" fmla="*/ 29 w 42"/>
                  <a:gd name="T33" fmla="*/ 4 h 39"/>
                  <a:gd name="T34" fmla="*/ 29 w 42"/>
                  <a:gd name="T35" fmla="*/ 4 h 39"/>
                  <a:gd name="T36" fmla="*/ 34 w 42"/>
                  <a:gd name="T37" fmla="*/ 3 h 39"/>
                  <a:gd name="T38" fmla="*/ 41 w 42"/>
                  <a:gd name="T39" fmla="*/ 10 h 39"/>
                  <a:gd name="T40" fmla="*/ 40 w 42"/>
                  <a:gd name="T41" fmla="*/ 17 h 39"/>
                  <a:gd name="T42" fmla="*/ 39 w 42"/>
                  <a:gd name="T43" fmla="*/ 19 h 39"/>
                  <a:gd name="T44" fmla="*/ 41 w 42"/>
                  <a:gd name="T45" fmla="*/ 25 h 39"/>
                  <a:gd name="T46" fmla="*/ 37 w 42"/>
                  <a:gd name="T47" fmla="*/ 36 h 39"/>
                  <a:gd name="T48" fmla="*/ 35 w 42"/>
                  <a:gd name="T49" fmla="*/ 39 h 39"/>
                  <a:gd name="T50" fmla="*/ 32 w 42"/>
                  <a:gd name="T51" fmla="*/ 35 h 39"/>
                  <a:gd name="T52" fmla="*/ 35 w 42"/>
                  <a:gd name="T53" fmla="*/ 37 h 39"/>
                  <a:gd name="T54" fmla="*/ 40 w 42"/>
                  <a:gd name="T55" fmla="*/ 28 h 39"/>
                  <a:gd name="T56" fmla="*/ 38 w 42"/>
                  <a:gd name="T57" fmla="*/ 22 h 39"/>
                  <a:gd name="T58" fmla="*/ 37 w 42"/>
                  <a:gd name="T59" fmla="*/ 18 h 39"/>
                  <a:gd name="T60" fmla="*/ 39 w 42"/>
                  <a:gd name="T61" fmla="*/ 15 h 39"/>
                  <a:gd name="T62" fmla="*/ 38 w 42"/>
                  <a:gd name="T63" fmla="*/ 7 h 39"/>
                  <a:gd name="T64" fmla="*/ 32 w 42"/>
                  <a:gd name="T65" fmla="*/ 5 h 39"/>
                  <a:gd name="T66" fmla="*/ 29 w 42"/>
                  <a:gd name="T67" fmla="*/ 6 h 39"/>
                  <a:gd name="T68" fmla="*/ 27 w 42"/>
                  <a:gd name="T69" fmla="*/ 5 h 39"/>
                  <a:gd name="T70" fmla="*/ 23 w 42"/>
                  <a:gd name="T71" fmla="*/ 5 h 39"/>
                  <a:gd name="T72" fmla="*/ 18 w 42"/>
                  <a:gd name="T73" fmla="*/ 2 h 39"/>
                  <a:gd name="T74" fmla="*/ 18 w 42"/>
                  <a:gd name="T75" fmla="*/ 2 h 39"/>
                  <a:gd name="T76" fmla="*/ 5 w 42"/>
                  <a:gd name="T77" fmla="*/ 7 h 39"/>
                  <a:gd name="T78" fmla="*/ 4 w 42"/>
                  <a:gd name="T79" fmla="*/ 9 h 39"/>
                  <a:gd name="T80" fmla="*/ 4 w 42"/>
                  <a:gd name="T81" fmla="*/ 10 h 39"/>
                  <a:gd name="T82" fmla="*/ 4 w 42"/>
                  <a:gd name="T83" fmla="*/ 15 h 39"/>
                  <a:gd name="T84" fmla="*/ 5 w 42"/>
                  <a:gd name="T85" fmla="*/ 20 h 39"/>
                  <a:gd name="T86" fmla="*/ 12 w 42"/>
                  <a:gd name="T87" fmla="*/ 29 h 39"/>
                  <a:gd name="T88" fmla="*/ 14 w 42"/>
                  <a:gd name="T89" fmla="*/ 29 h 39"/>
                  <a:gd name="T90" fmla="*/ 18 w 42"/>
                  <a:gd name="T91" fmla="*/ 32 h 39"/>
                  <a:gd name="T92" fmla="*/ 24 w 42"/>
                  <a:gd name="T93" fmla="*/ 35 h 39"/>
                  <a:gd name="T94" fmla="*/ 27 w 42"/>
                  <a:gd name="T95"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39">
                    <a:moveTo>
                      <a:pt x="35" y="39"/>
                    </a:moveTo>
                    <a:cubicBezTo>
                      <a:pt x="34" y="39"/>
                      <a:pt x="33" y="38"/>
                      <a:pt x="32" y="37"/>
                    </a:cubicBezTo>
                    <a:cubicBezTo>
                      <a:pt x="31" y="37"/>
                      <a:pt x="31" y="37"/>
                      <a:pt x="31" y="37"/>
                    </a:cubicBezTo>
                    <a:cubicBezTo>
                      <a:pt x="30" y="36"/>
                      <a:pt x="29" y="37"/>
                      <a:pt x="28" y="37"/>
                    </a:cubicBezTo>
                    <a:cubicBezTo>
                      <a:pt x="26" y="38"/>
                      <a:pt x="24" y="38"/>
                      <a:pt x="23" y="36"/>
                    </a:cubicBezTo>
                    <a:cubicBezTo>
                      <a:pt x="23" y="36"/>
                      <a:pt x="22" y="36"/>
                      <a:pt x="21" y="36"/>
                    </a:cubicBezTo>
                    <a:cubicBezTo>
                      <a:pt x="20" y="35"/>
                      <a:pt x="18" y="35"/>
                      <a:pt x="17" y="34"/>
                    </a:cubicBezTo>
                    <a:cubicBezTo>
                      <a:pt x="17" y="34"/>
                      <a:pt x="16" y="33"/>
                      <a:pt x="16" y="33"/>
                    </a:cubicBezTo>
                    <a:cubicBezTo>
                      <a:pt x="15" y="32"/>
                      <a:pt x="14" y="31"/>
                      <a:pt x="14" y="31"/>
                    </a:cubicBezTo>
                    <a:cubicBezTo>
                      <a:pt x="14" y="31"/>
                      <a:pt x="14" y="31"/>
                      <a:pt x="13" y="32"/>
                    </a:cubicBezTo>
                    <a:cubicBezTo>
                      <a:pt x="13" y="33"/>
                      <a:pt x="13" y="33"/>
                      <a:pt x="13" y="33"/>
                    </a:cubicBezTo>
                    <a:cubicBezTo>
                      <a:pt x="12" y="32"/>
                      <a:pt x="12" y="32"/>
                      <a:pt x="12" y="32"/>
                    </a:cubicBezTo>
                    <a:cubicBezTo>
                      <a:pt x="11" y="31"/>
                      <a:pt x="11" y="31"/>
                      <a:pt x="11" y="31"/>
                    </a:cubicBezTo>
                    <a:cubicBezTo>
                      <a:pt x="9" y="29"/>
                      <a:pt x="7" y="26"/>
                      <a:pt x="5" y="28"/>
                    </a:cubicBezTo>
                    <a:cubicBezTo>
                      <a:pt x="1" y="31"/>
                      <a:pt x="1" y="31"/>
                      <a:pt x="1" y="31"/>
                    </a:cubicBezTo>
                    <a:cubicBezTo>
                      <a:pt x="3" y="27"/>
                      <a:pt x="3" y="27"/>
                      <a:pt x="3" y="27"/>
                    </a:cubicBezTo>
                    <a:cubicBezTo>
                      <a:pt x="4" y="25"/>
                      <a:pt x="4" y="23"/>
                      <a:pt x="3" y="20"/>
                    </a:cubicBezTo>
                    <a:cubicBezTo>
                      <a:pt x="3" y="19"/>
                      <a:pt x="2" y="18"/>
                      <a:pt x="2" y="17"/>
                    </a:cubicBezTo>
                    <a:cubicBezTo>
                      <a:pt x="2" y="16"/>
                      <a:pt x="2" y="16"/>
                      <a:pt x="2" y="16"/>
                    </a:cubicBezTo>
                    <a:cubicBezTo>
                      <a:pt x="2" y="15"/>
                      <a:pt x="1" y="15"/>
                      <a:pt x="1" y="14"/>
                    </a:cubicBezTo>
                    <a:cubicBezTo>
                      <a:pt x="2" y="12"/>
                      <a:pt x="2" y="10"/>
                      <a:pt x="1" y="9"/>
                    </a:cubicBezTo>
                    <a:cubicBezTo>
                      <a:pt x="1" y="9"/>
                      <a:pt x="1" y="9"/>
                      <a:pt x="1" y="9"/>
                    </a:cubicBezTo>
                    <a:cubicBezTo>
                      <a:pt x="0" y="8"/>
                      <a:pt x="0" y="8"/>
                      <a:pt x="0" y="8"/>
                    </a:cubicBezTo>
                    <a:cubicBezTo>
                      <a:pt x="1" y="8"/>
                      <a:pt x="1" y="8"/>
                      <a:pt x="1" y="8"/>
                    </a:cubicBezTo>
                    <a:cubicBezTo>
                      <a:pt x="0" y="6"/>
                      <a:pt x="0" y="6"/>
                      <a:pt x="0" y="6"/>
                    </a:cubicBezTo>
                    <a:cubicBezTo>
                      <a:pt x="2" y="7"/>
                      <a:pt x="2" y="7"/>
                      <a:pt x="2" y="7"/>
                    </a:cubicBezTo>
                    <a:cubicBezTo>
                      <a:pt x="2" y="7"/>
                      <a:pt x="2" y="7"/>
                      <a:pt x="2" y="7"/>
                    </a:cubicBezTo>
                    <a:cubicBezTo>
                      <a:pt x="4" y="6"/>
                      <a:pt x="13" y="0"/>
                      <a:pt x="18" y="0"/>
                    </a:cubicBezTo>
                    <a:cubicBezTo>
                      <a:pt x="20" y="0"/>
                      <a:pt x="21" y="2"/>
                      <a:pt x="21" y="2"/>
                    </a:cubicBezTo>
                    <a:cubicBezTo>
                      <a:pt x="22" y="3"/>
                      <a:pt x="22" y="3"/>
                      <a:pt x="22" y="3"/>
                    </a:cubicBezTo>
                    <a:cubicBezTo>
                      <a:pt x="22" y="3"/>
                      <a:pt x="22" y="3"/>
                      <a:pt x="22" y="3"/>
                    </a:cubicBezTo>
                    <a:cubicBezTo>
                      <a:pt x="23" y="3"/>
                      <a:pt x="23" y="3"/>
                      <a:pt x="23" y="3"/>
                    </a:cubicBezTo>
                    <a:cubicBezTo>
                      <a:pt x="24" y="3"/>
                      <a:pt x="26" y="3"/>
                      <a:pt x="27" y="3"/>
                    </a:cubicBezTo>
                    <a:cubicBezTo>
                      <a:pt x="28" y="3"/>
                      <a:pt x="29" y="4"/>
                      <a:pt x="29" y="4"/>
                    </a:cubicBezTo>
                    <a:cubicBezTo>
                      <a:pt x="29" y="4"/>
                      <a:pt x="29" y="4"/>
                      <a:pt x="29" y="4"/>
                    </a:cubicBezTo>
                    <a:cubicBezTo>
                      <a:pt x="29" y="4"/>
                      <a:pt x="29" y="4"/>
                      <a:pt x="29" y="4"/>
                    </a:cubicBezTo>
                    <a:cubicBezTo>
                      <a:pt x="30" y="4"/>
                      <a:pt x="31" y="4"/>
                      <a:pt x="32" y="3"/>
                    </a:cubicBezTo>
                    <a:cubicBezTo>
                      <a:pt x="33" y="3"/>
                      <a:pt x="34" y="3"/>
                      <a:pt x="34" y="3"/>
                    </a:cubicBezTo>
                    <a:cubicBezTo>
                      <a:pt x="36" y="3"/>
                      <a:pt x="39" y="3"/>
                      <a:pt x="40" y="7"/>
                    </a:cubicBezTo>
                    <a:cubicBezTo>
                      <a:pt x="40" y="8"/>
                      <a:pt x="40" y="9"/>
                      <a:pt x="41" y="10"/>
                    </a:cubicBezTo>
                    <a:cubicBezTo>
                      <a:pt x="41" y="11"/>
                      <a:pt x="42" y="14"/>
                      <a:pt x="41" y="15"/>
                    </a:cubicBezTo>
                    <a:cubicBezTo>
                      <a:pt x="41" y="16"/>
                      <a:pt x="40" y="17"/>
                      <a:pt x="40" y="17"/>
                    </a:cubicBezTo>
                    <a:cubicBezTo>
                      <a:pt x="39" y="18"/>
                      <a:pt x="39" y="18"/>
                      <a:pt x="39" y="18"/>
                    </a:cubicBezTo>
                    <a:cubicBezTo>
                      <a:pt x="39" y="18"/>
                      <a:pt x="39" y="19"/>
                      <a:pt x="39" y="19"/>
                    </a:cubicBezTo>
                    <a:cubicBezTo>
                      <a:pt x="39" y="20"/>
                      <a:pt x="40" y="21"/>
                      <a:pt x="40" y="22"/>
                    </a:cubicBezTo>
                    <a:cubicBezTo>
                      <a:pt x="40" y="23"/>
                      <a:pt x="40" y="24"/>
                      <a:pt x="41" y="25"/>
                    </a:cubicBezTo>
                    <a:cubicBezTo>
                      <a:pt x="42" y="26"/>
                      <a:pt x="42" y="27"/>
                      <a:pt x="42" y="29"/>
                    </a:cubicBezTo>
                    <a:cubicBezTo>
                      <a:pt x="42" y="30"/>
                      <a:pt x="37" y="36"/>
                      <a:pt x="37" y="36"/>
                    </a:cubicBezTo>
                    <a:cubicBezTo>
                      <a:pt x="37" y="37"/>
                      <a:pt x="37" y="37"/>
                      <a:pt x="37" y="38"/>
                    </a:cubicBezTo>
                    <a:cubicBezTo>
                      <a:pt x="36" y="38"/>
                      <a:pt x="36" y="38"/>
                      <a:pt x="35" y="39"/>
                    </a:cubicBezTo>
                    <a:close/>
                    <a:moveTo>
                      <a:pt x="30" y="35"/>
                    </a:moveTo>
                    <a:cubicBezTo>
                      <a:pt x="31" y="35"/>
                      <a:pt x="31" y="35"/>
                      <a:pt x="32" y="35"/>
                    </a:cubicBezTo>
                    <a:cubicBezTo>
                      <a:pt x="32" y="35"/>
                      <a:pt x="32" y="35"/>
                      <a:pt x="33" y="35"/>
                    </a:cubicBezTo>
                    <a:cubicBezTo>
                      <a:pt x="33" y="36"/>
                      <a:pt x="34" y="36"/>
                      <a:pt x="35" y="37"/>
                    </a:cubicBezTo>
                    <a:cubicBezTo>
                      <a:pt x="34" y="36"/>
                      <a:pt x="35" y="36"/>
                      <a:pt x="35" y="35"/>
                    </a:cubicBezTo>
                    <a:cubicBezTo>
                      <a:pt x="36" y="34"/>
                      <a:pt x="40" y="29"/>
                      <a:pt x="40" y="28"/>
                    </a:cubicBezTo>
                    <a:cubicBezTo>
                      <a:pt x="40" y="28"/>
                      <a:pt x="40" y="26"/>
                      <a:pt x="39" y="25"/>
                    </a:cubicBezTo>
                    <a:cubicBezTo>
                      <a:pt x="38" y="24"/>
                      <a:pt x="38" y="23"/>
                      <a:pt x="38" y="22"/>
                    </a:cubicBezTo>
                    <a:cubicBezTo>
                      <a:pt x="38" y="21"/>
                      <a:pt x="38" y="20"/>
                      <a:pt x="37" y="20"/>
                    </a:cubicBezTo>
                    <a:cubicBezTo>
                      <a:pt x="37" y="19"/>
                      <a:pt x="37" y="18"/>
                      <a:pt x="37" y="18"/>
                    </a:cubicBezTo>
                    <a:cubicBezTo>
                      <a:pt x="37" y="17"/>
                      <a:pt x="38" y="16"/>
                      <a:pt x="38" y="16"/>
                    </a:cubicBezTo>
                    <a:cubicBezTo>
                      <a:pt x="39" y="16"/>
                      <a:pt x="39" y="15"/>
                      <a:pt x="39" y="15"/>
                    </a:cubicBezTo>
                    <a:cubicBezTo>
                      <a:pt x="39" y="14"/>
                      <a:pt x="39" y="12"/>
                      <a:pt x="39" y="10"/>
                    </a:cubicBezTo>
                    <a:cubicBezTo>
                      <a:pt x="39" y="9"/>
                      <a:pt x="38" y="8"/>
                      <a:pt x="38" y="7"/>
                    </a:cubicBezTo>
                    <a:cubicBezTo>
                      <a:pt x="38" y="6"/>
                      <a:pt x="37" y="5"/>
                      <a:pt x="34" y="5"/>
                    </a:cubicBezTo>
                    <a:cubicBezTo>
                      <a:pt x="34" y="5"/>
                      <a:pt x="33" y="5"/>
                      <a:pt x="32" y="5"/>
                    </a:cubicBezTo>
                    <a:cubicBezTo>
                      <a:pt x="31" y="5"/>
                      <a:pt x="30" y="6"/>
                      <a:pt x="29" y="6"/>
                    </a:cubicBezTo>
                    <a:cubicBezTo>
                      <a:pt x="29" y="6"/>
                      <a:pt x="29" y="6"/>
                      <a:pt x="29" y="6"/>
                    </a:cubicBezTo>
                    <a:cubicBezTo>
                      <a:pt x="29" y="6"/>
                      <a:pt x="29" y="6"/>
                      <a:pt x="29" y="6"/>
                    </a:cubicBezTo>
                    <a:cubicBezTo>
                      <a:pt x="28" y="6"/>
                      <a:pt x="27" y="5"/>
                      <a:pt x="27" y="5"/>
                    </a:cubicBezTo>
                    <a:cubicBezTo>
                      <a:pt x="25" y="5"/>
                      <a:pt x="24" y="5"/>
                      <a:pt x="23" y="5"/>
                    </a:cubicBezTo>
                    <a:cubicBezTo>
                      <a:pt x="23" y="5"/>
                      <a:pt x="23" y="5"/>
                      <a:pt x="23" y="5"/>
                    </a:cubicBezTo>
                    <a:cubicBezTo>
                      <a:pt x="22" y="5"/>
                      <a:pt x="21" y="6"/>
                      <a:pt x="21" y="6"/>
                    </a:cubicBezTo>
                    <a:cubicBezTo>
                      <a:pt x="18" y="6"/>
                      <a:pt x="18" y="3"/>
                      <a:pt x="18" y="2"/>
                    </a:cubicBezTo>
                    <a:cubicBezTo>
                      <a:pt x="18" y="2"/>
                      <a:pt x="18" y="2"/>
                      <a:pt x="18" y="2"/>
                    </a:cubicBezTo>
                    <a:cubicBezTo>
                      <a:pt x="18" y="2"/>
                      <a:pt x="18" y="2"/>
                      <a:pt x="18" y="2"/>
                    </a:cubicBezTo>
                    <a:cubicBezTo>
                      <a:pt x="15" y="2"/>
                      <a:pt x="8" y="5"/>
                      <a:pt x="5" y="7"/>
                    </a:cubicBezTo>
                    <a:cubicBezTo>
                      <a:pt x="5" y="7"/>
                      <a:pt x="5" y="7"/>
                      <a:pt x="5" y="7"/>
                    </a:cubicBezTo>
                    <a:cubicBezTo>
                      <a:pt x="5" y="8"/>
                      <a:pt x="5" y="8"/>
                      <a:pt x="5" y="8"/>
                    </a:cubicBezTo>
                    <a:cubicBezTo>
                      <a:pt x="5" y="9"/>
                      <a:pt x="4" y="9"/>
                      <a:pt x="4" y="9"/>
                    </a:cubicBezTo>
                    <a:cubicBezTo>
                      <a:pt x="4" y="10"/>
                      <a:pt x="4" y="10"/>
                      <a:pt x="4" y="10"/>
                    </a:cubicBezTo>
                    <a:cubicBezTo>
                      <a:pt x="4" y="10"/>
                      <a:pt x="4" y="10"/>
                      <a:pt x="4" y="10"/>
                    </a:cubicBezTo>
                    <a:cubicBezTo>
                      <a:pt x="4" y="12"/>
                      <a:pt x="4" y="13"/>
                      <a:pt x="3" y="14"/>
                    </a:cubicBezTo>
                    <a:cubicBezTo>
                      <a:pt x="3" y="14"/>
                      <a:pt x="3" y="15"/>
                      <a:pt x="4" y="15"/>
                    </a:cubicBezTo>
                    <a:cubicBezTo>
                      <a:pt x="4" y="15"/>
                      <a:pt x="4" y="16"/>
                      <a:pt x="4" y="17"/>
                    </a:cubicBezTo>
                    <a:cubicBezTo>
                      <a:pt x="4" y="17"/>
                      <a:pt x="5" y="19"/>
                      <a:pt x="5" y="20"/>
                    </a:cubicBezTo>
                    <a:cubicBezTo>
                      <a:pt x="5" y="22"/>
                      <a:pt x="6" y="24"/>
                      <a:pt x="6" y="25"/>
                    </a:cubicBezTo>
                    <a:cubicBezTo>
                      <a:pt x="8" y="25"/>
                      <a:pt x="11" y="28"/>
                      <a:pt x="12" y="29"/>
                    </a:cubicBezTo>
                    <a:cubicBezTo>
                      <a:pt x="12" y="29"/>
                      <a:pt x="12" y="30"/>
                      <a:pt x="12" y="30"/>
                    </a:cubicBezTo>
                    <a:cubicBezTo>
                      <a:pt x="13" y="29"/>
                      <a:pt x="13" y="29"/>
                      <a:pt x="14" y="29"/>
                    </a:cubicBezTo>
                    <a:cubicBezTo>
                      <a:pt x="15" y="29"/>
                      <a:pt x="16" y="30"/>
                      <a:pt x="17" y="31"/>
                    </a:cubicBezTo>
                    <a:cubicBezTo>
                      <a:pt x="18" y="32"/>
                      <a:pt x="18" y="32"/>
                      <a:pt x="18" y="32"/>
                    </a:cubicBezTo>
                    <a:cubicBezTo>
                      <a:pt x="19" y="33"/>
                      <a:pt x="21" y="33"/>
                      <a:pt x="22" y="34"/>
                    </a:cubicBezTo>
                    <a:cubicBezTo>
                      <a:pt x="23" y="34"/>
                      <a:pt x="24" y="34"/>
                      <a:pt x="24" y="35"/>
                    </a:cubicBezTo>
                    <a:cubicBezTo>
                      <a:pt x="25" y="35"/>
                      <a:pt x="25" y="35"/>
                      <a:pt x="26" y="35"/>
                    </a:cubicBezTo>
                    <a:cubicBezTo>
                      <a:pt x="26" y="35"/>
                      <a:pt x="27" y="35"/>
                      <a:pt x="27" y="35"/>
                    </a:cubicBezTo>
                    <a:cubicBezTo>
                      <a:pt x="28" y="35"/>
                      <a:pt x="29" y="35"/>
                      <a:pt x="30" y="3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51" name="Freeform 360"/>
              <p:cNvSpPr/>
              <p:nvPr/>
            </p:nvSpPr>
            <p:spPr bwMode="auto">
              <a:xfrm>
                <a:off x="4738688" y="2271540"/>
                <a:ext cx="73025" cy="57150"/>
              </a:xfrm>
              <a:custGeom>
                <a:avLst/>
                <a:gdLst>
                  <a:gd name="T0" fmla="*/ 3 w 27"/>
                  <a:gd name="T1" fmla="*/ 14 h 21"/>
                  <a:gd name="T2" fmla="*/ 5 w 27"/>
                  <a:gd name="T3" fmla="*/ 15 h 21"/>
                  <a:gd name="T4" fmla="*/ 3 w 27"/>
                  <a:gd name="T5" fmla="*/ 15 h 21"/>
                  <a:gd name="T6" fmla="*/ 13 w 27"/>
                  <a:gd name="T7" fmla="*/ 18 h 21"/>
                  <a:gd name="T8" fmla="*/ 12 w 27"/>
                  <a:gd name="T9" fmla="*/ 19 h 21"/>
                  <a:gd name="T10" fmla="*/ 16 w 27"/>
                  <a:gd name="T11" fmla="*/ 21 h 21"/>
                  <a:gd name="T12" fmla="*/ 10 w 27"/>
                  <a:gd name="T13" fmla="*/ 14 h 21"/>
                  <a:gd name="T14" fmla="*/ 12 w 27"/>
                  <a:gd name="T15" fmla="*/ 12 h 21"/>
                  <a:gd name="T16" fmla="*/ 13 w 27"/>
                  <a:gd name="T17" fmla="*/ 13 h 21"/>
                  <a:gd name="T18" fmla="*/ 12 w 27"/>
                  <a:gd name="T19" fmla="*/ 6 h 21"/>
                  <a:gd name="T20" fmla="*/ 14 w 27"/>
                  <a:gd name="T21" fmla="*/ 9 h 21"/>
                  <a:gd name="T22" fmla="*/ 14 w 27"/>
                  <a:gd name="T23" fmla="*/ 8 h 21"/>
                  <a:gd name="T24" fmla="*/ 16 w 27"/>
                  <a:gd name="T25" fmla="*/ 9 h 21"/>
                  <a:gd name="T26" fmla="*/ 15 w 27"/>
                  <a:gd name="T27" fmla="*/ 7 h 21"/>
                  <a:gd name="T28" fmla="*/ 17 w 27"/>
                  <a:gd name="T29" fmla="*/ 8 h 21"/>
                  <a:gd name="T30" fmla="*/ 15 w 27"/>
                  <a:gd name="T31" fmla="*/ 6 h 21"/>
                  <a:gd name="T32" fmla="*/ 23 w 27"/>
                  <a:gd name="T33" fmla="*/ 5 h 21"/>
                  <a:gd name="T34" fmla="*/ 25 w 27"/>
                  <a:gd name="T35" fmla="*/ 0 h 21"/>
                  <a:gd name="T36" fmla="*/ 19 w 27"/>
                  <a:gd name="T37" fmla="*/ 1 h 21"/>
                  <a:gd name="T38" fmla="*/ 12 w 27"/>
                  <a:gd name="T39" fmla="*/ 2 h 21"/>
                  <a:gd name="T40" fmla="*/ 7 w 27"/>
                  <a:gd name="T41" fmla="*/ 4 h 21"/>
                  <a:gd name="T42" fmla="*/ 5 w 27"/>
                  <a:gd name="T43" fmla="*/ 6 h 21"/>
                  <a:gd name="T44" fmla="*/ 3 w 27"/>
                  <a:gd name="T4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1">
                    <a:moveTo>
                      <a:pt x="3" y="14"/>
                    </a:moveTo>
                    <a:cubicBezTo>
                      <a:pt x="4" y="14"/>
                      <a:pt x="5" y="14"/>
                      <a:pt x="5" y="15"/>
                    </a:cubicBezTo>
                    <a:cubicBezTo>
                      <a:pt x="4" y="15"/>
                      <a:pt x="4" y="15"/>
                      <a:pt x="3" y="15"/>
                    </a:cubicBezTo>
                    <a:cubicBezTo>
                      <a:pt x="4" y="19"/>
                      <a:pt x="10" y="16"/>
                      <a:pt x="13" y="18"/>
                    </a:cubicBezTo>
                    <a:cubicBezTo>
                      <a:pt x="12" y="18"/>
                      <a:pt x="12" y="18"/>
                      <a:pt x="12" y="19"/>
                    </a:cubicBezTo>
                    <a:cubicBezTo>
                      <a:pt x="14" y="18"/>
                      <a:pt x="15" y="19"/>
                      <a:pt x="16" y="21"/>
                    </a:cubicBezTo>
                    <a:cubicBezTo>
                      <a:pt x="17" y="17"/>
                      <a:pt x="13" y="16"/>
                      <a:pt x="10" y="14"/>
                    </a:cubicBezTo>
                    <a:cubicBezTo>
                      <a:pt x="12" y="14"/>
                      <a:pt x="12" y="14"/>
                      <a:pt x="12" y="12"/>
                    </a:cubicBezTo>
                    <a:cubicBezTo>
                      <a:pt x="12" y="13"/>
                      <a:pt x="13" y="13"/>
                      <a:pt x="13" y="13"/>
                    </a:cubicBezTo>
                    <a:cubicBezTo>
                      <a:pt x="12" y="11"/>
                      <a:pt x="9" y="7"/>
                      <a:pt x="12" y="6"/>
                    </a:cubicBezTo>
                    <a:cubicBezTo>
                      <a:pt x="11" y="7"/>
                      <a:pt x="13" y="8"/>
                      <a:pt x="14" y="9"/>
                    </a:cubicBezTo>
                    <a:cubicBezTo>
                      <a:pt x="14" y="9"/>
                      <a:pt x="14" y="8"/>
                      <a:pt x="14" y="8"/>
                    </a:cubicBezTo>
                    <a:cubicBezTo>
                      <a:pt x="15" y="8"/>
                      <a:pt x="15" y="8"/>
                      <a:pt x="16" y="9"/>
                    </a:cubicBezTo>
                    <a:cubicBezTo>
                      <a:pt x="16" y="8"/>
                      <a:pt x="16" y="8"/>
                      <a:pt x="15" y="7"/>
                    </a:cubicBezTo>
                    <a:cubicBezTo>
                      <a:pt x="16" y="7"/>
                      <a:pt x="17" y="7"/>
                      <a:pt x="17" y="8"/>
                    </a:cubicBezTo>
                    <a:cubicBezTo>
                      <a:pt x="16" y="7"/>
                      <a:pt x="16" y="6"/>
                      <a:pt x="15" y="6"/>
                    </a:cubicBezTo>
                    <a:cubicBezTo>
                      <a:pt x="18" y="4"/>
                      <a:pt x="20" y="4"/>
                      <a:pt x="23" y="5"/>
                    </a:cubicBezTo>
                    <a:cubicBezTo>
                      <a:pt x="25" y="5"/>
                      <a:pt x="27" y="1"/>
                      <a:pt x="25" y="0"/>
                    </a:cubicBezTo>
                    <a:cubicBezTo>
                      <a:pt x="25" y="3"/>
                      <a:pt x="21" y="2"/>
                      <a:pt x="19" y="1"/>
                    </a:cubicBezTo>
                    <a:cubicBezTo>
                      <a:pt x="17" y="0"/>
                      <a:pt x="14" y="1"/>
                      <a:pt x="12" y="2"/>
                    </a:cubicBezTo>
                    <a:cubicBezTo>
                      <a:pt x="10" y="2"/>
                      <a:pt x="8" y="3"/>
                      <a:pt x="7" y="4"/>
                    </a:cubicBezTo>
                    <a:cubicBezTo>
                      <a:pt x="3" y="5"/>
                      <a:pt x="6" y="4"/>
                      <a:pt x="5" y="6"/>
                    </a:cubicBezTo>
                    <a:cubicBezTo>
                      <a:pt x="2" y="9"/>
                      <a:pt x="0" y="10"/>
                      <a:pt x="3"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52" name="Freeform 361"/>
              <p:cNvSpPr>
                <a:spLocks noEditPoints="1"/>
              </p:cNvSpPr>
              <p:nvPr/>
            </p:nvSpPr>
            <p:spPr bwMode="auto">
              <a:xfrm>
                <a:off x="4735513" y="2266777"/>
                <a:ext cx="76200" cy="68263"/>
              </a:xfrm>
              <a:custGeom>
                <a:avLst/>
                <a:gdLst>
                  <a:gd name="T0" fmla="*/ 16 w 28"/>
                  <a:gd name="T1" fmla="*/ 23 h 25"/>
                  <a:gd name="T2" fmla="*/ 9 w 28"/>
                  <a:gd name="T3" fmla="*/ 22 h 25"/>
                  <a:gd name="T4" fmla="*/ 9 w 28"/>
                  <a:gd name="T5" fmla="*/ 20 h 25"/>
                  <a:gd name="T6" fmla="*/ 3 w 28"/>
                  <a:gd name="T7" fmla="*/ 17 h 25"/>
                  <a:gd name="T8" fmla="*/ 4 w 28"/>
                  <a:gd name="T9" fmla="*/ 9 h 25"/>
                  <a:gd name="T10" fmla="*/ 5 w 28"/>
                  <a:gd name="T11" fmla="*/ 7 h 25"/>
                  <a:gd name="T12" fmla="*/ 7 w 28"/>
                  <a:gd name="T13" fmla="*/ 5 h 25"/>
                  <a:gd name="T14" fmla="*/ 12 w 28"/>
                  <a:gd name="T15" fmla="*/ 3 h 25"/>
                  <a:gd name="T16" fmla="*/ 24 w 28"/>
                  <a:gd name="T17" fmla="*/ 3 h 25"/>
                  <a:gd name="T18" fmla="*/ 25 w 28"/>
                  <a:gd name="T19" fmla="*/ 0 h 25"/>
                  <a:gd name="T20" fmla="*/ 28 w 28"/>
                  <a:gd name="T21" fmla="*/ 4 h 25"/>
                  <a:gd name="T22" fmla="*/ 17 w 28"/>
                  <a:gd name="T23" fmla="*/ 8 h 25"/>
                  <a:gd name="T24" fmla="*/ 18 w 28"/>
                  <a:gd name="T25" fmla="*/ 9 h 25"/>
                  <a:gd name="T26" fmla="*/ 18 w 28"/>
                  <a:gd name="T27" fmla="*/ 11 h 25"/>
                  <a:gd name="T28" fmla="*/ 16 w 28"/>
                  <a:gd name="T29" fmla="*/ 12 h 25"/>
                  <a:gd name="T30" fmla="*/ 16 w 28"/>
                  <a:gd name="T31" fmla="*/ 14 h 25"/>
                  <a:gd name="T32" fmla="*/ 14 w 28"/>
                  <a:gd name="T33" fmla="*/ 11 h 25"/>
                  <a:gd name="T34" fmla="*/ 14 w 28"/>
                  <a:gd name="T35" fmla="*/ 14 h 25"/>
                  <a:gd name="T36" fmla="*/ 14 w 28"/>
                  <a:gd name="T37" fmla="*/ 16 h 25"/>
                  <a:gd name="T38" fmla="*/ 18 w 28"/>
                  <a:gd name="T39" fmla="*/ 23 h 25"/>
                  <a:gd name="T40" fmla="*/ 11 w 28"/>
                  <a:gd name="T41" fmla="*/ 18 h 25"/>
                  <a:gd name="T42" fmla="*/ 12 w 28"/>
                  <a:gd name="T43" fmla="*/ 18 h 25"/>
                  <a:gd name="T44" fmla="*/ 9 w 28"/>
                  <a:gd name="T45" fmla="*/ 16 h 25"/>
                  <a:gd name="T46" fmla="*/ 12 w 28"/>
                  <a:gd name="T47" fmla="*/ 15 h 25"/>
                  <a:gd name="T48" fmla="*/ 12 w 28"/>
                  <a:gd name="T49" fmla="*/ 15 h 25"/>
                  <a:gd name="T50" fmla="*/ 12 w 28"/>
                  <a:gd name="T51" fmla="*/ 13 h 25"/>
                  <a:gd name="T52" fmla="*/ 13 w 28"/>
                  <a:gd name="T53" fmla="*/ 7 h 25"/>
                  <a:gd name="T54" fmla="*/ 14 w 28"/>
                  <a:gd name="T55" fmla="*/ 7 h 25"/>
                  <a:gd name="T56" fmla="*/ 15 w 28"/>
                  <a:gd name="T57" fmla="*/ 7 h 25"/>
                  <a:gd name="T58" fmla="*/ 24 w 28"/>
                  <a:gd name="T59" fmla="*/ 6 h 25"/>
                  <a:gd name="T60" fmla="*/ 23 w 28"/>
                  <a:gd name="T61" fmla="*/ 5 h 25"/>
                  <a:gd name="T62" fmla="*/ 13 w 28"/>
                  <a:gd name="T63" fmla="*/ 5 h 25"/>
                  <a:gd name="T64" fmla="*/ 8 w 28"/>
                  <a:gd name="T65" fmla="*/ 7 h 25"/>
                  <a:gd name="T66" fmla="*/ 6 w 28"/>
                  <a:gd name="T67" fmla="*/ 9 h 25"/>
                  <a:gd name="T68" fmla="*/ 5 w 28"/>
                  <a:gd name="T69" fmla="*/ 15 h 25"/>
                  <a:gd name="T70" fmla="*/ 7 w 28"/>
                  <a:gd name="T71" fmla="*/ 16 h 25"/>
                  <a:gd name="T72" fmla="*/ 6 w 28"/>
                  <a:gd name="T73" fmla="*/ 18 h 25"/>
                  <a:gd name="T74" fmla="*/ 11 w 28"/>
                  <a:gd name="T7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5">
                    <a:moveTo>
                      <a:pt x="18" y="25"/>
                    </a:moveTo>
                    <a:cubicBezTo>
                      <a:pt x="16" y="23"/>
                      <a:pt x="16" y="23"/>
                      <a:pt x="16" y="23"/>
                    </a:cubicBezTo>
                    <a:cubicBezTo>
                      <a:pt x="16" y="22"/>
                      <a:pt x="14" y="21"/>
                      <a:pt x="13" y="22"/>
                    </a:cubicBezTo>
                    <a:cubicBezTo>
                      <a:pt x="9" y="22"/>
                      <a:pt x="9" y="22"/>
                      <a:pt x="9" y="22"/>
                    </a:cubicBezTo>
                    <a:cubicBezTo>
                      <a:pt x="12" y="20"/>
                      <a:pt x="12" y="20"/>
                      <a:pt x="12" y="20"/>
                    </a:cubicBezTo>
                    <a:cubicBezTo>
                      <a:pt x="11" y="20"/>
                      <a:pt x="10" y="20"/>
                      <a:pt x="9" y="20"/>
                    </a:cubicBezTo>
                    <a:cubicBezTo>
                      <a:pt x="9" y="20"/>
                      <a:pt x="8" y="20"/>
                      <a:pt x="8" y="20"/>
                    </a:cubicBezTo>
                    <a:cubicBezTo>
                      <a:pt x="6" y="20"/>
                      <a:pt x="4" y="20"/>
                      <a:pt x="3" y="17"/>
                    </a:cubicBezTo>
                    <a:cubicBezTo>
                      <a:pt x="3" y="16"/>
                      <a:pt x="3" y="16"/>
                      <a:pt x="3" y="16"/>
                    </a:cubicBezTo>
                    <a:cubicBezTo>
                      <a:pt x="0" y="13"/>
                      <a:pt x="2" y="11"/>
                      <a:pt x="4" y="9"/>
                    </a:cubicBezTo>
                    <a:cubicBezTo>
                      <a:pt x="4" y="8"/>
                      <a:pt x="5" y="8"/>
                      <a:pt x="5" y="7"/>
                    </a:cubicBezTo>
                    <a:cubicBezTo>
                      <a:pt x="5" y="7"/>
                      <a:pt x="5" y="7"/>
                      <a:pt x="5" y="7"/>
                    </a:cubicBezTo>
                    <a:cubicBezTo>
                      <a:pt x="5" y="7"/>
                      <a:pt x="5" y="7"/>
                      <a:pt x="5" y="6"/>
                    </a:cubicBezTo>
                    <a:cubicBezTo>
                      <a:pt x="5" y="5"/>
                      <a:pt x="6" y="5"/>
                      <a:pt x="7" y="5"/>
                    </a:cubicBezTo>
                    <a:cubicBezTo>
                      <a:pt x="9" y="4"/>
                      <a:pt x="9" y="4"/>
                      <a:pt x="9" y="4"/>
                    </a:cubicBezTo>
                    <a:cubicBezTo>
                      <a:pt x="10" y="4"/>
                      <a:pt x="11" y="3"/>
                      <a:pt x="12" y="3"/>
                    </a:cubicBezTo>
                    <a:cubicBezTo>
                      <a:pt x="15" y="2"/>
                      <a:pt x="18" y="1"/>
                      <a:pt x="21" y="2"/>
                    </a:cubicBezTo>
                    <a:cubicBezTo>
                      <a:pt x="22" y="3"/>
                      <a:pt x="24" y="3"/>
                      <a:pt x="24" y="3"/>
                    </a:cubicBezTo>
                    <a:cubicBezTo>
                      <a:pt x="25" y="3"/>
                      <a:pt x="25" y="2"/>
                      <a:pt x="25" y="2"/>
                    </a:cubicBezTo>
                    <a:cubicBezTo>
                      <a:pt x="25" y="0"/>
                      <a:pt x="25" y="0"/>
                      <a:pt x="25" y="0"/>
                    </a:cubicBezTo>
                    <a:cubicBezTo>
                      <a:pt x="26" y="1"/>
                      <a:pt x="26" y="1"/>
                      <a:pt x="26" y="1"/>
                    </a:cubicBezTo>
                    <a:cubicBezTo>
                      <a:pt x="27" y="1"/>
                      <a:pt x="28" y="3"/>
                      <a:pt x="28" y="4"/>
                    </a:cubicBezTo>
                    <a:cubicBezTo>
                      <a:pt x="27" y="6"/>
                      <a:pt x="26" y="8"/>
                      <a:pt x="23" y="8"/>
                    </a:cubicBezTo>
                    <a:cubicBezTo>
                      <a:pt x="20" y="7"/>
                      <a:pt x="19" y="7"/>
                      <a:pt x="17" y="8"/>
                    </a:cubicBezTo>
                    <a:cubicBezTo>
                      <a:pt x="17" y="8"/>
                      <a:pt x="17" y="8"/>
                      <a:pt x="17" y="8"/>
                    </a:cubicBezTo>
                    <a:cubicBezTo>
                      <a:pt x="18" y="8"/>
                      <a:pt x="18" y="9"/>
                      <a:pt x="18" y="9"/>
                    </a:cubicBezTo>
                    <a:cubicBezTo>
                      <a:pt x="19" y="9"/>
                      <a:pt x="19" y="9"/>
                      <a:pt x="19" y="9"/>
                    </a:cubicBezTo>
                    <a:cubicBezTo>
                      <a:pt x="18" y="11"/>
                      <a:pt x="18" y="11"/>
                      <a:pt x="18" y="11"/>
                    </a:cubicBezTo>
                    <a:cubicBezTo>
                      <a:pt x="21" y="17"/>
                      <a:pt x="21" y="17"/>
                      <a:pt x="21" y="17"/>
                    </a:cubicBezTo>
                    <a:cubicBezTo>
                      <a:pt x="16" y="12"/>
                      <a:pt x="16" y="12"/>
                      <a:pt x="16" y="12"/>
                    </a:cubicBezTo>
                    <a:cubicBezTo>
                      <a:pt x="16" y="12"/>
                      <a:pt x="16" y="12"/>
                      <a:pt x="16" y="12"/>
                    </a:cubicBezTo>
                    <a:cubicBezTo>
                      <a:pt x="16" y="14"/>
                      <a:pt x="16" y="14"/>
                      <a:pt x="16" y="14"/>
                    </a:cubicBezTo>
                    <a:cubicBezTo>
                      <a:pt x="15" y="12"/>
                      <a:pt x="15" y="12"/>
                      <a:pt x="15" y="12"/>
                    </a:cubicBezTo>
                    <a:cubicBezTo>
                      <a:pt x="14" y="12"/>
                      <a:pt x="14" y="11"/>
                      <a:pt x="14" y="11"/>
                    </a:cubicBezTo>
                    <a:cubicBezTo>
                      <a:pt x="13" y="11"/>
                      <a:pt x="13" y="11"/>
                      <a:pt x="13" y="10"/>
                    </a:cubicBezTo>
                    <a:cubicBezTo>
                      <a:pt x="13" y="12"/>
                      <a:pt x="14" y="13"/>
                      <a:pt x="14" y="14"/>
                    </a:cubicBezTo>
                    <a:cubicBezTo>
                      <a:pt x="16" y="17"/>
                      <a:pt x="16" y="17"/>
                      <a:pt x="16" y="17"/>
                    </a:cubicBezTo>
                    <a:cubicBezTo>
                      <a:pt x="14" y="16"/>
                      <a:pt x="14" y="16"/>
                      <a:pt x="14" y="16"/>
                    </a:cubicBezTo>
                    <a:cubicBezTo>
                      <a:pt x="14" y="16"/>
                      <a:pt x="14" y="16"/>
                      <a:pt x="14" y="16"/>
                    </a:cubicBezTo>
                    <a:cubicBezTo>
                      <a:pt x="16" y="18"/>
                      <a:pt x="19" y="19"/>
                      <a:pt x="18" y="23"/>
                    </a:cubicBezTo>
                    <a:lnTo>
                      <a:pt x="18" y="25"/>
                    </a:lnTo>
                    <a:close/>
                    <a:moveTo>
                      <a:pt x="11" y="18"/>
                    </a:moveTo>
                    <a:cubicBezTo>
                      <a:pt x="11" y="18"/>
                      <a:pt x="12" y="18"/>
                      <a:pt x="13" y="18"/>
                    </a:cubicBezTo>
                    <a:cubicBezTo>
                      <a:pt x="13" y="18"/>
                      <a:pt x="13" y="18"/>
                      <a:pt x="12" y="18"/>
                    </a:cubicBezTo>
                    <a:cubicBezTo>
                      <a:pt x="12" y="18"/>
                      <a:pt x="11" y="18"/>
                      <a:pt x="11" y="17"/>
                    </a:cubicBezTo>
                    <a:cubicBezTo>
                      <a:pt x="9" y="16"/>
                      <a:pt x="9" y="16"/>
                      <a:pt x="9" y="16"/>
                    </a:cubicBezTo>
                    <a:cubicBezTo>
                      <a:pt x="11" y="15"/>
                      <a:pt x="11" y="15"/>
                      <a:pt x="11" y="15"/>
                    </a:cubicBezTo>
                    <a:cubicBezTo>
                      <a:pt x="11" y="15"/>
                      <a:pt x="12" y="15"/>
                      <a:pt x="12" y="15"/>
                    </a:cubicBezTo>
                    <a:cubicBezTo>
                      <a:pt x="12" y="15"/>
                      <a:pt x="12" y="15"/>
                      <a:pt x="12" y="15"/>
                    </a:cubicBezTo>
                    <a:cubicBezTo>
                      <a:pt x="12" y="15"/>
                      <a:pt x="12" y="15"/>
                      <a:pt x="12" y="15"/>
                    </a:cubicBezTo>
                    <a:cubicBezTo>
                      <a:pt x="12" y="13"/>
                      <a:pt x="12" y="13"/>
                      <a:pt x="12" y="13"/>
                    </a:cubicBezTo>
                    <a:cubicBezTo>
                      <a:pt x="12" y="13"/>
                      <a:pt x="12" y="13"/>
                      <a:pt x="12" y="13"/>
                    </a:cubicBezTo>
                    <a:cubicBezTo>
                      <a:pt x="11" y="11"/>
                      <a:pt x="10" y="10"/>
                      <a:pt x="11" y="8"/>
                    </a:cubicBezTo>
                    <a:cubicBezTo>
                      <a:pt x="11" y="8"/>
                      <a:pt x="11" y="7"/>
                      <a:pt x="13" y="7"/>
                    </a:cubicBezTo>
                    <a:cubicBezTo>
                      <a:pt x="14" y="6"/>
                      <a:pt x="14" y="6"/>
                      <a:pt x="14" y="6"/>
                    </a:cubicBezTo>
                    <a:cubicBezTo>
                      <a:pt x="14" y="7"/>
                      <a:pt x="14" y="7"/>
                      <a:pt x="14" y="7"/>
                    </a:cubicBezTo>
                    <a:cubicBezTo>
                      <a:pt x="15" y="7"/>
                      <a:pt x="15" y="7"/>
                      <a:pt x="15" y="7"/>
                    </a:cubicBezTo>
                    <a:cubicBezTo>
                      <a:pt x="15" y="7"/>
                      <a:pt x="15" y="7"/>
                      <a:pt x="15" y="7"/>
                    </a:cubicBezTo>
                    <a:cubicBezTo>
                      <a:pt x="17" y="6"/>
                      <a:pt x="19" y="5"/>
                      <a:pt x="20" y="5"/>
                    </a:cubicBezTo>
                    <a:cubicBezTo>
                      <a:pt x="21" y="5"/>
                      <a:pt x="22" y="5"/>
                      <a:pt x="24" y="6"/>
                    </a:cubicBezTo>
                    <a:cubicBezTo>
                      <a:pt x="25" y="6"/>
                      <a:pt x="25" y="5"/>
                      <a:pt x="26" y="4"/>
                    </a:cubicBezTo>
                    <a:cubicBezTo>
                      <a:pt x="25" y="5"/>
                      <a:pt x="24" y="5"/>
                      <a:pt x="23" y="5"/>
                    </a:cubicBezTo>
                    <a:cubicBezTo>
                      <a:pt x="22" y="5"/>
                      <a:pt x="21" y="5"/>
                      <a:pt x="20" y="4"/>
                    </a:cubicBezTo>
                    <a:cubicBezTo>
                      <a:pt x="18" y="3"/>
                      <a:pt x="15" y="4"/>
                      <a:pt x="13" y="5"/>
                    </a:cubicBezTo>
                    <a:cubicBezTo>
                      <a:pt x="12" y="5"/>
                      <a:pt x="11" y="6"/>
                      <a:pt x="9" y="6"/>
                    </a:cubicBezTo>
                    <a:cubicBezTo>
                      <a:pt x="8" y="7"/>
                      <a:pt x="8" y="7"/>
                      <a:pt x="8" y="7"/>
                    </a:cubicBezTo>
                    <a:cubicBezTo>
                      <a:pt x="8" y="7"/>
                      <a:pt x="7" y="7"/>
                      <a:pt x="7" y="7"/>
                    </a:cubicBezTo>
                    <a:cubicBezTo>
                      <a:pt x="7" y="7"/>
                      <a:pt x="7" y="8"/>
                      <a:pt x="6" y="9"/>
                    </a:cubicBezTo>
                    <a:cubicBezTo>
                      <a:pt x="6" y="9"/>
                      <a:pt x="6" y="10"/>
                      <a:pt x="5" y="10"/>
                    </a:cubicBezTo>
                    <a:cubicBezTo>
                      <a:pt x="3" y="12"/>
                      <a:pt x="3" y="13"/>
                      <a:pt x="5" y="15"/>
                    </a:cubicBezTo>
                    <a:cubicBezTo>
                      <a:pt x="5" y="15"/>
                      <a:pt x="5" y="15"/>
                      <a:pt x="5" y="15"/>
                    </a:cubicBezTo>
                    <a:cubicBezTo>
                      <a:pt x="6" y="15"/>
                      <a:pt x="6" y="15"/>
                      <a:pt x="7" y="16"/>
                    </a:cubicBezTo>
                    <a:cubicBezTo>
                      <a:pt x="7" y="18"/>
                      <a:pt x="7" y="18"/>
                      <a:pt x="7" y="18"/>
                    </a:cubicBezTo>
                    <a:cubicBezTo>
                      <a:pt x="6" y="18"/>
                      <a:pt x="6" y="18"/>
                      <a:pt x="6" y="18"/>
                    </a:cubicBezTo>
                    <a:cubicBezTo>
                      <a:pt x="6" y="18"/>
                      <a:pt x="8" y="18"/>
                      <a:pt x="9" y="18"/>
                    </a:cubicBezTo>
                    <a:cubicBezTo>
                      <a:pt x="10" y="18"/>
                      <a:pt x="10" y="18"/>
                      <a:pt x="11"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53" name="Freeform 362"/>
              <p:cNvSpPr/>
              <p:nvPr/>
            </p:nvSpPr>
            <p:spPr bwMode="auto">
              <a:xfrm>
                <a:off x="4743450" y="2317577"/>
                <a:ext cx="36513" cy="26988"/>
              </a:xfrm>
              <a:custGeom>
                <a:avLst/>
                <a:gdLst>
                  <a:gd name="T0" fmla="*/ 6 w 13"/>
                  <a:gd name="T1" fmla="*/ 1 h 10"/>
                  <a:gd name="T2" fmla="*/ 5 w 13"/>
                  <a:gd name="T3" fmla="*/ 8 h 10"/>
                  <a:gd name="T4" fmla="*/ 6 w 13"/>
                  <a:gd name="T5" fmla="*/ 7 h 10"/>
                  <a:gd name="T6" fmla="*/ 7 w 13"/>
                  <a:gd name="T7" fmla="*/ 10 h 10"/>
                  <a:gd name="T8" fmla="*/ 9 w 13"/>
                  <a:gd name="T9" fmla="*/ 8 h 10"/>
                  <a:gd name="T10" fmla="*/ 11 w 13"/>
                  <a:gd name="T11" fmla="*/ 10 h 10"/>
                  <a:gd name="T12" fmla="*/ 9 w 13"/>
                  <a:gd name="T13" fmla="*/ 4 h 10"/>
                  <a:gd name="T14" fmla="*/ 12 w 13"/>
                  <a:gd name="T15" fmla="*/ 4 h 10"/>
                  <a:gd name="T16" fmla="*/ 6 w 1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6" y="1"/>
                    </a:moveTo>
                    <a:cubicBezTo>
                      <a:pt x="0" y="0"/>
                      <a:pt x="5" y="6"/>
                      <a:pt x="5" y="8"/>
                    </a:cubicBezTo>
                    <a:cubicBezTo>
                      <a:pt x="6" y="8"/>
                      <a:pt x="6" y="7"/>
                      <a:pt x="6" y="7"/>
                    </a:cubicBezTo>
                    <a:cubicBezTo>
                      <a:pt x="6" y="8"/>
                      <a:pt x="7" y="9"/>
                      <a:pt x="7" y="10"/>
                    </a:cubicBezTo>
                    <a:cubicBezTo>
                      <a:pt x="8" y="9"/>
                      <a:pt x="9" y="9"/>
                      <a:pt x="9" y="8"/>
                    </a:cubicBezTo>
                    <a:cubicBezTo>
                      <a:pt x="9" y="9"/>
                      <a:pt x="10" y="9"/>
                      <a:pt x="11" y="10"/>
                    </a:cubicBezTo>
                    <a:cubicBezTo>
                      <a:pt x="10" y="8"/>
                      <a:pt x="10" y="6"/>
                      <a:pt x="9" y="4"/>
                    </a:cubicBezTo>
                    <a:cubicBezTo>
                      <a:pt x="10" y="5"/>
                      <a:pt x="13" y="6"/>
                      <a:pt x="12" y="4"/>
                    </a:cubicBezTo>
                    <a:cubicBezTo>
                      <a:pt x="10" y="2"/>
                      <a:pt x="9" y="1"/>
                      <a:pt x="6"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54" name="Freeform 363"/>
              <p:cNvSpPr>
                <a:spLocks noEditPoints="1"/>
              </p:cNvSpPr>
              <p:nvPr/>
            </p:nvSpPr>
            <p:spPr bwMode="auto">
              <a:xfrm>
                <a:off x="4749800" y="2315990"/>
                <a:ext cx="31750" cy="50800"/>
              </a:xfrm>
              <a:custGeom>
                <a:avLst/>
                <a:gdLst>
                  <a:gd name="T0" fmla="*/ 12 w 12"/>
                  <a:gd name="T1" fmla="*/ 19 h 19"/>
                  <a:gd name="T2" fmla="*/ 8 w 12"/>
                  <a:gd name="T3" fmla="*/ 11 h 19"/>
                  <a:gd name="T4" fmla="*/ 7 w 12"/>
                  <a:gd name="T5" fmla="*/ 10 h 19"/>
                  <a:gd name="T6" fmla="*/ 7 w 12"/>
                  <a:gd name="T7" fmla="*/ 10 h 19"/>
                  <a:gd name="T8" fmla="*/ 7 w 12"/>
                  <a:gd name="T9" fmla="*/ 10 h 19"/>
                  <a:gd name="T10" fmla="*/ 6 w 12"/>
                  <a:gd name="T11" fmla="*/ 11 h 19"/>
                  <a:gd name="T12" fmla="*/ 5 w 12"/>
                  <a:gd name="T13" fmla="*/ 14 h 19"/>
                  <a:gd name="T14" fmla="*/ 4 w 12"/>
                  <a:gd name="T15" fmla="*/ 11 h 19"/>
                  <a:gd name="T16" fmla="*/ 4 w 12"/>
                  <a:gd name="T17" fmla="*/ 10 h 19"/>
                  <a:gd name="T18" fmla="*/ 3 w 12"/>
                  <a:gd name="T19" fmla="*/ 12 h 19"/>
                  <a:gd name="T20" fmla="*/ 2 w 12"/>
                  <a:gd name="T21" fmla="*/ 9 h 19"/>
                  <a:gd name="T22" fmla="*/ 2 w 12"/>
                  <a:gd name="T23" fmla="*/ 8 h 19"/>
                  <a:gd name="T24" fmla="*/ 1 w 12"/>
                  <a:gd name="T25" fmla="*/ 2 h 19"/>
                  <a:gd name="T26" fmla="*/ 4 w 12"/>
                  <a:gd name="T27" fmla="*/ 1 h 19"/>
                  <a:gd name="T28" fmla="*/ 6 w 12"/>
                  <a:gd name="T29" fmla="*/ 1 h 19"/>
                  <a:gd name="T30" fmla="*/ 10 w 12"/>
                  <a:gd name="T31" fmla="*/ 4 h 19"/>
                  <a:gd name="T32" fmla="*/ 11 w 12"/>
                  <a:gd name="T33" fmla="*/ 6 h 19"/>
                  <a:gd name="T34" fmla="*/ 9 w 12"/>
                  <a:gd name="T35" fmla="*/ 7 h 19"/>
                  <a:gd name="T36" fmla="*/ 10 w 12"/>
                  <a:gd name="T37" fmla="*/ 10 h 19"/>
                  <a:gd name="T38" fmla="*/ 12 w 12"/>
                  <a:gd name="T39" fmla="*/ 19 h 19"/>
                  <a:gd name="T40" fmla="*/ 5 w 12"/>
                  <a:gd name="T41" fmla="*/ 5 h 19"/>
                  <a:gd name="T42" fmla="*/ 5 w 12"/>
                  <a:gd name="T43" fmla="*/ 8 h 19"/>
                  <a:gd name="T44" fmla="*/ 6 w 12"/>
                  <a:gd name="T45" fmla="*/ 9 h 19"/>
                  <a:gd name="T46" fmla="*/ 6 w 12"/>
                  <a:gd name="T47" fmla="*/ 9 h 19"/>
                  <a:gd name="T48" fmla="*/ 6 w 12"/>
                  <a:gd name="T49" fmla="*/ 8 h 19"/>
                  <a:gd name="T50" fmla="*/ 7 w 12"/>
                  <a:gd name="T51" fmla="*/ 7 h 19"/>
                  <a:gd name="T52" fmla="*/ 6 w 12"/>
                  <a:gd name="T53" fmla="*/ 5 h 19"/>
                  <a:gd name="T54" fmla="*/ 5 w 12"/>
                  <a:gd name="T55" fmla="*/ 3 h 19"/>
                  <a:gd name="T56" fmla="*/ 5 w 12"/>
                  <a:gd name="T57" fmla="*/ 3 h 19"/>
                  <a:gd name="T58" fmla="*/ 4 w 12"/>
                  <a:gd name="T59" fmla="*/ 2 h 19"/>
                  <a:gd name="T60" fmla="*/ 3 w 12"/>
                  <a:gd name="T61" fmla="*/ 2 h 19"/>
                  <a:gd name="T62" fmla="*/ 2 w 12"/>
                  <a:gd name="T63" fmla="*/ 3 h 19"/>
                  <a:gd name="T64" fmla="*/ 4 w 12"/>
                  <a:gd name="T65" fmla="*/ 7 h 19"/>
                  <a:gd name="T66" fmla="*/ 4 w 12"/>
                  <a:gd name="T67" fmla="*/ 7 h 19"/>
                  <a:gd name="T68" fmla="*/ 5 w 12"/>
                  <a:gd name="T69" fmla="*/ 5 h 19"/>
                  <a:gd name="T70" fmla="*/ 7 w 12"/>
                  <a:gd name="T71" fmla="*/ 4 h 19"/>
                  <a:gd name="T72" fmla="*/ 8 w 12"/>
                  <a:gd name="T73" fmla="*/ 4 h 19"/>
                  <a:gd name="T74" fmla="*/ 8 w 12"/>
                  <a:gd name="T75" fmla="*/ 5 h 19"/>
                  <a:gd name="T76" fmla="*/ 7 w 12"/>
                  <a:gd name="T7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 h="19">
                    <a:moveTo>
                      <a:pt x="12" y="19"/>
                    </a:moveTo>
                    <a:cubicBezTo>
                      <a:pt x="8" y="11"/>
                      <a:pt x="8" y="11"/>
                      <a:pt x="8" y="11"/>
                    </a:cubicBezTo>
                    <a:cubicBezTo>
                      <a:pt x="8" y="11"/>
                      <a:pt x="7" y="11"/>
                      <a:pt x="7" y="10"/>
                    </a:cubicBezTo>
                    <a:cubicBezTo>
                      <a:pt x="7" y="10"/>
                      <a:pt x="7" y="10"/>
                      <a:pt x="7" y="10"/>
                    </a:cubicBezTo>
                    <a:cubicBezTo>
                      <a:pt x="7" y="10"/>
                      <a:pt x="7" y="10"/>
                      <a:pt x="7" y="10"/>
                    </a:cubicBezTo>
                    <a:cubicBezTo>
                      <a:pt x="7" y="11"/>
                      <a:pt x="6" y="11"/>
                      <a:pt x="6" y="11"/>
                    </a:cubicBezTo>
                    <a:cubicBezTo>
                      <a:pt x="5" y="14"/>
                      <a:pt x="5" y="14"/>
                      <a:pt x="5" y="14"/>
                    </a:cubicBezTo>
                    <a:cubicBezTo>
                      <a:pt x="4" y="11"/>
                      <a:pt x="4" y="11"/>
                      <a:pt x="4" y="11"/>
                    </a:cubicBezTo>
                    <a:cubicBezTo>
                      <a:pt x="4" y="11"/>
                      <a:pt x="4" y="10"/>
                      <a:pt x="4" y="10"/>
                    </a:cubicBezTo>
                    <a:cubicBezTo>
                      <a:pt x="3" y="12"/>
                      <a:pt x="3" y="12"/>
                      <a:pt x="3" y="12"/>
                    </a:cubicBezTo>
                    <a:cubicBezTo>
                      <a:pt x="2" y="9"/>
                      <a:pt x="2" y="9"/>
                      <a:pt x="2" y="9"/>
                    </a:cubicBezTo>
                    <a:cubicBezTo>
                      <a:pt x="2" y="9"/>
                      <a:pt x="2" y="8"/>
                      <a:pt x="2" y="8"/>
                    </a:cubicBezTo>
                    <a:cubicBezTo>
                      <a:pt x="1" y="6"/>
                      <a:pt x="0" y="3"/>
                      <a:pt x="1" y="2"/>
                    </a:cubicBezTo>
                    <a:cubicBezTo>
                      <a:pt x="1" y="1"/>
                      <a:pt x="2" y="0"/>
                      <a:pt x="4" y="1"/>
                    </a:cubicBezTo>
                    <a:cubicBezTo>
                      <a:pt x="5" y="1"/>
                      <a:pt x="5" y="1"/>
                      <a:pt x="6" y="1"/>
                    </a:cubicBezTo>
                    <a:cubicBezTo>
                      <a:pt x="8" y="2"/>
                      <a:pt x="9" y="2"/>
                      <a:pt x="10" y="4"/>
                    </a:cubicBezTo>
                    <a:cubicBezTo>
                      <a:pt x="11" y="5"/>
                      <a:pt x="11" y="6"/>
                      <a:pt x="11" y="6"/>
                    </a:cubicBezTo>
                    <a:cubicBezTo>
                      <a:pt x="10" y="7"/>
                      <a:pt x="10" y="7"/>
                      <a:pt x="9" y="7"/>
                    </a:cubicBezTo>
                    <a:cubicBezTo>
                      <a:pt x="9" y="8"/>
                      <a:pt x="9" y="9"/>
                      <a:pt x="10" y="10"/>
                    </a:cubicBezTo>
                    <a:lnTo>
                      <a:pt x="12" y="19"/>
                    </a:lnTo>
                    <a:close/>
                    <a:moveTo>
                      <a:pt x="5" y="5"/>
                    </a:moveTo>
                    <a:cubicBezTo>
                      <a:pt x="5" y="8"/>
                      <a:pt x="5" y="8"/>
                      <a:pt x="5" y="8"/>
                    </a:cubicBezTo>
                    <a:cubicBezTo>
                      <a:pt x="5" y="8"/>
                      <a:pt x="5" y="8"/>
                      <a:pt x="6" y="9"/>
                    </a:cubicBezTo>
                    <a:cubicBezTo>
                      <a:pt x="6" y="9"/>
                      <a:pt x="6" y="9"/>
                      <a:pt x="6" y="9"/>
                    </a:cubicBezTo>
                    <a:cubicBezTo>
                      <a:pt x="6" y="9"/>
                      <a:pt x="6" y="9"/>
                      <a:pt x="6" y="8"/>
                    </a:cubicBezTo>
                    <a:cubicBezTo>
                      <a:pt x="7" y="7"/>
                      <a:pt x="7" y="7"/>
                      <a:pt x="7" y="7"/>
                    </a:cubicBezTo>
                    <a:cubicBezTo>
                      <a:pt x="6" y="7"/>
                      <a:pt x="6" y="6"/>
                      <a:pt x="6" y="5"/>
                    </a:cubicBezTo>
                    <a:cubicBezTo>
                      <a:pt x="5" y="3"/>
                      <a:pt x="5" y="3"/>
                      <a:pt x="5" y="3"/>
                    </a:cubicBezTo>
                    <a:cubicBezTo>
                      <a:pt x="5" y="3"/>
                      <a:pt x="5" y="3"/>
                      <a:pt x="5" y="3"/>
                    </a:cubicBezTo>
                    <a:cubicBezTo>
                      <a:pt x="5" y="3"/>
                      <a:pt x="4" y="3"/>
                      <a:pt x="4" y="2"/>
                    </a:cubicBezTo>
                    <a:cubicBezTo>
                      <a:pt x="4" y="3"/>
                      <a:pt x="4" y="2"/>
                      <a:pt x="3" y="2"/>
                    </a:cubicBezTo>
                    <a:cubicBezTo>
                      <a:pt x="3" y="2"/>
                      <a:pt x="2" y="3"/>
                      <a:pt x="2" y="3"/>
                    </a:cubicBezTo>
                    <a:cubicBezTo>
                      <a:pt x="2" y="3"/>
                      <a:pt x="3" y="6"/>
                      <a:pt x="4" y="7"/>
                    </a:cubicBezTo>
                    <a:cubicBezTo>
                      <a:pt x="4" y="7"/>
                      <a:pt x="4" y="7"/>
                      <a:pt x="4" y="7"/>
                    </a:cubicBezTo>
                    <a:lnTo>
                      <a:pt x="5" y="5"/>
                    </a:lnTo>
                    <a:close/>
                    <a:moveTo>
                      <a:pt x="7" y="4"/>
                    </a:moveTo>
                    <a:cubicBezTo>
                      <a:pt x="8" y="4"/>
                      <a:pt x="8" y="4"/>
                      <a:pt x="8" y="4"/>
                    </a:cubicBezTo>
                    <a:cubicBezTo>
                      <a:pt x="8" y="5"/>
                      <a:pt x="8" y="5"/>
                      <a:pt x="8" y="5"/>
                    </a:cubicBezTo>
                    <a:cubicBezTo>
                      <a:pt x="8" y="4"/>
                      <a:pt x="7" y="4"/>
                      <a:pt x="7"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55" name="Freeform 364"/>
              <p:cNvSpPr/>
              <p:nvPr/>
            </p:nvSpPr>
            <p:spPr bwMode="auto">
              <a:xfrm>
                <a:off x="4787900" y="2285827"/>
                <a:ext cx="1588" cy="1588"/>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0"/>
                      <a:pt x="0" y="0"/>
                    </a:cubicBezTo>
                    <a:cubicBezTo>
                      <a:pt x="0" y="0"/>
                      <a:pt x="1"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56" name="Freeform 365"/>
              <p:cNvSpPr/>
              <p:nvPr/>
            </p:nvSpPr>
            <p:spPr bwMode="auto">
              <a:xfrm>
                <a:off x="4781550" y="2279477"/>
                <a:ext cx="11113" cy="11113"/>
              </a:xfrm>
              <a:custGeom>
                <a:avLst/>
                <a:gdLst>
                  <a:gd name="T0" fmla="*/ 4 w 4"/>
                  <a:gd name="T1" fmla="*/ 4 h 4"/>
                  <a:gd name="T2" fmla="*/ 2 w 4"/>
                  <a:gd name="T3" fmla="*/ 4 h 4"/>
                  <a:gd name="T4" fmla="*/ 1 w 4"/>
                  <a:gd name="T5" fmla="*/ 3 h 4"/>
                  <a:gd name="T6" fmla="*/ 0 w 4"/>
                  <a:gd name="T7" fmla="*/ 2 h 4"/>
                  <a:gd name="T8" fmla="*/ 2 w 4"/>
                  <a:gd name="T9" fmla="*/ 1 h 4"/>
                  <a:gd name="T10" fmla="*/ 3 w 4"/>
                  <a:gd name="T11" fmla="*/ 1 h 4"/>
                  <a:gd name="T12" fmla="*/ 4 w 4"/>
                  <a:gd name="T13" fmla="*/ 0 h 4"/>
                  <a:gd name="T14" fmla="*/ 4 w 4"/>
                  <a:gd name="T15" fmla="*/ 2 h 4"/>
                  <a:gd name="T16" fmla="*/ 4 w 4"/>
                  <a:gd name="T17" fmla="*/ 3 h 4"/>
                  <a:gd name="T18" fmla="*/ 4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4"/>
                    </a:moveTo>
                    <a:cubicBezTo>
                      <a:pt x="2" y="4"/>
                      <a:pt x="2" y="4"/>
                      <a:pt x="2" y="4"/>
                    </a:cubicBezTo>
                    <a:cubicBezTo>
                      <a:pt x="2" y="3"/>
                      <a:pt x="2" y="3"/>
                      <a:pt x="1" y="3"/>
                    </a:cubicBezTo>
                    <a:cubicBezTo>
                      <a:pt x="0" y="2"/>
                      <a:pt x="0" y="2"/>
                      <a:pt x="0" y="2"/>
                    </a:cubicBezTo>
                    <a:cubicBezTo>
                      <a:pt x="2" y="1"/>
                      <a:pt x="2" y="1"/>
                      <a:pt x="2" y="1"/>
                    </a:cubicBezTo>
                    <a:cubicBezTo>
                      <a:pt x="2" y="1"/>
                      <a:pt x="2" y="1"/>
                      <a:pt x="3" y="1"/>
                    </a:cubicBezTo>
                    <a:cubicBezTo>
                      <a:pt x="4" y="0"/>
                      <a:pt x="4" y="0"/>
                      <a:pt x="4" y="0"/>
                    </a:cubicBezTo>
                    <a:cubicBezTo>
                      <a:pt x="4" y="2"/>
                      <a:pt x="4" y="2"/>
                      <a:pt x="4" y="2"/>
                    </a:cubicBezTo>
                    <a:cubicBezTo>
                      <a:pt x="4" y="2"/>
                      <a:pt x="4" y="3"/>
                      <a:pt x="4" y="3"/>
                    </a:cubicBezTo>
                    <a:lnTo>
                      <a:pt x="4"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57" name="Freeform 366"/>
              <p:cNvSpPr/>
              <p:nvPr/>
            </p:nvSpPr>
            <p:spPr bwMode="auto">
              <a:xfrm>
                <a:off x="4770438" y="2306465"/>
                <a:ext cx="19050" cy="17463"/>
              </a:xfrm>
              <a:custGeom>
                <a:avLst/>
                <a:gdLst>
                  <a:gd name="T0" fmla="*/ 7 w 7"/>
                  <a:gd name="T1" fmla="*/ 6 h 6"/>
                  <a:gd name="T2" fmla="*/ 0 w 7"/>
                  <a:gd name="T3" fmla="*/ 2 h 6"/>
                  <a:gd name="T4" fmla="*/ 7 w 7"/>
                  <a:gd name="T5" fmla="*/ 6 h 6"/>
                </a:gdLst>
                <a:ahLst/>
                <a:cxnLst>
                  <a:cxn ang="0">
                    <a:pos x="T0" y="T1"/>
                  </a:cxn>
                  <a:cxn ang="0">
                    <a:pos x="T2" y="T3"/>
                  </a:cxn>
                  <a:cxn ang="0">
                    <a:pos x="T4" y="T5"/>
                  </a:cxn>
                </a:cxnLst>
                <a:rect l="0" t="0" r="r" b="b"/>
                <a:pathLst>
                  <a:path w="7" h="6">
                    <a:moveTo>
                      <a:pt x="7" y="6"/>
                    </a:moveTo>
                    <a:cubicBezTo>
                      <a:pt x="6" y="3"/>
                      <a:pt x="3" y="0"/>
                      <a:pt x="0" y="2"/>
                    </a:cubicBezTo>
                    <a:cubicBezTo>
                      <a:pt x="2" y="3"/>
                      <a:pt x="6" y="6"/>
                      <a:pt x="7"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58" name="Freeform 367"/>
              <p:cNvSpPr/>
              <p:nvPr/>
            </p:nvSpPr>
            <p:spPr bwMode="auto">
              <a:xfrm>
                <a:off x="4768850" y="2306465"/>
                <a:ext cx="23813" cy="19050"/>
              </a:xfrm>
              <a:custGeom>
                <a:avLst/>
                <a:gdLst>
                  <a:gd name="T0" fmla="*/ 7 w 9"/>
                  <a:gd name="T1" fmla="*/ 7 h 7"/>
                  <a:gd name="T2" fmla="*/ 7 w 9"/>
                  <a:gd name="T3" fmla="*/ 7 h 7"/>
                  <a:gd name="T4" fmla="*/ 3 w 9"/>
                  <a:gd name="T5" fmla="*/ 4 h 7"/>
                  <a:gd name="T6" fmla="*/ 1 w 9"/>
                  <a:gd name="T7" fmla="*/ 3 h 7"/>
                  <a:gd name="T8" fmla="*/ 0 w 9"/>
                  <a:gd name="T9" fmla="*/ 2 h 7"/>
                  <a:gd name="T10" fmla="*/ 1 w 9"/>
                  <a:gd name="T11" fmla="*/ 1 h 7"/>
                  <a:gd name="T12" fmla="*/ 3 w 9"/>
                  <a:gd name="T13" fmla="*/ 0 h 7"/>
                  <a:gd name="T14" fmla="*/ 8 w 9"/>
                  <a:gd name="T15" fmla="*/ 5 h 7"/>
                  <a:gd name="T16" fmla="*/ 9 w 9"/>
                  <a:gd name="T17" fmla="*/ 6 h 7"/>
                  <a:gd name="T18" fmla="*/ 8 w 9"/>
                  <a:gd name="T19" fmla="*/ 6 h 7"/>
                  <a:gd name="T20" fmla="*/ 7 w 9"/>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7" y="7"/>
                    </a:moveTo>
                    <a:cubicBezTo>
                      <a:pt x="7" y="7"/>
                      <a:pt x="7" y="7"/>
                      <a:pt x="7" y="7"/>
                    </a:cubicBezTo>
                    <a:cubicBezTo>
                      <a:pt x="6" y="7"/>
                      <a:pt x="5" y="6"/>
                      <a:pt x="3" y="4"/>
                    </a:cubicBezTo>
                    <a:cubicBezTo>
                      <a:pt x="2" y="3"/>
                      <a:pt x="1" y="3"/>
                      <a:pt x="1" y="3"/>
                    </a:cubicBezTo>
                    <a:cubicBezTo>
                      <a:pt x="0" y="2"/>
                      <a:pt x="0" y="2"/>
                      <a:pt x="0" y="2"/>
                    </a:cubicBezTo>
                    <a:cubicBezTo>
                      <a:pt x="1" y="1"/>
                      <a:pt x="1" y="1"/>
                      <a:pt x="1" y="1"/>
                    </a:cubicBezTo>
                    <a:cubicBezTo>
                      <a:pt x="1" y="0"/>
                      <a:pt x="2" y="0"/>
                      <a:pt x="3" y="0"/>
                    </a:cubicBezTo>
                    <a:cubicBezTo>
                      <a:pt x="6" y="0"/>
                      <a:pt x="8" y="3"/>
                      <a:pt x="8" y="5"/>
                    </a:cubicBezTo>
                    <a:cubicBezTo>
                      <a:pt x="9" y="6"/>
                      <a:pt x="9" y="6"/>
                      <a:pt x="9" y="6"/>
                    </a:cubicBezTo>
                    <a:cubicBezTo>
                      <a:pt x="8" y="6"/>
                      <a:pt x="8" y="6"/>
                      <a:pt x="8" y="6"/>
                    </a:cubicBezTo>
                    <a:cubicBezTo>
                      <a:pt x="8" y="7"/>
                      <a:pt x="8" y="7"/>
                      <a:pt x="7"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59" name="Freeform 368"/>
              <p:cNvSpPr/>
              <p:nvPr/>
            </p:nvSpPr>
            <p:spPr bwMode="auto">
              <a:xfrm>
                <a:off x="4592638" y="2192165"/>
                <a:ext cx="131763" cy="136525"/>
              </a:xfrm>
              <a:custGeom>
                <a:avLst/>
                <a:gdLst>
                  <a:gd name="T0" fmla="*/ 28 w 48"/>
                  <a:gd name="T1" fmla="*/ 8 h 50"/>
                  <a:gd name="T2" fmla="*/ 29 w 48"/>
                  <a:gd name="T3" fmla="*/ 8 h 50"/>
                  <a:gd name="T4" fmla="*/ 27 w 48"/>
                  <a:gd name="T5" fmla="*/ 4 h 50"/>
                  <a:gd name="T6" fmla="*/ 28 w 48"/>
                  <a:gd name="T7" fmla="*/ 3 h 50"/>
                  <a:gd name="T8" fmla="*/ 21 w 48"/>
                  <a:gd name="T9" fmla="*/ 0 h 50"/>
                  <a:gd name="T10" fmla="*/ 14 w 48"/>
                  <a:gd name="T11" fmla="*/ 4 h 50"/>
                  <a:gd name="T12" fmla="*/ 10 w 48"/>
                  <a:gd name="T13" fmla="*/ 6 h 50"/>
                  <a:gd name="T14" fmla="*/ 8 w 48"/>
                  <a:gd name="T15" fmla="*/ 4 h 50"/>
                  <a:gd name="T16" fmla="*/ 2 w 48"/>
                  <a:gd name="T17" fmla="*/ 9 h 50"/>
                  <a:gd name="T18" fmla="*/ 2 w 48"/>
                  <a:gd name="T19" fmla="*/ 13 h 50"/>
                  <a:gd name="T20" fmla="*/ 4 w 48"/>
                  <a:gd name="T21" fmla="*/ 18 h 50"/>
                  <a:gd name="T22" fmla="*/ 9 w 48"/>
                  <a:gd name="T23" fmla="*/ 15 h 50"/>
                  <a:gd name="T24" fmla="*/ 14 w 48"/>
                  <a:gd name="T25" fmla="*/ 17 h 50"/>
                  <a:gd name="T26" fmla="*/ 20 w 48"/>
                  <a:gd name="T27" fmla="*/ 26 h 50"/>
                  <a:gd name="T28" fmla="*/ 24 w 48"/>
                  <a:gd name="T29" fmla="*/ 30 h 50"/>
                  <a:gd name="T30" fmla="*/ 29 w 48"/>
                  <a:gd name="T31" fmla="*/ 31 h 50"/>
                  <a:gd name="T32" fmla="*/ 36 w 48"/>
                  <a:gd name="T33" fmla="*/ 37 h 50"/>
                  <a:gd name="T34" fmla="*/ 38 w 48"/>
                  <a:gd name="T35" fmla="*/ 43 h 50"/>
                  <a:gd name="T36" fmla="*/ 37 w 48"/>
                  <a:gd name="T37" fmla="*/ 45 h 50"/>
                  <a:gd name="T38" fmla="*/ 40 w 48"/>
                  <a:gd name="T39" fmla="*/ 44 h 50"/>
                  <a:gd name="T40" fmla="*/ 42 w 48"/>
                  <a:gd name="T41" fmla="*/ 41 h 50"/>
                  <a:gd name="T42" fmla="*/ 40 w 48"/>
                  <a:gd name="T43" fmla="*/ 38 h 50"/>
                  <a:gd name="T44" fmla="*/ 47 w 48"/>
                  <a:gd name="T45" fmla="*/ 39 h 50"/>
                  <a:gd name="T46" fmla="*/ 37 w 48"/>
                  <a:gd name="T47" fmla="*/ 30 h 50"/>
                  <a:gd name="T48" fmla="*/ 36 w 48"/>
                  <a:gd name="T49" fmla="*/ 28 h 50"/>
                  <a:gd name="T50" fmla="*/ 31 w 48"/>
                  <a:gd name="T51" fmla="*/ 25 h 50"/>
                  <a:gd name="T52" fmla="*/ 28 w 48"/>
                  <a:gd name="T53" fmla="*/ 19 h 50"/>
                  <a:gd name="T54" fmla="*/ 23 w 48"/>
                  <a:gd name="T55" fmla="*/ 13 h 50"/>
                  <a:gd name="T56" fmla="*/ 28 w 48"/>
                  <a:gd name="T57"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50">
                    <a:moveTo>
                      <a:pt x="28" y="8"/>
                    </a:moveTo>
                    <a:cubicBezTo>
                      <a:pt x="29" y="8"/>
                      <a:pt x="29" y="8"/>
                      <a:pt x="29" y="8"/>
                    </a:cubicBezTo>
                    <a:cubicBezTo>
                      <a:pt x="29" y="6"/>
                      <a:pt x="28" y="5"/>
                      <a:pt x="27" y="4"/>
                    </a:cubicBezTo>
                    <a:cubicBezTo>
                      <a:pt x="28" y="4"/>
                      <a:pt x="28" y="3"/>
                      <a:pt x="28" y="3"/>
                    </a:cubicBezTo>
                    <a:cubicBezTo>
                      <a:pt x="26" y="2"/>
                      <a:pt x="22" y="0"/>
                      <a:pt x="21" y="0"/>
                    </a:cubicBezTo>
                    <a:cubicBezTo>
                      <a:pt x="17" y="1"/>
                      <a:pt x="15" y="0"/>
                      <a:pt x="14" y="4"/>
                    </a:cubicBezTo>
                    <a:cubicBezTo>
                      <a:pt x="12" y="2"/>
                      <a:pt x="11" y="3"/>
                      <a:pt x="10" y="6"/>
                    </a:cubicBezTo>
                    <a:cubicBezTo>
                      <a:pt x="10" y="5"/>
                      <a:pt x="8" y="4"/>
                      <a:pt x="8" y="4"/>
                    </a:cubicBezTo>
                    <a:cubicBezTo>
                      <a:pt x="5" y="7"/>
                      <a:pt x="0" y="5"/>
                      <a:pt x="2" y="9"/>
                    </a:cubicBezTo>
                    <a:cubicBezTo>
                      <a:pt x="3" y="10"/>
                      <a:pt x="2" y="12"/>
                      <a:pt x="2" y="13"/>
                    </a:cubicBezTo>
                    <a:cubicBezTo>
                      <a:pt x="3" y="16"/>
                      <a:pt x="4" y="15"/>
                      <a:pt x="4" y="18"/>
                    </a:cubicBezTo>
                    <a:cubicBezTo>
                      <a:pt x="6" y="17"/>
                      <a:pt x="7" y="16"/>
                      <a:pt x="9" y="15"/>
                    </a:cubicBezTo>
                    <a:cubicBezTo>
                      <a:pt x="10" y="14"/>
                      <a:pt x="13" y="16"/>
                      <a:pt x="14" y="17"/>
                    </a:cubicBezTo>
                    <a:cubicBezTo>
                      <a:pt x="17" y="18"/>
                      <a:pt x="15" y="25"/>
                      <a:pt x="20" y="26"/>
                    </a:cubicBezTo>
                    <a:cubicBezTo>
                      <a:pt x="21" y="26"/>
                      <a:pt x="23" y="28"/>
                      <a:pt x="24" y="30"/>
                    </a:cubicBezTo>
                    <a:cubicBezTo>
                      <a:pt x="26" y="32"/>
                      <a:pt x="27" y="30"/>
                      <a:pt x="29" y="31"/>
                    </a:cubicBezTo>
                    <a:cubicBezTo>
                      <a:pt x="31" y="33"/>
                      <a:pt x="34" y="38"/>
                      <a:pt x="36" y="37"/>
                    </a:cubicBezTo>
                    <a:cubicBezTo>
                      <a:pt x="37" y="39"/>
                      <a:pt x="37" y="41"/>
                      <a:pt x="38" y="43"/>
                    </a:cubicBezTo>
                    <a:cubicBezTo>
                      <a:pt x="39" y="45"/>
                      <a:pt x="37" y="43"/>
                      <a:pt x="37" y="45"/>
                    </a:cubicBezTo>
                    <a:cubicBezTo>
                      <a:pt x="35" y="50"/>
                      <a:pt x="39" y="48"/>
                      <a:pt x="40" y="44"/>
                    </a:cubicBezTo>
                    <a:cubicBezTo>
                      <a:pt x="40" y="42"/>
                      <a:pt x="42" y="43"/>
                      <a:pt x="42" y="41"/>
                    </a:cubicBezTo>
                    <a:cubicBezTo>
                      <a:pt x="42" y="40"/>
                      <a:pt x="39" y="40"/>
                      <a:pt x="40" y="38"/>
                    </a:cubicBezTo>
                    <a:cubicBezTo>
                      <a:pt x="41" y="34"/>
                      <a:pt x="45" y="35"/>
                      <a:pt x="47" y="39"/>
                    </a:cubicBezTo>
                    <a:cubicBezTo>
                      <a:pt x="48" y="33"/>
                      <a:pt x="40" y="32"/>
                      <a:pt x="37" y="30"/>
                    </a:cubicBezTo>
                    <a:cubicBezTo>
                      <a:pt x="36" y="29"/>
                      <a:pt x="40" y="27"/>
                      <a:pt x="36" y="28"/>
                    </a:cubicBezTo>
                    <a:cubicBezTo>
                      <a:pt x="33" y="28"/>
                      <a:pt x="32" y="27"/>
                      <a:pt x="31" y="25"/>
                    </a:cubicBezTo>
                    <a:cubicBezTo>
                      <a:pt x="29" y="23"/>
                      <a:pt x="29" y="20"/>
                      <a:pt x="28" y="19"/>
                    </a:cubicBezTo>
                    <a:cubicBezTo>
                      <a:pt x="26" y="16"/>
                      <a:pt x="24" y="17"/>
                      <a:pt x="23" y="13"/>
                    </a:cubicBezTo>
                    <a:cubicBezTo>
                      <a:pt x="22" y="11"/>
                      <a:pt x="26" y="4"/>
                      <a:pt x="28"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60" name="Freeform 369"/>
              <p:cNvSpPr>
                <a:spLocks noEditPoints="1"/>
              </p:cNvSpPr>
              <p:nvPr/>
            </p:nvSpPr>
            <p:spPr bwMode="auto">
              <a:xfrm>
                <a:off x="4595813" y="2188990"/>
                <a:ext cx="131763" cy="136525"/>
              </a:xfrm>
              <a:custGeom>
                <a:avLst/>
                <a:gdLst>
                  <a:gd name="T0" fmla="*/ 35 w 48"/>
                  <a:gd name="T1" fmla="*/ 46 h 50"/>
                  <a:gd name="T2" fmla="*/ 34 w 48"/>
                  <a:gd name="T3" fmla="*/ 39 h 50"/>
                  <a:gd name="T4" fmla="*/ 26 w 48"/>
                  <a:gd name="T5" fmla="*/ 33 h 50"/>
                  <a:gd name="T6" fmla="*/ 18 w 48"/>
                  <a:gd name="T7" fmla="*/ 28 h 50"/>
                  <a:gd name="T8" fmla="*/ 12 w 48"/>
                  <a:gd name="T9" fmla="*/ 18 h 50"/>
                  <a:gd name="T10" fmla="*/ 4 w 48"/>
                  <a:gd name="T11" fmla="*/ 20 h 50"/>
                  <a:gd name="T12" fmla="*/ 2 w 48"/>
                  <a:gd name="T13" fmla="*/ 17 h 50"/>
                  <a:gd name="T14" fmla="*/ 0 w 48"/>
                  <a:gd name="T15" fmla="*/ 11 h 50"/>
                  <a:gd name="T16" fmla="*/ 6 w 48"/>
                  <a:gd name="T17" fmla="*/ 4 h 50"/>
                  <a:gd name="T18" fmla="*/ 9 w 48"/>
                  <a:gd name="T19" fmla="*/ 5 h 50"/>
                  <a:gd name="T20" fmla="*/ 20 w 48"/>
                  <a:gd name="T21" fmla="*/ 0 h 50"/>
                  <a:gd name="T22" fmla="*/ 29 w 48"/>
                  <a:gd name="T23" fmla="*/ 3 h 50"/>
                  <a:gd name="T24" fmla="*/ 29 w 48"/>
                  <a:gd name="T25" fmla="*/ 8 h 50"/>
                  <a:gd name="T26" fmla="*/ 27 w 48"/>
                  <a:gd name="T27" fmla="*/ 10 h 50"/>
                  <a:gd name="T28" fmla="*/ 25 w 48"/>
                  <a:gd name="T29" fmla="*/ 17 h 50"/>
                  <a:gd name="T30" fmla="*/ 30 w 48"/>
                  <a:gd name="T31" fmla="*/ 25 h 50"/>
                  <a:gd name="T32" fmla="*/ 37 w 48"/>
                  <a:gd name="T33" fmla="*/ 28 h 50"/>
                  <a:gd name="T34" fmla="*/ 37 w 48"/>
                  <a:gd name="T35" fmla="*/ 31 h 50"/>
                  <a:gd name="T36" fmla="*/ 46 w 48"/>
                  <a:gd name="T37" fmla="*/ 42 h 50"/>
                  <a:gd name="T38" fmla="*/ 40 w 48"/>
                  <a:gd name="T39" fmla="*/ 39 h 50"/>
                  <a:gd name="T40" fmla="*/ 40 w 48"/>
                  <a:gd name="T41" fmla="*/ 45 h 50"/>
                  <a:gd name="T42" fmla="*/ 36 w 48"/>
                  <a:gd name="T43" fmla="*/ 37 h 50"/>
                  <a:gd name="T44" fmla="*/ 37 w 48"/>
                  <a:gd name="T45" fmla="*/ 46 h 50"/>
                  <a:gd name="T46" fmla="*/ 38 w 48"/>
                  <a:gd name="T47" fmla="*/ 45 h 50"/>
                  <a:gd name="T48" fmla="*/ 39 w 48"/>
                  <a:gd name="T49" fmla="*/ 42 h 50"/>
                  <a:gd name="T50" fmla="*/ 44 w 48"/>
                  <a:gd name="T51" fmla="*/ 36 h 50"/>
                  <a:gd name="T52" fmla="*/ 35 w 48"/>
                  <a:gd name="T53" fmla="*/ 31 h 50"/>
                  <a:gd name="T54" fmla="*/ 29 w 48"/>
                  <a:gd name="T55" fmla="*/ 27 h 50"/>
                  <a:gd name="T56" fmla="*/ 26 w 48"/>
                  <a:gd name="T57" fmla="*/ 20 h 50"/>
                  <a:gd name="T58" fmla="*/ 23 w 48"/>
                  <a:gd name="T59" fmla="*/ 9 h 50"/>
                  <a:gd name="T60" fmla="*/ 26 w 48"/>
                  <a:gd name="T61" fmla="*/ 6 h 50"/>
                  <a:gd name="T62" fmla="*/ 26 w 48"/>
                  <a:gd name="T63" fmla="*/ 4 h 50"/>
                  <a:gd name="T64" fmla="*/ 19 w 48"/>
                  <a:gd name="T65" fmla="*/ 2 h 50"/>
                  <a:gd name="T66" fmla="*/ 13 w 48"/>
                  <a:gd name="T67" fmla="*/ 6 h 50"/>
                  <a:gd name="T68" fmla="*/ 10 w 48"/>
                  <a:gd name="T69" fmla="*/ 10 h 50"/>
                  <a:gd name="T70" fmla="*/ 7 w 48"/>
                  <a:gd name="T71" fmla="*/ 6 h 50"/>
                  <a:gd name="T72" fmla="*/ 2 w 48"/>
                  <a:gd name="T73" fmla="*/ 10 h 50"/>
                  <a:gd name="T74" fmla="*/ 3 w 48"/>
                  <a:gd name="T75" fmla="*/ 16 h 50"/>
                  <a:gd name="T76" fmla="*/ 7 w 48"/>
                  <a:gd name="T77" fmla="*/ 15 h 50"/>
                  <a:gd name="T78" fmla="*/ 16 w 48"/>
                  <a:gd name="T79" fmla="*/ 21 h 50"/>
                  <a:gd name="T80" fmla="*/ 24 w 48"/>
                  <a:gd name="T81" fmla="*/ 30 h 50"/>
                  <a:gd name="T82" fmla="*/ 31 w 48"/>
                  <a:gd name="T83"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50">
                    <a:moveTo>
                      <a:pt x="36" y="50"/>
                    </a:moveTo>
                    <a:cubicBezTo>
                      <a:pt x="36" y="50"/>
                      <a:pt x="35" y="50"/>
                      <a:pt x="35" y="49"/>
                    </a:cubicBezTo>
                    <a:cubicBezTo>
                      <a:pt x="34" y="49"/>
                      <a:pt x="34" y="48"/>
                      <a:pt x="35" y="46"/>
                    </a:cubicBezTo>
                    <a:cubicBezTo>
                      <a:pt x="35" y="45"/>
                      <a:pt x="36" y="44"/>
                      <a:pt x="36" y="44"/>
                    </a:cubicBezTo>
                    <a:cubicBezTo>
                      <a:pt x="36" y="44"/>
                      <a:pt x="36" y="44"/>
                      <a:pt x="36" y="44"/>
                    </a:cubicBezTo>
                    <a:cubicBezTo>
                      <a:pt x="35" y="42"/>
                      <a:pt x="35" y="41"/>
                      <a:pt x="34" y="39"/>
                    </a:cubicBezTo>
                    <a:cubicBezTo>
                      <a:pt x="33" y="39"/>
                      <a:pt x="31" y="37"/>
                      <a:pt x="29" y="36"/>
                    </a:cubicBezTo>
                    <a:cubicBezTo>
                      <a:pt x="29" y="35"/>
                      <a:pt x="28" y="34"/>
                      <a:pt x="27" y="33"/>
                    </a:cubicBezTo>
                    <a:cubicBezTo>
                      <a:pt x="26" y="33"/>
                      <a:pt x="26" y="33"/>
                      <a:pt x="26" y="33"/>
                    </a:cubicBezTo>
                    <a:cubicBezTo>
                      <a:pt x="25" y="33"/>
                      <a:pt x="24" y="33"/>
                      <a:pt x="23" y="31"/>
                    </a:cubicBezTo>
                    <a:cubicBezTo>
                      <a:pt x="22" y="31"/>
                      <a:pt x="22" y="31"/>
                      <a:pt x="21" y="30"/>
                    </a:cubicBezTo>
                    <a:cubicBezTo>
                      <a:pt x="21" y="29"/>
                      <a:pt x="19" y="28"/>
                      <a:pt x="18" y="28"/>
                    </a:cubicBezTo>
                    <a:cubicBezTo>
                      <a:pt x="15" y="27"/>
                      <a:pt x="15" y="24"/>
                      <a:pt x="14" y="22"/>
                    </a:cubicBezTo>
                    <a:cubicBezTo>
                      <a:pt x="14" y="20"/>
                      <a:pt x="14" y="19"/>
                      <a:pt x="13" y="19"/>
                    </a:cubicBezTo>
                    <a:cubicBezTo>
                      <a:pt x="13" y="19"/>
                      <a:pt x="12" y="18"/>
                      <a:pt x="12" y="18"/>
                    </a:cubicBezTo>
                    <a:cubicBezTo>
                      <a:pt x="11" y="18"/>
                      <a:pt x="9" y="17"/>
                      <a:pt x="9" y="17"/>
                    </a:cubicBezTo>
                    <a:cubicBezTo>
                      <a:pt x="8" y="17"/>
                      <a:pt x="8" y="17"/>
                      <a:pt x="8" y="17"/>
                    </a:cubicBezTo>
                    <a:cubicBezTo>
                      <a:pt x="7" y="18"/>
                      <a:pt x="6" y="19"/>
                      <a:pt x="4" y="20"/>
                    </a:cubicBezTo>
                    <a:cubicBezTo>
                      <a:pt x="3" y="20"/>
                      <a:pt x="3" y="20"/>
                      <a:pt x="3" y="20"/>
                    </a:cubicBezTo>
                    <a:cubicBezTo>
                      <a:pt x="3" y="19"/>
                      <a:pt x="3" y="19"/>
                      <a:pt x="3" y="19"/>
                    </a:cubicBezTo>
                    <a:cubicBezTo>
                      <a:pt x="2" y="18"/>
                      <a:pt x="2" y="18"/>
                      <a:pt x="2" y="17"/>
                    </a:cubicBezTo>
                    <a:cubicBezTo>
                      <a:pt x="1" y="17"/>
                      <a:pt x="0" y="16"/>
                      <a:pt x="0" y="14"/>
                    </a:cubicBezTo>
                    <a:cubicBezTo>
                      <a:pt x="0" y="13"/>
                      <a:pt x="0" y="12"/>
                      <a:pt x="0" y="12"/>
                    </a:cubicBezTo>
                    <a:cubicBezTo>
                      <a:pt x="0" y="11"/>
                      <a:pt x="0" y="11"/>
                      <a:pt x="0" y="11"/>
                    </a:cubicBezTo>
                    <a:cubicBezTo>
                      <a:pt x="0" y="9"/>
                      <a:pt x="0" y="8"/>
                      <a:pt x="0" y="8"/>
                    </a:cubicBezTo>
                    <a:cubicBezTo>
                      <a:pt x="1" y="7"/>
                      <a:pt x="2" y="6"/>
                      <a:pt x="3" y="6"/>
                    </a:cubicBezTo>
                    <a:cubicBezTo>
                      <a:pt x="4" y="6"/>
                      <a:pt x="5" y="5"/>
                      <a:pt x="6" y="4"/>
                    </a:cubicBezTo>
                    <a:cubicBezTo>
                      <a:pt x="7" y="3"/>
                      <a:pt x="7" y="3"/>
                      <a:pt x="7" y="3"/>
                    </a:cubicBezTo>
                    <a:cubicBezTo>
                      <a:pt x="8" y="4"/>
                      <a:pt x="8" y="4"/>
                      <a:pt x="8" y="4"/>
                    </a:cubicBezTo>
                    <a:cubicBezTo>
                      <a:pt x="8" y="4"/>
                      <a:pt x="8" y="5"/>
                      <a:pt x="9" y="5"/>
                    </a:cubicBezTo>
                    <a:cubicBezTo>
                      <a:pt x="9" y="4"/>
                      <a:pt x="10" y="3"/>
                      <a:pt x="13" y="3"/>
                    </a:cubicBezTo>
                    <a:cubicBezTo>
                      <a:pt x="13" y="1"/>
                      <a:pt x="16" y="1"/>
                      <a:pt x="18" y="0"/>
                    </a:cubicBezTo>
                    <a:cubicBezTo>
                      <a:pt x="20" y="0"/>
                      <a:pt x="20" y="0"/>
                      <a:pt x="20" y="0"/>
                    </a:cubicBezTo>
                    <a:cubicBezTo>
                      <a:pt x="21" y="0"/>
                      <a:pt x="23" y="1"/>
                      <a:pt x="24" y="1"/>
                    </a:cubicBezTo>
                    <a:cubicBezTo>
                      <a:pt x="26" y="2"/>
                      <a:pt x="27" y="3"/>
                      <a:pt x="28" y="3"/>
                    </a:cubicBezTo>
                    <a:cubicBezTo>
                      <a:pt x="29" y="3"/>
                      <a:pt x="29" y="3"/>
                      <a:pt x="29" y="3"/>
                    </a:cubicBezTo>
                    <a:cubicBezTo>
                      <a:pt x="28" y="5"/>
                      <a:pt x="28" y="5"/>
                      <a:pt x="28" y="5"/>
                    </a:cubicBezTo>
                    <a:cubicBezTo>
                      <a:pt x="28" y="5"/>
                      <a:pt x="28" y="5"/>
                      <a:pt x="28" y="5"/>
                    </a:cubicBezTo>
                    <a:cubicBezTo>
                      <a:pt x="28" y="6"/>
                      <a:pt x="29" y="7"/>
                      <a:pt x="29" y="8"/>
                    </a:cubicBezTo>
                    <a:cubicBezTo>
                      <a:pt x="30" y="9"/>
                      <a:pt x="30" y="9"/>
                      <a:pt x="30" y="9"/>
                    </a:cubicBezTo>
                    <a:cubicBezTo>
                      <a:pt x="27" y="10"/>
                      <a:pt x="27" y="10"/>
                      <a:pt x="27" y="10"/>
                    </a:cubicBezTo>
                    <a:cubicBezTo>
                      <a:pt x="27" y="10"/>
                      <a:pt x="27" y="10"/>
                      <a:pt x="27" y="10"/>
                    </a:cubicBezTo>
                    <a:cubicBezTo>
                      <a:pt x="26" y="9"/>
                      <a:pt x="26" y="8"/>
                      <a:pt x="24" y="10"/>
                    </a:cubicBezTo>
                    <a:cubicBezTo>
                      <a:pt x="23" y="12"/>
                      <a:pt x="23" y="13"/>
                      <a:pt x="23" y="14"/>
                    </a:cubicBezTo>
                    <a:cubicBezTo>
                      <a:pt x="23" y="16"/>
                      <a:pt x="24" y="16"/>
                      <a:pt x="25" y="17"/>
                    </a:cubicBezTo>
                    <a:cubicBezTo>
                      <a:pt x="26" y="18"/>
                      <a:pt x="27" y="18"/>
                      <a:pt x="28" y="19"/>
                    </a:cubicBezTo>
                    <a:cubicBezTo>
                      <a:pt x="28" y="20"/>
                      <a:pt x="29" y="21"/>
                      <a:pt x="29" y="22"/>
                    </a:cubicBezTo>
                    <a:cubicBezTo>
                      <a:pt x="29" y="23"/>
                      <a:pt x="30" y="24"/>
                      <a:pt x="30" y="25"/>
                    </a:cubicBezTo>
                    <a:cubicBezTo>
                      <a:pt x="31" y="26"/>
                      <a:pt x="31" y="26"/>
                      <a:pt x="31" y="26"/>
                    </a:cubicBezTo>
                    <a:cubicBezTo>
                      <a:pt x="32" y="27"/>
                      <a:pt x="33" y="28"/>
                      <a:pt x="35" y="28"/>
                    </a:cubicBezTo>
                    <a:cubicBezTo>
                      <a:pt x="36" y="28"/>
                      <a:pt x="36" y="28"/>
                      <a:pt x="37" y="28"/>
                    </a:cubicBezTo>
                    <a:cubicBezTo>
                      <a:pt x="37" y="28"/>
                      <a:pt x="38" y="28"/>
                      <a:pt x="38" y="28"/>
                    </a:cubicBezTo>
                    <a:cubicBezTo>
                      <a:pt x="38" y="29"/>
                      <a:pt x="38" y="30"/>
                      <a:pt x="37" y="30"/>
                    </a:cubicBezTo>
                    <a:cubicBezTo>
                      <a:pt x="37" y="30"/>
                      <a:pt x="37" y="30"/>
                      <a:pt x="37" y="31"/>
                    </a:cubicBezTo>
                    <a:cubicBezTo>
                      <a:pt x="38" y="31"/>
                      <a:pt x="39" y="32"/>
                      <a:pt x="40" y="32"/>
                    </a:cubicBezTo>
                    <a:cubicBezTo>
                      <a:pt x="44" y="33"/>
                      <a:pt x="48" y="35"/>
                      <a:pt x="47" y="40"/>
                    </a:cubicBezTo>
                    <a:cubicBezTo>
                      <a:pt x="46" y="42"/>
                      <a:pt x="46" y="42"/>
                      <a:pt x="46" y="42"/>
                    </a:cubicBezTo>
                    <a:cubicBezTo>
                      <a:pt x="45" y="40"/>
                      <a:pt x="45" y="40"/>
                      <a:pt x="45" y="40"/>
                    </a:cubicBezTo>
                    <a:cubicBezTo>
                      <a:pt x="44" y="39"/>
                      <a:pt x="43" y="37"/>
                      <a:pt x="42" y="37"/>
                    </a:cubicBezTo>
                    <a:cubicBezTo>
                      <a:pt x="41" y="37"/>
                      <a:pt x="40" y="38"/>
                      <a:pt x="40" y="39"/>
                    </a:cubicBezTo>
                    <a:cubicBezTo>
                      <a:pt x="40" y="40"/>
                      <a:pt x="40" y="40"/>
                      <a:pt x="40" y="40"/>
                    </a:cubicBezTo>
                    <a:cubicBezTo>
                      <a:pt x="41" y="40"/>
                      <a:pt x="42" y="41"/>
                      <a:pt x="42" y="42"/>
                    </a:cubicBezTo>
                    <a:cubicBezTo>
                      <a:pt x="42" y="44"/>
                      <a:pt x="41" y="44"/>
                      <a:pt x="40" y="45"/>
                    </a:cubicBezTo>
                    <a:cubicBezTo>
                      <a:pt x="40" y="45"/>
                      <a:pt x="40" y="45"/>
                      <a:pt x="40" y="45"/>
                    </a:cubicBezTo>
                    <a:cubicBezTo>
                      <a:pt x="40" y="48"/>
                      <a:pt x="38" y="50"/>
                      <a:pt x="36" y="50"/>
                    </a:cubicBezTo>
                    <a:close/>
                    <a:moveTo>
                      <a:pt x="36" y="37"/>
                    </a:moveTo>
                    <a:cubicBezTo>
                      <a:pt x="36" y="38"/>
                      <a:pt x="36" y="38"/>
                      <a:pt x="36" y="38"/>
                    </a:cubicBezTo>
                    <a:cubicBezTo>
                      <a:pt x="37" y="40"/>
                      <a:pt x="37" y="41"/>
                      <a:pt x="38" y="43"/>
                    </a:cubicBezTo>
                    <a:cubicBezTo>
                      <a:pt x="38" y="44"/>
                      <a:pt x="38" y="45"/>
                      <a:pt x="37" y="46"/>
                    </a:cubicBezTo>
                    <a:cubicBezTo>
                      <a:pt x="37" y="46"/>
                      <a:pt x="37" y="46"/>
                      <a:pt x="37" y="46"/>
                    </a:cubicBezTo>
                    <a:cubicBezTo>
                      <a:pt x="37" y="47"/>
                      <a:pt x="37" y="48"/>
                      <a:pt x="36" y="48"/>
                    </a:cubicBezTo>
                    <a:cubicBezTo>
                      <a:pt x="37" y="47"/>
                      <a:pt x="38" y="46"/>
                      <a:pt x="38" y="45"/>
                    </a:cubicBezTo>
                    <a:cubicBezTo>
                      <a:pt x="38" y="44"/>
                      <a:pt x="39" y="43"/>
                      <a:pt x="39" y="43"/>
                    </a:cubicBezTo>
                    <a:cubicBezTo>
                      <a:pt x="40" y="43"/>
                      <a:pt x="40" y="43"/>
                      <a:pt x="40" y="42"/>
                    </a:cubicBezTo>
                    <a:cubicBezTo>
                      <a:pt x="40" y="42"/>
                      <a:pt x="40" y="42"/>
                      <a:pt x="39" y="42"/>
                    </a:cubicBezTo>
                    <a:cubicBezTo>
                      <a:pt x="39" y="41"/>
                      <a:pt x="38" y="41"/>
                      <a:pt x="38" y="39"/>
                    </a:cubicBezTo>
                    <a:cubicBezTo>
                      <a:pt x="39" y="36"/>
                      <a:pt x="41" y="35"/>
                      <a:pt x="42" y="35"/>
                    </a:cubicBezTo>
                    <a:cubicBezTo>
                      <a:pt x="42" y="35"/>
                      <a:pt x="43" y="36"/>
                      <a:pt x="44" y="36"/>
                    </a:cubicBezTo>
                    <a:cubicBezTo>
                      <a:pt x="43" y="35"/>
                      <a:pt x="41" y="35"/>
                      <a:pt x="39" y="34"/>
                    </a:cubicBezTo>
                    <a:cubicBezTo>
                      <a:pt x="38" y="33"/>
                      <a:pt x="37" y="33"/>
                      <a:pt x="36" y="32"/>
                    </a:cubicBezTo>
                    <a:cubicBezTo>
                      <a:pt x="35" y="32"/>
                      <a:pt x="35" y="31"/>
                      <a:pt x="35" y="31"/>
                    </a:cubicBezTo>
                    <a:cubicBezTo>
                      <a:pt x="35" y="31"/>
                      <a:pt x="35" y="30"/>
                      <a:pt x="35" y="30"/>
                    </a:cubicBezTo>
                    <a:cubicBezTo>
                      <a:pt x="35" y="30"/>
                      <a:pt x="35" y="30"/>
                      <a:pt x="35" y="30"/>
                    </a:cubicBezTo>
                    <a:cubicBezTo>
                      <a:pt x="32" y="30"/>
                      <a:pt x="31" y="29"/>
                      <a:pt x="29" y="27"/>
                    </a:cubicBezTo>
                    <a:cubicBezTo>
                      <a:pt x="29" y="26"/>
                      <a:pt x="29" y="26"/>
                      <a:pt x="29" y="26"/>
                    </a:cubicBezTo>
                    <a:cubicBezTo>
                      <a:pt x="28" y="25"/>
                      <a:pt x="28" y="24"/>
                      <a:pt x="27" y="23"/>
                    </a:cubicBezTo>
                    <a:cubicBezTo>
                      <a:pt x="27" y="22"/>
                      <a:pt x="27" y="21"/>
                      <a:pt x="26" y="20"/>
                    </a:cubicBezTo>
                    <a:cubicBezTo>
                      <a:pt x="26" y="20"/>
                      <a:pt x="25" y="19"/>
                      <a:pt x="24" y="19"/>
                    </a:cubicBezTo>
                    <a:cubicBezTo>
                      <a:pt x="23" y="18"/>
                      <a:pt x="22" y="17"/>
                      <a:pt x="21" y="15"/>
                    </a:cubicBezTo>
                    <a:cubicBezTo>
                      <a:pt x="21" y="13"/>
                      <a:pt x="22" y="11"/>
                      <a:pt x="23" y="9"/>
                    </a:cubicBezTo>
                    <a:cubicBezTo>
                      <a:pt x="24" y="8"/>
                      <a:pt x="25" y="7"/>
                      <a:pt x="26" y="7"/>
                    </a:cubicBezTo>
                    <a:cubicBezTo>
                      <a:pt x="26" y="7"/>
                      <a:pt x="26" y="7"/>
                      <a:pt x="26" y="7"/>
                    </a:cubicBezTo>
                    <a:cubicBezTo>
                      <a:pt x="26" y="7"/>
                      <a:pt x="26" y="6"/>
                      <a:pt x="26" y="6"/>
                    </a:cubicBezTo>
                    <a:cubicBezTo>
                      <a:pt x="25" y="5"/>
                      <a:pt x="25" y="5"/>
                      <a:pt x="25" y="5"/>
                    </a:cubicBezTo>
                    <a:cubicBezTo>
                      <a:pt x="26" y="5"/>
                      <a:pt x="26" y="5"/>
                      <a:pt x="26" y="5"/>
                    </a:cubicBezTo>
                    <a:cubicBezTo>
                      <a:pt x="26" y="5"/>
                      <a:pt x="26" y="5"/>
                      <a:pt x="26" y="4"/>
                    </a:cubicBezTo>
                    <a:cubicBezTo>
                      <a:pt x="25" y="4"/>
                      <a:pt x="24" y="4"/>
                      <a:pt x="23" y="3"/>
                    </a:cubicBezTo>
                    <a:cubicBezTo>
                      <a:pt x="22" y="3"/>
                      <a:pt x="21" y="2"/>
                      <a:pt x="20" y="2"/>
                    </a:cubicBezTo>
                    <a:cubicBezTo>
                      <a:pt x="19" y="2"/>
                      <a:pt x="19" y="2"/>
                      <a:pt x="19" y="2"/>
                    </a:cubicBezTo>
                    <a:cubicBezTo>
                      <a:pt x="15" y="3"/>
                      <a:pt x="15" y="3"/>
                      <a:pt x="14" y="5"/>
                    </a:cubicBezTo>
                    <a:cubicBezTo>
                      <a:pt x="14" y="7"/>
                      <a:pt x="14" y="7"/>
                      <a:pt x="14" y="7"/>
                    </a:cubicBezTo>
                    <a:cubicBezTo>
                      <a:pt x="13" y="6"/>
                      <a:pt x="13" y="6"/>
                      <a:pt x="13" y="6"/>
                    </a:cubicBezTo>
                    <a:cubicBezTo>
                      <a:pt x="12" y="5"/>
                      <a:pt x="11" y="5"/>
                      <a:pt x="11" y="5"/>
                    </a:cubicBezTo>
                    <a:cubicBezTo>
                      <a:pt x="11" y="5"/>
                      <a:pt x="10" y="5"/>
                      <a:pt x="10" y="7"/>
                    </a:cubicBezTo>
                    <a:cubicBezTo>
                      <a:pt x="10" y="10"/>
                      <a:pt x="10" y="10"/>
                      <a:pt x="10" y="10"/>
                    </a:cubicBezTo>
                    <a:cubicBezTo>
                      <a:pt x="8" y="8"/>
                      <a:pt x="8" y="8"/>
                      <a:pt x="8" y="8"/>
                    </a:cubicBezTo>
                    <a:cubicBezTo>
                      <a:pt x="8" y="7"/>
                      <a:pt x="8" y="7"/>
                      <a:pt x="7" y="6"/>
                    </a:cubicBezTo>
                    <a:cubicBezTo>
                      <a:pt x="7" y="6"/>
                      <a:pt x="7" y="6"/>
                      <a:pt x="7" y="6"/>
                    </a:cubicBezTo>
                    <a:cubicBezTo>
                      <a:pt x="6" y="7"/>
                      <a:pt x="4" y="7"/>
                      <a:pt x="3" y="8"/>
                    </a:cubicBezTo>
                    <a:cubicBezTo>
                      <a:pt x="3" y="8"/>
                      <a:pt x="2" y="8"/>
                      <a:pt x="2" y="8"/>
                    </a:cubicBezTo>
                    <a:cubicBezTo>
                      <a:pt x="2" y="8"/>
                      <a:pt x="2" y="9"/>
                      <a:pt x="2" y="10"/>
                    </a:cubicBezTo>
                    <a:cubicBezTo>
                      <a:pt x="3" y="11"/>
                      <a:pt x="2" y="12"/>
                      <a:pt x="2" y="12"/>
                    </a:cubicBezTo>
                    <a:cubicBezTo>
                      <a:pt x="2" y="13"/>
                      <a:pt x="2" y="13"/>
                      <a:pt x="2" y="14"/>
                    </a:cubicBezTo>
                    <a:cubicBezTo>
                      <a:pt x="2" y="15"/>
                      <a:pt x="3" y="15"/>
                      <a:pt x="3" y="16"/>
                    </a:cubicBezTo>
                    <a:cubicBezTo>
                      <a:pt x="4" y="16"/>
                      <a:pt x="4" y="17"/>
                      <a:pt x="4" y="18"/>
                    </a:cubicBezTo>
                    <a:cubicBezTo>
                      <a:pt x="5" y="17"/>
                      <a:pt x="6" y="17"/>
                      <a:pt x="7" y="16"/>
                    </a:cubicBezTo>
                    <a:cubicBezTo>
                      <a:pt x="7" y="15"/>
                      <a:pt x="7" y="15"/>
                      <a:pt x="7" y="15"/>
                    </a:cubicBezTo>
                    <a:cubicBezTo>
                      <a:pt x="8" y="14"/>
                      <a:pt x="11" y="15"/>
                      <a:pt x="13" y="16"/>
                    </a:cubicBezTo>
                    <a:cubicBezTo>
                      <a:pt x="13" y="17"/>
                      <a:pt x="13" y="17"/>
                      <a:pt x="14" y="17"/>
                    </a:cubicBezTo>
                    <a:cubicBezTo>
                      <a:pt x="15" y="17"/>
                      <a:pt x="16" y="19"/>
                      <a:pt x="16" y="21"/>
                    </a:cubicBezTo>
                    <a:cubicBezTo>
                      <a:pt x="17" y="24"/>
                      <a:pt x="17" y="25"/>
                      <a:pt x="19" y="26"/>
                    </a:cubicBezTo>
                    <a:cubicBezTo>
                      <a:pt x="20" y="26"/>
                      <a:pt x="22" y="27"/>
                      <a:pt x="23" y="29"/>
                    </a:cubicBezTo>
                    <a:cubicBezTo>
                      <a:pt x="23" y="29"/>
                      <a:pt x="24" y="30"/>
                      <a:pt x="24" y="30"/>
                    </a:cubicBezTo>
                    <a:cubicBezTo>
                      <a:pt x="25" y="31"/>
                      <a:pt x="25" y="31"/>
                      <a:pt x="26" y="31"/>
                    </a:cubicBezTo>
                    <a:cubicBezTo>
                      <a:pt x="26" y="31"/>
                      <a:pt x="27" y="31"/>
                      <a:pt x="28" y="32"/>
                    </a:cubicBezTo>
                    <a:cubicBezTo>
                      <a:pt x="29" y="32"/>
                      <a:pt x="30" y="33"/>
                      <a:pt x="31" y="34"/>
                    </a:cubicBezTo>
                    <a:cubicBezTo>
                      <a:pt x="32" y="36"/>
                      <a:pt x="34" y="38"/>
                      <a:pt x="35" y="38"/>
                    </a:cubicBezTo>
                    <a:lnTo>
                      <a:pt x="36" y="3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61" name="Freeform 370"/>
              <p:cNvSpPr/>
              <p:nvPr/>
            </p:nvSpPr>
            <p:spPr bwMode="auto">
              <a:xfrm>
                <a:off x="4611688" y="2276302"/>
                <a:ext cx="17463" cy="36513"/>
              </a:xfrm>
              <a:custGeom>
                <a:avLst/>
                <a:gdLst>
                  <a:gd name="T0" fmla="*/ 4 w 6"/>
                  <a:gd name="T1" fmla="*/ 0 h 13"/>
                  <a:gd name="T2" fmla="*/ 6 w 6"/>
                  <a:gd name="T3" fmla="*/ 7 h 13"/>
                  <a:gd name="T4" fmla="*/ 2 w 6"/>
                  <a:gd name="T5" fmla="*/ 13 h 13"/>
                  <a:gd name="T6" fmla="*/ 0 w 6"/>
                  <a:gd name="T7" fmla="*/ 2 h 13"/>
                  <a:gd name="T8" fmla="*/ 4 w 6"/>
                  <a:gd name="T9" fmla="*/ 0 h 13"/>
                </a:gdLst>
                <a:ahLst/>
                <a:cxnLst>
                  <a:cxn ang="0">
                    <a:pos x="T0" y="T1"/>
                  </a:cxn>
                  <a:cxn ang="0">
                    <a:pos x="T2" y="T3"/>
                  </a:cxn>
                  <a:cxn ang="0">
                    <a:pos x="T4" y="T5"/>
                  </a:cxn>
                  <a:cxn ang="0">
                    <a:pos x="T6" y="T7"/>
                  </a:cxn>
                  <a:cxn ang="0">
                    <a:pos x="T8" y="T9"/>
                  </a:cxn>
                </a:cxnLst>
                <a:rect l="0" t="0" r="r" b="b"/>
                <a:pathLst>
                  <a:path w="6" h="13">
                    <a:moveTo>
                      <a:pt x="4" y="0"/>
                    </a:moveTo>
                    <a:cubicBezTo>
                      <a:pt x="6" y="1"/>
                      <a:pt x="6" y="5"/>
                      <a:pt x="6" y="7"/>
                    </a:cubicBezTo>
                    <a:cubicBezTo>
                      <a:pt x="6" y="11"/>
                      <a:pt x="5" y="10"/>
                      <a:pt x="2" y="13"/>
                    </a:cubicBezTo>
                    <a:cubicBezTo>
                      <a:pt x="0" y="11"/>
                      <a:pt x="1" y="5"/>
                      <a:pt x="0" y="2"/>
                    </a:cubicBezTo>
                    <a:cubicBezTo>
                      <a:pt x="2" y="3"/>
                      <a:pt x="3" y="2"/>
                      <a:pt x="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62" name="Freeform 371"/>
              <p:cNvSpPr>
                <a:spLocks noEditPoints="1"/>
              </p:cNvSpPr>
              <p:nvPr/>
            </p:nvSpPr>
            <p:spPr bwMode="auto">
              <a:xfrm>
                <a:off x="4610100" y="2274715"/>
                <a:ext cx="22225" cy="41275"/>
              </a:xfrm>
              <a:custGeom>
                <a:avLst/>
                <a:gdLst>
                  <a:gd name="T0" fmla="*/ 3 w 8"/>
                  <a:gd name="T1" fmla="*/ 15 h 15"/>
                  <a:gd name="T2" fmla="*/ 3 w 8"/>
                  <a:gd name="T3" fmla="*/ 14 h 15"/>
                  <a:gd name="T4" fmla="*/ 1 w 8"/>
                  <a:gd name="T5" fmla="*/ 7 h 15"/>
                  <a:gd name="T6" fmla="*/ 0 w 8"/>
                  <a:gd name="T7" fmla="*/ 3 h 15"/>
                  <a:gd name="T8" fmla="*/ 0 w 8"/>
                  <a:gd name="T9" fmla="*/ 1 h 15"/>
                  <a:gd name="T10" fmla="*/ 1 w 8"/>
                  <a:gd name="T11" fmla="*/ 2 h 15"/>
                  <a:gd name="T12" fmla="*/ 4 w 8"/>
                  <a:gd name="T13" fmla="*/ 1 h 15"/>
                  <a:gd name="T14" fmla="*/ 4 w 8"/>
                  <a:gd name="T15" fmla="*/ 0 h 15"/>
                  <a:gd name="T16" fmla="*/ 5 w 8"/>
                  <a:gd name="T17" fmla="*/ 0 h 15"/>
                  <a:gd name="T18" fmla="*/ 8 w 8"/>
                  <a:gd name="T19" fmla="*/ 7 h 15"/>
                  <a:gd name="T20" fmla="*/ 8 w 8"/>
                  <a:gd name="T21" fmla="*/ 8 h 15"/>
                  <a:gd name="T22" fmla="*/ 6 w 8"/>
                  <a:gd name="T23" fmla="*/ 13 h 15"/>
                  <a:gd name="T24" fmla="*/ 4 w 8"/>
                  <a:gd name="T25" fmla="*/ 14 h 15"/>
                  <a:gd name="T26" fmla="*/ 3 w 8"/>
                  <a:gd name="T27" fmla="*/ 15 h 15"/>
                  <a:gd name="T28" fmla="*/ 2 w 8"/>
                  <a:gd name="T29" fmla="*/ 4 h 15"/>
                  <a:gd name="T30" fmla="*/ 2 w 8"/>
                  <a:gd name="T31" fmla="*/ 6 h 15"/>
                  <a:gd name="T32" fmla="*/ 3 w 8"/>
                  <a:gd name="T33" fmla="*/ 12 h 15"/>
                  <a:gd name="T34" fmla="*/ 5 w 8"/>
                  <a:gd name="T35" fmla="*/ 11 h 15"/>
                  <a:gd name="T36" fmla="*/ 6 w 8"/>
                  <a:gd name="T37" fmla="*/ 8 h 15"/>
                  <a:gd name="T38" fmla="*/ 6 w 8"/>
                  <a:gd name="T39" fmla="*/ 7 h 15"/>
                  <a:gd name="T40" fmla="*/ 5 w 8"/>
                  <a:gd name="T41" fmla="*/ 2 h 15"/>
                  <a:gd name="T42" fmla="*/ 2 w 8"/>
                  <a:gd name="T4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5">
                    <a:moveTo>
                      <a:pt x="3" y="15"/>
                    </a:moveTo>
                    <a:cubicBezTo>
                      <a:pt x="3" y="14"/>
                      <a:pt x="3" y="14"/>
                      <a:pt x="3" y="14"/>
                    </a:cubicBezTo>
                    <a:cubicBezTo>
                      <a:pt x="1" y="13"/>
                      <a:pt x="1" y="9"/>
                      <a:pt x="1" y="7"/>
                    </a:cubicBezTo>
                    <a:cubicBezTo>
                      <a:pt x="0" y="5"/>
                      <a:pt x="0" y="4"/>
                      <a:pt x="0" y="3"/>
                    </a:cubicBezTo>
                    <a:cubicBezTo>
                      <a:pt x="0" y="1"/>
                      <a:pt x="0" y="1"/>
                      <a:pt x="0" y="1"/>
                    </a:cubicBezTo>
                    <a:cubicBezTo>
                      <a:pt x="1" y="2"/>
                      <a:pt x="1" y="2"/>
                      <a:pt x="1" y="2"/>
                    </a:cubicBezTo>
                    <a:cubicBezTo>
                      <a:pt x="2" y="2"/>
                      <a:pt x="3" y="2"/>
                      <a:pt x="4" y="1"/>
                    </a:cubicBezTo>
                    <a:cubicBezTo>
                      <a:pt x="4" y="0"/>
                      <a:pt x="4" y="0"/>
                      <a:pt x="4" y="0"/>
                    </a:cubicBezTo>
                    <a:cubicBezTo>
                      <a:pt x="5" y="0"/>
                      <a:pt x="5" y="0"/>
                      <a:pt x="5" y="0"/>
                    </a:cubicBezTo>
                    <a:cubicBezTo>
                      <a:pt x="8" y="2"/>
                      <a:pt x="8" y="5"/>
                      <a:pt x="8" y="7"/>
                    </a:cubicBezTo>
                    <a:cubicBezTo>
                      <a:pt x="8" y="8"/>
                      <a:pt x="8" y="8"/>
                      <a:pt x="8" y="8"/>
                    </a:cubicBezTo>
                    <a:cubicBezTo>
                      <a:pt x="8" y="11"/>
                      <a:pt x="7" y="12"/>
                      <a:pt x="6" y="13"/>
                    </a:cubicBezTo>
                    <a:cubicBezTo>
                      <a:pt x="5" y="13"/>
                      <a:pt x="5" y="13"/>
                      <a:pt x="4" y="14"/>
                    </a:cubicBezTo>
                    <a:lnTo>
                      <a:pt x="3" y="15"/>
                    </a:lnTo>
                    <a:close/>
                    <a:moveTo>
                      <a:pt x="2" y="4"/>
                    </a:moveTo>
                    <a:cubicBezTo>
                      <a:pt x="2" y="5"/>
                      <a:pt x="2" y="6"/>
                      <a:pt x="2" y="6"/>
                    </a:cubicBezTo>
                    <a:cubicBezTo>
                      <a:pt x="3" y="8"/>
                      <a:pt x="3" y="11"/>
                      <a:pt x="3" y="12"/>
                    </a:cubicBezTo>
                    <a:cubicBezTo>
                      <a:pt x="4" y="12"/>
                      <a:pt x="4" y="11"/>
                      <a:pt x="5" y="11"/>
                    </a:cubicBezTo>
                    <a:cubicBezTo>
                      <a:pt x="5" y="11"/>
                      <a:pt x="6" y="10"/>
                      <a:pt x="6" y="8"/>
                    </a:cubicBezTo>
                    <a:cubicBezTo>
                      <a:pt x="6" y="8"/>
                      <a:pt x="6" y="7"/>
                      <a:pt x="6" y="7"/>
                    </a:cubicBezTo>
                    <a:cubicBezTo>
                      <a:pt x="6" y="5"/>
                      <a:pt x="6" y="3"/>
                      <a:pt x="5" y="2"/>
                    </a:cubicBezTo>
                    <a:cubicBezTo>
                      <a:pt x="4" y="3"/>
                      <a:pt x="3" y="4"/>
                      <a:pt x="2"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63" name="Freeform 372"/>
              <p:cNvSpPr/>
              <p:nvPr/>
            </p:nvSpPr>
            <p:spPr bwMode="auto">
              <a:xfrm>
                <a:off x="4656138" y="2317577"/>
                <a:ext cx="34925" cy="25400"/>
              </a:xfrm>
              <a:custGeom>
                <a:avLst/>
                <a:gdLst>
                  <a:gd name="T0" fmla="*/ 13 w 13"/>
                  <a:gd name="T1" fmla="*/ 1 h 9"/>
                  <a:gd name="T2" fmla="*/ 11 w 13"/>
                  <a:gd name="T3" fmla="*/ 8 h 9"/>
                  <a:gd name="T4" fmla="*/ 2 w 13"/>
                  <a:gd name="T5" fmla="*/ 4 h 9"/>
                  <a:gd name="T6" fmla="*/ 4 w 13"/>
                  <a:gd name="T7" fmla="*/ 1 h 9"/>
                  <a:gd name="T8" fmla="*/ 13 w 13"/>
                  <a:gd name="T9" fmla="*/ 1 h 9"/>
                </a:gdLst>
                <a:ahLst/>
                <a:cxnLst>
                  <a:cxn ang="0">
                    <a:pos x="T0" y="T1"/>
                  </a:cxn>
                  <a:cxn ang="0">
                    <a:pos x="T2" y="T3"/>
                  </a:cxn>
                  <a:cxn ang="0">
                    <a:pos x="T4" y="T5"/>
                  </a:cxn>
                  <a:cxn ang="0">
                    <a:pos x="T6" y="T7"/>
                  </a:cxn>
                  <a:cxn ang="0">
                    <a:pos x="T8" y="T9"/>
                  </a:cxn>
                </a:cxnLst>
                <a:rect l="0" t="0" r="r" b="b"/>
                <a:pathLst>
                  <a:path w="13" h="9">
                    <a:moveTo>
                      <a:pt x="13" y="1"/>
                    </a:moveTo>
                    <a:cubicBezTo>
                      <a:pt x="13" y="1"/>
                      <a:pt x="11" y="8"/>
                      <a:pt x="11" y="8"/>
                    </a:cubicBezTo>
                    <a:cubicBezTo>
                      <a:pt x="10" y="9"/>
                      <a:pt x="3" y="5"/>
                      <a:pt x="2" y="4"/>
                    </a:cubicBezTo>
                    <a:cubicBezTo>
                      <a:pt x="0" y="3"/>
                      <a:pt x="2" y="0"/>
                      <a:pt x="4" y="1"/>
                    </a:cubicBezTo>
                    <a:cubicBezTo>
                      <a:pt x="7" y="3"/>
                      <a:pt x="10" y="1"/>
                      <a:pt x="13"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64" name="Freeform 373"/>
              <p:cNvSpPr>
                <a:spLocks noEditPoints="1"/>
              </p:cNvSpPr>
              <p:nvPr/>
            </p:nvSpPr>
            <p:spPr bwMode="auto">
              <a:xfrm>
                <a:off x="4656138" y="2315990"/>
                <a:ext cx="41275" cy="26988"/>
              </a:xfrm>
              <a:custGeom>
                <a:avLst/>
                <a:gdLst>
                  <a:gd name="T0" fmla="*/ 11 w 15"/>
                  <a:gd name="T1" fmla="*/ 10 h 10"/>
                  <a:gd name="T2" fmla="*/ 3 w 15"/>
                  <a:gd name="T3" fmla="*/ 7 h 10"/>
                  <a:gd name="T4" fmla="*/ 1 w 15"/>
                  <a:gd name="T5" fmla="*/ 6 h 10"/>
                  <a:gd name="T6" fmla="*/ 0 w 15"/>
                  <a:gd name="T7" fmla="*/ 3 h 10"/>
                  <a:gd name="T8" fmla="*/ 5 w 15"/>
                  <a:gd name="T9" fmla="*/ 1 h 10"/>
                  <a:gd name="T10" fmla="*/ 11 w 15"/>
                  <a:gd name="T11" fmla="*/ 1 h 10"/>
                  <a:gd name="T12" fmla="*/ 13 w 15"/>
                  <a:gd name="T13" fmla="*/ 1 h 10"/>
                  <a:gd name="T14" fmla="*/ 15 w 15"/>
                  <a:gd name="T15" fmla="*/ 0 h 10"/>
                  <a:gd name="T16" fmla="*/ 14 w 15"/>
                  <a:gd name="T17" fmla="*/ 2 h 10"/>
                  <a:gd name="T18" fmla="*/ 13 w 15"/>
                  <a:gd name="T19" fmla="*/ 6 h 10"/>
                  <a:gd name="T20" fmla="*/ 12 w 15"/>
                  <a:gd name="T21" fmla="*/ 10 h 10"/>
                  <a:gd name="T22" fmla="*/ 11 w 15"/>
                  <a:gd name="T23" fmla="*/ 10 h 10"/>
                  <a:gd name="T24" fmla="*/ 3 w 15"/>
                  <a:gd name="T25" fmla="*/ 3 h 10"/>
                  <a:gd name="T26" fmla="*/ 2 w 15"/>
                  <a:gd name="T27" fmla="*/ 4 h 10"/>
                  <a:gd name="T28" fmla="*/ 2 w 15"/>
                  <a:gd name="T29" fmla="*/ 4 h 10"/>
                  <a:gd name="T30" fmla="*/ 4 w 15"/>
                  <a:gd name="T31" fmla="*/ 5 h 10"/>
                  <a:gd name="T32" fmla="*/ 10 w 15"/>
                  <a:gd name="T33" fmla="*/ 8 h 10"/>
                  <a:gd name="T34" fmla="*/ 11 w 15"/>
                  <a:gd name="T35" fmla="*/ 6 h 10"/>
                  <a:gd name="T36" fmla="*/ 12 w 15"/>
                  <a:gd name="T37" fmla="*/ 3 h 10"/>
                  <a:gd name="T38" fmla="*/ 11 w 15"/>
                  <a:gd name="T39" fmla="*/ 3 h 10"/>
                  <a:gd name="T40" fmla="*/ 4 w 15"/>
                  <a:gd name="T41" fmla="*/ 3 h 10"/>
                  <a:gd name="T42" fmla="*/ 3 w 15"/>
                  <a:gd name="T4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0">
                    <a:moveTo>
                      <a:pt x="11" y="10"/>
                    </a:moveTo>
                    <a:cubicBezTo>
                      <a:pt x="9" y="10"/>
                      <a:pt x="6" y="9"/>
                      <a:pt x="3" y="7"/>
                    </a:cubicBezTo>
                    <a:cubicBezTo>
                      <a:pt x="2" y="6"/>
                      <a:pt x="2" y="6"/>
                      <a:pt x="1" y="6"/>
                    </a:cubicBezTo>
                    <a:cubicBezTo>
                      <a:pt x="0" y="5"/>
                      <a:pt x="0" y="4"/>
                      <a:pt x="0" y="3"/>
                    </a:cubicBezTo>
                    <a:cubicBezTo>
                      <a:pt x="0" y="1"/>
                      <a:pt x="3" y="0"/>
                      <a:pt x="5" y="1"/>
                    </a:cubicBezTo>
                    <a:cubicBezTo>
                      <a:pt x="6" y="2"/>
                      <a:pt x="9" y="2"/>
                      <a:pt x="11" y="1"/>
                    </a:cubicBezTo>
                    <a:cubicBezTo>
                      <a:pt x="12" y="1"/>
                      <a:pt x="12" y="1"/>
                      <a:pt x="13" y="1"/>
                    </a:cubicBezTo>
                    <a:cubicBezTo>
                      <a:pt x="15" y="0"/>
                      <a:pt x="15" y="0"/>
                      <a:pt x="15" y="0"/>
                    </a:cubicBezTo>
                    <a:cubicBezTo>
                      <a:pt x="14" y="2"/>
                      <a:pt x="14" y="2"/>
                      <a:pt x="14" y="2"/>
                    </a:cubicBezTo>
                    <a:cubicBezTo>
                      <a:pt x="14" y="2"/>
                      <a:pt x="13" y="5"/>
                      <a:pt x="13" y="6"/>
                    </a:cubicBezTo>
                    <a:cubicBezTo>
                      <a:pt x="12" y="10"/>
                      <a:pt x="12" y="10"/>
                      <a:pt x="12" y="10"/>
                    </a:cubicBezTo>
                    <a:cubicBezTo>
                      <a:pt x="11" y="10"/>
                      <a:pt x="11" y="10"/>
                      <a:pt x="11" y="10"/>
                    </a:cubicBezTo>
                    <a:close/>
                    <a:moveTo>
                      <a:pt x="3" y="3"/>
                    </a:moveTo>
                    <a:cubicBezTo>
                      <a:pt x="2" y="3"/>
                      <a:pt x="2" y="3"/>
                      <a:pt x="2" y="4"/>
                    </a:cubicBezTo>
                    <a:cubicBezTo>
                      <a:pt x="2" y="4"/>
                      <a:pt x="2" y="4"/>
                      <a:pt x="2" y="4"/>
                    </a:cubicBezTo>
                    <a:cubicBezTo>
                      <a:pt x="3" y="4"/>
                      <a:pt x="3" y="5"/>
                      <a:pt x="4" y="5"/>
                    </a:cubicBezTo>
                    <a:cubicBezTo>
                      <a:pt x="6" y="6"/>
                      <a:pt x="9" y="8"/>
                      <a:pt x="10" y="8"/>
                    </a:cubicBezTo>
                    <a:cubicBezTo>
                      <a:pt x="11" y="8"/>
                      <a:pt x="11" y="7"/>
                      <a:pt x="11" y="6"/>
                    </a:cubicBezTo>
                    <a:cubicBezTo>
                      <a:pt x="11" y="5"/>
                      <a:pt x="12" y="4"/>
                      <a:pt x="12" y="3"/>
                    </a:cubicBezTo>
                    <a:cubicBezTo>
                      <a:pt x="12" y="3"/>
                      <a:pt x="11" y="3"/>
                      <a:pt x="11" y="3"/>
                    </a:cubicBezTo>
                    <a:cubicBezTo>
                      <a:pt x="9" y="4"/>
                      <a:pt x="6" y="4"/>
                      <a:pt x="4" y="3"/>
                    </a:cubicBezTo>
                    <a:cubicBezTo>
                      <a:pt x="3" y="3"/>
                      <a:pt x="3" y="3"/>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65" name="Freeform 374"/>
              <p:cNvSpPr/>
              <p:nvPr/>
            </p:nvSpPr>
            <p:spPr bwMode="auto">
              <a:xfrm>
                <a:off x="4583113" y="2139777"/>
                <a:ext cx="9525" cy="14288"/>
              </a:xfrm>
              <a:custGeom>
                <a:avLst/>
                <a:gdLst>
                  <a:gd name="T0" fmla="*/ 1 w 4"/>
                  <a:gd name="T1" fmla="*/ 4 h 5"/>
                  <a:gd name="T2" fmla="*/ 3 w 4"/>
                  <a:gd name="T3" fmla="*/ 0 h 5"/>
                  <a:gd name="T4" fmla="*/ 1 w 4"/>
                  <a:gd name="T5" fmla="*/ 4 h 5"/>
                </a:gdLst>
                <a:ahLst/>
                <a:cxnLst>
                  <a:cxn ang="0">
                    <a:pos x="T0" y="T1"/>
                  </a:cxn>
                  <a:cxn ang="0">
                    <a:pos x="T2" y="T3"/>
                  </a:cxn>
                  <a:cxn ang="0">
                    <a:pos x="T4" y="T5"/>
                  </a:cxn>
                </a:cxnLst>
                <a:rect l="0" t="0" r="r" b="b"/>
                <a:pathLst>
                  <a:path w="4" h="5">
                    <a:moveTo>
                      <a:pt x="1" y="4"/>
                    </a:moveTo>
                    <a:cubicBezTo>
                      <a:pt x="4" y="5"/>
                      <a:pt x="4" y="2"/>
                      <a:pt x="3" y="0"/>
                    </a:cubicBezTo>
                    <a:cubicBezTo>
                      <a:pt x="1" y="1"/>
                      <a:pt x="0" y="2"/>
                      <a:pt x="1"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66" name="Freeform 375"/>
              <p:cNvSpPr/>
              <p:nvPr/>
            </p:nvSpPr>
            <p:spPr bwMode="auto">
              <a:xfrm>
                <a:off x="4583113" y="2138190"/>
                <a:ext cx="12700" cy="15875"/>
              </a:xfrm>
              <a:custGeom>
                <a:avLst/>
                <a:gdLst>
                  <a:gd name="T0" fmla="*/ 2 w 5"/>
                  <a:gd name="T1" fmla="*/ 6 h 6"/>
                  <a:gd name="T2" fmla="*/ 2 w 5"/>
                  <a:gd name="T3" fmla="*/ 6 h 6"/>
                  <a:gd name="T4" fmla="*/ 1 w 5"/>
                  <a:gd name="T5" fmla="*/ 6 h 6"/>
                  <a:gd name="T6" fmla="*/ 1 w 5"/>
                  <a:gd name="T7" fmla="*/ 6 h 6"/>
                  <a:gd name="T8" fmla="*/ 0 w 5"/>
                  <a:gd name="T9" fmla="*/ 5 h 6"/>
                  <a:gd name="T10" fmla="*/ 0 w 5"/>
                  <a:gd name="T11" fmla="*/ 3 h 6"/>
                  <a:gd name="T12" fmla="*/ 2 w 5"/>
                  <a:gd name="T13" fmla="*/ 0 h 6"/>
                  <a:gd name="T14" fmla="*/ 3 w 5"/>
                  <a:gd name="T15" fmla="*/ 0 h 6"/>
                  <a:gd name="T16" fmla="*/ 3 w 5"/>
                  <a:gd name="T17" fmla="*/ 1 h 6"/>
                  <a:gd name="T18" fmla="*/ 4 w 5"/>
                  <a:gd name="T19" fmla="*/ 5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1" y="6"/>
                    </a:cubicBezTo>
                    <a:cubicBezTo>
                      <a:pt x="1" y="6"/>
                      <a:pt x="1" y="6"/>
                      <a:pt x="1" y="6"/>
                    </a:cubicBezTo>
                    <a:cubicBezTo>
                      <a:pt x="0" y="5"/>
                      <a:pt x="0" y="5"/>
                      <a:pt x="0" y="5"/>
                    </a:cubicBezTo>
                    <a:cubicBezTo>
                      <a:pt x="0" y="4"/>
                      <a:pt x="0" y="3"/>
                      <a:pt x="0" y="3"/>
                    </a:cubicBezTo>
                    <a:cubicBezTo>
                      <a:pt x="0" y="2"/>
                      <a:pt x="1" y="1"/>
                      <a:pt x="2" y="0"/>
                    </a:cubicBezTo>
                    <a:cubicBezTo>
                      <a:pt x="3" y="0"/>
                      <a:pt x="3" y="0"/>
                      <a:pt x="3" y="0"/>
                    </a:cubicBezTo>
                    <a:cubicBezTo>
                      <a:pt x="3" y="1"/>
                      <a:pt x="3" y="1"/>
                      <a:pt x="3" y="1"/>
                    </a:cubicBezTo>
                    <a:cubicBezTo>
                      <a:pt x="4" y="2"/>
                      <a:pt x="5" y="4"/>
                      <a:pt x="4" y="5"/>
                    </a:cubicBezTo>
                    <a:cubicBezTo>
                      <a:pt x="4" y="5"/>
                      <a:pt x="3" y="6"/>
                      <a:pt x="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67" name="Freeform 376"/>
              <p:cNvSpPr/>
              <p:nvPr/>
            </p:nvSpPr>
            <p:spPr bwMode="auto">
              <a:xfrm>
                <a:off x="4576763" y="2088977"/>
                <a:ext cx="3175" cy="4763"/>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68" name="Freeform 377"/>
              <p:cNvSpPr/>
              <p:nvPr/>
            </p:nvSpPr>
            <p:spPr bwMode="auto">
              <a:xfrm>
                <a:off x="4572000" y="2085802"/>
                <a:ext cx="11113" cy="15875"/>
              </a:xfrm>
              <a:custGeom>
                <a:avLst/>
                <a:gdLst>
                  <a:gd name="T0" fmla="*/ 0 w 4"/>
                  <a:gd name="T1" fmla="*/ 6 h 6"/>
                  <a:gd name="T2" fmla="*/ 1 w 4"/>
                  <a:gd name="T3" fmla="*/ 3 h 6"/>
                  <a:gd name="T4" fmla="*/ 2 w 4"/>
                  <a:gd name="T5" fmla="*/ 1 h 6"/>
                  <a:gd name="T6" fmla="*/ 3 w 4"/>
                  <a:gd name="T7" fmla="*/ 0 h 6"/>
                  <a:gd name="T8" fmla="*/ 4 w 4"/>
                  <a:gd name="T9" fmla="*/ 2 h 6"/>
                  <a:gd name="T10" fmla="*/ 3 w 4"/>
                  <a:gd name="T11" fmla="*/ 3 h 6"/>
                  <a:gd name="T12" fmla="*/ 2 w 4"/>
                  <a:gd name="T13" fmla="*/ 4 h 6"/>
                  <a:gd name="T14" fmla="*/ 0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6"/>
                    </a:moveTo>
                    <a:cubicBezTo>
                      <a:pt x="1" y="3"/>
                      <a:pt x="1" y="3"/>
                      <a:pt x="1" y="3"/>
                    </a:cubicBezTo>
                    <a:cubicBezTo>
                      <a:pt x="1" y="1"/>
                      <a:pt x="2" y="1"/>
                      <a:pt x="2" y="1"/>
                    </a:cubicBezTo>
                    <a:cubicBezTo>
                      <a:pt x="2" y="0"/>
                      <a:pt x="3" y="0"/>
                      <a:pt x="3" y="0"/>
                    </a:cubicBezTo>
                    <a:cubicBezTo>
                      <a:pt x="4" y="2"/>
                      <a:pt x="4" y="2"/>
                      <a:pt x="4" y="2"/>
                    </a:cubicBezTo>
                    <a:cubicBezTo>
                      <a:pt x="4" y="2"/>
                      <a:pt x="3" y="3"/>
                      <a:pt x="3" y="3"/>
                    </a:cubicBezTo>
                    <a:cubicBezTo>
                      <a:pt x="3" y="3"/>
                      <a:pt x="2" y="3"/>
                      <a:pt x="2" y="4"/>
                    </a:cubicBezTo>
                    <a:lnTo>
                      <a:pt x="0"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69" name="Freeform 378"/>
              <p:cNvSpPr/>
              <p:nvPr/>
            </p:nvSpPr>
            <p:spPr bwMode="auto">
              <a:xfrm>
                <a:off x="4562475" y="2079452"/>
                <a:ext cx="39688" cy="52388"/>
              </a:xfrm>
              <a:custGeom>
                <a:avLst/>
                <a:gdLst>
                  <a:gd name="T0" fmla="*/ 6 w 14"/>
                  <a:gd name="T1" fmla="*/ 5 h 19"/>
                  <a:gd name="T2" fmla="*/ 7 w 14"/>
                  <a:gd name="T3" fmla="*/ 9 h 19"/>
                  <a:gd name="T4" fmla="*/ 8 w 14"/>
                  <a:gd name="T5" fmla="*/ 3 h 19"/>
                  <a:gd name="T6" fmla="*/ 13 w 14"/>
                  <a:gd name="T7" fmla="*/ 3 h 19"/>
                  <a:gd name="T8" fmla="*/ 12 w 14"/>
                  <a:gd name="T9" fmla="*/ 7 h 19"/>
                  <a:gd name="T10" fmla="*/ 9 w 14"/>
                  <a:gd name="T11" fmla="*/ 11 h 19"/>
                  <a:gd name="T12" fmla="*/ 9 w 14"/>
                  <a:gd name="T13" fmla="*/ 19 h 19"/>
                  <a:gd name="T14" fmla="*/ 6 w 14"/>
                  <a:gd name="T15" fmla="*/ 15 h 19"/>
                  <a:gd name="T16" fmla="*/ 0 w 14"/>
                  <a:gd name="T17" fmla="*/ 15 h 19"/>
                  <a:gd name="T18" fmla="*/ 3 w 14"/>
                  <a:gd name="T19" fmla="*/ 15 h 19"/>
                  <a:gd name="T20" fmla="*/ 1 w 14"/>
                  <a:gd name="T21" fmla="*/ 14 h 19"/>
                  <a:gd name="T22" fmla="*/ 5 w 14"/>
                  <a:gd name="T23" fmla="*/ 13 h 19"/>
                  <a:gd name="T24" fmla="*/ 6 w 14"/>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9">
                    <a:moveTo>
                      <a:pt x="6" y="5"/>
                    </a:moveTo>
                    <a:cubicBezTo>
                      <a:pt x="7" y="7"/>
                      <a:pt x="4" y="8"/>
                      <a:pt x="7" y="9"/>
                    </a:cubicBezTo>
                    <a:cubicBezTo>
                      <a:pt x="7" y="8"/>
                      <a:pt x="7" y="3"/>
                      <a:pt x="8" y="3"/>
                    </a:cubicBezTo>
                    <a:cubicBezTo>
                      <a:pt x="10" y="2"/>
                      <a:pt x="13" y="0"/>
                      <a:pt x="13" y="3"/>
                    </a:cubicBezTo>
                    <a:cubicBezTo>
                      <a:pt x="14" y="4"/>
                      <a:pt x="13" y="6"/>
                      <a:pt x="12" y="7"/>
                    </a:cubicBezTo>
                    <a:cubicBezTo>
                      <a:pt x="14" y="9"/>
                      <a:pt x="12" y="12"/>
                      <a:pt x="9" y="11"/>
                    </a:cubicBezTo>
                    <a:cubicBezTo>
                      <a:pt x="9" y="14"/>
                      <a:pt x="9" y="16"/>
                      <a:pt x="9" y="19"/>
                    </a:cubicBezTo>
                    <a:cubicBezTo>
                      <a:pt x="8" y="18"/>
                      <a:pt x="8" y="16"/>
                      <a:pt x="6" y="15"/>
                    </a:cubicBezTo>
                    <a:cubicBezTo>
                      <a:pt x="4" y="14"/>
                      <a:pt x="2" y="17"/>
                      <a:pt x="0" y="15"/>
                    </a:cubicBezTo>
                    <a:cubicBezTo>
                      <a:pt x="1" y="15"/>
                      <a:pt x="2" y="15"/>
                      <a:pt x="3" y="15"/>
                    </a:cubicBezTo>
                    <a:cubicBezTo>
                      <a:pt x="2" y="15"/>
                      <a:pt x="2" y="14"/>
                      <a:pt x="1" y="14"/>
                    </a:cubicBezTo>
                    <a:cubicBezTo>
                      <a:pt x="3" y="14"/>
                      <a:pt x="4" y="13"/>
                      <a:pt x="5" y="13"/>
                    </a:cubicBezTo>
                    <a:cubicBezTo>
                      <a:pt x="0" y="14"/>
                      <a:pt x="5" y="7"/>
                      <a:pt x="6"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70" name="Freeform 379"/>
              <p:cNvSpPr>
                <a:spLocks noEditPoints="1"/>
              </p:cNvSpPr>
              <p:nvPr/>
            </p:nvSpPr>
            <p:spPr bwMode="auto">
              <a:xfrm>
                <a:off x="4552950" y="2082627"/>
                <a:ext cx="50800" cy="55563"/>
              </a:xfrm>
              <a:custGeom>
                <a:avLst/>
                <a:gdLst>
                  <a:gd name="T0" fmla="*/ 14 w 19"/>
                  <a:gd name="T1" fmla="*/ 20 h 20"/>
                  <a:gd name="T2" fmla="*/ 13 w 19"/>
                  <a:gd name="T3" fmla="*/ 19 h 20"/>
                  <a:gd name="T4" fmla="*/ 11 w 19"/>
                  <a:gd name="T5" fmla="*/ 17 h 20"/>
                  <a:gd name="T6" fmla="*/ 10 w 19"/>
                  <a:gd name="T7" fmla="*/ 15 h 20"/>
                  <a:gd name="T8" fmla="*/ 10 w 19"/>
                  <a:gd name="T9" fmla="*/ 15 h 20"/>
                  <a:gd name="T10" fmla="*/ 8 w 19"/>
                  <a:gd name="T11" fmla="*/ 15 h 20"/>
                  <a:gd name="T12" fmla="*/ 7 w 19"/>
                  <a:gd name="T13" fmla="*/ 15 h 20"/>
                  <a:gd name="T14" fmla="*/ 3 w 19"/>
                  <a:gd name="T15" fmla="*/ 15 h 20"/>
                  <a:gd name="T16" fmla="*/ 0 w 19"/>
                  <a:gd name="T17" fmla="*/ 13 h 20"/>
                  <a:gd name="T18" fmla="*/ 3 w 19"/>
                  <a:gd name="T19" fmla="*/ 13 h 20"/>
                  <a:gd name="T20" fmla="*/ 3 w 19"/>
                  <a:gd name="T21" fmla="*/ 13 h 20"/>
                  <a:gd name="T22" fmla="*/ 5 w 19"/>
                  <a:gd name="T23" fmla="*/ 12 h 20"/>
                  <a:gd name="T24" fmla="*/ 6 w 19"/>
                  <a:gd name="T25" fmla="*/ 12 h 20"/>
                  <a:gd name="T26" fmla="*/ 6 w 19"/>
                  <a:gd name="T27" fmla="*/ 12 h 20"/>
                  <a:gd name="T28" fmla="*/ 8 w 19"/>
                  <a:gd name="T29" fmla="*/ 5 h 20"/>
                  <a:gd name="T30" fmla="*/ 9 w 19"/>
                  <a:gd name="T31" fmla="*/ 4 h 20"/>
                  <a:gd name="T32" fmla="*/ 9 w 19"/>
                  <a:gd name="T33" fmla="*/ 2 h 20"/>
                  <a:gd name="T34" fmla="*/ 10 w 19"/>
                  <a:gd name="T35" fmla="*/ 3 h 20"/>
                  <a:gd name="T36" fmla="*/ 12 w 19"/>
                  <a:gd name="T37" fmla="*/ 1 h 20"/>
                  <a:gd name="T38" fmla="*/ 13 w 19"/>
                  <a:gd name="T39" fmla="*/ 0 h 20"/>
                  <a:gd name="T40" fmla="*/ 16 w 19"/>
                  <a:gd name="T41" fmla="*/ 0 h 20"/>
                  <a:gd name="T42" fmla="*/ 18 w 19"/>
                  <a:gd name="T43" fmla="*/ 2 h 20"/>
                  <a:gd name="T44" fmla="*/ 17 w 19"/>
                  <a:gd name="T45" fmla="*/ 6 h 20"/>
                  <a:gd name="T46" fmla="*/ 18 w 19"/>
                  <a:gd name="T47" fmla="*/ 9 h 20"/>
                  <a:gd name="T48" fmla="*/ 14 w 19"/>
                  <a:gd name="T49" fmla="*/ 11 h 20"/>
                  <a:gd name="T50" fmla="*/ 14 w 19"/>
                  <a:gd name="T51" fmla="*/ 20 h 20"/>
                  <a:gd name="T52" fmla="*/ 9 w 19"/>
                  <a:gd name="T53" fmla="*/ 13 h 20"/>
                  <a:gd name="T54" fmla="*/ 11 w 19"/>
                  <a:gd name="T55" fmla="*/ 13 h 20"/>
                  <a:gd name="T56" fmla="*/ 12 w 19"/>
                  <a:gd name="T57" fmla="*/ 15 h 20"/>
                  <a:gd name="T58" fmla="*/ 12 w 19"/>
                  <a:gd name="T59" fmla="*/ 10 h 20"/>
                  <a:gd name="T60" fmla="*/ 11 w 19"/>
                  <a:gd name="T61" fmla="*/ 9 h 20"/>
                  <a:gd name="T62" fmla="*/ 9 w 19"/>
                  <a:gd name="T63" fmla="*/ 7 h 20"/>
                  <a:gd name="T64" fmla="*/ 8 w 19"/>
                  <a:gd name="T65" fmla="*/ 11 h 20"/>
                  <a:gd name="T66" fmla="*/ 9 w 19"/>
                  <a:gd name="T67" fmla="*/ 11 h 20"/>
                  <a:gd name="T68" fmla="*/ 9 w 19"/>
                  <a:gd name="T69" fmla="*/ 13 h 20"/>
                  <a:gd name="T70" fmla="*/ 12 w 19"/>
                  <a:gd name="T71" fmla="*/ 9 h 20"/>
                  <a:gd name="T72" fmla="*/ 14 w 19"/>
                  <a:gd name="T73" fmla="*/ 9 h 20"/>
                  <a:gd name="T74" fmla="*/ 16 w 19"/>
                  <a:gd name="T75" fmla="*/ 8 h 20"/>
                  <a:gd name="T76" fmla="*/ 15 w 19"/>
                  <a:gd name="T77" fmla="*/ 7 h 20"/>
                  <a:gd name="T78" fmla="*/ 14 w 19"/>
                  <a:gd name="T79" fmla="*/ 6 h 20"/>
                  <a:gd name="T80" fmla="*/ 15 w 19"/>
                  <a:gd name="T81" fmla="*/ 5 h 20"/>
                  <a:gd name="T82" fmla="*/ 17 w 19"/>
                  <a:gd name="T83" fmla="*/ 2 h 20"/>
                  <a:gd name="T84" fmla="*/ 16 w 19"/>
                  <a:gd name="T85" fmla="*/ 2 h 20"/>
                  <a:gd name="T86" fmla="*/ 13 w 19"/>
                  <a:gd name="T87" fmla="*/ 2 h 20"/>
                  <a:gd name="T88" fmla="*/ 12 w 19"/>
                  <a:gd name="T89" fmla="*/ 3 h 20"/>
                  <a:gd name="T90" fmla="*/ 12 w 19"/>
                  <a:gd name="T91" fmla="*/ 8 h 20"/>
                  <a:gd name="T92" fmla="*/ 12 w 19"/>
                  <a:gd name="T93"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0">
                    <a:moveTo>
                      <a:pt x="14" y="20"/>
                    </a:moveTo>
                    <a:cubicBezTo>
                      <a:pt x="13" y="19"/>
                      <a:pt x="13" y="19"/>
                      <a:pt x="13" y="19"/>
                    </a:cubicBezTo>
                    <a:cubicBezTo>
                      <a:pt x="12" y="18"/>
                      <a:pt x="11" y="17"/>
                      <a:pt x="11" y="17"/>
                    </a:cubicBezTo>
                    <a:cubicBezTo>
                      <a:pt x="11" y="16"/>
                      <a:pt x="10" y="15"/>
                      <a:pt x="10" y="15"/>
                    </a:cubicBezTo>
                    <a:cubicBezTo>
                      <a:pt x="10" y="15"/>
                      <a:pt x="10" y="15"/>
                      <a:pt x="10" y="15"/>
                    </a:cubicBezTo>
                    <a:cubicBezTo>
                      <a:pt x="8" y="15"/>
                      <a:pt x="8" y="15"/>
                      <a:pt x="8" y="15"/>
                    </a:cubicBezTo>
                    <a:cubicBezTo>
                      <a:pt x="8" y="15"/>
                      <a:pt x="8" y="15"/>
                      <a:pt x="7" y="15"/>
                    </a:cubicBezTo>
                    <a:cubicBezTo>
                      <a:pt x="6" y="16"/>
                      <a:pt x="4" y="16"/>
                      <a:pt x="3" y="15"/>
                    </a:cubicBezTo>
                    <a:cubicBezTo>
                      <a:pt x="0" y="13"/>
                      <a:pt x="0" y="13"/>
                      <a:pt x="0" y="13"/>
                    </a:cubicBezTo>
                    <a:cubicBezTo>
                      <a:pt x="3" y="13"/>
                      <a:pt x="3" y="13"/>
                      <a:pt x="3" y="13"/>
                    </a:cubicBezTo>
                    <a:cubicBezTo>
                      <a:pt x="3" y="13"/>
                      <a:pt x="3" y="13"/>
                      <a:pt x="3" y="13"/>
                    </a:cubicBezTo>
                    <a:cubicBezTo>
                      <a:pt x="5" y="12"/>
                      <a:pt x="5" y="12"/>
                      <a:pt x="5" y="12"/>
                    </a:cubicBezTo>
                    <a:cubicBezTo>
                      <a:pt x="5" y="12"/>
                      <a:pt x="6" y="12"/>
                      <a:pt x="6" y="12"/>
                    </a:cubicBezTo>
                    <a:cubicBezTo>
                      <a:pt x="6" y="12"/>
                      <a:pt x="6" y="12"/>
                      <a:pt x="6" y="12"/>
                    </a:cubicBezTo>
                    <a:cubicBezTo>
                      <a:pt x="5" y="10"/>
                      <a:pt x="6" y="8"/>
                      <a:pt x="8" y="5"/>
                    </a:cubicBezTo>
                    <a:cubicBezTo>
                      <a:pt x="8" y="4"/>
                      <a:pt x="9" y="4"/>
                      <a:pt x="9" y="4"/>
                    </a:cubicBezTo>
                    <a:cubicBezTo>
                      <a:pt x="9" y="2"/>
                      <a:pt x="9" y="2"/>
                      <a:pt x="9" y="2"/>
                    </a:cubicBezTo>
                    <a:cubicBezTo>
                      <a:pt x="10" y="3"/>
                      <a:pt x="10" y="3"/>
                      <a:pt x="10" y="3"/>
                    </a:cubicBezTo>
                    <a:cubicBezTo>
                      <a:pt x="10" y="2"/>
                      <a:pt x="11" y="1"/>
                      <a:pt x="12" y="1"/>
                    </a:cubicBezTo>
                    <a:cubicBezTo>
                      <a:pt x="12" y="1"/>
                      <a:pt x="12" y="1"/>
                      <a:pt x="13" y="0"/>
                    </a:cubicBezTo>
                    <a:cubicBezTo>
                      <a:pt x="14" y="0"/>
                      <a:pt x="15" y="0"/>
                      <a:pt x="16" y="0"/>
                    </a:cubicBezTo>
                    <a:cubicBezTo>
                      <a:pt x="17" y="0"/>
                      <a:pt x="18" y="0"/>
                      <a:pt x="18" y="2"/>
                    </a:cubicBezTo>
                    <a:cubicBezTo>
                      <a:pt x="19" y="3"/>
                      <a:pt x="18" y="5"/>
                      <a:pt x="17" y="6"/>
                    </a:cubicBezTo>
                    <a:cubicBezTo>
                      <a:pt x="18" y="7"/>
                      <a:pt x="18" y="8"/>
                      <a:pt x="18" y="9"/>
                    </a:cubicBezTo>
                    <a:cubicBezTo>
                      <a:pt x="17" y="11"/>
                      <a:pt x="16" y="12"/>
                      <a:pt x="14" y="11"/>
                    </a:cubicBezTo>
                    <a:lnTo>
                      <a:pt x="14" y="20"/>
                    </a:lnTo>
                    <a:close/>
                    <a:moveTo>
                      <a:pt x="9" y="13"/>
                    </a:moveTo>
                    <a:cubicBezTo>
                      <a:pt x="10" y="13"/>
                      <a:pt x="10" y="13"/>
                      <a:pt x="11" y="13"/>
                    </a:cubicBezTo>
                    <a:cubicBezTo>
                      <a:pt x="12" y="14"/>
                      <a:pt x="12" y="14"/>
                      <a:pt x="12" y="15"/>
                    </a:cubicBezTo>
                    <a:cubicBezTo>
                      <a:pt x="12" y="10"/>
                      <a:pt x="12" y="10"/>
                      <a:pt x="12" y="10"/>
                    </a:cubicBezTo>
                    <a:cubicBezTo>
                      <a:pt x="11" y="9"/>
                      <a:pt x="11" y="9"/>
                      <a:pt x="11" y="9"/>
                    </a:cubicBezTo>
                    <a:cubicBezTo>
                      <a:pt x="10" y="9"/>
                      <a:pt x="9" y="8"/>
                      <a:pt x="9" y="7"/>
                    </a:cubicBezTo>
                    <a:cubicBezTo>
                      <a:pt x="8" y="9"/>
                      <a:pt x="7" y="10"/>
                      <a:pt x="8" y="11"/>
                    </a:cubicBezTo>
                    <a:cubicBezTo>
                      <a:pt x="8" y="11"/>
                      <a:pt x="8" y="11"/>
                      <a:pt x="9" y="11"/>
                    </a:cubicBezTo>
                    <a:cubicBezTo>
                      <a:pt x="9" y="13"/>
                      <a:pt x="9" y="13"/>
                      <a:pt x="9" y="13"/>
                    </a:cubicBezTo>
                    <a:close/>
                    <a:moveTo>
                      <a:pt x="12" y="9"/>
                    </a:moveTo>
                    <a:cubicBezTo>
                      <a:pt x="14" y="9"/>
                      <a:pt x="14" y="9"/>
                      <a:pt x="14" y="9"/>
                    </a:cubicBezTo>
                    <a:cubicBezTo>
                      <a:pt x="15" y="10"/>
                      <a:pt x="16" y="9"/>
                      <a:pt x="16" y="8"/>
                    </a:cubicBezTo>
                    <a:cubicBezTo>
                      <a:pt x="16" y="8"/>
                      <a:pt x="16" y="7"/>
                      <a:pt x="15" y="7"/>
                    </a:cubicBezTo>
                    <a:cubicBezTo>
                      <a:pt x="14" y="6"/>
                      <a:pt x="14" y="6"/>
                      <a:pt x="14" y="6"/>
                    </a:cubicBezTo>
                    <a:cubicBezTo>
                      <a:pt x="15" y="5"/>
                      <a:pt x="15" y="5"/>
                      <a:pt x="15" y="5"/>
                    </a:cubicBezTo>
                    <a:cubicBezTo>
                      <a:pt x="16" y="5"/>
                      <a:pt x="17" y="3"/>
                      <a:pt x="17" y="2"/>
                    </a:cubicBezTo>
                    <a:cubicBezTo>
                      <a:pt x="16" y="2"/>
                      <a:pt x="16" y="2"/>
                      <a:pt x="16" y="2"/>
                    </a:cubicBezTo>
                    <a:cubicBezTo>
                      <a:pt x="15" y="2"/>
                      <a:pt x="14" y="2"/>
                      <a:pt x="13" y="2"/>
                    </a:cubicBezTo>
                    <a:cubicBezTo>
                      <a:pt x="13" y="2"/>
                      <a:pt x="13" y="3"/>
                      <a:pt x="12" y="3"/>
                    </a:cubicBezTo>
                    <a:cubicBezTo>
                      <a:pt x="12" y="4"/>
                      <a:pt x="12" y="7"/>
                      <a:pt x="12" y="8"/>
                    </a:cubicBezTo>
                    <a:cubicBezTo>
                      <a:pt x="12" y="9"/>
                      <a:pt x="12" y="9"/>
                      <a:pt x="12"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71" name="Freeform 380"/>
              <p:cNvSpPr/>
              <p:nvPr/>
            </p:nvSpPr>
            <p:spPr bwMode="auto">
              <a:xfrm>
                <a:off x="4418013" y="2266777"/>
                <a:ext cx="46038" cy="69850"/>
              </a:xfrm>
              <a:custGeom>
                <a:avLst/>
                <a:gdLst>
                  <a:gd name="T0" fmla="*/ 5 w 17"/>
                  <a:gd name="T1" fmla="*/ 2 h 26"/>
                  <a:gd name="T2" fmla="*/ 4 w 17"/>
                  <a:gd name="T3" fmla="*/ 10 h 26"/>
                  <a:gd name="T4" fmla="*/ 5 w 17"/>
                  <a:gd name="T5" fmla="*/ 18 h 26"/>
                  <a:gd name="T6" fmla="*/ 5 w 17"/>
                  <a:gd name="T7" fmla="*/ 26 h 26"/>
                  <a:gd name="T8" fmla="*/ 10 w 17"/>
                  <a:gd name="T9" fmla="*/ 25 h 26"/>
                  <a:gd name="T10" fmla="*/ 12 w 17"/>
                  <a:gd name="T11" fmla="*/ 21 h 26"/>
                  <a:gd name="T12" fmla="*/ 11 w 17"/>
                  <a:gd name="T13" fmla="*/ 12 h 26"/>
                  <a:gd name="T14" fmla="*/ 15 w 17"/>
                  <a:gd name="T15" fmla="*/ 3 h 26"/>
                  <a:gd name="T16" fmla="*/ 8 w 17"/>
                  <a:gd name="T17" fmla="*/ 0 h 26"/>
                  <a:gd name="T18" fmla="*/ 5 w 17"/>
                  <a:gd name="T1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5" y="2"/>
                    </a:moveTo>
                    <a:cubicBezTo>
                      <a:pt x="5" y="5"/>
                      <a:pt x="5" y="7"/>
                      <a:pt x="4" y="10"/>
                    </a:cubicBezTo>
                    <a:cubicBezTo>
                      <a:pt x="4" y="12"/>
                      <a:pt x="0" y="21"/>
                      <a:pt x="5" y="18"/>
                    </a:cubicBezTo>
                    <a:cubicBezTo>
                      <a:pt x="5" y="21"/>
                      <a:pt x="5" y="23"/>
                      <a:pt x="5" y="26"/>
                    </a:cubicBezTo>
                    <a:cubicBezTo>
                      <a:pt x="6" y="25"/>
                      <a:pt x="8" y="25"/>
                      <a:pt x="10" y="25"/>
                    </a:cubicBezTo>
                    <a:cubicBezTo>
                      <a:pt x="9" y="25"/>
                      <a:pt x="12" y="21"/>
                      <a:pt x="12" y="21"/>
                    </a:cubicBezTo>
                    <a:cubicBezTo>
                      <a:pt x="12" y="19"/>
                      <a:pt x="10" y="13"/>
                      <a:pt x="11" y="12"/>
                    </a:cubicBezTo>
                    <a:cubicBezTo>
                      <a:pt x="13" y="10"/>
                      <a:pt x="12" y="6"/>
                      <a:pt x="15" y="3"/>
                    </a:cubicBezTo>
                    <a:cubicBezTo>
                      <a:pt x="17" y="0"/>
                      <a:pt x="8" y="2"/>
                      <a:pt x="8" y="0"/>
                    </a:cubicBezTo>
                    <a:cubicBezTo>
                      <a:pt x="7" y="1"/>
                      <a:pt x="5" y="1"/>
                      <a:pt x="5"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72" name="Freeform 381"/>
              <p:cNvSpPr>
                <a:spLocks noEditPoints="1"/>
              </p:cNvSpPr>
              <p:nvPr/>
            </p:nvSpPr>
            <p:spPr bwMode="auto">
              <a:xfrm>
                <a:off x="4421188" y="2263602"/>
                <a:ext cx="41275" cy="76200"/>
              </a:xfrm>
              <a:custGeom>
                <a:avLst/>
                <a:gdLst>
                  <a:gd name="T0" fmla="*/ 2 w 15"/>
                  <a:gd name="T1" fmla="*/ 28 h 28"/>
                  <a:gd name="T2" fmla="*/ 3 w 15"/>
                  <a:gd name="T3" fmla="*/ 26 h 28"/>
                  <a:gd name="T4" fmla="*/ 3 w 15"/>
                  <a:gd name="T5" fmla="*/ 21 h 28"/>
                  <a:gd name="T6" fmla="*/ 3 w 15"/>
                  <a:gd name="T7" fmla="*/ 21 h 28"/>
                  <a:gd name="T8" fmla="*/ 3 w 15"/>
                  <a:gd name="T9" fmla="*/ 21 h 28"/>
                  <a:gd name="T10" fmla="*/ 1 w 15"/>
                  <a:gd name="T11" fmla="*/ 20 h 28"/>
                  <a:gd name="T12" fmla="*/ 2 w 15"/>
                  <a:gd name="T13" fmla="*/ 12 h 28"/>
                  <a:gd name="T14" fmla="*/ 2 w 15"/>
                  <a:gd name="T15" fmla="*/ 11 h 28"/>
                  <a:gd name="T16" fmla="*/ 3 w 15"/>
                  <a:gd name="T17" fmla="*/ 3 h 28"/>
                  <a:gd name="T18" fmla="*/ 3 w 15"/>
                  <a:gd name="T19" fmla="*/ 2 h 28"/>
                  <a:gd name="T20" fmla="*/ 3 w 15"/>
                  <a:gd name="T21" fmla="*/ 2 h 28"/>
                  <a:gd name="T22" fmla="*/ 5 w 15"/>
                  <a:gd name="T23" fmla="*/ 1 h 28"/>
                  <a:gd name="T24" fmla="*/ 6 w 15"/>
                  <a:gd name="T25" fmla="*/ 0 h 28"/>
                  <a:gd name="T26" fmla="*/ 7 w 15"/>
                  <a:gd name="T27" fmla="*/ 0 h 28"/>
                  <a:gd name="T28" fmla="*/ 7 w 15"/>
                  <a:gd name="T29" fmla="*/ 1 h 28"/>
                  <a:gd name="T30" fmla="*/ 10 w 15"/>
                  <a:gd name="T31" fmla="*/ 1 h 28"/>
                  <a:gd name="T32" fmla="*/ 15 w 15"/>
                  <a:gd name="T33" fmla="*/ 3 h 28"/>
                  <a:gd name="T34" fmla="*/ 14 w 15"/>
                  <a:gd name="T35" fmla="*/ 5 h 28"/>
                  <a:gd name="T36" fmla="*/ 13 w 15"/>
                  <a:gd name="T37" fmla="*/ 9 h 28"/>
                  <a:gd name="T38" fmla="*/ 11 w 15"/>
                  <a:gd name="T39" fmla="*/ 14 h 28"/>
                  <a:gd name="T40" fmla="*/ 11 w 15"/>
                  <a:gd name="T41" fmla="*/ 18 h 28"/>
                  <a:gd name="T42" fmla="*/ 12 w 15"/>
                  <a:gd name="T43" fmla="*/ 22 h 28"/>
                  <a:gd name="T44" fmla="*/ 12 w 15"/>
                  <a:gd name="T45" fmla="*/ 23 h 28"/>
                  <a:gd name="T46" fmla="*/ 10 w 15"/>
                  <a:gd name="T47" fmla="*/ 26 h 28"/>
                  <a:gd name="T48" fmla="*/ 9 w 15"/>
                  <a:gd name="T49" fmla="*/ 26 h 28"/>
                  <a:gd name="T50" fmla="*/ 9 w 15"/>
                  <a:gd name="T51" fmla="*/ 27 h 28"/>
                  <a:gd name="T52" fmla="*/ 9 w 15"/>
                  <a:gd name="T53" fmla="*/ 27 h 28"/>
                  <a:gd name="T54" fmla="*/ 2 w 15"/>
                  <a:gd name="T55" fmla="*/ 28 h 28"/>
                  <a:gd name="T56" fmla="*/ 6 w 15"/>
                  <a:gd name="T57" fmla="*/ 18 h 28"/>
                  <a:gd name="T58" fmla="*/ 5 w 15"/>
                  <a:gd name="T59" fmla="*/ 19 h 28"/>
                  <a:gd name="T60" fmla="*/ 5 w 15"/>
                  <a:gd name="T61" fmla="*/ 25 h 28"/>
                  <a:gd name="T62" fmla="*/ 8 w 15"/>
                  <a:gd name="T63" fmla="*/ 25 h 28"/>
                  <a:gd name="T64" fmla="*/ 10 w 15"/>
                  <a:gd name="T65" fmla="*/ 21 h 28"/>
                  <a:gd name="T66" fmla="*/ 10 w 15"/>
                  <a:gd name="T67" fmla="*/ 21 h 28"/>
                  <a:gd name="T68" fmla="*/ 10 w 15"/>
                  <a:gd name="T69" fmla="*/ 19 h 28"/>
                  <a:gd name="T70" fmla="*/ 9 w 15"/>
                  <a:gd name="T71" fmla="*/ 13 h 28"/>
                  <a:gd name="T72" fmla="*/ 11 w 15"/>
                  <a:gd name="T73" fmla="*/ 9 h 28"/>
                  <a:gd name="T74" fmla="*/ 13 w 15"/>
                  <a:gd name="T75" fmla="*/ 4 h 28"/>
                  <a:gd name="T76" fmla="*/ 13 w 15"/>
                  <a:gd name="T77" fmla="*/ 4 h 28"/>
                  <a:gd name="T78" fmla="*/ 10 w 15"/>
                  <a:gd name="T79" fmla="*/ 3 h 28"/>
                  <a:gd name="T80" fmla="*/ 6 w 15"/>
                  <a:gd name="T81" fmla="*/ 2 h 28"/>
                  <a:gd name="T82" fmla="*/ 6 w 15"/>
                  <a:gd name="T83" fmla="*/ 2 h 28"/>
                  <a:gd name="T84" fmla="*/ 5 w 15"/>
                  <a:gd name="T85" fmla="*/ 3 h 28"/>
                  <a:gd name="T86" fmla="*/ 4 w 15"/>
                  <a:gd name="T87" fmla="*/ 11 h 28"/>
                  <a:gd name="T88" fmla="*/ 4 w 15"/>
                  <a:gd name="T89" fmla="*/ 12 h 28"/>
                  <a:gd name="T90" fmla="*/ 3 w 15"/>
                  <a:gd name="T91" fmla="*/ 19 h 28"/>
                  <a:gd name="T92" fmla="*/ 4 w 15"/>
                  <a:gd name="T93" fmla="*/ 18 h 28"/>
                  <a:gd name="T94" fmla="*/ 6 w 15"/>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 h="28">
                    <a:moveTo>
                      <a:pt x="2" y="28"/>
                    </a:moveTo>
                    <a:cubicBezTo>
                      <a:pt x="3" y="26"/>
                      <a:pt x="3" y="26"/>
                      <a:pt x="3" y="26"/>
                    </a:cubicBezTo>
                    <a:cubicBezTo>
                      <a:pt x="3" y="25"/>
                      <a:pt x="3" y="23"/>
                      <a:pt x="3" y="21"/>
                    </a:cubicBezTo>
                    <a:cubicBezTo>
                      <a:pt x="3" y="21"/>
                      <a:pt x="3" y="21"/>
                      <a:pt x="3" y="21"/>
                    </a:cubicBezTo>
                    <a:cubicBezTo>
                      <a:pt x="3" y="21"/>
                      <a:pt x="3" y="21"/>
                      <a:pt x="3" y="21"/>
                    </a:cubicBezTo>
                    <a:cubicBezTo>
                      <a:pt x="2" y="21"/>
                      <a:pt x="2" y="20"/>
                      <a:pt x="1" y="20"/>
                    </a:cubicBezTo>
                    <a:cubicBezTo>
                      <a:pt x="0" y="18"/>
                      <a:pt x="1" y="15"/>
                      <a:pt x="2" y="12"/>
                    </a:cubicBezTo>
                    <a:cubicBezTo>
                      <a:pt x="2" y="11"/>
                      <a:pt x="2" y="11"/>
                      <a:pt x="2" y="11"/>
                    </a:cubicBezTo>
                    <a:cubicBezTo>
                      <a:pt x="3" y="8"/>
                      <a:pt x="3" y="6"/>
                      <a:pt x="3" y="3"/>
                    </a:cubicBezTo>
                    <a:cubicBezTo>
                      <a:pt x="3" y="2"/>
                      <a:pt x="3" y="2"/>
                      <a:pt x="3" y="2"/>
                    </a:cubicBezTo>
                    <a:cubicBezTo>
                      <a:pt x="3" y="2"/>
                      <a:pt x="3" y="2"/>
                      <a:pt x="3" y="2"/>
                    </a:cubicBezTo>
                    <a:cubicBezTo>
                      <a:pt x="4" y="1"/>
                      <a:pt x="4" y="1"/>
                      <a:pt x="5" y="1"/>
                    </a:cubicBezTo>
                    <a:cubicBezTo>
                      <a:pt x="5" y="1"/>
                      <a:pt x="6" y="0"/>
                      <a:pt x="6" y="0"/>
                    </a:cubicBezTo>
                    <a:cubicBezTo>
                      <a:pt x="7" y="0"/>
                      <a:pt x="7" y="0"/>
                      <a:pt x="7" y="0"/>
                    </a:cubicBezTo>
                    <a:cubicBezTo>
                      <a:pt x="7" y="1"/>
                      <a:pt x="7" y="1"/>
                      <a:pt x="7" y="1"/>
                    </a:cubicBezTo>
                    <a:cubicBezTo>
                      <a:pt x="8" y="1"/>
                      <a:pt x="9" y="1"/>
                      <a:pt x="10" y="1"/>
                    </a:cubicBezTo>
                    <a:cubicBezTo>
                      <a:pt x="12" y="1"/>
                      <a:pt x="14" y="2"/>
                      <a:pt x="15" y="3"/>
                    </a:cubicBezTo>
                    <a:cubicBezTo>
                      <a:pt x="15" y="3"/>
                      <a:pt x="15" y="4"/>
                      <a:pt x="14" y="5"/>
                    </a:cubicBezTo>
                    <a:cubicBezTo>
                      <a:pt x="13" y="6"/>
                      <a:pt x="13" y="7"/>
                      <a:pt x="13" y="9"/>
                    </a:cubicBezTo>
                    <a:cubicBezTo>
                      <a:pt x="13" y="11"/>
                      <a:pt x="12" y="13"/>
                      <a:pt x="11" y="14"/>
                    </a:cubicBezTo>
                    <a:cubicBezTo>
                      <a:pt x="11" y="15"/>
                      <a:pt x="11" y="17"/>
                      <a:pt x="11" y="18"/>
                    </a:cubicBezTo>
                    <a:cubicBezTo>
                      <a:pt x="12" y="20"/>
                      <a:pt x="12" y="21"/>
                      <a:pt x="12" y="22"/>
                    </a:cubicBezTo>
                    <a:cubicBezTo>
                      <a:pt x="12" y="22"/>
                      <a:pt x="12" y="22"/>
                      <a:pt x="12" y="23"/>
                    </a:cubicBezTo>
                    <a:cubicBezTo>
                      <a:pt x="10" y="25"/>
                      <a:pt x="10" y="26"/>
                      <a:pt x="10" y="26"/>
                    </a:cubicBezTo>
                    <a:cubicBezTo>
                      <a:pt x="9" y="26"/>
                      <a:pt x="9" y="26"/>
                      <a:pt x="9" y="26"/>
                    </a:cubicBezTo>
                    <a:cubicBezTo>
                      <a:pt x="9" y="27"/>
                      <a:pt x="9" y="27"/>
                      <a:pt x="9" y="27"/>
                    </a:cubicBezTo>
                    <a:cubicBezTo>
                      <a:pt x="9" y="27"/>
                      <a:pt x="9" y="27"/>
                      <a:pt x="9" y="27"/>
                    </a:cubicBezTo>
                    <a:lnTo>
                      <a:pt x="2" y="28"/>
                    </a:lnTo>
                    <a:close/>
                    <a:moveTo>
                      <a:pt x="6" y="18"/>
                    </a:moveTo>
                    <a:cubicBezTo>
                      <a:pt x="5" y="19"/>
                      <a:pt x="5" y="19"/>
                      <a:pt x="5" y="19"/>
                    </a:cubicBezTo>
                    <a:cubicBezTo>
                      <a:pt x="5" y="21"/>
                      <a:pt x="5" y="23"/>
                      <a:pt x="5" y="25"/>
                    </a:cubicBezTo>
                    <a:cubicBezTo>
                      <a:pt x="8" y="25"/>
                      <a:pt x="8" y="25"/>
                      <a:pt x="8" y="25"/>
                    </a:cubicBezTo>
                    <a:cubicBezTo>
                      <a:pt x="8" y="24"/>
                      <a:pt x="9" y="23"/>
                      <a:pt x="10" y="21"/>
                    </a:cubicBezTo>
                    <a:cubicBezTo>
                      <a:pt x="10" y="21"/>
                      <a:pt x="10" y="21"/>
                      <a:pt x="10" y="21"/>
                    </a:cubicBezTo>
                    <a:cubicBezTo>
                      <a:pt x="10" y="21"/>
                      <a:pt x="10" y="20"/>
                      <a:pt x="10" y="19"/>
                    </a:cubicBezTo>
                    <a:cubicBezTo>
                      <a:pt x="9" y="16"/>
                      <a:pt x="8" y="14"/>
                      <a:pt x="9" y="13"/>
                    </a:cubicBezTo>
                    <a:cubicBezTo>
                      <a:pt x="10" y="12"/>
                      <a:pt x="11" y="10"/>
                      <a:pt x="11" y="9"/>
                    </a:cubicBezTo>
                    <a:cubicBezTo>
                      <a:pt x="11" y="7"/>
                      <a:pt x="12" y="5"/>
                      <a:pt x="13" y="4"/>
                    </a:cubicBezTo>
                    <a:cubicBezTo>
                      <a:pt x="13" y="4"/>
                      <a:pt x="13" y="4"/>
                      <a:pt x="13" y="4"/>
                    </a:cubicBezTo>
                    <a:cubicBezTo>
                      <a:pt x="12" y="3"/>
                      <a:pt x="11" y="3"/>
                      <a:pt x="10" y="3"/>
                    </a:cubicBezTo>
                    <a:cubicBezTo>
                      <a:pt x="9" y="3"/>
                      <a:pt x="7" y="3"/>
                      <a:pt x="6" y="2"/>
                    </a:cubicBezTo>
                    <a:cubicBezTo>
                      <a:pt x="6" y="2"/>
                      <a:pt x="6" y="2"/>
                      <a:pt x="6" y="2"/>
                    </a:cubicBezTo>
                    <a:cubicBezTo>
                      <a:pt x="6" y="3"/>
                      <a:pt x="5" y="3"/>
                      <a:pt x="5" y="3"/>
                    </a:cubicBezTo>
                    <a:cubicBezTo>
                      <a:pt x="5" y="6"/>
                      <a:pt x="5" y="8"/>
                      <a:pt x="4" y="11"/>
                    </a:cubicBezTo>
                    <a:cubicBezTo>
                      <a:pt x="4" y="12"/>
                      <a:pt x="4" y="12"/>
                      <a:pt x="4" y="12"/>
                    </a:cubicBezTo>
                    <a:cubicBezTo>
                      <a:pt x="2" y="18"/>
                      <a:pt x="3" y="19"/>
                      <a:pt x="3" y="19"/>
                    </a:cubicBezTo>
                    <a:cubicBezTo>
                      <a:pt x="3" y="19"/>
                      <a:pt x="3" y="19"/>
                      <a:pt x="4" y="18"/>
                    </a:cubicBezTo>
                    <a:lnTo>
                      <a:pt x="6" y="1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73" name="Freeform 382"/>
              <p:cNvSpPr/>
              <p:nvPr/>
            </p:nvSpPr>
            <p:spPr bwMode="auto">
              <a:xfrm>
                <a:off x="4740275" y="2169940"/>
                <a:ext cx="101600" cy="74613"/>
              </a:xfrm>
              <a:custGeom>
                <a:avLst/>
                <a:gdLst>
                  <a:gd name="T0" fmla="*/ 0 w 37"/>
                  <a:gd name="T1" fmla="*/ 13 h 27"/>
                  <a:gd name="T2" fmla="*/ 5 w 37"/>
                  <a:gd name="T3" fmla="*/ 9 h 27"/>
                  <a:gd name="T4" fmla="*/ 9 w 37"/>
                  <a:gd name="T5" fmla="*/ 3 h 27"/>
                  <a:gd name="T6" fmla="*/ 22 w 37"/>
                  <a:gd name="T7" fmla="*/ 2 h 27"/>
                  <a:gd name="T8" fmla="*/ 31 w 37"/>
                  <a:gd name="T9" fmla="*/ 9 h 27"/>
                  <a:gd name="T10" fmla="*/ 37 w 37"/>
                  <a:gd name="T11" fmla="*/ 17 h 27"/>
                  <a:gd name="T12" fmla="*/ 35 w 37"/>
                  <a:gd name="T13" fmla="*/ 22 h 27"/>
                  <a:gd name="T14" fmla="*/ 34 w 37"/>
                  <a:gd name="T15" fmla="*/ 20 h 27"/>
                  <a:gd name="T16" fmla="*/ 34 w 37"/>
                  <a:gd name="T17" fmla="*/ 26 h 27"/>
                  <a:gd name="T18" fmla="*/ 27 w 37"/>
                  <a:gd name="T19" fmla="*/ 24 h 27"/>
                  <a:gd name="T20" fmla="*/ 21 w 37"/>
                  <a:gd name="T21" fmla="*/ 27 h 27"/>
                  <a:gd name="T22" fmla="*/ 11 w 37"/>
                  <a:gd name="T23" fmla="*/ 24 h 27"/>
                  <a:gd name="T24" fmla="*/ 9 w 37"/>
                  <a:gd name="T25" fmla="*/ 22 h 27"/>
                  <a:gd name="T26" fmla="*/ 9 w 37"/>
                  <a:gd name="T27" fmla="*/ 21 h 27"/>
                  <a:gd name="T28" fmla="*/ 0 w 37"/>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27">
                    <a:moveTo>
                      <a:pt x="0" y="13"/>
                    </a:moveTo>
                    <a:cubicBezTo>
                      <a:pt x="3" y="12"/>
                      <a:pt x="4" y="12"/>
                      <a:pt x="5" y="9"/>
                    </a:cubicBezTo>
                    <a:cubicBezTo>
                      <a:pt x="6" y="7"/>
                      <a:pt x="6" y="5"/>
                      <a:pt x="9" y="3"/>
                    </a:cubicBezTo>
                    <a:cubicBezTo>
                      <a:pt x="13" y="1"/>
                      <a:pt x="18" y="4"/>
                      <a:pt x="22" y="2"/>
                    </a:cubicBezTo>
                    <a:cubicBezTo>
                      <a:pt x="28" y="0"/>
                      <a:pt x="29" y="4"/>
                      <a:pt x="31" y="9"/>
                    </a:cubicBezTo>
                    <a:cubicBezTo>
                      <a:pt x="33" y="14"/>
                      <a:pt x="29" y="19"/>
                      <a:pt x="37" y="17"/>
                    </a:cubicBezTo>
                    <a:cubicBezTo>
                      <a:pt x="37" y="19"/>
                      <a:pt x="37" y="21"/>
                      <a:pt x="35" y="22"/>
                    </a:cubicBezTo>
                    <a:cubicBezTo>
                      <a:pt x="35" y="21"/>
                      <a:pt x="34" y="20"/>
                      <a:pt x="34" y="20"/>
                    </a:cubicBezTo>
                    <a:cubicBezTo>
                      <a:pt x="34" y="22"/>
                      <a:pt x="34" y="24"/>
                      <a:pt x="34" y="26"/>
                    </a:cubicBezTo>
                    <a:cubicBezTo>
                      <a:pt x="32" y="25"/>
                      <a:pt x="29" y="24"/>
                      <a:pt x="27" y="24"/>
                    </a:cubicBezTo>
                    <a:cubicBezTo>
                      <a:pt x="25" y="24"/>
                      <a:pt x="23" y="26"/>
                      <a:pt x="21" y="27"/>
                    </a:cubicBezTo>
                    <a:cubicBezTo>
                      <a:pt x="19" y="27"/>
                      <a:pt x="10" y="27"/>
                      <a:pt x="11" y="24"/>
                    </a:cubicBezTo>
                    <a:cubicBezTo>
                      <a:pt x="10" y="24"/>
                      <a:pt x="10" y="23"/>
                      <a:pt x="9" y="22"/>
                    </a:cubicBezTo>
                    <a:cubicBezTo>
                      <a:pt x="10" y="21"/>
                      <a:pt x="9" y="22"/>
                      <a:pt x="9" y="21"/>
                    </a:cubicBezTo>
                    <a:cubicBezTo>
                      <a:pt x="6" y="24"/>
                      <a:pt x="3" y="14"/>
                      <a:pt x="0"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74" name="Freeform 383"/>
              <p:cNvSpPr>
                <a:spLocks noEditPoints="1"/>
              </p:cNvSpPr>
              <p:nvPr/>
            </p:nvSpPr>
            <p:spPr bwMode="auto">
              <a:xfrm>
                <a:off x="4732338" y="2173115"/>
                <a:ext cx="112713" cy="73025"/>
              </a:xfrm>
              <a:custGeom>
                <a:avLst/>
                <a:gdLst>
                  <a:gd name="T0" fmla="*/ 13 w 41"/>
                  <a:gd name="T1" fmla="*/ 25 h 27"/>
                  <a:gd name="T2" fmla="*/ 12 w 41"/>
                  <a:gd name="T3" fmla="*/ 23 h 27"/>
                  <a:gd name="T4" fmla="*/ 10 w 41"/>
                  <a:gd name="T5" fmla="*/ 21 h 27"/>
                  <a:gd name="T6" fmla="*/ 5 w 41"/>
                  <a:gd name="T7" fmla="*/ 16 h 27"/>
                  <a:gd name="T8" fmla="*/ 0 w 41"/>
                  <a:gd name="T9" fmla="*/ 12 h 27"/>
                  <a:gd name="T10" fmla="*/ 7 w 41"/>
                  <a:gd name="T11" fmla="*/ 8 h 27"/>
                  <a:gd name="T12" fmla="*/ 11 w 41"/>
                  <a:gd name="T13" fmla="*/ 2 h 27"/>
                  <a:gd name="T14" fmla="*/ 19 w 41"/>
                  <a:gd name="T15" fmla="*/ 0 h 27"/>
                  <a:gd name="T16" fmla="*/ 28 w 41"/>
                  <a:gd name="T17" fmla="*/ 0 h 27"/>
                  <a:gd name="T18" fmla="*/ 35 w 41"/>
                  <a:gd name="T19" fmla="*/ 7 h 27"/>
                  <a:gd name="T20" fmla="*/ 36 w 41"/>
                  <a:gd name="T21" fmla="*/ 15 h 27"/>
                  <a:gd name="T22" fmla="*/ 37 w 41"/>
                  <a:gd name="T23" fmla="*/ 10 h 27"/>
                  <a:gd name="T24" fmla="*/ 40 w 41"/>
                  <a:gd name="T25" fmla="*/ 15 h 27"/>
                  <a:gd name="T26" fmla="*/ 41 w 41"/>
                  <a:gd name="T27" fmla="*/ 16 h 27"/>
                  <a:gd name="T28" fmla="*/ 38 w 41"/>
                  <a:gd name="T29" fmla="*/ 22 h 27"/>
                  <a:gd name="T30" fmla="*/ 37 w 41"/>
                  <a:gd name="T31" fmla="*/ 26 h 27"/>
                  <a:gd name="T32" fmla="*/ 34 w 41"/>
                  <a:gd name="T33" fmla="*/ 25 h 27"/>
                  <a:gd name="T34" fmla="*/ 30 w 41"/>
                  <a:gd name="T35" fmla="*/ 24 h 27"/>
                  <a:gd name="T36" fmla="*/ 24 w 41"/>
                  <a:gd name="T37" fmla="*/ 27 h 27"/>
                  <a:gd name="T38" fmla="*/ 13 w 41"/>
                  <a:gd name="T39" fmla="*/ 21 h 27"/>
                  <a:gd name="T40" fmla="*/ 14 w 41"/>
                  <a:gd name="T41" fmla="*/ 22 h 27"/>
                  <a:gd name="T42" fmla="*/ 15 w 41"/>
                  <a:gd name="T43" fmla="*/ 23 h 27"/>
                  <a:gd name="T44" fmla="*/ 24 w 41"/>
                  <a:gd name="T45" fmla="*/ 25 h 27"/>
                  <a:gd name="T46" fmla="*/ 30 w 41"/>
                  <a:gd name="T47" fmla="*/ 22 h 27"/>
                  <a:gd name="T48" fmla="*/ 36 w 41"/>
                  <a:gd name="T49" fmla="*/ 24 h 27"/>
                  <a:gd name="T50" fmla="*/ 36 w 41"/>
                  <a:gd name="T51" fmla="*/ 17 h 27"/>
                  <a:gd name="T52" fmla="*/ 34 w 41"/>
                  <a:gd name="T53" fmla="*/ 13 h 27"/>
                  <a:gd name="T54" fmla="*/ 32 w 41"/>
                  <a:gd name="T55" fmla="*/ 6 h 27"/>
                  <a:gd name="T56" fmla="*/ 19 w 41"/>
                  <a:gd name="T57" fmla="*/ 2 h 27"/>
                  <a:gd name="T58" fmla="*/ 12 w 41"/>
                  <a:gd name="T59" fmla="*/ 3 h 27"/>
                  <a:gd name="T60" fmla="*/ 9 w 41"/>
                  <a:gd name="T61" fmla="*/ 9 h 27"/>
                  <a:gd name="T62" fmla="*/ 7 w 41"/>
                  <a:gd name="T63" fmla="*/ 15 h 27"/>
                  <a:gd name="T64" fmla="*/ 11 w 41"/>
                  <a:gd name="T65" fmla="*/ 19 h 27"/>
                  <a:gd name="T66" fmla="*/ 13 w 41"/>
                  <a:gd name="T67" fmla="*/ 20 h 27"/>
                  <a:gd name="T68" fmla="*/ 13 w 41"/>
                  <a:gd name="T69" fmla="*/ 20 h 27"/>
                  <a:gd name="T70" fmla="*/ 13 w 41"/>
                  <a:gd name="T71" fmla="*/ 21 h 27"/>
                  <a:gd name="T72" fmla="*/ 38 w 41"/>
                  <a:gd name="T73" fmla="*/ 18 h 27"/>
                  <a:gd name="T74" fmla="*/ 38 w 41"/>
                  <a:gd name="T75" fmla="*/ 19 h 27"/>
                  <a:gd name="T76" fmla="*/ 38 w 41"/>
                  <a:gd name="T7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7">
                    <a:moveTo>
                      <a:pt x="21" y="27"/>
                    </a:moveTo>
                    <a:cubicBezTo>
                      <a:pt x="19" y="27"/>
                      <a:pt x="14" y="27"/>
                      <a:pt x="13" y="25"/>
                    </a:cubicBezTo>
                    <a:cubicBezTo>
                      <a:pt x="13" y="24"/>
                      <a:pt x="13" y="24"/>
                      <a:pt x="13" y="24"/>
                    </a:cubicBezTo>
                    <a:cubicBezTo>
                      <a:pt x="12" y="23"/>
                      <a:pt x="12" y="23"/>
                      <a:pt x="12" y="23"/>
                    </a:cubicBezTo>
                    <a:cubicBezTo>
                      <a:pt x="12" y="23"/>
                      <a:pt x="12" y="22"/>
                      <a:pt x="11" y="22"/>
                    </a:cubicBezTo>
                    <a:cubicBezTo>
                      <a:pt x="10" y="21"/>
                      <a:pt x="10" y="21"/>
                      <a:pt x="10" y="21"/>
                    </a:cubicBezTo>
                    <a:cubicBezTo>
                      <a:pt x="10" y="21"/>
                      <a:pt x="10" y="21"/>
                      <a:pt x="10" y="21"/>
                    </a:cubicBezTo>
                    <a:cubicBezTo>
                      <a:pt x="9" y="21"/>
                      <a:pt x="7" y="19"/>
                      <a:pt x="5" y="16"/>
                    </a:cubicBezTo>
                    <a:cubicBezTo>
                      <a:pt x="4" y="15"/>
                      <a:pt x="3" y="13"/>
                      <a:pt x="3" y="13"/>
                    </a:cubicBezTo>
                    <a:cubicBezTo>
                      <a:pt x="0" y="12"/>
                      <a:pt x="0" y="12"/>
                      <a:pt x="0" y="12"/>
                    </a:cubicBezTo>
                    <a:cubicBezTo>
                      <a:pt x="4" y="11"/>
                      <a:pt x="4" y="11"/>
                      <a:pt x="4" y="11"/>
                    </a:cubicBezTo>
                    <a:cubicBezTo>
                      <a:pt x="6" y="10"/>
                      <a:pt x="6" y="10"/>
                      <a:pt x="7" y="8"/>
                    </a:cubicBezTo>
                    <a:cubicBezTo>
                      <a:pt x="7" y="8"/>
                      <a:pt x="7" y="7"/>
                      <a:pt x="7" y="7"/>
                    </a:cubicBezTo>
                    <a:cubicBezTo>
                      <a:pt x="8" y="5"/>
                      <a:pt x="9" y="3"/>
                      <a:pt x="11" y="2"/>
                    </a:cubicBezTo>
                    <a:cubicBezTo>
                      <a:pt x="13" y="0"/>
                      <a:pt x="15" y="0"/>
                      <a:pt x="16" y="0"/>
                    </a:cubicBezTo>
                    <a:cubicBezTo>
                      <a:pt x="17" y="0"/>
                      <a:pt x="18" y="0"/>
                      <a:pt x="19" y="0"/>
                    </a:cubicBezTo>
                    <a:cubicBezTo>
                      <a:pt x="21" y="1"/>
                      <a:pt x="23" y="1"/>
                      <a:pt x="25" y="0"/>
                    </a:cubicBezTo>
                    <a:cubicBezTo>
                      <a:pt x="26" y="0"/>
                      <a:pt x="27" y="0"/>
                      <a:pt x="28" y="0"/>
                    </a:cubicBezTo>
                    <a:cubicBezTo>
                      <a:pt x="31" y="0"/>
                      <a:pt x="32" y="2"/>
                      <a:pt x="34" y="5"/>
                    </a:cubicBezTo>
                    <a:cubicBezTo>
                      <a:pt x="34" y="6"/>
                      <a:pt x="34" y="7"/>
                      <a:pt x="35" y="7"/>
                    </a:cubicBezTo>
                    <a:cubicBezTo>
                      <a:pt x="36" y="9"/>
                      <a:pt x="36" y="11"/>
                      <a:pt x="36" y="13"/>
                    </a:cubicBezTo>
                    <a:cubicBezTo>
                      <a:pt x="36" y="14"/>
                      <a:pt x="36" y="15"/>
                      <a:pt x="36" y="15"/>
                    </a:cubicBezTo>
                    <a:cubicBezTo>
                      <a:pt x="36" y="15"/>
                      <a:pt x="36" y="15"/>
                      <a:pt x="37" y="15"/>
                    </a:cubicBezTo>
                    <a:cubicBezTo>
                      <a:pt x="37" y="10"/>
                      <a:pt x="37" y="10"/>
                      <a:pt x="37" y="10"/>
                    </a:cubicBezTo>
                    <a:cubicBezTo>
                      <a:pt x="38" y="15"/>
                      <a:pt x="38" y="15"/>
                      <a:pt x="38" y="15"/>
                    </a:cubicBezTo>
                    <a:cubicBezTo>
                      <a:pt x="38" y="15"/>
                      <a:pt x="39" y="15"/>
                      <a:pt x="40" y="15"/>
                    </a:cubicBezTo>
                    <a:cubicBezTo>
                      <a:pt x="41" y="15"/>
                      <a:pt x="41" y="15"/>
                      <a:pt x="41" y="15"/>
                    </a:cubicBezTo>
                    <a:cubicBezTo>
                      <a:pt x="41" y="16"/>
                      <a:pt x="41" y="16"/>
                      <a:pt x="41" y="16"/>
                    </a:cubicBezTo>
                    <a:cubicBezTo>
                      <a:pt x="41" y="19"/>
                      <a:pt x="40" y="21"/>
                      <a:pt x="38" y="22"/>
                    </a:cubicBezTo>
                    <a:cubicBezTo>
                      <a:pt x="38" y="22"/>
                      <a:pt x="38" y="22"/>
                      <a:pt x="38" y="22"/>
                    </a:cubicBezTo>
                    <a:cubicBezTo>
                      <a:pt x="38" y="23"/>
                      <a:pt x="38" y="24"/>
                      <a:pt x="38" y="25"/>
                    </a:cubicBezTo>
                    <a:cubicBezTo>
                      <a:pt x="37" y="26"/>
                      <a:pt x="37" y="26"/>
                      <a:pt x="37" y="26"/>
                    </a:cubicBezTo>
                    <a:cubicBezTo>
                      <a:pt x="36" y="26"/>
                      <a:pt x="36" y="26"/>
                      <a:pt x="36" y="26"/>
                    </a:cubicBezTo>
                    <a:cubicBezTo>
                      <a:pt x="36" y="26"/>
                      <a:pt x="35" y="25"/>
                      <a:pt x="34" y="25"/>
                    </a:cubicBezTo>
                    <a:cubicBezTo>
                      <a:pt x="33" y="25"/>
                      <a:pt x="31" y="24"/>
                      <a:pt x="30" y="24"/>
                    </a:cubicBezTo>
                    <a:cubicBezTo>
                      <a:pt x="30" y="24"/>
                      <a:pt x="30" y="24"/>
                      <a:pt x="30" y="24"/>
                    </a:cubicBezTo>
                    <a:cubicBezTo>
                      <a:pt x="29" y="24"/>
                      <a:pt x="28" y="25"/>
                      <a:pt x="27" y="25"/>
                    </a:cubicBezTo>
                    <a:cubicBezTo>
                      <a:pt x="26" y="26"/>
                      <a:pt x="25" y="26"/>
                      <a:pt x="24" y="27"/>
                    </a:cubicBezTo>
                    <a:cubicBezTo>
                      <a:pt x="23" y="27"/>
                      <a:pt x="22" y="27"/>
                      <a:pt x="21" y="27"/>
                    </a:cubicBezTo>
                    <a:close/>
                    <a:moveTo>
                      <a:pt x="13" y="21"/>
                    </a:moveTo>
                    <a:cubicBezTo>
                      <a:pt x="13" y="21"/>
                      <a:pt x="13" y="21"/>
                      <a:pt x="13" y="22"/>
                    </a:cubicBezTo>
                    <a:cubicBezTo>
                      <a:pt x="14" y="22"/>
                      <a:pt x="14" y="22"/>
                      <a:pt x="14" y="22"/>
                    </a:cubicBezTo>
                    <a:cubicBezTo>
                      <a:pt x="15" y="22"/>
                      <a:pt x="15" y="22"/>
                      <a:pt x="15" y="22"/>
                    </a:cubicBezTo>
                    <a:cubicBezTo>
                      <a:pt x="15" y="23"/>
                      <a:pt x="15" y="23"/>
                      <a:pt x="15" y="23"/>
                    </a:cubicBezTo>
                    <a:cubicBezTo>
                      <a:pt x="15" y="24"/>
                      <a:pt x="18" y="25"/>
                      <a:pt x="21" y="25"/>
                    </a:cubicBezTo>
                    <a:cubicBezTo>
                      <a:pt x="22" y="25"/>
                      <a:pt x="23" y="25"/>
                      <a:pt x="24" y="25"/>
                    </a:cubicBezTo>
                    <a:cubicBezTo>
                      <a:pt x="24" y="25"/>
                      <a:pt x="25" y="24"/>
                      <a:pt x="26" y="24"/>
                    </a:cubicBezTo>
                    <a:cubicBezTo>
                      <a:pt x="27" y="23"/>
                      <a:pt x="28" y="22"/>
                      <a:pt x="30" y="22"/>
                    </a:cubicBezTo>
                    <a:cubicBezTo>
                      <a:pt x="31" y="22"/>
                      <a:pt x="33" y="23"/>
                      <a:pt x="35" y="23"/>
                    </a:cubicBezTo>
                    <a:cubicBezTo>
                      <a:pt x="35" y="23"/>
                      <a:pt x="35" y="23"/>
                      <a:pt x="36" y="24"/>
                    </a:cubicBezTo>
                    <a:cubicBezTo>
                      <a:pt x="36" y="22"/>
                      <a:pt x="36" y="20"/>
                      <a:pt x="36" y="18"/>
                    </a:cubicBezTo>
                    <a:cubicBezTo>
                      <a:pt x="36" y="17"/>
                      <a:pt x="36" y="17"/>
                      <a:pt x="36" y="17"/>
                    </a:cubicBezTo>
                    <a:cubicBezTo>
                      <a:pt x="36" y="17"/>
                      <a:pt x="35" y="17"/>
                      <a:pt x="35" y="16"/>
                    </a:cubicBezTo>
                    <a:cubicBezTo>
                      <a:pt x="34" y="16"/>
                      <a:pt x="34" y="14"/>
                      <a:pt x="34" y="13"/>
                    </a:cubicBezTo>
                    <a:cubicBezTo>
                      <a:pt x="34" y="11"/>
                      <a:pt x="34" y="10"/>
                      <a:pt x="33" y="8"/>
                    </a:cubicBezTo>
                    <a:cubicBezTo>
                      <a:pt x="33" y="7"/>
                      <a:pt x="32" y="7"/>
                      <a:pt x="32" y="6"/>
                    </a:cubicBezTo>
                    <a:cubicBezTo>
                      <a:pt x="30" y="2"/>
                      <a:pt x="29" y="1"/>
                      <a:pt x="26" y="2"/>
                    </a:cubicBezTo>
                    <a:cubicBezTo>
                      <a:pt x="24" y="3"/>
                      <a:pt x="22" y="2"/>
                      <a:pt x="19" y="2"/>
                    </a:cubicBezTo>
                    <a:cubicBezTo>
                      <a:pt x="18" y="2"/>
                      <a:pt x="17" y="2"/>
                      <a:pt x="16" y="2"/>
                    </a:cubicBezTo>
                    <a:cubicBezTo>
                      <a:pt x="15" y="2"/>
                      <a:pt x="13" y="2"/>
                      <a:pt x="12" y="3"/>
                    </a:cubicBezTo>
                    <a:cubicBezTo>
                      <a:pt x="11" y="4"/>
                      <a:pt x="10" y="6"/>
                      <a:pt x="9" y="7"/>
                    </a:cubicBezTo>
                    <a:cubicBezTo>
                      <a:pt x="9" y="8"/>
                      <a:pt x="9" y="8"/>
                      <a:pt x="9" y="9"/>
                    </a:cubicBezTo>
                    <a:cubicBezTo>
                      <a:pt x="8" y="11"/>
                      <a:pt x="7" y="12"/>
                      <a:pt x="5" y="12"/>
                    </a:cubicBezTo>
                    <a:cubicBezTo>
                      <a:pt x="6" y="13"/>
                      <a:pt x="6" y="14"/>
                      <a:pt x="7" y="15"/>
                    </a:cubicBezTo>
                    <a:cubicBezTo>
                      <a:pt x="8" y="17"/>
                      <a:pt x="10" y="19"/>
                      <a:pt x="11" y="19"/>
                    </a:cubicBezTo>
                    <a:cubicBezTo>
                      <a:pt x="11" y="19"/>
                      <a:pt x="11" y="19"/>
                      <a:pt x="11" y="19"/>
                    </a:cubicBezTo>
                    <a:cubicBezTo>
                      <a:pt x="13" y="18"/>
                      <a:pt x="13" y="18"/>
                      <a:pt x="13" y="18"/>
                    </a:cubicBezTo>
                    <a:cubicBezTo>
                      <a:pt x="13" y="20"/>
                      <a:pt x="13" y="20"/>
                      <a:pt x="13" y="20"/>
                    </a:cubicBezTo>
                    <a:cubicBezTo>
                      <a:pt x="13" y="20"/>
                      <a:pt x="13" y="20"/>
                      <a:pt x="13" y="20"/>
                    </a:cubicBezTo>
                    <a:cubicBezTo>
                      <a:pt x="13" y="20"/>
                      <a:pt x="13" y="20"/>
                      <a:pt x="13" y="20"/>
                    </a:cubicBezTo>
                    <a:cubicBezTo>
                      <a:pt x="13" y="21"/>
                      <a:pt x="13" y="21"/>
                      <a:pt x="13" y="21"/>
                    </a:cubicBezTo>
                    <a:cubicBezTo>
                      <a:pt x="13" y="21"/>
                      <a:pt x="13" y="21"/>
                      <a:pt x="13" y="21"/>
                    </a:cubicBezTo>
                    <a:close/>
                    <a:moveTo>
                      <a:pt x="38" y="17"/>
                    </a:moveTo>
                    <a:cubicBezTo>
                      <a:pt x="38" y="18"/>
                      <a:pt x="38" y="18"/>
                      <a:pt x="38" y="18"/>
                    </a:cubicBezTo>
                    <a:cubicBezTo>
                      <a:pt x="38" y="19"/>
                      <a:pt x="38" y="19"/>
                      <a:pt x="38" y="19"/>
                    </a:cubicBezTo>
                    <a:cubicBezTo>
                      <a:pt x="38" y="19"/>
                      <a:pt x="38" y="19"/>
                      <a:pt x="38" y="19"/>
                    </a:cubicBezTo>
                    <a:cubicBezTo>
                      <a:pt x="39" y="19"/>
                      <a:pt x="39" y="18"/>
                      <a:pt x="39" y="17"/>
                    </a:cubicBezTo>
                    <a:cubicBezTo>
                      <a:pt x="39" y="17"/>
                      <a:pt x="38" y="17"/>
                      <a:pt x="38"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75" name="Freeform 384"/>
              <p:cNvSpPr/>
              <p:nvPr/>
            </p:nvSpPr>
            <p:spPr bwMode="auto">
              <a:xfrm>
                <a:off x="4667250" y="2195340"/>
                <a:ext cx="33338" cy="19050"/>
              </a:xfrm>
              <a:custGeom>
                <a:avLst/>
                <a:gdLst>
                  <a:gd name="T0" fmla="*/ 12 w 12"/>
                  <a:gd name="T1" fmla="*/ 1 h 7"/>
                  <a:gd name="T2" fmla="*/ 9 w 12"/>
                  <a:gd name="T3" fmla="*/ 3 h 7"/>
                  <a:gd name="T4" fmla="*/ 7 w 12"/>
                  <a:gd name="T5" fmla="*/ 6 h 7"/>
                  <a:gd name="T6" fmla="*/ 2 w 12"/>
                  <a:gd name="T7" fmla="*/ 7 h 7"/>
                  <a:gd name="T8" fmla="*/ 0 w 12"/>
                  <a:gd name="T9" fmla="*/ 3 h 7"/>
                  <a:gd name="T10" fmla="*/ 12 w 12"/>
                  <a:gd name="T11" fmla="*/ 1 h 7"/>
                </a:gdLst>
                <a:ahLst/>
                <a:cxnLst>
                  <a:cxn ang="0">
                    <a:pos x="T0" y="T1"/>
                  </a:cxn>
                  <a:cxn ang="0">
                    <a:pos x="T2" y="T3"/>
                  </a:cxn>
                  <a:cxn ang="0">
                    <a:pos x="T4" y="T5"/>
                  </a:cxn>
                  <a:cxn ang="0">
                    <a:pos x="T6" y="T7"/>
                  </a:cxn>
                  <a:cxn ang="0">
                    <a:pos x="T8" y="T9"/>
                  </a:cxn>
                  <a:cxn ang="0">
                    <a:pos x="T10" y="T11"/>
                  </a:cxn>
                </a:cxnLst>
                <a:rect l="0" t="0" r="r" b="b"/>
                <a:pathLst>
                  <a:path w="12" h="7">
                    <a:moveTo>
                      <a:pt x="12" y="1"/>
                    </a:moveTo>
                    <a:cubicBezTo>
                      <a:pt x="11" y="2"/>
                      <a:pt x="9" y="2"/>
                      <a:pt x="9" y="3"/>
                    </a:cubicBezTo>
                    <a:cubicBezTo>
                      <a:pt x="8" y="4"/>
                      <a:pt x="8" y="7"/>
                      <a:pt x="7" y="6"/>
                    </a:cubicBezTo>
                    <a:cubicBezTo>
                      <a:pt x="6" y="6"/>
                      <a:pt x="2" y="7"/>
                      <a:pt x="2" y="7"/>
                    </a:cubicBezTo>
                    <a:cubicBezTo>
                      <a:pt x="1" y="6"/>
                      <a:pt x="1" y="4"/>
                      <a:pt x="0" y="3"/>
                    </a:cubicBezTo>
                    <a:cubicBezTo>
                      <a:pt x="1" y="2"/>
                      <a:pt x="11" y="0"/>
                      <a:pt x="1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76" name="Freeform 385"/>
              <p:cNvSpPr>
                <a:spLocks noEditPoints="1"/>
              </p:cNvSpPr>
              <p:nvPr/>
            </p:nvSpPr>
            <p:spPr bwMode="auto">
              <a:xfrm>
                <a:off x="4664075" y="2192165"/>
                <a:ext cx="38100" cy="25400"/>
              </a:xfrm>
              <a:custGeom>
                <a:avLst/>
                <a:gdLst>
                  <a:gd name="T0" fmla="*/ 4 w 14"/>
                  <a:gd name="T1" fmla="*/ 9 h 9"/>
                  <a:gd name="T2" fmla="*/ 3 w 14"/>
                  <a:gd name="T3" fmla="*/ 8 h 9"/>
                  <a:gd name="T4" fmla="*/ 3 w 14"/>
                  <a:gd name="T5" fmla="*/ 9 h 9"/>
                  <a:gd name="T6" fmla="*/ 3 w 14"/>
                  <a:gd name="T7" fmla="*/ 8 h 9"/>
                  <a:gd name="T8" fmla="*/ 2 w 14"/>
                  <a:gd name="T9" fmla="*/ 8 h 9"/>
                  <a:gd name="T10" fmla="*/ 2 w 14"/>
                  <a:gd name="T11" fmla="*/ 8 h 9"/>
                  <a:gd name="T12" fmla="*/ 1 w 14"/>
                  <a:gd name="T13" fmla="*/ 6 h 9"/>
                  <a:gd name="T14" fmla="*/ 1 w 14"/>
                  <a:gd name="T15" fmla="*/ 5 h 9"/>
                  <a:gd name="T16" fmla="*/ 0 w 14"/>
                  <a:gd name="T17" fmla="*/ 5 h 9"/>
                  <a:gd name="T18" fmla="*/ 1 w 14"/>
                  <a:gd name="T19" fmla="*/ 4 h 9"/>
                  <a:gd name="T20" fmla="*/ 12 w 14"/>
                  <a:gd name="T21" fmla="*/ 0 h 9"/>
                  <a:gd name="T22" fmla="*/ 14 w 14"/>
                  <a:gd name="T23" fmla="*/ 1 h 9"/>
                  <a:gd name="T24" fmla="*/ 14 w 14"/>
                  <a:gd name="T25" fmla="*/ 1 h 9"/>
                  <a:gd name="T26" fmla="*/ 14 w 14"/>
                  <a:gd name="T27" fmla="*/ 2 h 9"/>
                  <a:gd name="T28" fmla="*/ 11 w 14"/>
                  <a:gd name="T29" fmla="*/ 4 h 9"/>
                  <a:gd name="T30" fmla="*/ 10 w 14"/>
                  <a:gd name="T31" fmla="*/ 4 h 9"/>
                  <a:gd name="T32" fmla="*/ 10 w 14"/>
                  <a:gd name="T33" fmla="*/ 6 h 9"/>
                  <a:gd name="T34" fmla="*/ 8 w 14"/>
                  <a:gd name="T35" fmla="*/ 8 h 9"/>
                  <a:gd name="T36" fmla="*/ 7 w 14"/>
                  <a:gd name="T37" fmla="*/ 8 h 9"/>
                  <a:gd name="T38" fmla="*/ 4 w 14"/>
                  <a:gd name="T39" fmla="*/ 9 h 9"/>
                  <a:gd name="T40" fmla="*/ 3 w 14"/>
                  <a:gd name="T41" fmla="*/ 5 h 9"/>
                  <a:gd name="T42" fmla="*/ 3 w 14"/>
                  <a:gd name="T43" fmla="*/ 5 h 9"/>
                  <a:gd name="T44" fmla="*/ 4 w 14"/>
                  <a:gd name="T45" fmla="*/ 7 h 9"/>
                  <a:gd name="T46" fmla="*/ 7 w 14"/>
                  <a:gd name="T47" fmla="*/ 6 h 9"/>
                  <a:gd name="T48" fmla="*/ 8 w 14"/>
                  <a:gd name="T49" fmla="*/ 6 h 9"/>
                  <a:gd name="T50" fmla="*/ 8 w 14"/>
                  <a:gd name="T51" fmla="*/ 5 h 9"/>
                  <a:gd name="T52" fmla="*/ 9 w 14"/>
                  <a:gd name="T53" fmla="*/ 3 h 9"/>
                  <a:gd name="T54" fmla="*/ 9 w 14"/>
                  <a:gd name="T55" fmla="*/ 3 h 9"/>
                  <a:gd name="T56" fmla="*/ 3 w 14"/>
                  <a:gd name="T5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9">
                    <a:moveTo>
                      <a:pt x="4" y="9"/>
                    </a:moveTo>
                    <a:cubicBezTo>
                      <a:pt x="3" y="8"/>
                      <a:pt x="3" y="8"/>
                      <a:pt x="3" y="8"/>
                    </a:cubicBezTo>
                    <a:cubicBezTo>
                      <a:pt x="3" y="9"/>
                      <a:pt x="3" y="9"/>
                      <a:pt x="3" y="9"/>
                    </a:cubicBezTo>
                    <a:cubicBezTo>
                      <a:pt x="3" y="9"/>
                      <a:pt x="3" y="8"/>
                      <a:pt x="3" y="8"/>
                    </a:cubicBezTo>
                    <a:cubicBezTo>
                      <a:pt x="2" y="8"/>
                      <a:pt x="2" y="8"/>
                      <a:pt x="2" y="8"/>
                    </a:cubicBezTo>
                    <a:cubicBezTo>
                      <a:pt x="2" y="8"/>
                      <a:pt x="2" y="8"/>
                      <a:pt x="2" y="8"/>
                    </a:cubicBezTo>
                    <a:cubicBezTo>
                      <a:pt x="2" y="7"/>
                      <a:pt x="1" y="7"/>
                      <a:pt x="1" y="6"/>
                    </a:cubicBezTo>
                    <a:cubicBezTo>
                      <a:pt x="1" y="6"/>
                      <a:pt x="1" y="5"/>
                      <a:pt x="1" y="5"/>
                    </a:cubicBezTo>
                    <a:cubicBezTo>
                      <a:pt x="0" y="5"/>
                      <a:pt x="0" y="5"/>
                      <a:pt x="0" y="5"/>
                    </a:cubicBezTo>
                    <a:cubicBezTo>
                      <a:pt x="1" y="4"/>
                      <a:pt x="1" y="4"/>
                      <a:pt x="1" y="4"/>
                    </a:cubicBezTo>
                    <a:cubicBezTo>
                      <a:pt x="1" y="2"/>
                      <a:pt x="9" y="0"/>
                      <a:pt x="12" y="0"/>
                    </a:cubicBezTo>
                    <a:cubicBezTo>
                      <a:pt x="13" y="0"/>
                      <a:pt x="13" y="0"/>
                      <a:pt x="14" y="1"/>
                    </a:cubicBezTo>
                    <a:cubicBezTo>
                      <a:pt x="14" y="1"/>
                      <a:pt x="14" y="1"/>
                      <a:pt x="14" y="1"/>
                    </a:cubicBezTo>
                    <a:cubicBezTo>
                      <a:pt x="14" y="2"/>
                      <a:pt x="14" y="2"/>
                      <a:pt x="14" y="2"/>
                    </a:cubicBezTo>
                    <a:cubicBezTo>
                      <a:pt x="13" y="3"/>
                      <a:pt x="12" y="3"/>
                      <a:pt x="11" y="4"/>
                    </a:cubicBezTo>
                    <a:cubicBezTo>
                      <a:pt x="11" y="4"/>
                      <a:pt x="11" y="4"/>
                      <a:pt x="10" y="4"/>
                    </a:cubicBezTo>
                    <a:cubicBezTo>
                      <a:pt x="10" y="5"/>
                      <a:pt x="10" y="5"/>
                      <a:pt x="10" y="6"/>
                    </a:cubicBezTo>
                    <a:cubicBezTo>
                      <a:pt x="10" y="7"/>
                      <a:pt x="10" y="8"/>
                      <a:pt x="8" y="8"/>
                    </a:cubicBezTo>
                    <a:cubicBezTo>
                      <a:pt x="8" y="8"/>
                      <a:pt x="8" y="8"/>
                      <a:pt x="7" y="8"/>
                    </a:cubicBezTo>
                    <a:cubicBezTo>
                      <a:pt x="6" y="8"/>
                      <a:pt x="4" y="9"/>
                      <a:pt x="4" y="9"/>
                    </a:cubicBezTo>
                    <a:close/>
                    <a:moveTo>
                      <a:pt x="3" y="5"/>
                    </a:moveTo>
                    <a:cubicBezTo>
                      <a:pt x="3" y="5"/>
                      <a:pt x="3" y="5"/>
                      <a:pt x="3" y="5"/>
                    </a:cubicBezTo>
                    <a:cubicBezTo>
                      <a:pt x="3" y="6"/>
                      <a:pt x="3" y="6"/>
                      <a:pt x="4" y="7"/>
                    </a:cubicBezTo>
                    <a:cubicBezTo>
                      <a:pt x="4" y="7"/>
                      <a:pt x="5" y="6"/>
                      <a:pt x="7" y="6"/>
                    </a:cubicBezTo>
                    <a:cubicBezTo>
                      <a:pt x="8" y="6"/>
                      <a:pt x="8" y="6"/>
                      <a:pt x="8" y="6"/>
                    </a:cubicBezTo>
                    <a:cubicBezTo>
                      <a:pt x="8" y="6"/>
                      <a:pt x="8" y="6"/>
                      <a:pt x="8" y="5"/>
                    </a:cubicBezTo>
                    <a:cubicBezTo>
                      <a:pt x="8" y="5"/>
                      <a:pt x="8" y="4"/>
                      <a:pt x="9" y="3"/>
                    </a:cubicBezTo>
                    <a:cubicBezTo>
                      <a:pt x="9" y="3"/>
                      <a:pt x="9" y="3"/>
                      <a:pt x="9" y="3"/>
                    </a:cubicBezTo>
                    <a:cubicBezTo>
                      <a:pt x="7" y="3"/>
                      <a:pt x="4" y="4"/>
                      <a:pt x="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77" name="Freeform 386"/>
              <p:cNvSpPr/>
              <p:nvPr/>
            </p:nvSpPr>
            <p:spPr bwMode="auto">
              <a:xfrm>
                <a:off x="4670425" y="2196927"/>
                <a:ext cx="65088" cy="60325"/>
              </a:xfrm>
              <a:custGeom>
                <a:avLst/>
                <a:gdLst>
                  <a:gd name="T0" fmla="*/ 14 w 24"/>
                  <a:gd name="T1" fmla="*/ 18 h 22"/>
                  <a:gd name="T2" fmla="*/ 19 w 24"/>
                  <a:gd name="T3" fmla="*/ 22 h 22"/>
                  <a:gd name="T4" fmla="*/ 14 w 24"/>
                  <a:gd name="T5" fmla="*/ 20 h 22"/>
                  <a:gd name="T6" fmla="*/ 16 w 24"/>
                  <a:gd name="T7" fmla="*/ 20 h 22"/>
                  <a:gd name="T8" fmla="*/ 7 w 24"/>
                  <a:gd name="T9" fmla="*/ 13 h 22"/>
                  <a:gd name="T10" fmla="*/ 4 w 24"/>
                  <a:gd name="T11" fmla="*/ 8 h 22"/>
                  <a:gd name="T12" fmla="*/ 0 w 24"/>
                  <a:gd name="T13" fmla="*/ 7 h 22"/>
                  <a:gd name="T14" fmla="*/ 6 w 24"/>
                  <a:gd name="T15" fmla="*/ 6 h 22"/>
                  <a:gd name="T16" fmla="*/ 8 w 24"/>
                  <a:gd name="T17" fmla="*/ 2 h 22"/>
                  <a:gd name="T18" fmla="*/ 11 w 24"/>
                  <a:gd name="T19" fmla="*/ 0 h 22"/>
                  <a:gd name="T20" fmla="*/ 17 w 24"/>
                  <a:gd name="T21" fmla="*/ 5 h 22"/>
                  <a:gd name="T22" fmla="*/ 20 w 24"/>
                  <a:gd name="T23" fmla="*/ 5 h 22"/>
                  <a:gd name="T24" fmla="*/ 24 w 24"/>
                  <a:gd name="T25" fmla="*/ 8 h 22"/>
                  <a:gd name="T26" fmla="*/ 19 w 24"/>
                  <a:gd name="T27" fmla="*/ 8 h 22"/>
                  <a:gd name="T28" fmla="*/ 9 w 24"/>
                  <a:gd name="T29" fmla="*/ 7 h 22"/>
                  <a:gd name="T30" fmla="*/ 14 w 24"/>
                  <a:gd name="T3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2">
                    <a:moveTo>
                      <a:pt x="14" y="18"/>
                    </a:moveTo>
                    <a:cubicBezTo>
                      <a:pt x="16" y="19"/>
                      <a:pt x="18" y="20"/>
                      <a:pt x="19" y="22"/>
                    </a:cubicBezTo>
                    <a:cubicBezTo>
                      <a:pt x="18" y="22"/>
                      <a:pt x="16" y="20"/>
                      <a:pt x="14" y="20"/>
                    </a:cubicBezTo>
                    <a:cubicBezTo>
                      <a:pt x="15" y="20"/>
                      <a:pt x="15" y="20"/>
                      <a:pt x="16" y="20"/>
                    </a:cubicBezTo>
                    <a:cubicBezTo>
                      <a:pt x="14" y="18"/>
                      <a:pt x="4" y="16"/>
                      <a:pt x="7" y="13"/>
                    </a:cubicBezTo>
                    <a:cubicBezTo>
                      <a:pt x="5" y="12"/>
                      <a:pt x="6" y="8"/>
                      <a:pt x="4" y="8"/>
                    </a:cubicBezTo>
                    <a:cubicBezTo>
                      <a:pt x="3" y="8"/>
                      <a:pt x="0" y="13"/>
                      <a:pt x="0" y="7"/>
                    </a:cubicBezTo>
                    <a:cubicBezTo>
                      <a:pt x="1" y="3"/>
                      <a:pt x="5" y="7"/>
                      <a:pt x="6" y="6"/>
                    </a:cubicBezTo>
                    <a:cubicBezTo>
                      <a:pt x="7" y="5"/>
                      <a:pt x="7" y="3"/>
                      <a:pt x="8" y="2"/>
                    </a:cubicBezTo>
                    <a:cubicBezTo>
                      <a:pt x="8" y="1"/>
                      <a:pt x="10" y="1"/>
                      <a:pt x="11" y="0"/>
                    </a:cubicBezTo>
                    <a:cubicBezTo>
                      <a:pt x="12" y="1"/>
                      <a:pt x="15" y="4"/>
                      <a:pt x="17" y="5"/>
                    </a:cubicBezTo>
                    <a:cubicBezTo>
                      <a:pt x="18" y="5"/>
                      <a:pt x="20" y="3"/>
                      <a:pt x="20" y="5"/>
                    </a:cubicBezTo>
                    <a:cubicBezTo>
                      <a:pt x="21" y="7"/>
                      <a:pt x="21" y="8"/>
                      <a:pt x="24" y="8"/>
                    </a:cubicBezTo>
                    <a:cubicBezTo>
                      <a:pt x="21" y="10"/>
                      <a:pt x="21" y="9"/>
                      <a:pt x="19" y="8"/>
                    </a:cubicBezTo>
                    <a:cubicBezTo>
                      <a:pt x="16" y="7"/>
                      <a:pt x="10" y="8"/>
                      <a:pt x="9" y="7"/>
                    </a:cubicBezTo>
                    <a:cubicBezTo>
                      <a:pt x="7" y="9"/>
                      <a:pt x="13" y="15"/>
                      <a:pt x="14"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78" name="Freeform 387"/>
              <p:cNvSpPr>
                <a:spLocks noEditPoints="1"/>
              </p:cNvSpPr>
              <p:nvPr/>
            </p:nvSpPr>
            <p:spPr bwMode="auto">
              <a:xfrm>
                <a:off x="4667250" y="2192165"/>
                <a:ext cx="71438" cy="68263"/>
              </a:xfrm>
              <a:custGeom>
                <a:avLst/>
                <a:gdLst>
                  <a:gd name="T0" fmla="*/ 17 w 26"/>
                  <a:gd name="T1" fmla="*/ 24 h 25"/>
                  <a:gd name="T2" fmla="*/ 15 w 26"/>
                  <a:gd name="T3" fmla="*/ 22 h 25"/>
                  <a:gd name="T4" fmla="*/ 7 w 26"/>
                  <a:gd name="T5" fmla="*/ 16 h 25"/>
                  <a:gd name="T6" fmla="*/ 6 w 26"/>
                  <a:gd name="T7" fmla="*/ 13 h 25"/>
                  <a:gd name="T8" fmla="*/ 5 w 26"/>
                  <a:gd name="T9" fmla="*/ 11 h 25"/>
                  <a:gd name="T10" fmla="*/ 1 w 26"/>
                  <a:gd name="T11" fmla="*/ 12 h 25"/>
                  <a:gd name="T12" fmla="*/ 3 w 26"/>
                  <a:gd name="T13" fmla="*/ 6 h 25"/>
                  <a:gd name="T14" fmla="*/ 7 w 26"/>
                  <a:gd name="T15" fmla="*/ 7 h 25"/>
                  <a:gd name="T16" fmla="*/ 8 w 26"/>
                  <a:gd name="T17" fmla="*/ 3 h 25"/>
                  <a:gd name="T18" fmla="*/ 11 w 26"/>
                  <a:gd name="T19" fmla="*/ 1 h 25"/>
                  <a:gd name="T20" fmla="*/ 13 w 26"/>
                  <a:gd name="T21" fmla="*/ 1 h 25"/>
                  <a:gd name="T22" fmla="*/ 18 w 26"/>
                  <a:gd name="T23" fmla="*/ 6 h 25"/>
                  <a:gd name="T24" fmla="*/ 21 w 26"/>
                  <a:gd name="T25" fmla="*/ 5 h 25"/>
                  <a:gd name="T26" fmla="*/ 25 w 26"/>
                  <a:gd name="T27" fmla="*/ 9 h 25"/>
                  <a:gd name="T28" fmla="*/ 25 w 26"/>
                  <a:gd name="T29" fmla="*/ 11 h 25"/>
                  <a:gd name="T30" fmla="*/ 19 w 26"/>
                  <a:gd name="T31" fmla="*/ 11 h 25"/>
                  <a:gd name="T32" fmla="*/ 11 w 26"/>
                  <a:gd name="T33" fmla="*/ 10 h 25"/>
                  <a:gd name="T34" fmla="*/ 16 w 26"/>
                  <a:gd name="T35" fmla="*/ 19 h 25"/>
                  <a:gd name="T36" fmla="*/ 21 w 26"/>
                  <a:gd name="T37" fmla="*/ 23 h 25"/>
                  <a:gd name="T38" fmla="*/ 21 w 26"/>
                  <a:gd name="T39" fmla="*/ 24 h 25"/>
                  <a:gd name="T40" fmla="*/ 5 w 26"/>
                  <a:gd name="T41" fmla="*/ 9 h 25"/>
                  <a:gd name="T42" fmla="*/ 8 w 26"/>
                  <a:gd name="T43" fmla="*/ 12 h 25"/>
                  <a:gd name="T44" fmla="*/ 10 w 26"/>
                  <a:gd name="T45" fmla="*/ 15 h 25"/>
                  <a:gd name="T46" fmla="*/ 9 w 26"/>
                  <a:gd name="T47" fmla="*/ 16 h 25"/>
                  <a:gd name="T48" fmla="*/ 14 w 26"/>
                  <a:gd name="T49" fmla="*/ 19 h 25"/>
                  <a:gd name="T50" fmla="*/ 10 w 26"/>
                  <a:gd name="T51" fmla="*/ 8 h 25"/>
                  <a:gd name="T52" fmla="*/ 11 w 26"/>
                  <a:gd name="T53" fmla="*/ 8 h 25"/>
                  <a:gd name="T54" fmla="*/ 20 w 26"/>
                  <a:gd name="T55" fmla="*/ 9 h 25"/>
                  <a:gd name="T56" fmla="*/ 21 w 26"/>
                  <a:gd name="T57" fmla="*/ 7 h 25"/>
                  <a:gd name="T58" fmla="*/ 18 w 26"/>
                  <a:gd name="T59" fmla="*/ 8 h 25"/>
                  <a:gd name="T60" fmla="*/ 12 w 26"/>
                  <a:gd name="T61" fmla="*/ 3 h 25"/>
                  <a:gd name="T62" fmla="*/ 9 w 26"/>
                  <a:gd name="T63" fmla="*/ 4 h 25"/>
                  <a:gd name="T64" fmla="*/ 8 w 26"/>
                  <a:gd name="T65" fmla="*/ 8 h 25"/>
                  <a:gd name="T66" fmla="*/ 3 w 26"/>
                  <a:gd name="T67" fmla="*/ 8 h 25"/>
                  <a:gd name="T68" fmla="*/ 2 w 26"/>
                  <a:gd name="T69" fmla="*/ 11 h 25"/>
                  <a:gd name="T70" fmla="*/ 5 w 26"/>
                  <a:gd name="T7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25">
                    <a:moveTo>
                      <a:pt x="20" y="25"/>
                    </a:moveTo>
                    <a:cubicBezTo>
                      <a:pt x="19" y="25"/>
                      <a:pt x="18" y="24"/>
                      <a:pt x="17" y="24"/>
                    </a:cubicBezTo>
                    <a:cubicBezTo>
                      <a:pt x="16" y="24"/>
                      <a:pt x="16" y="23"/>
                      <a:pt x="15" y="23"/>
                    </a:cubicBezTo>
                    <a:cubicBezTo>
                      <a:pt x="15" y="22"/>
                      <a:pt x="15" y="22"/>
                      <a:pt x="15" y="22"/>
                    </a:cubicBezTo>
                    <a:cubicBezTo>
                      <a:pt x="14" y="22"/>
                      <a:pt x="14" y="21"/>
                      <a:pt x="13" y="21"/>
                    </a:cubicBezTo>
                    <a:cubicBezTo>
                      <a:pt x="10" y="20"/>
                      <a:pt x="7" y="18"/>
                      <a:pt x="7" y="16"/>
                    </a:cubicBezTo>
                    <a:cubicBezTo>
                      <a:pt x="7" y="16"/>
                      <a:pt x="7" y="16"/>
                      <a:pt x="7" y="15"/>
                    </a:cubicBezTo>
                    <a:cubicBezTo>
                      <a:pt x="6" y="14"/>
                      <a:pt x="6" y="13"/>
                      <a:pt x="6" y="13"/>
                    </a:cubicBezTo>
                    <a:cubicBezTo>
                      <a:pt x="5" y="12"/>
                      <a:pt x="5" y="11"/>
                      <a:pt x="5" y="11"/>
                    </a:cubicBezTo>
                    <a:cubicBezTo>
                      <a:pt x="5" y="11"/>
                      <a:pt x="5" y="11"/>
                      <a:pt x="5" y="11"/>
                    </a:cubicBezTo>
                    <a:cubicBezTo>
                      <a:pt x="4" y="12"/>
                      <a:pt x="3" y="13"/>
                      <a:pt x="2" y="13"/>
                    </a:cubicBezTo>
                    <a:cubicBezTo>
                      <a:pt x="1" y="13"/>
                      <a:pt x="1" y="13"/>
                      <a:pt x="1" y="12"/>
                    </a:cubicBezTo>
                    <a:cubicBezTo>
                      <a:pt x="0" y="12"/>
                      <a:pt x="0" y="11"/>
                      <a:pt x="0" y="9"/>
                    </a:cubicBezTo>
                    <a:cubicBezTo>
                      <a:pt x="0" y="7"/>
                      <a:pt x="2" y="6"/>
                      <a:pt x="3" y="6"/>
                    </a:cubicBezTo>
                    <a:cubicBezTo>
                      <a:pt x="4" y="6"/>
                      <a:pt x="5" y="6"/>
                      <a:pt x="5" y="7"/>
                    </a:cubicBezTo>
                    <a:cubicBezTo>
                      <a:pt x="6" y="7"/>
                      <a:pt x="6" y="7"/>
                      <a:pt x="7" y="7"/>
                    </a:cubicBezTo>
                    <a:cubicBezTo>
                      <a:pt x="7" y="7"/>
                      <a:pt x="7" y="6"/>
                      <a:pt x="7" y="5"/>
                    </a:cubicBezTo>
                    <a:cubicBezTo>
                      <a:pt x="7" y="5"/>
                      <a:pt x="7" y="4"/>
                      <a:pt x="8" y="3"/>
                    </a:cubicBezTo>
                    <a:cubicBezTo>
                      <a:pt x="8" y="2"/>
                      <a:pt x="9" y="2"/>
                      <a:pt x="10" y="2"/>
                    </a:cubicBezTo>
                    <a:cubicBezTo>
                      <a:pt x="10" y="2"/>
                      <a:pt x="11" y="1"/>
                      <a:pt x="11" y="1"/>
                    </a:cubicBezTo>
                    <a:cubicBezTo>
                      <a:pt x="12" y="0"/>
                      <a:pt x="12" y="0"/>
                      <a:pt x="12" y="0"/>
                    </a:cubicBezTo>
                    <a:cubicBezTo>
                      <a:pt x="13" y="1"/>
                      <a:pt x="13" y="1"/>
                      <a:pt x="13" y="1"/>
                    </a:cubicBezTo>
                    <a:cubicBezTo>
                      <a:pt x="13" y="1"/>
                      <a:pt x="13" y="1"/>
                      <a:pt x="14" y="2"/>
                    </a:cubicBezTo>
                    <a:cubicBezTo>
                      <a:pt x="15" y="3"/>
                      <a:pt x="17" y="5"/>
                      <a:pt x="18" y="6"/>
                    </a:cubicBezTo>
                    <a:cubicBezTo>
                      <a:pt x="19" y="6"/>
                      <a:pt x="19" y="6"/>
                      <a:pt x="19" y="6"/>
                    </a:cubicBezTo>
                    <a:cubicBezTo>
                      <a:pt x="20" y="5"/>
                      <a:pt x="20" y="5"/>
                      <a:pt x="21" y="5"/>
                    </a:cubicBezTo>
                    <a:cubicBezTo>
                      <a:pt x="21" y="5"/>
                      <a:pt x="22" y="5"/>
                      <a:pt x="22" y="6"/>
                    </a:cubicBezTo>
                    <a:cubicBezTo>
                      <a:pt x="23" y="8"/>
                      <a:pt x="23" y="9"/>
                      <a:pt x="25" y="9"/>
                    </a:cubicBezTo>
                    <a:cubicBezTo>
                      <a:pt x="26" y="10"/>
                      <a:pt x="26" y="10"/>
                      <a:pt x="26" y="10"/>
                    </a:cubicBezTo>
                    <a:cubicBezTo>
                      <a:pt x="25" y="11"/>
                      <a:pt x="25" y="11"/>
                      <a:pt x="25" y="11"/>
                    </a:cubicBezTo>
                    <a:cubicBezTo>
                      <a:pt x="23" y="13"/>
                      <a:pt x="22" y="12"/>
                      <a:pt x="21" y="12"/>
                    </a:cubicBezTo>
                    <a:cubicBezTo>
                      <a:pt x="21" y="11"/>
                      <a:pt x="20" y="11"/>
                      <a:pt x="19" y="11"/>
                    </a:cubicBezTo>
                    <a:cubicBezTo>
                      <a:pt x="19" y="11"/>
                      <a:pt x="17" y="11"/>
                      <a:pt x="16" y="11"/>
                    </a:cubicBezTo>
                    <a:cubicBezTo>
                      <a:pt x="14" y="11"/>
                      <a:pt x="12" y="11"/>
                      <a:pt x="11" y="10"/>
                    </a:cubicBezTo>
                    <a:cubicBezTo>
                      <a:pt x="11" y="12"/>
                      <a:pt x="13" y="15"/>
                      <a:pt x="15" y="17"/>
                    </a:cubicBezTo>
                    <a:cubicBezTo>
                      <a:pt x="15" y="18"/>
                      <a:pt x="16" y="18"/>
                      <a:pt x="16" y="19"/>
                    </a:cubicBezTo>
                    <a:cubicBezTo>
                      <a:pt x="18" y="20"/>
                      <a:pt x="18" y="20"/>
                      <a:pt x="18" y="20"/>
                    </a:cubicBezTo>
                    <a:cubicBezTo>
                      <a:pt x="19" y="21"/>
                      <a:pt x="20" y="22"/>
                      <a:pt x="21" y="23"/>
                    </a:cubicBezTo>
                    <a:cubicBezTo>
                      <a:pt x="22" y="24"/>
                      <a:pt x="22" y="24"/>
                      <a:pt x="22" y="24"/>
                    </a:cubicBezTo>
                    <a:cubicBezTo>
                      <a:pt x="21" y="24"/>
                      <a:pt x="21" y="24"/>
                      <a:pt x="21" y="24"/>
                    </a:cubicBezTo>
                    <a:cubicBezTo>
                      <a:pt x="20" y="25"/>
                      <a:pt x="20" y="25"/>
                      <a:pt x="20" y="25"/>
                    </a:cubicBezTo>
                    <a:close/>
                    <a:moveTo>
                      <a:pt x="5" y="9"/>
                    </a:moveTo>
                    <a:cubicBezTo>
                      <a:pt x="5" y="9"/>
                      <a:pt x="5" y="9"/>
                      <a:pt x="5" y="9"/>
                    </a:cubicBezTo>
                    <a:cubicBezTo>
                      <a:pt x="7" y="9"/>
                      <a:pt x="7" y="11"/>
                      <a:pt x="8" y="12"/>
                    </a:cubicBezTo>
                    <a:cubicBezTo>
                      <a:pt x="8" y="13"/>
                      <a:pt x="8" y="14"/>
                      <a:pt x="9" y="14"/>
                    </a:cubicBezTo>
                    <a:cubicBezTo>
                      <a:pt x="10" y="15"/>
                      <a:pt x="10" y="15"/>
                      <a:pt x="10" y="15"/>
                    </a:cubicBezTo>
                    <a:cubicBezTo>
                      <a:pt x="9" y="16"/>
                      <a:pt x="9" y="16"/>
                      <a:pt x="9" y="16"/>
                    </a:cubicBezTo>
                    <a:cubicBezTo>
                      <a:pt x="9" y="16"/>
                      <a:pt x="9" y="16"/>
                      <a:pt x="9" y="16"/>
                    </a:cubicBezTo>
                    <a:cubicBezTo>
                      <a:pt x="9" y="17"/>
                      <a:pt x="12" y="19"/>
                      <a:pt x="14" y="19"/>
                    </a:cubicBezTo>
                    <a:cubicBezTo>
                      <a:pt x="14" y="19"/>
                      <a:pt x="14" y="19"/>
                      <a:pt x="14" y="19"/>
                    </a:cubicBezTo>
                    <a:cubicBezTo>
                      <a:pt x="14" y="19"/>
                      <a:pt x="13" y="19"/>
                      <a:pt x="13" y="18"/>
                    </a:cubicBezTo>
                    <a:cubicBezTo>
                      <a:pt x="11" y="15"/>
                      <a:pt x="7" y="11"/>
                      <a:pt x="10" y="8"/>
                    </a:cubicBezTo>
                    <a:cubicBezTo>
                      <a:pt x="11" y="7"/>
                      <a:pt x="11" y="7"/>
                      <a:pt x="11" y="7"/>
                    </a:cubicBezTo>
                    <a:cubicBezTo>
                      <a:pt x="11" y="8"/>
                      <a:pt x="11" y="8"/>
                      <a:pt x="11" y="8"/>
                    </a:cubicBezTo>
                    <a:cubicBezTo>
                      <a:pt x="12" y="9"/>
                      <a:pt x="14" y="9"/>
                      <a:pt x="16" y="9"/>
                    </a:cubicBezTo>
                    <a:cubicBezTo>
                      <a:pt x="17" y="9"/>
                      <a:pt x="19" y="9"/>
                      <a:pt x="20" y="9"/>
                    </a:cubicBezTo>
                    <a:cubicBezTo>
                      <a:pt x="21" y="9"/>
                      <a:pt x="22" y="10"/>
                      <a:pt x="22" y="10"/>
                    </a:cubicBezTo>
                    <a:cubicBezTo>
                      <a:pt x="21" y="9"/>
                      <a:pt x="21" y="8"/>
                      <a:pt x="21" y="7"/>
                    </a:cubicBezTo>
                    <a:cubicBezTo>
                      <a:pt x="20" y="7"/>
                      <a:pt x="20" y="7"/>
                      <a:pt x="20" y="7"/>
                    </a:cubicBezTo>
                    <a:cubicBezTo>
                      <a:pt x="20" y="8"/>
                      <a:pt x="19" y="8"/>
                      <a:pt x="18" y="8"/>
                    </a:cubicBezTo>
                    <a:cubicBezTo>
                      <a:pt x="16" y="7"/>
                      <a:pt x="14" y="5"/>
                      <a:pt x="12" y="3"/>
                    </a:cubicBezTo>
                    <a:cubicBezTo>
                      <a:pt x="12" y="3"/>
                      <a:pt x="12" y="3"/>
                      <a:pt x="12" y="3"/>
                    </a:cubicBezTo>
                    <a:cubicBezTo>
                      <a:pt x="11" y="3"/>
                      <a:pt x="11" y="4"/>
                      <a:pt x="10" y="4"/>
                    </a:cubicBezTo>
                    <a:cubicBezTo>
                      <a:pt x="10" y="4"/>
                      <a:pt x="10" y="4"/>
                      <a:pt x="9" y="4"/>
                    </a:cubicBezTo>
                    <a:cubicBezTo>
                      <a:pt x="9" y="5"/>
                      <a:pt x="9" y="5"/>
                      <a:pt x="9" y="6"/>
                    </a:cubicBezTo>
                    <a:cubicBezTo>
                      <a:pt x="9" y="7"/>
                      <a:pt x="9" y="8"/>
                      <a:pt x="8" y="8"/>
                    </a:cubicBezTo>
                    <a:cubicBezTo>
                      <a:pt x="7" y="9"/>
                      <a:pt x="6" y="9"/>
                      <a:pt x="5" y="9"/>
                    </a:cubicBezTo>
                    <a:cubicBezTo>
                      <a:pt x="4" y="8"/>
                      <a:pt x="4" y="8"/>
                      <a:pt x="3" y="8"/>
                    </a:cubicBezTo>
                    <a:cubicBezTo>
                      <a:pt x="3" y="8"/>
                      <a:pt x="2" y="8"/>
                      <a:pt x="2" y="9"/>
                    </a:cubicBezTo>
                    <a:cubicBezTo>
                      <a:pt x="2" y="10"/>
                      <a:pt x="2" y="10"/>
                      <a:pt x="2" y="11"/>
                    </a:cubicBezTo>
                    <a:cubicBezTo>
                      <a:pt x="3" y="10"/>
                      <a:pt x="3" y="10"/>
                      <a:pt x="3" y="10"/>
                    </a:cubicBezTo>
                    <a:cubicBezTo>
                      <a:pt x="4" y="9"/>
                      <a:pt x="4" y="9"/>
                      <a:pt x="5"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79" name="Freeform 388"/>
              <p:cNvSpPr/>
              <p:nvPr/>
            </p:nvSpPr>
            <p:spPr bwMode="auto">
              <a:xfrm>
                <a:off x="4689475" y="2217565"/>
                <a:ext cx="49213" cy="39688"/>
              </a:xfrm>
              <a:custGeom>
                <a:avLst/>
                <a:gdLst>
                  <a:gd name="T0" fmla="*/ 7 w 18"/>
                  <a:gd name="T1" fmla="*/ 11 h 15"/>
                  <a:gd name="T2" fmla="*/ 2 w 18"/>
                  <a:gd name="T3" fmla="*/ 0 h 15"/>
                  <a:gd name="T4" fmla="*/ 9 w 18"/>
                  <a:gd name="T5" fmla="*/ 0 h 15"/>
                  <a:gd name="T6" fmla="*/ 16 w 18"/>
                  <a:gd name="T7" fmla="*/ 3 h 15"/>
                  <a:gd name="T8" fmla="*/ 15 w 18"/>
                  <a:gd name="T9" fmla="*/ 8 h 15"/>
                  <a:gd name="T10" fmla="*/ 14 w 18"/>
                  <a:gd name="T11" fmla="*/ 10 h 15"/>
                  <a:gd name="T12" fmla="*/ 14 w 18"/>
                  <a:gd name="T13" fmla="*/ 11 h 15"/>
                  <a:gd name="T14" fmla="*/ 13 w 18"/>
                  <a:gd name="T15" fmla="*/ 10 h 15"/>
                  <a:gd name="T16" fmla="*/ 12 w 18"/>
                  <a:gd name="T17" fmla="*/ 15 h 15"/>
                  <a:gd name="T18" fmla="*/ 7 w 18"/>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5">
                    <a:moveTo>
                      <a:pt x="7" y="11"/>
                    </a:moveTo>
                    <a:cubicBezTo>
                      <a:pt x="6" y="8"/>
                      <a:pt x="0" y="2"/>
                      <a:pt x="2" y="0"/>
                    </a:cubicBezTo>
                    <a:cubicBezTo>
                      <a:pt x="3" y="2"/>
                      <a:pt x="6" y="0"/>
                      <a:pt x="9" y="0"/>
                    </a:cubicBezTo>
                    <a:cubicBezTo>
                      <a:pt x="11" y="1"/>
                      <a:pt x="14" y="3"/>
                      <a:pt x="16" y="3"/>
                    </a:cubicBezTo>
                    <a:cubicBezTo>
                      <a:pt x="14" y="6"/>
                      <a:pt x="18" y="7"/>
                      <a:pt x="15" y="8"/>
                    </a:cubicBezTo>
                    <a:cubicBezTo>
                      <a:pt x="16" y="9"/>
                      <a:pt x="16" y="10"/>
                      <a:pt x="14" y="10"/>
                    </a:cubicBezTo>
                    <a:cubicBezTo>
                      <a:pt x="14" y="10"/>
                      <a:pt x="14" y="11"/>
                      <a:pt x="14" y="11"/>
                    </a:cubicBezTo>
                    <a:cubicBezTo>
                      <a:pt x="14" y="11"/>
                      <a:pt x="13" y="10"/>
                      <a:pt x="13" y="10"/>
                    </a:cubicBezTo>
                    <a:cubicBezTo>
                      <a:pt x="13" y="12"/>
                      <a:pt x="12" y="12"/>
                      <a:pt x="12" y="15"/>
                    </a:cubicBezTo>
                    <a:cubicBezTo>
                      <a:pt x="11" y="13"/>
                      <a:pt x="9" y="12"/>
                      <a:pt x="7"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80" name="Freeform 389"/>
              <p:cNvSpPr>
                <a:spLocks noEditPoints="1"/>
              </p:cNvSpPr>
              <p:nvPr/>
            </p:nvSpPr>
            <p:spPr bwMode="auto">
              <a:xfrm>
                <a:off x="4686300" y="2211215"/>
                <a:ext cx="53975" cy="52388"/>
              </a:xfrm>
              <a:custGeom>
                <a:avLst/>
                <a:gdLst>
                  <a:gd name="T0" fmla="*/ 14 w 20"/>
                  <a:gd name="T1" fmla="*/ 19 h 19"/>
                  <a:gd name="T2" fmla="*/ 13 w 20"/>
                  <a:gd name="T3" fmla="*/ 17 h 19"/>
                  <a:gd name="T4" fmla="*/ 10 w 20"/>
                  <a:gd name="T5" fmla="*/ 15 h 19"/>
                  <a:gd name="T6" fmla="*/ 8 w 20"/>
                  <a:gd name="T7" fmla="*/ 13 h 19"/>
                  <a:gd name="T8" fmla="*/ 6 w 20"/>
                  <a:gd name="T9" fmla="*/ 11 h 19"/>
                  <a:gd name="T10" fmla="*/ 3 w 20"/>
                  <a:gd name="T11" fmla="*/ 1 h 19"/>
                  <a:gd name="T12" fmla="*/ 4 w 20"/>
                  <a:gd name="T13" fmla="*/ 0 h 19"/>
                  <a:gd name="T14" fmla="*/ 4 w 20"/>
                  <a:gd name="T15" fmla="*/ 1 h 19"/>
                  <a:gd name="T16" fmla="*/ 7 w 20"/>
                  <a:gd name="T17" fmla="*/ 2 h 19"/>
                  <a:gd name="T18" fmla="*/ 10 w 20"/>
                  <a:gd name="T19" fmla="*/ 1 h 19"/>
                  <a:gd name="T20" fmla="*/ 13 w 20"/>
                  <a:gd name="T21" fmla="*/ 3 h 19"/>
                  <a:gd name="T22" fmla="*/ 17 w 20"/>
                  <a:gd name="T23" fmla="*/ 4 h 19"/>
                  <a:gd name="T24" fmla="*/ 20 w 20"/>
                  <a:gd name="T25" fmla="*/ 3 h 19"/>
                  <a:gd name="T26" fmla="*/ 18 w 20"/>
                  <a:gd name="T27" fmla="*/ 5 h 19"/>
                  <a:gd name="T28" fmla="*/ 18 w 20"/>
                  <a:gd name="T29" fmla="*/ 8 h 19"/>
                  <a:gd name="T30" fmla="*/ 18 w 20"/>
                  <a:gd name="T31" fmla="*/ 10 h 19"/>
                  <a:gd name="T32" fmla="*/ 18 w 20"/>
                  <a:gd name="T33" fmla="*/ 10 h 19"/>
                  <a:gd name="T34" fmla="*/ 18 w 20"/>
                  <a:gd name="T35" fmla="*/ 12 h 19"/>
                  <a:gd name="T36" fmla="*/ 16 w 20"/>
                  <a:gd name="T37" fmla="*/ 13 h 19"/>
                  <a:gd name="T38" fmla="*/ 18 w 20"/>
                  <a:gd name="T39" fmla="*/ 16 h 19"/>
                  <a:gd name="T40" fmla="*/ 15 w 20"/>
                  <a:gd name="T41" fmla="*/ 14 h 19"/>
                  <a:gd name="T42" fmla="*/ 15 w 20"/>
                  <a:gd name="T43" fmla="*/ 14 h 19"/>
                  <a:gd name="T44" fmla="*/ 14 w 20"/>
                  <a:gd name="T45" fmla="*/ 16 h 19"/>
                  <a:gd name="T46" fmla="*/ 14 w 20"/>
                  <a:gd name="T47" fmla="*/ 19 h 19"/>
                  <a:gd name="T48" fmla="*/ 9 w 20"/>
                  <a:gd name="T49" fmla="*/ 12 h 19"/>
                  <a:gd name="T50" fmla="*/ 11 w 20"/>
                  <a:gd name="T51" fmla="*/ 13 h 19"/>
                  <a:gd name="T52" fmla="*/ 12 w 20"/>
                  <a:gd name="T53" fmla="*/ 15 h 19"/>
                  <a:gd name="T54" fmla="*/ 13 w 20"/>
                  <a:gd name="T55" fmla="*/ 14 h 19"/>
                  <a:gd name="T56" fmla="*/ 13 w 20"/>
                  <a:gd name="T57" fmla="*/ 12 h 19"/>
                  <a:gd name="T58" fmla="*/ 12 w 20"/>
                  <a:gd name="T59" fmla="*/ 10 h 19"/>
                  <a:gd name="T60" fmla="*/ 14 w 20"/>
                  <a:gd name="T61" fmla="*/ 11 h 19"/>
                  <a:gd name="T62" fmla="*/ 15 w 20"/>
                  <a:gd name="T63" fmla="*/ 11 h 19"/>
                  <a:gd name="T64" fmla="*/ 16 w 20"/>
                  <a:gd name="T65" fmla="*/ 11 h 19"/>
                  <a:gd name="T66" fmla="*/ 16 w 20"/>
                  <a:gd name="T67" fmla="*/ 10 h 19"/>
                  <a:gd name="T68" fmla="*/ 15 w 20"/>
                  <a:gd name="T69" fmla="*/ 9 h 19"/>
                  <a:gd name="T70" fmla="*/ 16 w 20"/>
                  <a:gd name="T71" fmla="*/ 9 h 19"/>
                  <a:gd name="T72" fmla="*/ 15 w 20"/>
                  <a:gd name="T73" fmla="*/ 6 h 19"/>
                  <a:gd name="T74" fmla="*/ 13 w 20"/>
                  <a:gd name="T75" fmla="*/ 5 h 19"/>
                  <a:gd name="T76" fmla="*/ 10 w 20"/>
                  <a:gd name="T77" fmla="*/ 3 h 19"/>
                  <a:gd name="T78" fmla="*/ 7 w 20"/>
                  <a:gd name="T79" fmla="*/ 4 h 19"/>
                  <a:gd name="T80" fmla="*/ 4 w 20"/>
                  <a:gd name="T81" fmla="*/ 4 h 19"/>
                  <a:gd name="T82" fmla="*/ 8 w 20"/>
                  <a:gd name="T83" fmla="*/ 10 h 19"/>
                  <a:gd name="T84" fmla="*/ 9 w 20"/>
                  <a:gd name="T8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19">
                    <a:moveTo>
                      <a:pt x="14" y="19"/>
                    </a:moveTo>
                    <a:cubicBezTo>
                      <a:pt x="13" y="17"/>
                      <a:pt x="13" y="17"/>
                      <a:pt x="13" y="17"/>
                    </a:cubicBezTo>
                    <a:cubicBezTo>
                      <a:pt x="12" y="16"/>
                      <a:pt x="11" y="16"/>
                      <a:pt x="10" y="15"/>
                    </a:cubicBezTo>
                    <a:cubicBezTo>
                      <a:pt x="8" y="13"/>
                      <a:pt x="8" y="13"/>
                      <a:pt x="8" y="13"/>
                    </a:cubicBezTo>
                    <a:cubicBezTo>
                      <a:pt x="7" y="13"/>
                      <a:pt x="7" y="12"/>
                      <a:pt x="6" y="11"/>
                    </a:cubicBezTo>
                    <a:cubicBezTo>
                      <a:pt x="4" y="8"/>
                      <a:pt x="0" y="4"/>
                      <a:pt x="3" y="1"/>
                    </a:cubicBezTo>
                    <a:cubicBezTo>
                      <a:pt x="4" y="0"/>
                      <a:pt x="4" y="0"/>
                      <a:pt x="4" y="0"/>
                    </a:cubicBezTo>
                    <a:cubicBezTo>
                      <a:pt x="4" y="1"/>
                      <a:pt x="4" y="1"/>
                      <a:pt x="4" y="1"/>
                    </a:cubicBezTo>
                    <a:cubicBezTo>
                      <a:pt x="5" y="2"/>
                      <a:pt x="5" y="2"/>
                      <a:pt x="7" y="2"/>
                    </a:cubicBezTo>
                    <a:cubicBezTo>
                      <a:pt x="8" y="1"/>
                      <a:pt x="9" y="1"/>
                      <a:pt x="10" y="1"/>
                    </a:cubicBezTo>
                    <a:cubicBezTo>
                      <a:pt x="11" y="2"/>
                      <a:pt x="12" y="2"/>
                      <a:pt x="13" y="3"/>
                    </a:cubicBezTo>
                    <a:cubicBezTo>
                      <a:pt x="15" y="3"/>
                      <a:pt x="16" y="4"/>
                      <a:pt x="17" y="4"/>
                    </a:cubicBezTo>
                    <a:cubicBezTo>
                      <a:pt x="20" y="3"/>
                      <a:pt x="20" y="3"/>
                      <a:pt x="20" y="3"/>
                    </a:cubicBezTo>
                    <a:cubicBezTo>
                      <a:pt x="18" y="5"/>
                      <a:pt x="18" y="5"/>
                      <a:pt x="18" y="5"/>
                    </a:cubicBezTo>
                    <a:cubicBezTo>
                      <a:pt x="17" y="6"/>
                      <a:pt x="17" y="7"/>
                      <a:pt x="18" y="8"/>
                    </a:cubicBezTo>
                    <a:cubicBezTo>
                      <a:pt x="18" y="8"/>
                      <a:pt x="18" y="9"/>
                      <a:pt x="18" y="10"/>
                    </a:cubicBezTo>
                    <a:cubicBezTo>
                      <a:pt x="18" y="10"/>
                      <a:pt x="18" y="10"/>
                      <a:pt x="18" y="10"/>
                    </a:cubicBezTo>
                    <a:cubicBezTo>
                      <a:pt x="18" y="11"/>
                      <a:pt x="18" y="11"/>
                      <a:pt x="18" y="12"/>
                    </a:cubicBezTo>
                    <a:cubicBezTo>
                      <a:pt x="17" y="12"/>
                      <a:pt x="17" y="13"/>
                      <a:pt x="16" y="13"/>
                    </a:cubicBezTo>
                    <a:cubicBezTo>
                      <a:pt x="18" y="16"/>
                      <a:pt x="18" y="16"/>
                      <a:pt x="18" y="16"/>
                    </a:cubicBezTo>
                    <a:cubicBezTo>
                      <a:pt x="15" y="14"/>
                      <a:pt x="15" y="14"/>
                      <a:pt x="15" y="14"/>
                    </a:cubicBezTo>
                    <a:cubicBezTo>
                      <a:pt x="15" y="14"/>
                      <a:pt x="15" y="14"/>
                      <a:pt x="15" y="14"/>
                    </a:cubicBezTo>
                    <a:cubicBezTo>
                      <a:pt x="14" y="15"/>
                      <a:pt x="14" y="16"/>
                      <a:pt x="14" y="16"/>
                    </a:cubicBezTo>
                    <a:lnTo>
                      <a:pt x="14" y="19"/>
                    </a:lnTo>
                    <a:close/>
                    <a:moveTo>
                      <a:pt x="9" y="12"/>
                    </a:moveTo>
                    <a:cubicBezTo>
                      <a:pt x="11" y="13"/>
                      <a:pt x="11" y="13"/>
                      <a:pt x="11" y="13"/>
                    </a:cubicBezTo>
                    <a:cubicBezTo>
                      <a:pt x="11" y="14"/>
                      <a:pt x="12" y="14"/>
                      <a:pt x="12" y="15"/>
                    </a:cubicBezTo>
                    <a:cubicBezTo>
                      <a:pt x="12" y="14"/>
                      <a:pt x="13" y="14"/>
                      <a:pt x="13" y="14"/>
                    </a:cubicBezTo>
                    <a:cubicBezTo>
                      <a:pt x="13" y="13"/>
                      <a:pt x="13" y="13"/>
                      <a:pt x="13" y="12"/>
                    </a:cubicBezTo>
                    <a:cubicBezTo>
                      <a:pt x="12" y="10"/>
                      <a:pt x="12" y="10"/>
                      <a:pt x="12" y="10"/>
                    </a:cubicBezTo>
                    <a:cubicBezTo>
                      <a:pt x="14" y="11"/>
                      <a:pt x="14" y="11"/>
                      <a:pt x="14" y="11"/>
                    </a:cubicBezTo>
                    <a:cubicBezTo>
                      <a:pt x="15" y="11"/>
                      <a:pt x="15" y="11"/>
                      <a:pt x="15" y="11"/>
                    </a:cubicBezTo>
                    <a:cubicBezTo>
                      <a:pt x="16" y="11"/>
                      <a:pt x="16" y="11"/>
                      <a:pt x="16" y="11"/>
                    </a:cubicBezTo>
                    <a:cubicBezTo>
                      <a:pt x="16" y="11"/>
                      <a:pt x="16" y="11"/>
                      <a:pt x="16" y="10"/>
                    </a:cubicBezTo>
                    <a:cubicBezTo>
                      <a:pt x="15" y="9"/>
                      <a:pt x="15" y="9"/>
                      <a:pt x="15" y="9"/>
                    </a:cubicBezTo>
                    <a:cubicBezTo>
                      <a:pt x="16" y="9"/>
                      <a:pt x="16" y="9"/>
                      <a:pt x="16" y="9"/>
                    </a:cubicBezTo>
                    <a:cubicBezTo>
                      <a:pt x="16" y="8"/>
                      <a:pt x="15" y="7"/>
                      <a:pt x="15" y="6"/>
                    </a:cubicBezTo>
                    <a:cubicBezTo>
                      <a:pt x="14" y="5"/>
                      <a:pt x="14" y="5"/>
                      <a:pt x="13" y="5"/>
                    </a:cubicBezTo>
                    <a:cubicBezTo>
                      <a:pt x="12" y="4"/>
                      <a:pt x="11" y="4"/>
                      <a:pt x="10" y="3"/>
                    </a:cubicBezTo>
                    <a:cubicBezTo>
                      <a:pt x="9" y="3"/>
                      <a:pt x="8" y="3"/>
                      <a:pt x="7" y="4"/>
                    </a:cubicBezTo>
                    <a:cubicBezTo>
                      <a:pt x="6" y="4"/>
                      <a:pt x="5" y="4"/>
                      <a:pt x="4" y="4"/>
                    </a:cubicBezTo>
                    <a:cubicBezTo>
                      <a:pt x="4" y="5"/>
                      <a:pt x="6" y="8"/>
                      <a:pt x="8" y="10"/>
                    </a:cubicBezTo>
                    <a:cubicBezTo>
                      <a:pt x="8" y="11"/>
                      <a:pt x="9" y="11"/>
                      <a:pt x="9"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81" name="Freeform 390"/>
              <p:cNvSpPr/>
              <p:nvPr/>
            </p:nvSpPr>
            <p:spPr bwMode="auto">
              <a:xfrm>
                <a:off x="4724400" y="2203277"/>
                <a:ext cx="52388" cy="63500"/>
              </a:xfrm>
              <a:custGeom>
                <a:avLst/>
                <a:gdLst>
                  <a:gd name="T0" fmla="*/ 2 w 19"/>
                  <a:gd name="T1" fmla="*/ 7 h 23"/>
                  <a:gd name="T2" fmla="*/ 4 w 19"/>
                  <a:gd name="T3" fmla="*/ 6 h 23"/>
                  <a:gd name="T4" fmla="*/ 0 w 19"/>
                  <a:gd name="T5" fmla="*/ 2 h 23"/>
                  <a:gd name="T6" fmla="*/ 9 w 19"/>
                  <a:gd name="T7" fmla="*/ 4 h 23"/>
                  <a:gd name="T8" fmla="*/ 15 w 19"/>
                  <a:gd name="T9" fmla="*/ 9 h 23"/>
                  <a:gd name="T10" fmla="*/ 15 w 19"/>
                  <a:gd name="T11" fmla="*/ 10 h 23"/>
                  <a:gd name="T12" fmla="*/ 16 w 19"/>
                  <a:gd name="T13" fmla="*/ 12 h 23"/>
                  <a:gd name="T14" fmla="*/ 15 w 19"/>
                  <a:gd name="T15" fmla="*/ 21 h 23"/>
                  <a:gd name="T16" fmla="*/ 8 w 19"/>
                  <a:gd name="T17" fmla="*/ 23 h 23"/>
                  <a:gd name="T18" fmla="*/ 5 w 19"/>
                  <a:gd name="T19" fmla="*/ 19 h 23"/>
                  <a:gd name="T20" fmla="*/ 6 w 19"/>
                  <a:gd name="T21" fmla="*/ 19 h 23"/>
                  <a:gd name="T22" fmla="*/ 2 w 19"/>
                  <a:gd name="T23" fmla="*/ 16 h 23"/>
                  <a:gd name="T24" fmla="*/ 2 w 19"/>
                  <a:gd name="T25" fmla="*/ 13 h 23"/>
                  <a:gd name="T26" fmla="*/ 3 w 19"/>
                  <a:gd name="T27" fmla="*/ 8 h 23"/>
                  <a:gd name="T28" fmla="*/ 2 w 19"/>
                  <a:gd name="T2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3">
                    <a:moveTo>
                      <a:pt x="2" y="7"/>
                    </a:moveTo>
                    <a:cubicBezTo>
                      <a:pt x="3" y="7"/>
                      <a:pt x="2" y="6"/>
                      <a:pt x="4" y="6"/>
                    </a:cubicBezTo>
                    <a:cubicBezTo>
                      <a:pt x="1" y="6"/>
                      <a:pt x="0" y="4"/>
                      <a:pt x="0" y="2"/>
                    </a:cubicBezTo>
                    <a:cubicBezTo>
                      <a:pt x="4" y="1"/>
                      <a:pt x="7" y="0"/>
                      <a:pt x="9" y="4"/>
                    </a:cubicBezTo>
                    <a:cubicBezTo>
                      <a:pt x="10" y="6"/>
                      <a:pt x="13" y="11"/>
                      <a:pt x="15" y="9"/>
                    </a:cubicBezTo>
                    <a:cubicBezTo>
                      <a:pt x="15" y="10"/>
                      <a:pt x="16" y="9"/>
                      <a:pt x="15" y="10"/>
                    </a:cubicBezTo>
                    <a:cubicBezTo>
                      <a:pt x="15" y="11"/>
                      <a:pt x="16" y="11"/>
                      <a:pt x="16" y="12"/>
                    </a:cubicBezTo>
                    <a:cubicBezTo>
                      <a:pt x="12" y="13"/>
                      <a:pt x="19" y="19"/>
                      <a:pt x="15" y="21"/>
                    </a:cubicBezTo>
                    <a:cubicBezTo>
                      <a:pt x="13" y="22"/>
                      <a:pt x="11" y="21"/>
                      <a:pt x="8" y="23"/>
                    </a:cubicBezTo>
                    <a:cubicBezTo>
                      <a:pt x="7" y="23"/>
                      <a:pt x="5" y="20"/>
                      <a:pt x="5" y="19"/>
                    </a:cubicBezTo>
                    <a:cubicBezTo>
                      <a:pt x="5" y="19"/>
                      <a:pt x="5" y="19"/>
                      <a:pt x="6" y="19"/>
                    </a:cubicBezTo>
                    <a:cubicBezTo>
                      <a:pt x="6" y="18"/>
                      <a:pt x="4" y="17"/>
                      <a:pt x="2" y="16"/>
                    </a:cubicBezTo>
                    <a:cubicBezTo>
                      <a:pt x="2" y="15"/>
                      <a:pt x="3" y="14"/>
                      <a:pt x="2" y="13"/>
                    </a:cubicBezTo>
                    <a:cubicBezTo>
                      <a:pt x="5" y="12"/>
                      <a:pt x="1" y="11"/>
                      <a:pt x="3" y="8"/>
                    </a:cubicBezTo>
                    <a:cubicBezTo>
                      <a:pt x="3" y="8"/>
                      <a:pt x="2" y="8"/>
                      <a:pt x="2"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82" name="Freeform 391"/>
              <p:cNvSpPr>
                <a:spLocks noEditPoints="1"/>
              </p:cNvSpPr>
              <p:nvPr/>
            </p:nvSpPr>
            <p:spPr bwMode="auto">
              <a:xfrm>
                <a:off x="4721225" y="2203277"/>
                <a:ext cx="52388" cy="65088"/>
              </a:xfrm>
              <a:custGeom>
                <a:avLst/>
                <a:gdLst>
                  <a:gd name="T0" fmla="*/ 9 w 19"/>
                  <a:gd name="T1" fmla="*/ 24 h 24"/>
                  <a:gd name="T2" fmla="*/ 5 w 19"/>
                  <a:gd name="T3" fmla="*/ 19 h 24"/>
                  <a:gd name="T4" fmla="*/ 4 w 19"/>
                  <a:gd name="T5" fmla="*/ 18 h 24"/>
                  <a:gd name="T6" fmla="*/ 4 w 19"/>
                  <a:gd name="T7" fmla="*/ 17 h 24"/>
                  <a:gd name="T8" fmla="*/ 3 w 19"/>
                  <a:gd name="T9" fmla="*/ 17 h 24"/>
                  <a:gd name="T10" fmla="*/ 2 w 19"/>
                  <a:gd name="T11" fmla="*/ 14 h 24"/>
                  <a:gd name="T12" fmla="*/ 2 w 19"/>
                  <a:gd name="T13" fmla="*/ 13 h 24"/>
                  <a:gd name="T14" fmla="*/ 2 w 19"/>
                  <a:gd name="T15" fmla="*/ 12 h 24"/>
                  <a:gd name="T16" fmla="*/ 3 w 19"/>
                  <a:gd name="T17" fmla="*/ 12 h 24"/>
                  <a:gd name="T18" fmla="*/ 3 w 19"/>
                  <a:gd name="T19" fmla="*/ 8 h 24"/>
                  <a:gd name="T20" fmla="*/ 0 w 19"/>
                  <a:gd name="T21" fmla="*/ 8 h 24"/>
                  <a:gd name="T22" fmla="*/ 2 w 19"/>
                  <a:gd name="T23" fmla="*/ 7 h 24"/>
                  <a:gd name="T24" fmla="*/ 2 w 19"/>
                  <a:gd name="T25" fmla="*/ 6 h 24"/>
                  <a:gd name="T26" fmla="*/ 2 w 19"/>
                  <a:gd name="T27" fmla="*/ 6 h 24"/>
                  <a:gd name="T28" fmla="*/ 0 w 19"/>
                  <a:gd name="T29" fmla="*/ 2 h 24"/>
                  <a:gd name="T30" fmla="*/ 0 w 19"/>
                  <a:gd name="T31" fmla="*/ 1 h 24"/>
                  <a:gd name="T32" fmla="*/ 1 w 19"/>
                  <a:gd name="T33" fmla="*/ 1 h 24"/>
                  <a:gd name="T34" fmla="*/ 6 w 19"/>
                  <a:gd name="T35" fmla="*/ 0 h 24"/>
                  <a:gd name="T36" fmla="*/ 11 w 19"/>
                  <a:gd name="T37" fmla="*/ 4 h 24"/>
                  <a:gd name="T38" fmla="*/ 15 w 19"/>
                  <a:gd name="T39" fmla="*/ 8 h 24"/>
                  <a:gd name="T40" fmla="*/ 15 w 19"/>
                  <a:gd name="T41" fmla="*/ 8 h 24"/>
                  <a:gd name="T42" fmla="*/ 17 w 19"/>
                  <a:gd name="T43" fmla="*/ 7 h 24"/>
                  <a:gd name="T44" fmla="*/ 17 w 19"/>
                  <a:gd name="T45" fmla="*/ 9 h 24"/>
                  <a:gd name="T46" fmla="*/ 17 w 19"/>
                  <a:gd name="T47" fmla="*/ 9 h 24"/>
                  <a:gd name="T48" fmla="*/ 17 w 19"/>
                  <a:gd name="T49" fmla="*/ 9 h 24"/>
                  <a:gd name="T50" fmla="*/ 17 w 19"/>
                  <a:gd name="T51" fmla="*/ 10 h 24"/>
                  <a:gd name="T52" fmla="*/ 17 w 19"/>
                  <a:gd name="T53" fmla="*/ 10 h 24"/>
                  <a:gd name="T54" fmla="*/ 18 w 19"/>
                  <a:gd name="T55" fmla="*/ 11 h 24"/>
                  <a:gd name="T56" fmla="*/ 19 w 19"/>
                  <a:gd name="T57" fmla="*/ 12 h 24"/>
                  <a:gd name="T58" fmla="*/ 17 w 19"/>
                  <a:gd name="T59" fmla="*/ 13 h 24"/>
                  <a:gd name="T60" fmla="*/ 17 w 19"/>
                  <a:gd name="T61" fmla="*/ 13 h 24"/>
                  <a:gd name="T62" fmla="*/ 17 w 19"/>
                  <a:gd name="T63" fmla="*/ 16 h 24"/>
                  <a:gd name="T64" fmla="*/ 16 w 19"/>
                  <a:gd name="T65" fmla="*/ 22 h 24"/>
                  <a:gd name="T66" fmla="*/ 13 w 19"/>
                  <a:gd name="T67" fmla="*/ 23 h 24"/>
                  <a:gd name="T68" fmla="*/ 10 w 19"/>
                  <a:gd name="T69" fmla="*/ 23 h 24"/>
                  <a:gd name="T70" fmla="*/ 9 w 19"/>
                  <a:gd name="T71" fmla="*/ 24 h 24"/>
                  <a:gd name="T72" fmla="*/ 7 w 19"/>
                  <a:gd name="T73" fmla="*/ 20 h 24"/>
                  <a:gd name="T74" fmla="*/ 9 w 19"/>
                  <a:gd name="T75" fmla="*/ 22 h 24"/>
                  <a:gd name="T76" fmla="*/ 13 w 19"/>
                  <a:gd name="T77" fmla="*/ 21 h 24"/>
                  <a:gd name="T78" fmla="*/ 15 w 19"/>
                  <a:gd name="T79" fmla="*/ 20 h 24"/>
                  <a:gd name="T80" fmla="*/ 15 w 19"/>
                  <a:gd name="T81" fmla="*/ 17 h 24"/>
                  <a:gd name="T82" fmla="*/ 15 w 19"/>
                  <a:gd name="T83" fmla="*/ 13 h 24"/>
                  <a:gd name="T84" fmla="*/ 16 w 19"/>
                  <a:gd name="T85" fmla="*/ 12 h 24"/>
                  <a:gd name="T86" fmla="*/ 15 w 19"/>
                  <a:gd name="T87" fmla="*/ 11 h 24"/>
                  <a:gd name="T88" fmla="*/ 15 w 19"/>
                  <a:gd name="T89" fmla="*/ 10 h 24"/>
                  <a:gd name="T90" fmla="*/ 11 w 19"/>
                  <a:gd name="T91" fmla="*/ 7 h 24"/>
                  <a:gd name="T92" fmla="*/ 6 w 19"/>
                  <a:gd name="T93" fmla="*/ 7 h 24"/>
                  <a:gd name="T94" fmla="*/ 5 w 19"/>
                  <a:gd name="T95" fmla="*/ 8 h 24"/>
                  <a:gd name="T96" fmla="*/ 5 w 19"/>
                  <a:gd name="T97" fmla="*/ 11 h 24"/>
                  <a:gd name="T98" fmla="*/ 5 w 19"/>
                  <a:gd name="T99" fmla="*/ 13 h 24"/>
                  <a:gd name="T100" fmla="*/ 4 w 19"/>
                  <a:gd name="T101" fmla="*/ 13 h 24"/>
                  <a:gd name="T102" fmla="*/ 4 w 19"/>
                  <a:gd name="T103" fmla="*/ 14 h 24"/>
                  <a:gd name="T104" fmla="*/ 4 w 19"/>
                  <a:gd name="T105" fmla="*/ 15 h 24"/>
                  <a:gd name="T106" fmla="*/ 5 w 19"/>
                  <a:gd name="T107" fmla="*/ 16 h 24"/>
                  <a:gd name="T108" fmla="*/ 8 w 19"/>
                  <a:gd name="T109" fmla="*/ 20 h 24"/>
                  <a:gd name="T110" fmla="*/ 7 w 19"/>
                  <a:gd name="T111" fmla="*/ 20 h 24"/>
                  <a:gd name="T112" fmla="*/ 2 w 19"/>
                  <a:gd name="T113" fmla="*/ 3 h 24"/>
                  <a:gd name="T114" fmla="*/ 5 w 19"/>
                  <a:gd name="T115" fmla="*/ 5 h 24"/>
                  <a:gd name="T116" fmla="*/ 10 w 19"/>
                  <a:gd name="T117" fmla="*/ 7 h 24"/>
                  <a:gd name="T118" fmla="*/ 9 w 19"/>
                  <a:gd name="T119" fmla="*/ 4 h 24"/>
                  <a:gd name="T120" fmla="*/ 6 w 19"/>
                  <a:gd name="T121" fmla="*/ 2 h 24"/>
                  <a:gd name="T122" fmla="*/ 2 w 19"/>
                  <a:gd name="T123"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 h="24">
                    <a:moveTo>
                      <a:pt x="9" y="24"/>
                    </a:moveTo>
                    <a:cubicBezTo>
                      <a:pt x="7" y="24"/>
                      <a:pt x="5" y="20"/>
                      <a:pt x="5" y="19"/>
                    </a:cubicBezTo>
                    <a:cubicBezTo>
                      <a:pt x="4" y="18"/>
                      <a:pt x="4" y="18"/>
                      <a:pt x="4" y="18"/>
                    </a:cubicBezTo>
                    <a:cubicBezTo>
                      <a:pt x="4" y="17"/>
                      <a:pt x="4" y="17"/>
                      <a:pt x="4" y="17"/>
                    </a:cubicBezTo>
                    <a:cubicBezTo>
                      <a:pt x="4" y="17"/>
                      <a:pt x="3" y="17"/>
                      <a:pt x="3" y="17"/>
                    </a:cubicBezTo>
                    <a:cubicBezTo>
                      <a:pt x="2" y="16"/>
                      <a:pt x="2" y="15"/>
                      <a:pt x="2" y="14"/>
                    </a:cubicBezTo>
                    <a:cubicBezTo>
                      <a:pt x="2" y="14"/>
                      <a:pt x="2" y="13"/>
                      <a:pt x="2" y="13"/>
                    </a:cubicBezTo>
                    <a:cubicBezTo>
                      <a:pt x="2" y="12"/>
                      <a:pt x="2" y="12"/>
                      <a:pt x="2" y="12"/>
                    </a:cubicBezTo>
                    <a:cubicBezTo>
                      <a:pt x="3" y="12"/>
                      <a:pt x="3" y="12"/>
                      <a:pt x="3" y="12"/>
                    </a:cubicBezTo>
                    <a:cubicBezTo>
                      <a:pt x="2" y="11"/>
                      <a:pt x="2" y="10"/>
                      <a:pt x="3" y="8"/>
                    </a:cubicBezTo>
                    <a:cubicBezTo>
                      <a:pt x="0" y="8"/>
                      <a:pt x="0" y="8"/>
                      <a:pt x="0" y="8"/>
                    </a:cubicBezTo>
                    <a:cubicBezTo>
                      <a:pt x="2" y="7"/>
                      <a:pt x="2" y="7"/>
                      <a:pt x="2" y="7"/>
                    </a:cubicBezTo>
                    <a:cubicBezTo>
                      <a:pt x="2" y="7"/>
                      <a:pt x="2" y="7"/>
                      <a:pt x="2" y="6"/>
                    </a:cubicBezTo>
                    <a:cubicBezTo>
                      <a:pt x="2" y="6"/>
                      <a:pt x="2" y="6"/>
                      <a:pt x="2" y="6"/>
                    </a:cubicBezTo>
                    <a:cubicBezTo>
                      <a:pt x="1" y="5"/>
                      <a:pt x="0" y="4"/>
                      <a:pt x="0" y="2"/>
                    </a:cubicBezTo>
                    <a:cubicBezTo>
                      <a:pt x="0" y="1"/>
                      <a:pt x="0" y="1"/>
                      <a:pt x="0" y="1"/>
                    </a:cubicBezTo>
                    <a:cubicBezTo>
                      <a:pt x="1" y="1"/>
                      <a:pt x="1" y="1"/>
                      <a:pt x="1" y="1"/>
                    </a:cubicBezTo>
                    <a:cubicBezTo>
                      <a:pt x="3" y="0"/>
                      <a:pt x="4" y="0"/>
                      <a:pt x="6" y="0"/>
                    </a:cubicBezTo>
                    <a:cubicBezTo>
                      <a:pt x="8" y="0"/>
                      <a:pt x="10" y="1"/>
                      <a:pt x="11" y="4"/>
                    </a:cubicBezTo>
                    <a:cubicBezTo>
                      <a:pt x="12" y="6"/>
                      <a:pt x="14" y="8"/>
                      <a:pt x="15" y="8"/>
                    </a:cubicBezTo>
                    <a:cubicBezTo>
                      <a:pt x="15" y="8"/>
                      <a:pt x="15" y="8"/>
                      <a:pt x="15" y="8"/>
                    </a:cubicBezTo>
                    <a:cubicBezTo>
                      <a:pt x="17" y="7"/>
                      <a:pt x="17" y="7"/>
                      <a:pt x="17" y="7"/>
                    </a:cubicBezTo>
                    <a:cubicBezTo>
                      <a:pt x="17" y="9"/>
                      <a:pt x="17" y="9"/>
                      <a:pt x="17" y="9"/>
                    </a:cubicBezTo>
                    <a:cubicBezTo>
                      <a:pt x="17" y="9"/>
                      <a:pt x="17" y="9"/>
                      <a:pt x="17" y="9"/>
                    </a:cubicBezTo>
                    <a:cubicBezTo>
                      <a:pt x="17" y="9"/>
                      <a:pt x="17" y="9"/>
                      <a:pt x="17" y="9"/>
                    </a:cubicBezTo>
                    <a:cubicBezTo>
                      <a:pt x="17" y="10"/>
                      <a:pt x="17" y="10"/>
                      <a:pt x="17" y="10"/>
                    </a:cubicBezTo>
                    <a:cubicBezTo>
                      <a:pt x="17" y="10"/>
                      <a:pt x="17" y="10"/>
                      <a:pt x="17" y="10"/>
                    </a:cubicBezTo>
                    <a:cubicBezTo>
                      <a:pt x="17" y="11"/>
                      <a:pt x="18" y="11"/>
                      <a:pt x="18" y="11"/>
                    </a:cubicBezTo>
                    <a:cubicBezTo>
                      <a:pt x="19" y="12"/>
                      <a:pt x="19" y="12"/>
                      <a:pt x="19" y="12"/>
                    </a:cubicBezTo>
                    <a:cubicBezTo>
                      <a:pt x="17" y="13"/>
                      <a:pt x="17" y="13"/>
                      <a:pt x="17" y="13"/>
                    </a:cubicBezTo>
                    <a:cubicBezTo>
                      <a:pt x="17" y="13"/>
                      <a:pt x="17" y="13"/>
                      <a:pt x="17" y="13"/>
                    </a:cubicBezTo>
                    <a:cubicBezTo>
                      <a:pt x="16" y="14"/>
                      <a:pt x="17" y="15"/>
                      <a:pt x="17" y="16"/>
                    </a:cubicBezTo>
                    <a:cubicBezTo>
                      <a:pt x="18" y="18"/>
                      <a:pt x="19" y="20"/>
                      <a:pt x="16" y="22"/>
                    </a:cubicBezTo>
                    <a:cubicBezTo>
                      <a:pt x="15" y="23"/>
                      <a:pt x="14" y="23"/>
                      <a:pt x="13" y="23"/>
                    </a:cubicBezTo>
                    <a:cubicBezTo>
                      <a:pt x="12" y="23"/>
                      <a:pt x="11" y="23"/>
                      <a:pt x="10" y="23"/>
                    </a:cubicBezTo>
                    <a:cubicBezTo>
                      <a:pt x="10" y="24"/>
                      <a:pt x="9" y="24"/>
                      <a:pt x="9" y="24"/>
                    </a:cubicBezTo>
                    <a:close/>
                    <a:moveTo>
                      <a:pt x="7" y="20"/>
                    </a:moveTo>
                    <a:cubicBezTo>
                      <a:pt x="8" y="21"/>
                      <a:pt x="9" y="21"/>
                      <a:pt x="9" y="22"/>
                    </a:cubicBezTo>
                    <a:cubicBezTo>
                      <a:pt x="10" y="21"/>
                      <a:pt x="12" y="21"/>
                      <a:pt x="13" y="21"/>
                    </a:cubicBezTo>
                    <a:cubicBezTo>
                      <a:pt x="14" y="21"/>
                      <a:pt x="15" y="21"/>
                      <a:pt x="15" y="20"/>
                    </a:cubicBezTo>
                    <a:cubicBezTo>
                      <a:pt x="16" y="20"/>
                      <a:pt x="16" y="19"/>
                      <a:pt x="15" y="17"/>
                    </a:cubicBezTo>
                    <a:cubicBezTo>
                      <a:pt x="15" y="15"/>
                      <a:pt x="14" y="14"/>
                      <a:pt x="15" y="13"/>
                    </a:cubicBezTo>
                    <a:cubicBezTo>
                      <a:pt x="15" y="12"/>
                      <a:pt x="15" y="12"/>
                      <a:pt x="16" y="12"/>
                    </a:cubicBezTo>
                    <a:cubicBezTo>
                      <a:pt x="15" y="11"/>
                      <a:pt x="15" y="11"/>
                      <a:pt x="15" y="11"/>
                    </a:cubicBezTo>
                    <a:cubicBezTo>
                      <a:pt x="15" y="10"/>
                      <a:pt x="15" y="10"/>
                      <a:pt x="15" y="10"/>
                    </a:cubicBezTo>
                    <a:cubicBezTo>
                      <a:pt x="13" y="10"/>
                      <a:pt x="12" y="9"/>
                      <a:pt x="11" y="7"/>
                    </a:cubicBezTo>
                    <a:cubicBezTo>
                      <a:pt x="6" y="7"/>
                      <a:pt x="6" y="7"/>
                      <a:pt x="6" y="7"/>
                    </a:cubicBezTo>
                    <a:cubicBezTo>
                      <a:pt x="5" y="8"/>
                      <a:pt x="5" y="8"/>
                      <a:pt x="5" y="8"/>
                    </a:cubicBezTo>
                    <a:cubicBezTo>
                      <a:pt x="4" y="9"/>
                      <a:pt x="4" y="10"/>
                      <a:pt x="5" y="11"/>
                    </a:cubicBezTo>
                    <a:cubicBezTo>
                      <a:pt x="5" y="11"/>
                      <a:pt x="5" y="12"/>
                      <a:pt x="5" y="13"/>
                    </a:cubicBezTo>
                    <a:cubicBezTo>
                      <a:pt x="5" y="13"/>
                      <a:pt x="5" y="13"/>
                      <a:pt x="4" y="13"/>
                    </a:cubicBezTo>
                    <a:cubicBezTo>
                      <a:pt x="4" y="14"/>
                      <a:pt x="4" y="14"/>
                      <a:pt x="4" y="14"/>
                    </a:cubicBezTo>
                    <a:cubicBezTo>
                      <a:pt x="4" y="15"/>
                      <a:pt x="4" y="15"/>
                      <a:pt x="4" y="15"/>
                    </a:cubicBezTo>
                    <a:cubicBezTo>
                      <a:pt x="5" y="15"/>
                      <a:pt x="5" y="15"/>
                      <a:pt x="5" y="16"/>
                    </a:cubicBezTo>
                    <a:cubicBezTo>
                      <a:pt x="6" y="16"/>
                      <a:pt x="8" y="18"/>
                      <a:pt x="8" y="20"/>
                    </a:cubicBezTo>
                    <a:lnTo>
                      <a:pt x="7" y="20"/>
                    </a:lnTo>
                    <a:close/>
                    <a:moveTo>
                      <a:pt x="2" y="3"/>
                    </a:moveTo>
                    <a:cubicBezTo>
                      <a:pt x="3" y="4"/>
                      <a:pt x="3" y="5"/>
                      <a:pt x="5" y="5"/>
                    </a:cubicBezTo>
                    <a:cubicBezTo>
                      <a:pt x="10" y="7"/>
                      <a:pt x="10" y="7"/>
                      <a:pt x="10" y="7"/>
                    </a:cubicBezTo>
                    <a:cubicBezTo>
                      <a:pt x="10" y="6"/>
                      <a:pt x="9" y="5"/>
                      <a:pt x="9" y="4"/>
                    </a:cubicBezTo>
                    <a:cubicBezTo>
                      <a:pt x="8" y="2"/>
                      <a:pt x="7" y="2"/>
                      <a:pt x="6" y="2"/>
                    </a:cubicBezTo>
                    <a:cubicBezTo>
                      <a:pt x="5" y="2"/>
                      <a:pt x="4" y="2"/>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83" name="Freeform 392"/>
              <p:cNvSpPr/>
              <p:nvPr/>
            </p:nvSpPr>
            <p:spPr bwMode="auto">
              <a:xfrm>
                <a:off x="4719638" y="2244552"/>
                <a:ext cx="20638" cy="23813"/>
              </a:xfrm>
              <a:custGeom>
                <a:avLst/>
                <a:gdLst>
                  <a:gd name="T0" fmla="*/ 0 w 8"/>
                  <a:gd name="T1" fmla="*/ 5 h 9"/>
                  <a:gd name="T2" fmla="*/ 4 w 8"/>
                  <a:gd name="T3" fmla="*/ 9 h 9"/>
                  <a:gd name="T4" fmla="*/ 7 w 8"/>
                  <a:gd name="T5" fmla="*/ 5 h 9"/>
                  <a:gd name="T6" fmla="*/ 7 w 8"/>
                  <a:gd name="T7" fmla="*/ 4 h 9"/>
                  <a:gd name="T8" fmla="*/ 8 w 8"/>
                  <a:gd name="T9" fmla="*/ 4 h 9"/>
                  <a:gd name="T10" fmla="*/ 4 w 8"/>
                  <a:gd name="T11" fmla="*/ 0 h 9"/>
                  <a:gd name="T12" fmla="*/ 3 w 8"/>
                  <a:gd name="T13" fmla="*/ 0 h 9"/>
                  <a:gd name="T14" fmla="*/ 3 w 8"/>
                  <a:gd name="T15" fmla="*/ 1 h 9"/>
                  <a:gd name="T16" fmla="*/ 2 w 8"/>
                  <a:gd name="T17" fmla="*/ 0 h 9"/>
                  <a:gd name="T18" fmla="*/ 0 w 8"/>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0" y="5"/>
                    </a:moveTo>
                    <a:cubicBezTo>
                      <a:pt x="2" y="7"/>
                      <a:pt x="3" y="8"/>
                      <a:pt x="4" y="9"/>
                    </a:cubicBezTo>
                    <a:cubicBezTo>
                      <a:pt x="4" y="7"/>
                      <a:pt x="5" y="5"/>
                      <a:pt x="7" y="5"/>
                    </a:cubicBezTo>
                    <a:cubicBezTo>
                      <a:pt x="7" y="5"/>
                      <a:pt x="7" y="4"/>
                      <a:pt x="7" y="4"/>
                    </a:cubicBezTo>
                    <a:cubicBezTo>
                      <a:pt x="7" y="4"/>
                      <a:pt x="7" y="4"/>
                      <a:pt x="8" y="4"/>
                    </a:cubicBezTo>
                    <a:cubicBezTo>
                      <a:pt x="8" y="2"/>
                      <a:pt x="4" y="2"/>
                      <a:pt x="4" y="0"/>
                    </a:cubicBezTo>
                    <a:cubicBezTo>
                      <a:pt x="4" y="0"/>
                      <a:pt x="3" y="0"/>
                      <a:pt x="3" y="0"/>
                    </a:cubicBezTo>
                    <a:cubicBezTo>
                      <a:pt x="3" y="0"/>
                      <a:pt x="3" y="1"/>
                      <a:pt x="3" y="1"/>
                    </a:cubicBezTo>
                    <a:cubicBezTo>
                      <a:pt x="3" y="1"/>
                      <a:pt x="2" y="0"/>
                      <a:pt x="2" y="0"/>
                    </a:cubicBezTo>
                    <a:cubicBezTo>
                      <a:pt x="2" y="2"/>
                      <a:pt x="1" y="3"/>
                      <a:pt x="0"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84" name="Freeform 393"/>
              <p:cNvSpPr>
                <a:spLocks noEditPoints="1"/>
              </p:cNvSpPr>
              <p:nvPr/>
            </p:nvSpPr>
            <p:spPr bwMode="auto">
              <a:xfrm>
                <a:off x="4716463" y="2238202"/>
                <a:ext cx="26988" cy="36513"/>
              </a:xfrm>
              <a:custGeom>
                <a:avLst/>
                <a:gdLst>
                  <a:gd name="T0" fmla="*/ 6 w 10"/>
                  <a:gd name="T1" fmla="*/ 13 h 13"/>
                  <a:gd name="T2" fmla="*/ 3 w 10"/>
                  <a:gd name="T3" fmla="*/ 10 h 13"/>
                  <a:gd name="T4" fmla="*/ 1 w 10"/>
                  <a:gd name="T5" fmla="*/ 8 h 13"/>
                  <a:gd name="T6" fmla="*/ 0 w 10"/>
                  <a:gd name="T7" fmla="*/ 8 h 13"/>
                  <a:gd name="T8" fmla="*/ 0 w 10"/>
                  <a:gd name="T9" fmla="*/ 7 h 13"/>
                  <a:gd name="T10" fmla="*/ 1 w 10"/>
                  <a:gd name="T11" fmla="*/ 5 h 13"/>
                  <a:gd name="T12" fmla="*/ 2 w 10"/>
                  <a:gd name="T13" fmla="*/ 2 h 13"/>
                  <a:gd name="T14" fmla="*/ 1 w 10"/>
                  <a:gd name="T15" fmla="*/ 0 h 13"/>
                  <a:gd name="T16" fmla="*/ 3 w 10"/>
                  <a:gd name="T17" fmla="*/ 1 h 13"/>
                  <a:gd name="T18" fmla="*/ 6 w 10"/>
                  <a:gd name="T19" fmla="*/ 1 h 13"/>
                  <a:gd name="T20" fmla="*/ 6 w 10"/>
                  <a:gd name="T21" fmla="*/ 2 h 13"/>
                  <a:gd name="T22" fmla="*/ 8 w 10"/>
                  <a:gd name="T23" fmla="*/ 3 h 13"/>
                  <a:gd name="T24" fmla="*/ 10 w 10"/>
                  <a:gd name="T25" fmla="*/ 7 h 13"/>
                  <a:gd name="T26" fmla="*/ 9 w 10"/>
                  <a:gd name="T27" fmla="*/ 8 h 13"/>
                  <a:gd name="T28" fmla="*/ 9 w 10"/>
                  <a:gd name="T29" fmla="*/ 8 h 13"/>
                  <a:gd name="T30" fmla="*/ 9 w 10"/>
                  <a:gd name="T31" fmla="*/ 8 h 13"/>
                  <a:gd name="T32" fmla="*/ 8 w 10"/>
                  <a:gd name="T33" fmla="*/ 8 h 13"/>
                  <a:gd name="T34" fmla="*/ 6 w 10"/>
                  <a:gd name="T35" fmla="*/ 11 h 13"/>
                  <a:gd name="T36" fmla="*/ 6 w 10"/>
                  <a:gd name="T37" fmla="*/ 13 h 13"/>
                  <a:gd name="T38" fmla="*/ 2 w 10"/>
                  <a:gd name="T39" fmla="*/ 7 h 13"/>
                  <a:gd name="T40" fmla="*/ 5 w 10"/>
                  <a:gd name="T41" fmla="*/ 9 h 13"/>
                  <a:gd name="T42" fmla="*/ 5 w 10"/>
                  <a:gd name="T43" fmla="*/ 9 h 13"/>
                  <a:gd name="T44" fmla="*/ 7 w 10"/>
                  <a:gd name="T45" fmla="*/ 6 h 13"/>
                  <a:gd name="T46" fmla="*/ 7 w 10"/>
                  <a:gd name="T47" fmla="*/ 6 h 13"/>
                  <a:gd name="T48" fmla="*/ 4 w 10"/>
                  <a:gd name="T49" fmla="*/ 4 h 13"/>
                  <a:gd name="T50" fmla="*/ 3 w 10"/>
                  <a:gd name="T51" fmla="*/ 5 h 13"/>
                  <a:gd name="T52" fmla="*/ 2 w 10"/>
                  <a:gd name="T5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3">
                    <a:moveTo>
                      <a:pt x="6" y="13"/>
                    </a:moveTo>
                    <a:cubicBezTo>
                      <a:pt x="3" y="10"/>
                      <a:pt x="3" y="10"/>
                      <a:pt x="3" y="10"/>
                    </a:cubicBezTo>
                    <a:cubicBezTo>
                      <a:pt x="2" y="10"/>
                      <a:pt x="2" y="9"/>
                      <a:pt x="1" y="8"/>
                    </a:cubicBezTo>
                    <a:cubicBezTo>
                      <a:pt x="0" y="8"/>
                      <a:pt x="0" y="8"/>
                      <a:pt x="0" y="8"/>
                    </a:cubicBezTo>
                    <a:cubicBezTo>
                      <a:pt x="0" y="7"/>
                      <a:pt x="0" y="7"/>
                      <a:pt x="0" y="7"/>
                    </a:cubicBezTo>
                    <a:cubicBezTo>
                      <a:pt x="1" y="6"/>
                      <a:pt x="1" y="5"/>
                      <a:pt x="1" y="5"/>
                    </a:cubicBezTo>
                    <a:cubicBezTo>
                      <a:pt x="2" y="4"/>
                      <a:pt x="2" y="3"/>
                      <a:pt x="2" y="2"/>
                    </a:cubicBezTo>
                    <a:cubicBezTo>
                      <a:pt x="1" y="0"/>
                      <a:pt x="1" y="0"/>
                      <a:pt x="1" y="0"/>
                    </a:cubicBezTo>
                    <a:cubicBezTo>
                      <a:pt x="3" y="1"/>
                      <a:pt x="3" y="1"/>
                      <a:pt x="3" y="1"/>
                    </a:cubicBezTo>
                    <a:cubicBezTo>
                      <a:pt x="6" y="1"/>
                      <a:pt x="6" y="1"/>
                      <a:pt x="6" y="1"/>
                    </a:cubicBezTo>
                    <a:cubicBezTo>
                      <a:pt x="6" y="2"/>
                      <a:pt x="6" y="2"/>
                      <a:pt x="6" y="2"/>
                    </a:cubicBezTo>
                    <a:cubicBezTo>
                      <a:pt x="6" y="2"/>
                      <a:pt x="7" y="3"/>
                      <a:pt x="8" y="3"/>
                    </a:cubicBezTo>
                    <a:cubicBezTo>
                      <a:pt x="9" y="4"/>
                      <a:pt x="10" y="5"/>
                      <a:pt x="10" y="7"/>
                    </a:cubicBezTo>
                    <a:cubicBezTo>
                      <a:pt x="9" y="8"/>
                      <a:pt x="9" y="8"/>
                      <a:pt x="9" y="8"/>
                    </a:cubicBezTo>
                    <a:cubicBezTo>
                      <a:pt x="9" y="8"/>
                      <a:pt x="9" y="8"/>
                      <a:pt x="9" y="8"/>
                    </a:cubicBezTo>
                    <a:cubicBezTo>
                      <a:pt x="9" y="8"/>
                      <a:pt x="9" y="8"/>
                      <a:pt x="9" y="8"/>
                    </a:cubicBezTo>
                    <a:cubicBezTo>
                      <a:pt x="8" y="8"/>
                      <a:pt x="8" y="8"/>
                      <a:pt x="8" y="8"/>
                    </a:cubicBezTo>
                    <a:cubicBezTo>
                      <a:pt x="7" y="8"/>
                      <a:pt x="6" y="10"/>
                      <a:pt x="6" y="11"/>
                    </a:cubicBezTo>
                    <a:lnTo>
                      <a:pt x="6" y="13"/>
                    </a:lnTo>
                    <a:close/>
                    <a:moveTo>
                      <a:pt x="2" y="7"/>
                    </a:moveTo>
                    <a:cubicBezTo>
                      <a:pt x="3" y="8"/>
                      <a:pt x="4" y="8"/>
                      <a:pt x="5" y="9"/>
                    </a:cubicBezTo>
                    <a:cubicBezTo>
                      <a:pt x="5" y="9"/>
                      <a:pt x="5" y="9"/>
                      <a:pt x="5" y="9"/>
                    </a:cubicBezTo>
                    <a:cubicBezTo>
                      <a:pt x="5" y="8"/>
                      <a:pt x="6" y="7"/>
                      <a:pt x="7" y="6"/>
                    </a:cubicBezTo>
                    <a:cubicBezTo>
                      <a:pt x="7" y="6"/>
                      <a:pt x="7" y="6"/>
                      <a:pt x="7" y="6"/>
                    </a:cubicBezTo>
                    <a:cubicBezTo>
                      <a:pt x="4" y="4"/>
                      <a:pt x="4" y="4"/>
                      <a:pt x="4" y="4"/>
                    </a:cubicBezTo>
                    <a:cubicBezTo>
                      <a:pt x="4" y="4"/>
                      <a:pt x="3" y="5"/>
                      <a:pt x="3" y="5"/>
                    </a:cubicBezTo>
                    <a:cubicBezTo>
                      <a:pt x="3" y="6"/>
                      <a:pt x="3" y="6"/>
                      <a:pt x="2"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85" name="Freeform 394"/>
              <p:cNvSpPr/>
              <p:nvPr/>
            </p:nvSpPr>
            <p:spPr bwMode="auto">
              <a:xfrm>
                <a:off x="4371975" y="2444577"/>
                <a:ext cx="4763" cy="7938"/>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0" y="2"/>
                      <a:pt x="0" y="3"/>
                    </a:cubicBezTo>
                    <a:cubicBezTo>
                      <a:pt x="1" y="2"/>
                      <a:pt x="2" y="1"/>
                      <a:pt x="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86" name="Freeform 395"/>
              <p:cNvSpPr/>
              <p:nvPr/>
            </p:nvSpPr>
            <p:spPr bwMode="auto">
              <a:xfrm>
                <a:off x="4364038" y="2438227"/>
                <a:ext cx="15875" cy="15875"/>
              </a:xfrm>
              <a:custGeom>
                <a:avLst/>
                <a:gdLst>
                  <a:gd name="T0" fmla="*/ 0 w 6"/>
                  <a:gd name="T1" fmla="*/ 6 h 6"/>
                  <a:gd name="T2" fmla="*/ 2 w 6"/>
                  <a:gd name="T3" fmla="*/ 4 h 6"/>
                  <a:gd name="T4" fmla="*/ 2 w 6"/>
                  <a:gd name="T5" fmla="*/ 3 h 6"/>
                  <a:gd name="T6" fmla="*/ 4 w 6"/>
                  <a:gd name="T7" fmla="*/ 1 h 6"/>
                  <a:gd name="T8" fmla="*/ 5 w 6"/>
                  <a:gd name="T9" fmla="*/ 0 h 6"/>
                  <a:gd name="T10" fmla="*/ 6 w 6"/>
                  <a:gd name="T11" fmla="*/ 2 h 6"/>
                  <a:gd name="T12" fmla="*/ 3 w 6"/>
                  <a:gd name="T13" fmla="*/ 6 h 6"/>
                  <a:gd name="T14" fmla="*/ 0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6"/>
                    </a:moveTo>
                    <a:cubicBezTo>
                      <a:pt x="2" y="4"/>
                      <a:pt x="2" y="4"/>
                      <a:pt x="2" y="4"/>
                    </a:cubicBezTo>
                    <a:cubicBezTo>
                      <a:pt x="2" y="4"/>
                      <a:pt x="2" y="4"/>
                      <a:pt x="2" y="3"/>
                    </a:cubicBezTo>
                    <a:cubicBezTo>
                      <a:pt x="3" y="3"/>
                      <a:pt x="3" y="2"/>
                      <a:pt x="4" y="1"/>
                    </a:cubicBezTo>
                    <a:cubicBezTo>
                      <a:pt x="5" y="0"/>
                      <a:pt x="5" y="0"/>
                      <a:pt x="5" y="0"/>
                    </a:cubicBezTo>
                    <a:cubicBezTo>
                      <a:pt x="6" y="2"/>
                      <a:pt x="6" y="2"/>
                      <a:pt x="6" y="2"/>
                    </a:cubicBezTo>
                    <a:cubicBezTo>
                      <a:pt x="6" y="4"/>
                      <a:pt x="5" y="5"/>
                      <a:pt x="3" y="6"/>
                    </a:cubicBezTo>
                    <a:lnTo>
                      <a:pt x="0"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87" name="Freeform 396"/>
              <p:cNvSpPr/>
              <p:nvPr/>
            </p:nvSpPr>
            <p:spPr bwMode="auto">
              <a:xfrm>
                <a:off x="4425950" y="2244552"/>
                <a:ext cx="139700" cy="106363"/>
              </a:xfrm>
              <a:custGeom>
                <a:avLst/>
                <a:gdLst>
                  <a:gd name="T0" fmla="*/ 29 w 51"/>
                  <a:gd name="T1" fmla="*/ 1 h 39"/>
                  <a:gd name="T2" fmla="*/ 35 w 51"/>
                  <a:gd name="T3" fmla="*/ 5 h 39"/>
                  <a:gd name="T4" fmla="*/ 42 w 51"/>
                  <a:gd name="T5" fmla="*/ 6 h 39"/>
                  <a:gd name="T6" fmla="*/ 48 w 51"/>
                  <a:gd name="T7" fmla="*/ 10 h 39"/>
                  <a:gd name="T8" fmla="*/ 41 w 51"/>
                  <a:gd name="T9" fmla="*/ 14 h 39"/>
                  <a:gd name="T10" fmla="*/ 37 w 51"/>
                  <a:gd name="T11" fmla="*/ 19 h 39"/>
                  <a:gd name="T12" fmla="*/ 36 w 51"/>
                  <a:gd name="T13" fmla="*/ 24 h 39"/>
                  <a:gd name="T14" fmla="*/ 34 w 51"/>
                  <a:gd name="T15" fmla="*/ 29 h 39"/>
                  <a:gd name="T16" fmla="*/ 30 w 51"/>
                  <a:gd name="T17" fmla="*/ 32 h 39"/>
                  <a:gd name="T18" fmla="*/ 23 w 51"/>
                  <a:gd name="T19" fmla="*/ 35 h 39"/>
                  <a:gd name="T20" fmla="*/ 17 w 51"/>
                  <a:gd name="T21" fmla="*/ 37 h 39"/>
                  <a:gd name="T22" fmla="*/ 12 w 51"/>
                  <a:gd name="T23" fmla="*/ 36 h 39"/>
                  <a:gd name="T24" fmla="*/ 11 w 51"/>
                  <a:gd name="T25" fmla="*/ 34 h 39"/>
                  <a:gd name="T26" fmla="*/ 7 w 51"/>
                  <a:gd name="T27" fmla="*/ 33 h 39"/>
                  <a:gd name="T28" fmla="*/ 9 w 51"/>
                  <a:gd name="T29" fmla="*/ 29 h 39"/>
                  <a:gd name="T30" fmla="*/ 8 w 51"/>
                  <a:gd name="T31" fmla="*/ 26 h 39"/>
                  <a:gd name="T32" fmla="*/ 9 w 51"/>
                  <a:gd name="T33" fmla="*/ 24 h 39"/>
                  <a:gd name="T34" fmla="*/ 8 w 51"/>
                  <a:gd name="T35" fmla="*/ 21 h 39"/>
                  <a:gd name="T36" fmla="*/ 9 w 51"/>
                  <a:gd name="T37" fmla="*/ 18 h 39"/>
                  <a:gd name="T38" fmla="*/ 10 w 51"/>
                  <a:gd name="T39" fmla="*/ 14 h 39"/>
                  <a:gd name="T40" fmla="*/ 11 w 51"/>
                  <a:gd name="T41" fmla="*/ 9 h 39"/>
                  <a:gd name="T42" fmla="*/ 5 w 51"/>
                  <a:gd name="T43" fmla="*/ 8 h 39"/>
                  <a:gd name="T44" fmla="*/ 2 w 51"/>
                  <a:gd name="T45" fmla="*/ 10 h 39"/>
                  <a:gd name="T46" fmla="*/ 2 w 51"/>
                  <a:gd name="T47" fmla="*/ 7 h 39"/>
                  <a:gd name="T48" fmla="*/ 1 w 51"/>
                  <a:gd name="T49" fmla="*/ 3 h 39"/>
                  <a:gd name="T50" fmla="*/ 4 w 51"/>
                  <a:gd name="T51" fmla="*/ 1 h 39"/>
                  <a:gd name="T52" fmla="*/ 5 w 51"/>
                  <a:gd name="T53" fmla="*/ 0 h 39"/>
                  <a:gd name="T54" fmla="*/ 29 w 51"/>
                  <a:gd name="T5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9">
                    <a:moveTo>
                      <a:pt x="29" y="1"/>
                    </a:moveTo>
                    <a:cubicBezTo>
                      <a:pt x="31" y="3"/>
                      <a:pt x="33" y="4"/>
                      <a:pt x="35" y="5"/>
                    </a:cubicBezTo>
                    <a:cubicBezTo>
                      <a:pt x="37" y="5"/>
                      <a:pt x="41" y="4"/>
                      <a:pt x="42" y="6"/>
                    </a:cubicBezTo>
                    <a:cubicBezTo>
                      <a:pt x="44" y="6"/>
                      <a:pt x="51" y="5"/>
                      <a:pt x="48" y="10"/>
                    </a:cubicBezTo>
                    <a:cubicBezTo>
                      <a:pt x="47" y="11"/>
                      <a:pt x="43" y="13"/>
                      <a:pt x="41" y="14"/>
                    </a:cubicBezTo>
                    <a:cubicBezTo>
                      <a:pt x="39" y="15"/>
                      <a:pt x="38" y="17"/>
                      <a:pt x="37" y="19"/>
                    </a:cubicBezTo>
                    <a:cubicBezTo>
                      <a:pt x="36" y="21"/>
                      <a:pt x="34" y="23"/>
                      <a:pt x="36" y="24"/>
                    </a:cubicBezTo>
                    <a:cubicBezTo>
                      <a:pt x="38" y="25"/>
                      <a:pt x="35" y="28"/>
                      <a:pt x="34" y="29"/>
                    </a:cubicBezTo>
                    <a:cubicBezTo>
                      <a:pt x="33" y="32"/>
                      <a:pt x="32" y="30"/>
                      <a:pt x="30" y="32"/>
                    </a:cubicBezTo>
                    <a:cubicBezTo>
                      <a:pt x="28" y="36"/>
                      <a:pt x="27" y="35"/>
                      <a:pt x="23" y="35"/>
                    </a:cubicBezTo>
                    <a:cubicBezTo>
                      <a:pt x="20" y="35"/>
                      <a:pt x="19" y="35"/>
                      <a:pt x="17" y="37"/>
                    </a:cubicBezTo>
                    <a:cubicBezTo>
                      <a:pt x="15" y="39"/>
                      <a:pt x="13" y="39"/>
                      <a:pt x="12" y="36"/>
                    </a:cubicBezTo>
                    <a:cubicBezTo>
                      <a:pt x="12" y="35"/>
                      <a:pt x="11" y="34"/>
                      <a:pt x="11" y="34"/>
                    </a:cubicBezTo>
                    <a:cubicBezTo>
                      <a:pt x="10" y="33"/>
                      <a:pt x="8" y="33"/>
                      <a:pt x="7" y="33"/>
                    </a:cubicBezTo>
                    <a:cubicBezTo>
                      <a:pt x="6" y="31"/>
                      <a:pt x="8" y="30"/>
                      <a:pt x="9" y="29"/>
                    </a:cubicBezTo>
                    <a:cubicBezTo>
                      <a:pt x="10" y="28"/>
                      <a:pt x="8" y="28"/>
                      <a:pt x="8" y="26"/>
                    </a:cubicBezTo>
                    <a:cubicBezTo>
                      <a:pt x="8" y="26"/>
                      <a:pt x="9" y="25"/>
                      <a:pt x="9" y="24"/>
                    </a:cubicBezTo>
                    <a:cubicBezTo>
                      <a:pt x="9" y="23"/>
                      <a:pt x="7" y="22"/>
                      <a:pt x="8" y="21"/>
                    </a:cubicBezTo>
                    <a:cubicBezTo>
                      <a:pt x="8" y="20"/>
                      <a:pt x="10" y="20"/>
                      <a:pt x="9" y="18"/>
                    </a:cubicBezTo>
                    <a:cubicBezTo>
                      <a:pt x="9" y="17"/>
                      <a:pt x="10" y="16"/>
                      <a:pt x="10" y="14"/>
                    </a:cubicBezTo>
                    <a:cubicBezTo>
                      <a:pt x="10" y="12"/>
                      <a:pt x="13" y="11"/>
                      <a:pt x="11" y="9"/>
                    </a:cubicBezTo>
                    <a:cubicBezTo>
                      <a:pt x="9" y="7"/>
                      <a:pt x="6" y="11"/>
                      <a:pt x="5" y="8"/>
                    </a:cubicBezTo>
                    <a:cubicBezTo>
                      <a:pt x="4" y="9"/>
                      <a:pt x="3" y="9"/>
                      <a:pt x="2" y="10"/>
                    </a:cubicBezTo>
                    <a:cubicBezTo>
                      <a:pt x="2" y="9"/>
                      <a:pt x="2" y="8"/>
                      <a:pt x="2" y="7"/>
                    </a:cubicBezTo>
                    <a:cubicBezTo>
                      <a:pt x="2" y="6"/>
                      <a:pt x="0" y="3"/>
                      <a:pt x="1" y="3"/>
                    </a:cubicBezTo>
                    <a:cubicBezTo>
                      <a:pt x="1" y="1"/>
                      <a:pt x="3" y="2"/>
                      <a:pt x="4" y="1"/>
                    </a:cubicBezTo>
                    <a:cubicBezTo>
                      <a:pt x="4" y="0"/>
                      <a:pt x="4" y="0"/>
                      <a:pt x="5" y="0"/>
                    </a:cubicBezTo>
                    <a:cubicBezTo>
                      <a:pt x="13" y="0"/>
                      <a:pt x="21" y="1"/>
                      <a:pt x="29"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88" name="Freeform 397"/>
              <p:cNvSpPr>
                <a:spLocks noEditPoints="1"/>
              </p:cNvSpPr>
              <p:nvPr/>
            </p:nvSpPr>
            <p:spPr bwMode="auto">
              <a:xfrm>
                <a:off x="4424363" y="2241377"/>
                <a:ext cx="138113" cy="109538"/>
              </a:xfrm>
              <a:custGeom>
                <a:avLst/>
                <a:gdLst>
                  <a:gd name="T0" fmla="*/ 12 w 51"/>
                  <a:gd name="T1" fmla="*/ 38 h 40"/>
                  <a:gd name="T2" fmla="*/ 11 w 51"/>
                  <a:gd name="T3" fmla="*/ 35 h 40"/>
                  <a:gd name="T4" fmla="*/ 7 w 51"/>
                  <a:gd name="T5" fmla="*/ 34 h 40"/>
                  <a:gd name="T6" fmla="*/ 9 w 51"/>
                  <a:gd name="T7" fmla="*/ 30 h 40"/>
                  <a:gd name="T8" fmla="*/ 9 w 51"/>
                  <a:gd name="T9" fmla="*/ 29 h 40"/>
                  <a:gd name="T10" fmla="*/ 8 w 51"/>
                  <a:gd name="T11" fmla="*/ 26 h 40"/>
                  <a:gd name="T12" fmla="*/ 8 w 51"/>
                  <a:gd name="T13" fmla="*/ 24 h 40"/>
                  <a:gd name="T14" fmla="*/ 9 w 51"/>
                  <a:gd name="T15" fmla="*/ 20 h 40"/>
                  <a:gd name="T16" fmla="*/ 10 w 51"/>
                  <a:gd name="T17" fmla="*/ 16 h 40"/>
                  <a:gd name="T18" fmla="*/ 11 w 51"/>
                  <a:gd name="T19" fmla="*/ 13 h 40"/>
                  <a:gd name="T20" fmla="*/ 9 w 51"/>
                  <a:gd name="T21" fmla="*/ 11 h 40"/>
                  <a:gd name="T22" fmla="*/ 5 w 51"/>
                  <a:gd name="T23" fmla="*/ 11 h 40"/>
                  <a:gd name="T24" fmla="*/ 0 w 51"/>
                  <a:gd name="T25" fmla="*/ 15 h 40"/>
                  <a:gd name="T26" fmla="*/ 2 w 51"/>
                  <a:gd name="T27" fmla="*/ 9 h 40"/>
                  <a:gd name="T28" fmla="*/ 1 w 51"/>
                  <a:gd name="T29" fmla="*/ 3 h 40"/>
                  <a:gd name="T30" fmla="*/ 4 w 51"/>
                  <a:gd name="T31" fmla="*/ 2 h 40"/>
                  <a:gd name="T32" fmla="*/ 6 w 51"/>
                  <a:gd name="T33" fmla="*/ 0 h 40"/>
                  <a:gd name="T34" fmla="*/ 30 w 51"/>
                  <a:gd name="T35" fmla="*/ 1 h 40"/>
                  <a:gd name="T36" fmla="*/ 31 w 51"/>
                  <a:gd name="T37" fmla="*/ 1 h 40"/>
                  <a:gd name="T38" fmla="*/ 36 w 51"/>
                  <a:gd name="T39" fmla="*/ 5 h 40"/>
                  <a:gd name="T40" fmla="*/ 39 w 51"/>
                  <a:gd name="T41" fmla="*/ 5 h 40"/>
                  <a:gd name="T42" fmla="*/ 46 w 51"/>
                  <a:gd name="T43" fmla="*/ 6 h 40"/>
                  <a:gd name="T44" fmla="*/ 50 w 51"/>
                  <a:gd name="T45" fmla="*/ 11 h 40"/>
                  <a:gd name="T46" fmla="*/ 43 w 51"/>
                  <a:gd name="T47" fmla="*/ 16 h 40"/>
                  <a:gd name="T48" fmla="*/ 39 w 51"/>
                  <a:gd name="T49" fmla="*/ 21 h 40"/>
                  <a:gd name="T50" fmla="*/ 37 w 51"/>
                  <a:gd name="T51" fmla="*/ 24 h 40"/>
                  <a:gd name="T52" fmla="*/ 39 w 51"/>
                  <a:gd name="T53" fmla="*/ 26 h 40"/>
                  <a:gd name="T54" fmla="*/ 36 w 51"/>
                  <a:gd name="T55" fmla="*/ 31 h 40"/>
                  <a:gd name="T56" fmla="*/ 32 w 51"/>
                  <a:gd name="T57" fmla="*/ 34 h 40"/>
                  <a:gd name="T58" fmla="*/ 25 w 51"/>
                  <a:gd name="T59" fmla="*/ 37 h 40"/>
                  <a:gd name="T60" fmla="*/ 19 w 51"/>
                  <a:gd name="T61" fmla="*/ 39 h 40"/>
                  <a:gd name="T62" fmla="*/ 9 w 51"/>
                  <a:gd name="T63" fmla="*/ 33 h 40"/>
                  <a:gd name="T64" fmla="*/ 12 w 51"/>
                  <a:gd name="T65" fmla="*/ 34 h 40"/>
                  <a:gd name="T66" fmla="*/ 14 w 51"/>
                  <a:gd name="T67" fmla="*/ 37 h 40"/>
                  <a:gd name="T68" fmla="*/ 18 w 51"/>
                  <a:gd name="T69" fmla="*/ 37 h 40"/>
                  <a:gd name="T70" fmla="*/ 25 w 51"/>
                  <a:gd name="T71" fmla="*/ 35 h 40"/>
                  <a:gd name="T72" fmla="*/ 30 w 51"/>
                  <a:gd name="T73" fmla="*/ 33 h 40"/>
                  <a:gd name="T74" fmla="*/ 34 w 51"/>
                  <a:gd name="T75" fmla="*/ 30 h 40"/>
                  <a:gd name="T76" fmla="*/ 37 w 51"/>
                  <a:gd name="T77" fmla="*/ 26 h 40"/>
                  <a:gd name="T78" fmla="*/ 37 w 51"/>
                  <a:gd name="T79" fmla="*/ 20 h 40"/>
                  <a:gd name="T80" fmla="*/ 38 w 51"/>
                  <a:gd name="T81" fmla="*/ 18 h 40"/>
                  <a:gd name="T82" fmla="*/ 44 w 51"/>
                  <a:gd name="T83" fmla="*/ 13 h 40"/>
                  <a:gd name="T84" fmla="*/ 49 w 51"/>
                  <a:gd name="T85" fmla="*/ 9 h 40"/>
                  <a:gd name="T86" fmla="*/ 43 w 51"/>
                  <a:gd name="T87" fmla="*/ 8 h 40"/>
                  <a:gd name="T88" fmla="*/ 42 w 51"/>
                  <a:gd name="T89" fmla="*/ 8 h 40"/>
                  <a:gd name="T90" fmla="*/ 38 w 51"/>
                  <a:gd name="T91" fmla="*/ 7 h 40"/>
                  <a:gd name="T92" fmla="*/ 37 w 51"/>
                  <a:gd name="T93" fmla="*/ 7 h 40"/>
                  <a:gd name="T94" fmla="*/ 31 w 51"/>
                  <a:gd name="T95" fmla="*/ 4 h 40"/>
                  <a:gd name="T96" fmla="*/ 6 w 51"/>
                  <a:gd name="T97" fmla="*/ 2 h 40"/>
                  <a:gd name="T98" fmla="*/ 6 w 51"/>
                  <a:gd name="T99" fmla="*/ 2 h 40"/>
                  <a:gd name="T100" fmla="*/ 3 w 51"/>
                  <a:gd name="T101" fmla="*/ 4 h 40"/>
                  <a:gd name="T102" fmla="*/ 4 w 51"/>
                  <a:gd name="T103" fmla="*/ 7 h 40"/>
                  <a:gd name="T104" fmla="*/ 4 w 51"/>
                  <a:gd name="T105" fmla="*/ 8 h 40"/>
                  <a:gd name="T106" fmla="*/ 5 w 51"/>
                  <a:gd name="T107" fmla="*/ 8 h 40"/>
                  <a:gd name="T108" fmla="*/ 6 w 51"/>
                  <a:gd name="T109" fmla="*/ 9 h 40"/>
                  <a:gd name="T110" fmla="*/ 13 w 51"/>
                  <a:gd name="T111" fmla="*/ 9 h 40"/>
                  <a:gd name="T112" fmla="*/ 12 w 51"/>
                  <a:gd name="T113" fmla="*/ 15 h 40"/>
                  <a:gd name="T114" fmla="*/ 11 w 51"/>
                  <a:gd name="T115" fmla="*/ 19 h 40"/>
                  <a:gd name="T116" fmla="*/ 9 w 51"/>
                  <a:gd name="T117" fmla="*/ 22 h 40"/>
                  <a:gd name="T118" fmla="*/ 11 w 51"/>
                  <a:gd name="T119" fmla="*/ 25 h 40"/>
                  <a:gd name="T120" fmla="*/ 10 w 51"/>
                  <a:gd name="T121" fmla="*/ 27 h 40"/>
                  <a:gd name="T122" fmla="*/ 10 w 51"/>
                  <a:gd name="T123" fmla="*/ 31 h 40"/>
                  <a:gd name="T124" fmla="*/ 9 w 51"/>
                  <a:gd name="T12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40">
                    <a:moveTo>
                      <a:pt x="15" y="40"/>
                    </a:moveTo>
                    <a:cubicBezTo>
                      <a:pt x="14" y="40"/>
                      <a:pt x="13" y="39"/>
                      <a:pt x="12" y="38"/>
                    </a:cubicBezTo>
                    <a:cubicBezTo>
                      <a:pt x="12" y="37"/>
                      <a:pt x="12" y="37"/>
                      <a:pt x="12" y="37"/>
                    </a:cubicBezTo>
                    <a:cubicBezTo>
                      <a:pt x="11" y="36"/>
                      <a:pt x="11" y="36"/>
                      <a:pt x="11" y="35"/>
                    </a:cubicBezTo>
                    <a:cubicBezTo>
                      <a:pt x="11" y="35"/>
                      <a:pt x="10" y="35"/>
                      <a:pt x="10" y="35"/>
                    </a:cubicBezTo>
                    <a:cubicBezTo>
                      <a:pt x="9" y="35"/>
                      <a:pt x="8" y="35"/>
                      <a:pt x="7" y="34"/>
                    </a:cubicBezTo>
                    <a:cubicBezTo>
                      <a:pt x="6" y="32"/>
                      <a:pt x="8" y="31"/>
                      <a:pt x="9" y="30"/>
                    </a:cubicBezTo>
                    <a:cubicBezTo>
                      <a:pt x="9" y="30"/>
                      <a:pt x="9" y="30"/>
                      <a:pt x="9" y="30"/>
                    </a:cubicBezTo>
                    <a:cubicBezTo>
                      <a:pt x="9" y="30"/>
                      <a:pt x="9" y="30"/>
                      <a:pt x="9" y="30"/>
                    </a:cubicBezTo>
                    <a:cubicBezTo>
                      <a:pt x="9" y="30"/>
                      <a:pt x="9" y="29"/>
                      <a:pt x="9" y="29"/>
                    </a:cubicBezTo>
                    <a:cubicBezTo>
                      <a:pt x="8" y="29"/>
                      <a:pt x="8" y="28"/>
                      <a:pt x="8" y="27"/>
                    </a:cubicBezTo>
                    <a:cubicBezTo>
                      <a:pt x="8" y="27"/>
                      <a:pt x="8" y="26"/>
                      <a:pt x="8" y="26"/>
                    </a:cubicBezTo>
                    <a:cubicBezTo>
                      <a:pt x="9" y="25"/>
                      <a:pt x="9" y="25"/>
                      <a:pt x="9" y="25"/>
                    </a:cubicBezTo>
                    <a:cubicBezTo>
                      <a:pt x="9" y="25"/>
                      <a:pt x="8" y="24"/>
                      <a:pt x="8" y="24"/>
                    </a:cubicBezTo>
                    <a:cubicBezTo>
                      <a:pt x="8" y="23"/>
                      <a:pt x="7" y="23"/>
                      <a:pt x="8" y="22"/>
                    </a:cubicBezTo>
                    <a:cubicBezTo>
                      <a:pt x="8" y="21"/>
                      <a:pt x="8" y="20"/>
                      <a:pt x="9" y="20"/>
                    </a:cubicBezTo>
                    <a:cubicBezTo>
                      <a:pt x="9" y="20"/>
                      <a:pt x="9" y="20"/>
                      <a:pt x="9" y="20"/>
                    </a:cubicBezTo>
                    <a:cubicBezTo>
                      <a:pt x="9" y="18"/>
                      <a:pt x="9" y="17"/>
                      <a:pt x="10" y="16"/>
                    </a:cubicBezTo>
                    <a:cubicBezTo>
                      <a:pt x="10" y="16"/>
                      <a:pt x="10" y="15"/>
                      <a:pt x="10" y="15"/>
                    </a:cubicBezTo>
                    <a:cubicBezTo>
                      <a:pt x="10" y="14"/>
                      <a:pt x="10" y="13"/>
                      <a:pt x="11" y="13"/>
                    </a:cubicBezTo>
                    <a:cubicBezTo>
                      <a:pt x="12" y="11"/>
                      <a:pt x="12" y="11"/>
                      <a:pt x="11" y="11"/>
                    </a:cubicBezTo>
                    <a:cubicBezTo>
                      <a:pt x="11" y="11"/>
                      <a:pt x="10" y="11"/>
                      <a:pt x="9" y="11"/>
                    </a:cubicBezTo>
                    <a:cubicBezTo>
                      <a:pt x="8" y="11"/>
                      <a:pt x="6" y="11"/>
                      <a:pt x="5" y="10"/>
                    </a:cubicBezTo>
                    <a:cubicBezTo>
                      <a:pt x="5" y="10"/>
                      <a:pt x="5" y="11"/>
                      <a:pt x="5" y="11"/>
                    </a:cubicBezTo>
                    <a:cubicBezTo>
                      <a:pt x="4" y="11"/>
                      <a:pt x="4" y="11"/>
                      <a:pt x="3" y="11"/>
                    </a:cubicBezTo>
                    <a:cubicBezTo>
                      <a:pt x="0" y="15"/>
                      <a:pt x="0" y="15"/>
                      <a:pt x="0" y="15"/>
                    </a:cubicBezTo>
                    <a:cubicBezTo>
                      <a:pt x="2" y="10"/>
                      <a:pt x="2" y="10"/>
                      <a:pt x="2" y="10"/>
                    </a:cubicBezTo>
                    <a:cubicBezTo>
                      <a:pt x="2" y="10"/>
                      <a:pt x="2" y="10"/>
                      <a:pt x="2" y="9"/>
                    </a:cubicBezTo>
                    <a:cubicBezTo>
                      <a:pt x="2" y="9"/>
                      <a:pt x="2" y="8"/>
                      <a:pt x="2" y="8"/>
                    </a:cubicBezTo>
                    <a:cubicBezTo>
                      <a:pt x="1" y="7"/>
                      <a:pt x="0" y="4"/>
                      <a:pt x="1" y="3"/>
                    </a:cubicBezTo>
                    <a:cubicBezTo>
                      <a:pt x="2" y="2"/>
                      <a:pt x="2" y="2"/>
                      <a:pt x="3" y="2"/>
                    </a:cubicBezTo>
                    <a:cubicBezTo>
                      <a:pt x="4" y="2"/>
                      <a:pt x="4" y="2"/>
                      <a:pt x="4" y="2"/>
                    </a:cubicBezTo>
                    <a:cubicBezTo>
                      <a:pt x="4" y="1"/>
                      <a:pt x="4" y="1"/>
                      <a:pt x="4" y="1"/>
                    </a:cubicBezTo>
                    <a:cubicBezTo>
                      <a:pt x="4" y="0"/>
                      <a:pt x="5" y="0"/>
                      <a:pt x="6" y="0"/>
                    </a:cubicBezTo>
                    <a:cubicBezTo>
                      <a:pt x="6" y="0"/>
                      <a:pt x="6" y="0"/>
                      <a:pt x="6" y="0"/>
                    </a:cubicBezTo>
                    <a:cubicBezTo>
                      <a:pt x="14" y="0"/>
                      <a:pt x="22" y="1"/>
                      <a:pt x="30" y="1"/>
                    </a:cubicBezTo>
                    <a:cubicBezTo>
                      <a:pt x="31" y="1"/>
                      <a:pt x="31" y="1"/>
                      <a:pt x="31" y="1"/>
                    </a:cubicBezTo>
                    <a:cubicBezTo>
                      <a:pt x="31" y="1"/>
                      <a:pt x="31" y="1"/>
                      <a:pt x="31" y="1"/>
                    </a:cubicBezTo>
                    <a:cubicBezTo>
                      <a:pt x="31" y="2"/>
                      <a:pt x="32" y="2"/>
                      <a:pt x="32" y="2"/>
                    </a:cubicBezTo>
                    <a:cubicBezTo>
                      <a:pt x="33" y="4"/>
                      <a:pt x="35" y="4"/>
                      <a:pt x="36" y="5"/>
                    </a:cubicBezTo>
                    <a:cubicBezTo>
                      <a:pt x="37" y="5"/>
                      <a:pt x="38" y="5"/>
                      <a:pt x="38" y="5"/>
                    </a:cubicBezTo>
                    <a:cubicBezTo>
                      <a:pt x="39" y="5"/>
                      <a:pt x="39" y="5"/>
                      <a:pt x="39" y="5"/>
                    </a:cubicBezTo>
                    <a:cubicBezTo>
                      <a:pt x="40" y="5"/>
                      <a:pt x="42" y="5"/>
                      <a:pt x="44" y="6"/>
                    </a:cubicBezTo>
                    <a:cubicBezTo>
                      <a:pt x="44" y="6"/>
                      <a:pt x="45" y="6"/>
                      <a:pt x="46" y="6"/>
                    </a:cubicBezTo>
                    <a:cubicBezTo>
                      <a:pt x="49" y="6"/>
                      <a:pt x="50" y="7"/>
                      <a:pt x="50" y="8"/>
                    </a:cubicBezTo>
                    <a:cubicBezTo>
                      <a:pt x="51" y="9"/>
                      <a:pt x="51" y="10"/>
                      <a:pt x="50" y="11"/>
                    </a:cubicBezTo>
                    <a:cubicBezTo>
                      <a:pt x="49" y="13"/>
                      <a:pt x="47" y="14"/>
                      <a:pt x="45" y="15"/>
                    </a:cubicBezTo>
                    <a:cubicBezTo>
                      <a:pt x="44" y="15"/>
                      <a:pt x="43" y="15"/>
                      <a:pt x="43" y="16"/>
                    </a:cubicBezTo>
                    <a:cubicBezTo>
                      <a:pt x="41" y="17"/>
                      <a:pt x="40" y="18"/>
                      <a:pt x="39" y="20"/>
                    </a:cubicBezTo>
                    <a:cubicBezTo>
                      <a:pt x="39" y="21"/>
                      <a:pt x="39" y="21"/>
                      <a:pt x="39" y="21"/>
                    </a:cubicBezTo>
                    <a:cubicBezTo>
                      <a:pt x="39" y="21"/>
                      <a:pt x="38" y="21"/>
                      <a:pt x="38" y="21"/>
                    </a:cubicBezTo>
                    <a:cubicBezTo>
                      <a:pt x="38" y="22"/>
                      <a:pt x="37" y="23"/>
                      <a:pt x="37" y="24"/>
                    </a:cubicBezTo>
                    <a:cubicBezTo>
                      <a:pt x="37" y="24"/>
                      <a:pt x="37" y="24"/>
                      <a:pt x="38" y="25"/>
                    </a:cubicBezTo>
                    <a:cubicBezTo>
                      <a:pt x="38" y="25"/>
                      <a:pt x="39" y="26"/>
                      <a:pt x="39" y="26"/>
                    </a:cubicBezTo>
                    <a:cubicBezTo>
                      <a:pt x="39" y="27"/>
                      <a:pt x="38" y="28"/>
                      <a:pt x="37" y="29"/>
                    </a:cubicBezTo>
                    <a:cubicBezTo>
                      <a:pt x="37" y="30"/>
                      <a:pt x="36" y="30"/>
                      <a:pt x="36" y="31"/>
                    </a:cubicBezTo>
                    <a:cubicBezTo>
                      <a:pt x="35" y="32"/>
                      <a:pt x="34" y="33"/>
                      <a:pt x="34" y="33"/>
                    </a:cubicBezTo>
                    <a:cubicBezTo>
                      <a:pt x="33" y="33"/>
                      <a:pt x="33" y="33"/>
                      <a:pt x="32" y="34"/>
                    </a:cubicBezTo>
                    <a:cubicBezTo>
                      <a:pt x="30" y="37"/>
                      <a:pt x="29" y="37"/>
                      <a:pt x="26" y="37"/>
                    </a:cubicBezTo>
                    <a:cubicBezTo>
                      <a:pt x="25" y="37"/>
                      <a:pt x="25" y="37"/>
                      <a:pt x="25" y="37"/>
                    </a:cubicBezTo>
                    <a:cubicBezTo>
                      <a:pt x="24" y="37"/>
                      <a:pt x="24" y="37"/>
                      <a:pt x="24" y="37"/>
                    </a:cubicBezTo>
                    <a:cubicBezTo>
                      <a:pt x="21" y="37"/>
                      <a:pt x="21" y="37"/>
                      <a:pt x="19" y="39"/>
                    </a:cubicBezTo>
                    <a:cubicBezTo>
                      <a:pt x="17" y="40"/>
                      <a:pt x="16" y="40"/>
                      <a:pt x="15" y="40"/>
                    </a:cubicBezTo>
                    <a:close/>
                    <a:moveTo>
                      <a:pt x="9" y="33"/>
                    </a:moveTo>
                    <a:cubicBezTo>
                      <a:pt x="9" y="33"/>
                      <a:pt x="10" y="33"/>
                      <a:pt x="10" y="33"/>
                    </a:cubicBezTo>
                    <a:cubicBezTo>
                      <a:pt x="11" y="33"/>
                      <a:pt x="12" y="33"/>
                      <a:pt x="12" y="34"/>
                    </a:cubicBezTo>
                    <a:cubicBezTo>
                      <a:pt x="13" y="34"/>
                      <a:pt x="13" y="35"/>
                      <a:pt x="13" y="36"/>
                    </a:cubicBezTo>
                    <a:cubicBezTo>
                      <a:pt x="14" y="36"/>
                      <a:pt x="14" y="36"/>
                      <a:pt x="14" y="37"/>
                    </a:cubicBezTo>
                    <a:cubicBezTo>
                      <a:pt x="15" y="38"/>
                      <a:pt x="15" y="38"/>
                      <a:pt x="15" y="38"/>
                    </a:cubicBezTo>
                    <a:cubicBezTo>
                      <a:pt x="16" y="38"/>
                      <a:pt x="17" y="38"/>
                      <a:pt x="18" y="37"/>
                    </a:cubicBezTo>
                    <a:cubicBezTo>
                      <a:pt x="20" y="35"/>
                      <a:pt x="21" y="35"/>
                      <a:pt x="24" y="35"/>
                    </a:cubicBezTo>
                    <a:cubicBezTo>
                      <a:pt x="25" y="35"/>
                      <a:pt x="25" y="35"/>
                      <a:pt x="25" y="35"/>
                    </a:cubicBezTo>
                    <a:cubicBezTo>
                      <a:pt x="26" y="35"/>
                      <a:pt x="26" y="35"/>
                      <a:pt x="26" y="35"/>
                    </a:cubicBezTo>
                    <a:cubicBezTo>
                      <a:pt x="28" y="35"/>
                      <a:pt x="29" y="35"/>
                      <a:pt x="30" y="33"/>
                    </a:cubicBezTo>
                    <a:cubicBezTo>
                      <a:pt x="31" y="32"/>
                      <a:pt x="32" y="31"/>
                      <a:pt x="33" y="31"/>
                    </a:cubicBezTo>
                    <a:cubicBezTo>
                      <a:pt x="33" y="31"/>
                      <a:pt x="34" y="31"/>
                      <a:pt x="34" y="30"/>
                    </a:cubicBezTo>
                    <a:cubicBezTo>
                      <a:pt x="34" y="29"/>
                      <a:pt x="35" y="28"/>
                      <a:pt x="36" y="28"/>
                    </a:cubicBezTo>
                    <a:cubicBezTo>
                      <a:pt x="36" y="27"/>
                      <a:pt x="37" y="26"/>
                      <a:pt x="37" y="26"/>
                    </a:cubicBezTo>
                    <a:cubicBezTo>
                      <a:pt x="36" y="26"/>
                      <a:pt x="35" y="25"/>
                      <a:pt x="35" y="24"/>
                    </a:cubicBezTo>
                    <a:cubicBezTo>
                      <a:pt x="35" y="23"/>
                      <a:pt x="36" y="21"/>
                      <a:pt x="37" y="20"/>
                    </a:cubicBezTo>
                    <a:cubicBezTo>
                      <a:pt x="37" y="20"/>
                      <a:pt x="37" y="20"/>
                      <a:pt x="37" y="19"/>
                    </a:cubicBezTo>
                    <a:cubicBezTo>
                      <a:pt x="38" y="18"/>
                      <a:pt x="38" y="18"/>
                      <a:pt x="38" y="18"/>
                    </a:cubicBezTo>
                    <a:cubicBezTo>
                      <a:pt x="39" y="17"/>
                      <a:pt x="40" y="15"/>
                      <a:pt x="42" y="14"/>
                    </a:cubicBezTo>
                    <a:cubicBezTo>
                      <a:pt x="42" y="14"/>
                      <a:pt x="43" y="13"/>
                      <a:pt x="44" y="13"/>
                    </a:cubicBezTo>
                    <a:cubicBezTo>
                      <a:pt x="45" y="12"/>
                      <a:pt x="48" y="11"/>
                      <a:pt x="48" y="10"/>
                    </a:cubicBezTo>
                    <a:cubicBezTo>
                      <a:pt x="49" y="9"/>
                      <a:pt x="49" y="9"/>
                      <a:pt x="49" y="9"/>
                    </a:cubicBezTo>
                    <a:cubicBezTo>
                      <a:pt x="49" y="8"/>
                      <a:pt x="48" y="8"/>
                      <a:pt x="46" y="8"/>
                    </a:cubicBezTo>
                    <a:cubicBezTo>
                      <a:pt x="45" y="8"/>
                      <a:pt x="44" y="8"/>
                      <a:pt x="43" y="8"/>
                    </a:cubicBezTo>
                    <a:cubicBezTo>
                      <a:pt x="43" y="9"/>
                      <a:pt x="43" y="9"/>
                      <a:pt x="43" y="9"/>
                    </a:cubicBezTo>
                    <a:cubicBezTo>
                      <a:pt x="42" y="8"/>
                      <a:pt x="42" y="8"/>
                      <a:pt x="42" y="8"/>
                    </a:cubicBezTo>
                    <a:cubicBezTo>
                      <a:pt x="42" y="7"/>
                      <a:pt x="41" y="7"/>
                      <a:pt x="39" y="7"/>
                    </a:cubicBezTo>
                    <a:cubicBezTo>
                      <a:pt x="39" y="7"/>
                      <a:pt x="39" y="7"/>
                      <a:pt x="38" y="7"/>
                    </a:cubicBezTo>
                    <a:cubicBezTo>
                      <a:pt x="38" y="7"/>
                      <a:pt x="38" y="7"/>
                      <a:pt x="37" y="7"/>
                    </a:cubicBezTo>
                    <a:cubicBezTo>
                      <a:pt x="37" y="7"/>
                      <a:pt x="37" y="7"/>
                      <a:pt x="37" y="7"/>
                    </a:cubicBezTo>
                    <a:cubicBezTo>
                      <a:pt x="37" y="7"/>
                      <a:pt x="36" y="7"/>
                      <a:pt x="36" y="7"/>
                    </a:cubicBezTo>
                    <a:cubicBezTo>
                      <a:pt x="34" y="6"/>
                      <a:pt x="32" y="5"/>
                      <a:pt x="31" y="4"/>
                    </a:cubicBezTo>
                    <a:cubicBezTo>
                      <a:pt x="30" y="4"/>
                      <a:pt x="30" y="3"/>
                      <a:pt x="30" y="3"/>
                    </a:cubicBezTo>
                    <a:cubicBezTo>
                      <a:pt x="22" y="3"/>
                      <a:pt x="14" y="2"/>
                      <a:pt x="6" y="2"/>
                    </a:cubicBezTo>
                    <a:cubicBezTo>
                      <a:pt x="6" y="2"/>
                      <a:pt x="6" y="2"/>
                      <a:pt x="6" y="2"/>
                    </a:cubicBezTo>
                    <a:cubicBezTo>
                      <a:pt x="6" y="2"/>
                      <a:pt x="6" y="2"/>
                      <a:pt x="6" y="2"/>
                    </a:cubicBezTo>
                    <a:cubicBezTo>
                      <a:pt x="6" y="3"/>
                      <a:pt x="6" y="3"/>
                      <a:pt x="6" y="3"/>
                    </a:cubicBezTo>
                    <a:cubicBezTo>
                      <a:pt x="5" y="4"/>
                      <a:pt x="4" y="4"/>
                      <a:pt x="3" y="4"/>
                    </a:cubicBezTo>
                    <a:cubicBezTo>
                      <a:pt x="3" y="4"/>
                      <a:pt x="3" y="4"/>
                      <a:pt x="2" y="4"/>
                    </a:cubicBezTo>
                    <a:cubicBezTo>
                      <a:pt x="2" y="5"/>
                      <a:pt x="4" y="7"/>
                      <a:pt x="4" y="7"/>
                    </a:cubicBezTo>
                    <a:cubicBezTo>
                      <a:pt x="5" y="8"/>
                      <a:pt x="5" y="8"/>
                      <a:pt x="5" y="8"/>
                    </a:cubicBezTo>
                    <a:cubicBezTo>
                      <a:pt x="4" y="8"/>
                      <a:pt x="4" y="8"/>
                      <a:pt x="4" y="8"/>
                    </a:cubicBezTo>
                    <a:cubicBezTo>
                      <a:pt x="4" y="8"/>
                      <a:pt x="4" y="9"/>
                      <a:pt x="4" y="9"/>
                    </a:cubicBezTo>
                    <a:cubicBezTo>
                      <a:pt x="4" y="9"/>
                      <a:pt x="5" y="8"/>
                      <a:pt x="5" y="8"/>
                    </a:cubicBezTo>
                    <a:cubicBezTo>
                      <a:pt x="6" y="7"/>
                      <a:pt x="6" y="7"/>
                      <a:pt x="6" y="7"/>
                    </a:cubicBezTo>
                    <a:cubicBezTo>
                      <a:pt x="6" y="9"/>
                      <a:pt x="6" y="9"/>
                      <a:pt x="6" y="9"/>
                    </a:cubicBezTo>
                    <a:cubicBezTo>
                      <a:pt x="7" y="10"/>
                      <a:pt x="8" y="9"/>
                      <a:pt x="9" y="9"/>
                    </a:cubicBezTo>
                    <a:cubicBezTo>
                      <a:pt x="10" y="9"/>
                      <a:pt x="12" y="8"/>
                      <a:pt x="13" y="9"/>
                    </a:cubicBezTo>
                    <a:cubicBezTo>
                      <a:pt x="15" y="11"/>
                      <a:pt x="13" y="13"/>
                      <a:pt x="13" y="14"/>
                    </a:cubicBezTo>
                    <a:cubicBezTo>
                      <a:pt x="12" y="14"/>
                      <a:pt x="12" y="15"/>
                      <a:pt x="12" y="15"/>
                    </a:cubicBezTo>
                    <a:cubicBezTo>
                      <a:pt x="12" y="16"/>
                      <a:pt x="12" y="16"/>
                      <a:pt x="12" y="16"/>
                    </a:cubicBezTo>
                    <a:cubicBezTo>
                      <a:pt x="11" y="17"/>
                      <a:pt x="11" y="18"/>
                      <a:pt x="11" y="19"/>
                    </a:cubicBezTo>
                    <a:cubicBezTo>
                      <a:pt x="12" y="21"/>
                      <a:pt x="10" y="21"/>
                      <a:pt x="10" y="22"/>
                    </a:cubicBezTo>
                    <a:cubicBezTo>
                      <a:pt x="10" y="22"/>
                      <a:pt x="10" y="22"/>
                      <a:pt x="9" y="22"/>
                    </a:cubicBezTo>
                    <a:cubicBezTo>
                      <a:pt x="10" y="22"/>
                      <a:pt x="10" y="23"/>
                      <a:pt x="10" y="23"/>
                    </a:cubicBezTo>
                    <a:cubicBezTo>
                      <a:pt x="10" y="23"/>
                      <a:pt x="11" y="24"/>
                      <a:pt x="11" y="25"/>
                    </a:cubicBezTo>
                    <a:cubicBezTo>
                      <a:pt x="11" y="25"/>
                      <a:pt x="10" y="26"/>
                      <a:pt x="10" y="27"/>
                    </a:cubicBezTo>
                    <a:cubicBezTo>
                      <a:pt x="10" y="27"/>
                      <a:pt x="10" y="27"/>
                      <a:pt x="10" y="27"/>
                    </a:cubicBezTo>
                    <a:cubicBezTo>
                      <a:pt x="10" y="28"/>
                      <a:pt x="10" y="28"/>
                      <a:pt x="10" y="28"/>
                    </a:cubicBezTo>
                    <a:cubicBezTo>
                      <a:pt x="11" y="29"/>
                      <a:pt x="12" y="30"/>
                      <a:pt x="10" y="31"/>
                    </a:cubicBezTo>
                    <a:cubicBezTo>
                      <a:pt x="10" y="31"/>
                      <a:pt x="10" y="31"/>
                      <a:pt x="10" y="31"/>
                    </a:cubicBezTo>
                    <a:cubicBezTo>
                      <a:pt x="9" y="32"/>
                      <a:pt x="9" y="33"/>
                      <a:pt x="9" y="3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89" name="Freeform 398"/>
              <p:cNvSpPr/>
              <p:nvPr/>
            </p:nvSpPr>
            <p:spPr bwMode="auto">
              <a:xfrm>
                <a:off x="4573588" y="1663527"/>
                <a:ext cx="285750" cy="331788"/>
              </a:xfrm>
              <a:custGeom>
                <a:avLst/>
                <a:gdLst>
                  <a:gd name="T0" fmla="*/ 7 w 104"/>
                  <a:gd name="T1" fmla="*/ 86 h 121"/>
                  <a:gd name="T2" fmla="*/ 6 w 104"/>
                  <a:gd name="T3" fmla="*/ 90 h 121"/>
                  <a:gd name="T4" fmla="*/ 2 w 104"/>
                  <a:gd name="T5" fmla="*/ 93 h 121"/>
                  <a:gd name="T6" fmla="*/ 11 w 104"/>
                  <a:gd name="T7" fmla="*/ 94 h 121"/>
                  <a:gd name="T8" fmla="*/ 9 w 104"/>
                  <a:gd name="T9" fmla="*/ 100 h 121"/>
                  <a:gd name="T10" fmla="*/ 1 w 104"/>
                  <a:gd name="T11" fmla="*/ 100 h 121"/>
                  <a:gd name="T12" fmla="*/ 4 w 104"/>
                  <a:gd name="T13" fmla="*/ 104 h 121"/>
                  <a:gd name="T14" fmla="*/ 8 w 104"/>
                  <a:gd name="T15" fmla="*/ 104 h 121"/>
                  <a:gd name="T16" fmla="*/ 7 w 104"/>
                  <a:gd name="T17" fmla="*/ 108 h 121"/>
                  <a:gd name="T18" fmla="*/ 5 w 104"/>
                  <a:gd name="T19" fmla="*/ 115 h 121"/>
                  <a:gd name="T20" fmla="*/ 8 w 104"/>
                  <a:gd name="T21" fmla="*/ 121 h 121"/>
                  <a:gd name="T22" fmla="*/ 21 w 104"/>
                  <a:gd name="T23" fmla="*/ 114 h 121"/>
                  <a:gd name="T24" fmla="*/ 23 w 104"/>
                  <a:gd name="T25" fmla="*/ 107 h 121"/>
                  <a:gd name="T26" fmla="*/ 27 w 104"/>
                  <a:gd name="T27" fmla="*/ 111 h 121"/>
                  <a:gd name="T28" fmla="*/ 31 w 104"/>
                  <a:gd name="T29" fmla="*/ 95 h 121"/>
                  <a:gd name="T30" fmla="*/ 37 w 104"/>
                  <a:gd name="T31" fmla="*/ 65 h 121"/>
                  <a:gd name="T32" fmla="*/ 41 w 104"/>
                  <a:gd name="T33" fmla="*/ 53 h 121"/>
                  <a:gd name="T34" fmla="*/ 54 w 104"/>
                  <a:gd name="T35" fmla="*/ 29 h 121"/>
                  <a:gd name="T36" fmla="*/ 64 w 104"/>
                  <a:gd name="T37" fmla="*/ 22 h 121"/>
                  <a:gd name="T38" fmla="*/ 76 w 104"/>
                  <a:gd name="T39" fmla="*/ 26 h 121"/>
                  <a:gd name="T40" fmla="*/ 91 w 104"/>
                  <a:gd name="T41" fmla="*/ 12 h 121"/>
                  <a:gd name="T42" fmla="*/ 100 w 104"/>
                  <a:gd name="T43" fmla="*/ 17 h 121"/>
                  <a:gd name="T44" fmla="*/ 98 w 104"/>
                  <a:gd name="T45" fmla="*/ 17 h 121"/>
                  <a:gd name="T46" fmla="*/ 97 w 104"/>
                  <a:gd name="T47" fmla="*/ 5 h 121"/>
                  <a:gd name="T48" fmla="*/ 93 w 104"/>
                  <a:gd name="T49" fmla="*/ 5 h 121"/>
                  <a:gd name="T50" fmla="*/ 91 w 104"/>
                  <a:gd name="T51" fmla="*/ 4 h 121"/>
                  <a:gd name="T52" fmla="*/ 86 w 104"/>
                  <a:gd name="T53" fmla="*/ 2 h 121"/>
                  <a:gd name="T54" fmla="*/ 80 w 104"/>
                  <a:gd name="T55" fmla="*/ 1 h 121"/>
                  <a:gd name="T56" fmla="*/ 72 w 104"/>
                  <a:gd name="T57" fmla="*/ 11 h 121"/>
                  <a:gd name="T58" fmla="*/ 66 w 104"/>
                  <a:gd name="T59" fmla="*/ 9 h 121"/>
                  <a:gd name="T60" fmla="*/ 65 w 104"/>
                  <a:gd name="T61" fmla="*/ 13 h 121"/>
                  <a:gd name="T62" fmla="*/ 61 w 104"/>
                  <a:gd name="T63" fmla="*/ 14 h 121"/>
                  <a:gd name="T64" fmla="*/ 58 w 104"/>
                  <a:gd name="T65" fmla="*/ 22 h 121"/>
                  <a:gd name="T66" fmla="*/ 52 w 104"/>
                  <a:gd name="T67" fmla="*/ 26 h 121"/>
                  <a:gd name="T68" fmla="*/ 51 w 104"/>
                  <a:gd name="T69" fmla="*/ 30 h 121"/>
                  <a:gd name="T70" fmla="*/ 44 w 104"/>
                  <a:gd name="T71" fmla="*/ 33 h 121"/>
                  <a:gd name="T72" fmla="*/ 38 w 104"/>
                  <a:gd name="T73" fmla="*/ 44 h 121"/>
                  <a:gd name="T74" fmla="*/ 31 w 104"/>
                  <a:gd name="T75" fmla="*/ 55 h 121"/>
                  <a:gd name="T76" fmla="*/ 32 w 104"/>
                  <a:gd name="T77" fmla="*/ 55 h 121"/>
                  <a:gd name="T78" fmla="*/ 29 w 104"/>
                  <a:gd name="T79" fmla="*/ 61 h 121"/>
                  <a:gd name="T80" fmla="*/ 26 w 104"/>
                  <a:gd name="T81" fmla="*/ 68 h 121"/>
                  <a:gd name="T82" fmla="*/ 18 w 104"/>
                  <a:gd name="T83" fmla="*/ 7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21">
                    <a:moveTo>
                      <a:pt x="11" y="82"/>
                    </a:moveTo>
                    <a:cubicBezTo>
                      <a:pt x="11" y="82"/>
                      <a:pt x="10" y="83"/>
                      <a:pt x="9" y="83"/>
                    </a:cubicBezTo>
                    <a:cubicBezTo>
                      <a:pt x="15" y="85"/>
                      <a:pt x="9" y="86"/>
                      <a:pt x="7" y="86"/>
                    </a:cubicBezTo>
                    <a:cubicBezTo>
                      <a:pt x="7" y="87"/>
                      <a:pt x="7" y="87"/>
                      <a:pt x="7" y="89"/>
                    </a:cubicBezTo>
                    <a:cubicBezTo>
                      <a:pt x="7" y="88"/>
                      <a:pt x="7" y="88"/>
                      <a:pt x="7" y="87"/>
                    </a:cubicBezTo>
                    <a:cubicBezTo>
                      <a:pt x="6" y="89"/>
                      <a:pt x="5" y="89"/>
                      <a:pt x="6" y="90"/>
                    </a:cubicBezTo>
                    <a:cubicBezTo>
                      <a:pt x="5" y="90"/>
                      <a:pt x="3" y="90"/>
                      <a:pt x="2" y="89"/>
                    </a:cubicBezTo>
                    <a:cubicBezTo>
                      <a:pt x="2" y="92"/>
                      <a:pt x="5" y="91"/>
                      <a:pt x="7" y="91"/>
                    </a:cubicBezTo>
                    <a:cubicBezTo>
                      <a:pt x="5" y="92"/>
                      <a:pt x="3" y="92"/>
                      <a:pt x="2" y="93"/>
                    </a:cubicBezTo>
                    <a:cubicBezTo>
                      <a:pt x="3" y="94"/>
                      <a:pt x="0" y="96"/>
                      <a:pt x="2" y="98"/>
                    </a:cubicBezTo>
                    <a:cubicBezTo>
                      <a:pt x="3" y="99"/>
                      <a:pt x="7" y="97"/>
                      <a:pt x="7" y="95"/>
                    </a:cubicBezTo>
                    <a:cubicBezTo>
                      <a:pt x="7" y="99"/>
                      <a:pt x="11" y="96"/>
                      <a:pt x="11" y="94"/>
                    </a:cubicBezTo>
                    <a:cubicBezTo>
                      <a:pt x="11" y="95"/>
                      <a:pt x="11" y="96"/>
                      <a:pt x="10" y="97"/>
                    </a:cubicBezTo>
                    <a:cubicBezTo>
                      <a:pt x="11" y="97"/>
                      <a:pt x="11" y="97"/>
                      <a:pt x="12" y="97"/>
                    </a:cubicBezTo>
                    <a:cubicBezTo>
                      <a:pt x="10" y="97"/>
                      <a:pt x="9" y="99"/>
                      <a:pt x="9" y="100"/>
                    </a:cubicBezTo>
                    <a:cubicBezTo>
                      <a:pt x="8" y="96"/>
                      <a:pt x="4" y="99"/>
                      <a:pt x="2" y="99"/>
                    </a:cubicBezTo>
                    <a:cubicBezTo>
                      <a:pt x="2" y="100"/>
                      <a:pt x="2" y="100"/>
                      <a:pt x="3" y="101"/>
                    </a:cubicBezTo>
                    <a:cubicBezTo>
                      <a:pt x="2" y="101"/>
                      <a:pt x="2" y="101"/>
                      <a:pt x="1" y="100"/>
                    </a:cubicBezTo>
                    <a:cubicBezTo>
                      <a:pt x="3" y="102"/>
                      <a:pt x="2" y="102"/>
                      <a:pt x="4" y="101"/>
                    </a:cubicBezTo>
                    <a:cubicBezTo>
                      <a:pt x="3" y="102"/>
                      <a:pt x="2" y="104"/>
                      <a:pt x="3" y="105"/>
                    </a:cubicBezTo>
                    <a:cubicBezTo>
                      <a:pt x="3" y="105"/>
                      <a:pt x="3" y="105"/>
                      <a:pt x="4" y="104"/>
                    </a:cubicBezTo>
                    <a:cubicBezTo>
                      <a:pt x="3" y="105"/>
                      <a:pt x="4" y="106"/>
                      <a:pt x="3" y="107"/>
                    </a:cubicBezTo>
                    <a:cubicBezTo>
                      <a:pt x="5" y="105"/>
                      <a:pt x="6" y="101"/>
                      <a:pt x="9" y="102"/>
                    </a:cubicBezTo>
                    <a:cubicBezTo>
                      <a:pt x="9" y="103"/>
                      <a:pt x="8" y="104"/>
                      <a:pt x="8" y="104"/>
                    </a:cubicBezTo>
                    <a:cubicBezTo>
                      <a:pt x="8" y="104"/>
                      <a:pt x="7" y="104"/>
                      <a:pt x="7" y="103"/>
                    </a:cubicBezTo>
                    <a:cubicBezTo>
                      <a:pt x="6" y="105"/>
                      <a:pt x="5" y="106"/>
                      <a:pt x="4" y="108"/>
                    </a:cubicBezTo>
                    <a:cubicBezTo>
                      <a:pt x="5" y="108"/>
                      <a:pt x="6" y="108"/>
                      <a:pt x="7" y="108"/>
                    </a:cubicBezTo>
                    <a:cubicBezTo>
                      <a:pt x="5" y="109"/>
                      <a:pt x="3" y="110"/>
                      <a:pt x="3" y="112"/>
                    </a:cubicBezTo>
                    <a:cubicBezTo>
                      <a:pt x="4" y="111"/>
                      <a:pt x="5" y="111"/>
                      <a:pt x="7" y="110"/>
                    </a:cubicBezTo>
                    <a:cubicBezTo>
                      <a:pt x="6" y="112"/>
                      <a:pt x="6" y="113"/>
                      <a:pt x="5" y="115"/>
                    </a:cubicBezTo>
                    <a:cubicBezTo>
                      <a:pt x="5" y="115"/>
                      <a:pt x="4" y="115"/>
                      <a:pt x="4" y="114"/>
                    </a:cubicBezTo>
                    <a:cubicBezTo>
                      <a:pt x="2" y="117"/>
                      <a:pt x="6" y="120"/>
                      <a:pt x="8" y="119"/>
                    </a:cubicBezTo>
                    <a:cubicBezTo>
                      <a:pt x="8" y="120"/>
                      <a:pt x="8" y="121"/>
                      <a:pt x="8" y="121"/>
                    </a:cubicBezTo>
                    <a:cubicBezTo>
                      <a:pt x="11" y="121"/>
                      <a:pt x="16" y="120"/>
                      <a:pt x="18" y="117"/>
                    </a:cubicBezTo>
                    <a:cubicBezTo>
                      <a:pt x="18" y="116"/>
                      <a:pt x="19" y="114"/>
                      <a:pt x="19" y="114"/>
                    </a:cubicBezTo>
                    <a:cubicBezTo>
                      <a:pt x="20" y="113"/>
                      <a:pt x="21" y="114"/>
                      <a:pt x="21" y="114"/>
                    </a:cubicBezTo>
                    <a:cubicBezTo>
                      <a:pt x="23" y="112"/>
                      <a:pt x="22" y="111"/>
                      <a:pt x="22" y="109"/>
                    </a:cubicBezTo>
                    <a:cubicBezTo>
                      <a:pt x="22" y="109"/>
                      <a:pt x="22" y="110"/>
                      <a:pt x="23" y="110"/>
                    </a:cubicBezTo>
                    <a:cubicBezTo>
                      <a:pt x="22" y="108"/>
                      <a:pt x="23" y="108"/>
                      <a:pt x="23" y="107"/>
                    </a:cubicBezTo>
                    <a:cubicBezTo>
                      <a:pt x="23" y="109"/>
                      <a:pt x="23" y="110"/>
                      <a:pt x="24" y="112"/>
                    </a:cubicBezTo>
                    <a:cubicBezTo>
                      <a:pt x="24" y="114"/>
                      <a:pt x="26" y="113"/>
                      <a:pt x="26" y="116"/>
                    </a:cubicBezTo>
                    <a:cubicBezTo>
                      <a:pt x="27" y="115"/>
                      <a:pt x="28" y="113"/>
                      <a:pt x="27" y="111"/>
                    </a:cubicBezTo>
                    <a:cubicBezTo>
                      <a:pt x="27" y="108"/>
                      <a:pt x="29" y="108"/>
                      <a:pt x="30" y="106"/>
                    </a:cubicBezTo>
                    <a:cubicBezTo>
                      <a:pt x="31" y="103"/>
                      <a:pt x="31" y="102"/>
                      <a:pt x="29" y="99"/>
                    </a:cubicBezTo>
                    <a:cubicBezTo>
                      <a:pt x="29" y="98"/>
                      <a:pt x="32" y="97"/>
                      <a:pt x="31" y="95"/>
                    </a:cubicBezTo>
                    <a:cubicBezTo>
                      <a:pt x="29" y="91"/>
                      <a:pt x="29" y="87"/>
                      <a:pt x="30" y="83"/>
                    </a:cubicBezTo>
                    <a:cubicBezTo>
                      <a:pt x="31" y="79"/>
                      <a:pt x="27" y="75"/>
                      <a:pt x="33" y="73"/>
                    </a:cubicBezTo>
                    <a:cubicBezTo>
                      <a:pt x="40" y="71"/>
                      <a:pt x="34" y="69"/>
                      <a:pt x="37" y="65"/>
                    </a:cubicBezTo>
                    <a:cubicBezTo>
                      <a:pt x="38" y="62"/>
                      <a:pt x="38" y="61"/>
                      <a:pt x="39" y="58"/>
                    </a:cubicBezTo>
                    <a:cubicBezTo>
                      <a:pt x="39" y="57"/>
                      <a:pt x="39" y="55"/>
                      <a:pt x="39" y="54"/>
                    </a:cubicBezTo>
                    <a:cubicBezTo>
                      <a:pt x="39" y="53"/>
                      <a:pt x="41" y="53"/>
                      <a:pt x="41" y="53"/>
                    </a:cubicBezTo>
                    <a:cubicBezTo>
                      <a:pt x="43" y="49"/>
                      <a:pt x="46" y="45"/>
                      <a:pt x="45" y="41"/>
                    </a:cubicBezTo>
                    <a:cubicBezTo>
                      <a:pt x="45" y="39"/>
                      <a:pt x="49" y="31"/>
                      <a:pt x="52" y="35"/>
                    </a:cubicBezTo>
                    <a:cubicBezTo>
                      <a:pt x="52" y="34"/>
                      <a:pt x="53" y="29"/>
                      <a:pt x="54" y="29"/>
                    </a:cubicBezTo>
                    <a:cubicBezTo>
                      <a:pt x="56" y="29"/>
                      <a:pt x="59" y="30"/>
                      <a:pt x="61" y="29"/>
                    </a:cubicBezTo>
                    <a:cubicBezTo>
                      <a:pt x="59" y="27"/>
                      <a:pt x="62" y="26"/>
                      <a:pt x="61" y="23"/>
                    </a:cubicBezTo>
                    <a:cubicBezTo>
                      <a:pt x="62" y="23"/>
                      <a:pt x="63" y="23"/>
                      <a:pt x="64" y="22"/>
                    </a:cubicBezTo>
                    <a:cubicBezTo>
                      <a:pt x="65" y="22"/>
                      <a:pt x="64" y="21"/>
                      <a:pt x="65" y="20"/>
                    </a:cubicBezTo>
                    <a:cubicBezTo>
                      <a:pt x="66" y="20"/>
                      <a:pt x="69" y="26"/>
                      <a:pt x="70" y="27"/>
                    </a:cubicBezTo>
                    <a:cubicBezTo>
                      <a:pt x="72" y="28"/>
                      <a:pt x="76" y="25"/>
                      <a:pt x="76" y="26"/>
                    </a:cubicBezTo>
                    <a:cubicBezTo>
                      <a:pt x="79" y="28"/>
                      <a:pt x="81" y="27"/>
                      <a:pt x="83" y="24"/>
                    </a:cubicBezTo>
                    <a:cubicBezTo>
                      <a:pt x="84" y="22"/>
                      <a:pt x="83" y="19"/>
                      <a:pt x="83" y="17"/>
                    </a:cubicBezTo>
                    <a:cubicBezTo>
                      <a:pt x="84" y="14"/>
                      <a:pt x="88" y="13"/>
                      <a:pt x="91" y="12"/>
                    </a:cubicBezTo>
                    <a:cubicBezTo>
                      <a:pt x="92" y="12"/>
                      <a:pt x="96" y="14"/>
                      <a:pt x="97" y="16"/>
                    </a:cubicBezTo>
                    <a:cubicBezTo>
                      <a:pt x="98" y="19"/>
                      <a:pt x="94" y="21"/>
                      <a:pt x="96" y="23"/>
                    </a:cubicBezTo>
                    <a:cubicBezTo>
                      <a:pt x="98" y="21"/>
                      <a:pt x="100" y="20"/>
                      <a:pt x="100" y="17"/>
                    </a:cubicBezTo>
                    <a:cubicBezTo>
                      <a:pt x="101" y="17"/>
                      <a:pt x="102" y="17"/>
                      <a:pt x="103" y="18"/>
                    </a:cubicBezTo>
                    <a:cubicBezTo>
                      <a:pt x="103" y="17"/>
                      <a:pt x="103" y="16"/>
                      <a:pt x="103" y="16"/>
                    </a:cubicBezTo>
                    <a:cubicBezTo>
                      <a:pt x="101" y="16"/>
                      <a:pt x="100" y="16"/>
                      <a:pt x="98" y="17"/>
                    </a:cubicBezTo>
                    <a:cubicBezTo>
                      <a:pt x="101" y="14"/>
                      <a:pt x="96" y="12"/>
                      <a:pt x="94" y="11"/>
                    </a:cubicBezTo>
                    <a:cubicBezTo>
                      <a:pt x="99" y="12"/>
                      <a:pt x="99" y="12"/>
                      <a:pt x="102" y="9"/>
                    </a:cubicBezTo>
                    <a:cubicBezTo>
                      <a:pt x="104" y="7"/>
                      <a:pt x="99" y="3"/>
                      <a:pt x="97" y="5"/>
                    </a:cubicBezTo>
                    <a:cubicBezTo>
                      <a:pt x="97" y="4"/>
                      <a:pt x="96" y="3"/>
                      <a:pt x="97" y="3"/>
                    </a:cubicBezTo>
                    <a:cubicBezTo>
                      <a:pt x="92" y="3"/>
                      <a:pt x="96" y="8"/>
                      <a:pt x="92" y="7"/>
                    </a:cubicBezTo>
                    <a:cubicBezTo>
                      <a:pt x="92" y="7"/>
                      <a:pt x="92" y="6"/>
                      <a:pt x="93" y="5"/>
                    </a:cubicBezTo>
                    <a:cubicBezTo>
                      <a:pt x="92" y="6"/>
                      <a:pt x="91" y="5"/>
                      <a:pt x="91" y="6"/>
                    </a:cubicBezTo>
                    <a:cubicBezTo>
                      <a:pt x="91" y="5"/>
                      <a:pt x="92" y="5"/>
                      <a:pt x="92" y="5"/>
                    </a:cubicBezTo>
                    <a:cubicBezTo>
                      <a:pt x="92" y="4"/>
                      <a:pt x="91" y="4"/>
                      <a:pt x="91" y="4"/>
                    </a:cubicBezTo>
                    <a:cubicBezTo>
                      <a:pt x="95" y="4"/>
                      <a:pt x="93" y="0"/>
                      <a:pt x="90" y="0"/>
                    </a:cubicBezTo>
                    <a:cubicBezTo>
                      <a:pt x="89" y="2"/>
                      <a:pt x="89" y="7"/>
                      <a:pt x="86" y="8"/>
                    </a:cubicBezTo>
                    <a:cubicBezTo>
                      <a:pt x="86" y="6"/>
                      <a:pt x="86" y="4"/>
                      <a:pt x="86" y="2"/>
                    </a:cubicBezTo>
                    <a:cubicBezTo>
                      <a:pt x="84" y="5"/>
                      <a:pt x="82" y="9"/>
                      <a:pt x="80" y="12"/>
                    </a:cubicBezTo>
                    <a:cubicBezTo>
                      <a:pt x="78" y="10"/>
                      <a:pt x="82" y="5"/>
                      <a:pt x="83" y="3"/>
                    </a:cubicBezTo>
                    <a:cubicBezTo>
                      <a:pt x="81" y="4"/>
                      <a:pt x="80" y="4"/>
                      <a:pt x="80" y="1"/>
                    </a:cubicBezTo>
                    <a:cubicBezTo>
                      <a:pt x="79" y="2"/>
                      <a:pt x="78" y="2"/>
                      <a:pt x="77" y="3"/>
                    </a:cubicBezTo>
                    <a:cubicBezTo>
                      <a:pt x="81" y="6"/>
                      <a:pt x="72" y="9"/>
                      <a:pt x="73" y="13"/>
                    </a:cubicBezTo>
                    <a:cubicBezTo>
                      <a:pt x="72" y="12"/>
                      <a:pt x="72" y="12"/>
                      <a:pt x="72" y="11"/>
                    </a:cubicBezTo>
                    <a:cubicBezTo>
                      <a:pt x="70" y="12"/>
                      <a:pt x="69" y="11"/>
                      <a:pt x="68" y="9"/>
                    </a:cubicBezTo>
                    <a:cubicBezTo>
                      <a:pt x="68" y="10"/>
                      <a:pt x="67" y="10"/>
                      <a:pt x="67" y="11"/>
                    </a:cubicBezTo>
                    <a:cubicBezTo>
                      <a:pt x="67" y="10"/>
                      <a:pt x="67" y="10"/>
                      <a:pt x="66" y="9"/>
                    </a:cubicBezTo>
                    <a:cubicBezTo>
                      <a:pt x="66" y="12"/>
                      <a:pt x="68" y="11"/>
                      <a:pt x="68" y="12"/>
                    </a:cubicBezTo>
                    <a:cubicBezTo>
                      <a:pt x="68" y="13"/>
                      <a:pt x="68" y="15"/>
                      <a:pt x="68" y="16"/>
                    </a:cubicBezTo>
                    <a:cubicBezTo>
                      <a:pt x="67" y="15"/>
                      <a:pt x="66" y="14"/>
                      <a:pt x="65" y="13"/>
                    </a:cubicBezTo>
                    <a:cubicBezTo>
                      <a:pt x="65" y="15"/>
                      <a:pt x="64" y="13"/>
                      <a:pt x="63" y="15"/>
                    </a:cubicBezTo>
                    <a:cubicBezTo>
                      <a:pt x="62" y="17"/>
                      <a:pt x="63" y="18"/>
                      <a:pt x="61" y="20"/>
                    </a:cubicBezTo>
                    <a:cubicBezTo>
                      <a:pt x="62" y="18"/>
                      <a:pt x="61" y="16"/>
                      <a:pt x="61" y="14"/>
                    </a:cubicBezTo>
                    <a:cubicBezTo>
                      <a:pt x="60" y="15"/>
                      <a:pt x="59" y="17"/>
                      <a:pt x="59" y="19"/>
                    </a:cubicBezTo>
                    <a:cubicBezTo>
                      <a:pt x="59" y="18"/>
                      <a:pt x="59" y="16"/>
                      <a:pt x="59" y="15"/>
                    </a:cubicBezTo>
                    <a:cubicBezTo>
                      <a:pt x="55" y="15"/>
                      <a:pt x="57" y="20"/>
                      <a:pt x="58" y="22"/>
                    </a:cubicBezTo>
                    <a:cubicBezTo>
                      <a:pt x="57" y="20"/>
                      <a:pt x="56" y="18"/>
                      <a:pt x="54" y="18"/>
                    </a:cubicBezTo>
                    <a:cubicBezTo>
                      <a:pt x="58" y="21"/>
                      <a:pt x="53" y="22"/>
                      <a:pt x="53" y="19"/>
                    </a:cubicBezTo>
                    <a:cubicBezTo>
                      <a:pt x="53" y="21"/>
                      <a:pt x="50" y="24"/>
                      <a:pt x="52" y="26"/>
                    </a:cubicBezTo>
                    <a:cubicBezTo>
                      <a:pt x="52" y="25"/>
                      <a:pt x="51" y="25"/>
                      <a:pt x="51" y="25"/>
                    </a:cubicBezTo>
                    <a:cubicBezTo>
                      <a:pt x="51" y="27"/>
                      <a:pt x="49" y="28"/>
                      <a:pt x="47" y="29"/>
                    </a:cubicBezTo>
                    <a:cubicBezTo>
                      <a:pt x="48" y="29"/>
                      <a:pt x="50" y="29"/>
                      <a:pt x="51" y="30"/>
                    </a:cubicBezTo>
                    <a:cubicBezTo>
                      <a:pt x="50" y="32"/>
                      <a:pt x="48" y="31"/>
                      <a:pt x="46" y="31"/>
                    </a:cubicBezTo>
                    <a:cubicBezTo>
                      <a:pt x="46" y="33"/>
                      <a:pt x="47" y="34"/>
                      <a:pt x="45" y="35"/>
                    </a:cubicBezTo>
                    <a:cubicBezTo>
                      <a:pt x="45" y="35"/>
                      <a:pt x="44" y="34"/>
                      <a:pt x="44" y="33"/>
                    </a:cubicBezTo>
                    <a:cubicBezTo>
                      <a:pt x="42" y="35"/>
                      <a:pt x="44" y="37"/>
                      <a:pt x="42" y="39"/>
                    </a:cubicBezTo>
                    <a:cubicBezTo>
                      <a:pt x="42" y="39"/>
                      <a:pt x="43" y="39"/>
                      <a:pt x="44" y="39"/>
                    </a:cubicBezTo>
                    <a:cubicBezTo>
                      <a:pt x="39" y="40"/>
                      <a:pt x="39" y="40"/>
                      <a:pt x="38" y="44"/>
                    </a:cubicBezTo>
                    <a:cubicBezTo>
                      <a:pt x="37" y="46"/>
                      <a:pt x="33" y="47"/>
                      <a:pt x="35" y="49"/>
                    </a:cubicBezTo>
                    <a:cubicBezTo>
                      <a:pt x="34" y="49"/>
                      <a:pt x="34" y="50"/>
                      <a:pt x="33" y="50"/>
                    </a:cubicBezTo>
                    <a:cubicBezTo>
                      <a:pt x="36" y="52"/>
                      <a:pt x="33" y="54"/>
                      <a:pt x="31" y="55"/>
                    </a:cubicBezTo>
                    <a:cubicBezTo>
                      <a:pt x="32" y="55"/>
                      <a:pt x="32" y="54"/>
                      <a:pt x="33" y="54"/>
                    </a:cubicBezTo>
                    <a:cubicBezTo>
                      <a:pt x="33" y="55"/>
                      <a:pt x="33" y="55"/>
                      <a:pt x="33" y="56"/>
                    </a:cubicBezTo>
                    <a:cubicBezTo>
                      <a:pt x="33" y="56"/>
                      <a:pt x="32" y="55"/>
                      <a:pt x="32" y="55"/>
                    </a:cubicBezTo>
                    <a:cubicBezTo>
                      <a:pt x="32" y="57"/>
                      <a:pt x="30" y="58"/>
                      <a:pt x="31" y="60"/>
                    </a:cubicBezTo>
                    <a:cubicBezTo>
                      <a:pt x="31" y="60"/>
                      <a:pt x="30" y="59"/>
                      <a:pt x="30" y="59"/>
                    </a:cubicBezTo>
                    <a:cubicBezTo>
                      <a:pt x="30" y="59"/>
                      <a:pt x="29" y="60"/>
                      <a:pt x="29" y="61"/>
                    </a:cubicBezTo>
                    <a:cubicBezTo>
                      <a:pt x="30" y="61"/>
                      <a:pt x="30" y="61"/>
                      <a:pt x="30" y="61"/>
                    </a:cubicBezTo>
                    <a:cubicBezTo>
                      <a:pt x="31" y="63"/>
                      <a:pt x="29" y="63"/>
                      <a:pt x="27" y="64"/>
                    </a:cubicBezTo>
                    <a:cubicBezTo>
                      <a:pt x="26" y="65"/>
                      <a:pt x="27" y="67"/>
                      <a:pt x="26" y="68"/>
                    </a:cubicBezTo>
                    <a:cubicBezTo>
                      <a:pt x="24" y="67"/>
                      <a:pt x="14" y="81"/>
                      <a:pt x="26" y="75"/>
                    </a:cubicBezTo>
                    <a:cubicBezTo>
                      <a:pt x="25" y="76"/>
                      <a:pt x="23" y="77"/>
                      <a:pt x="21" y="78"/>
                    </a:cubicBezTo>
                    <a:cubicBezTo>
                      <a:pt x="20" y="75"/>
                      <a:pt x="18" y="77"/>
                      <a:pt x="18" y="79"/>
                    </a:cubicBezTo>
                    <a:cubicBezTo>
                      <a:pt x="18" y="79"/>
                      <a:pt x="18" y="78"/>
                      <a:pt x="17" y="77"/>
                    </a:cubicBezTo>
                    <a:cubicBezTo>
                      <a:pt x="15" y="78"/>
                      <a:pt x="13" y="80"/>
                      <a:pt x="11" y="8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90" name="Freeform 399"/>
              <p:cNvSpPr>
                <a:spLocks noEditPoints="1"/>
              </p:cNvSpPr>
              <p:nvPr/>
            </p:nvSpPr>
            <p:spPr bwMode="auto">
              <a:xfrm>
                <a:off x="4568825" y="1658765"/>
                <a:ext cx="290513" cy="339725"/>
              </a:xfrm>
              <a:custGeom>
                <a:avLst/>
                <a:gdLst>
                  <a:gd name="T0" fmla="*/ 6 w 106"/>
                  <a:gd name="T1" fmla="*/ 116 h 124"/>
                  <a:gd name="T2" fmla="*/ 4 w 106"/>
                  <a:gd name="T3" fmla="*/ 109 h 124"/>
                  <a:gd name="T4" fmla="*/ 3 w 106"/>
                  <a:gd name="T5" fmla="*/ 100 h 124"/>
                  <a:gd name="T6" fmla="*/ 6 w 106"/>
                  <a:gd name="T7" fmla="*/ 91 h 124"/>
                  <a:gd name="T8" fmla="*/ 11 w 106"/>
                  <a:gd name="T9" fmla="*/ 86 h 124"/>
                  <a:gd name="T10" fmla="*/ 20 w 106"/>
                  <a:gd name="T11" fmla="*/ 79 h 124"/>
                  <a:gd name="T12" fmla="*/ 30 w 106"/>
                  <a:gd name="T13" fmla="*/ 63 h 124"/>
                  <a:gd name="T14" fmla="*/ 33 w 106"/>
                  <a:gd name="T15" fmla="*/ 55 h 124"/>
                  <a:gd name="T16" fmla="*/ 39 w 106"/>
                  <a:gd name="T17" fmla="*/ 45 h 124"/>
                  <a:gd name="T18" fmla="*/ 47 w 106"/>
                  <a:gd name="T19" fmla="*/ 32 h 124"/>
                  <a:gd name="T20" fmla="*/ 53 w 106"/>
                  <a:gd name="T21" fmla="*/ 23 h 124"/>
                  <a:gd name="T22" fmla="*/ 61 w 106"/>
                  <a:gd name="T23" fmla="*/ 16 h 124"/>
                  <a:gd name="T24" fmla="*/ 67 w 106"/>
                  <a:gd name="T25" fmla="*/ 13 h 124"/>
                  <a:gd name="T26" fmla="*/ 75 w 106"/>
                  <a:gd name="T27" fmla="*/ 12 h 124"/>
                  <a:gd name="T28" fmla="*/ 83 w 106"/>
                  <a:gd name="T29" fmla="*/ 3 h 124"/>
                  <a:gd name="T30" fmla="*/ 89 w 106"/>
                  <a:gd name="T31" fmla="*/ 0 h 124"/>
                  <a:gd name="T32" fmla="*/ 100 w 106"/>
                  <a:gd name="T33" fmla="*/ 3 h 124"/>
                  <a:gd name="T34" fmla="*/ 102 w 106"/>
                  <a:gd name="T35" fmla="*/ 17 h 124"/>
                  <a:gd name="T36" fmla="*/ 100 w 106"/>
                  <a:gd name="T37" fmla="*/ 25 h 124"/>
                  <a:gd name="T38" fmla="*/ 98 w 106"/>
                  <a:gd name="T39" fmla="*/ 18 h 124"/>
                  <a:gd name="T40" fmla="*/ 78 w 106"/>
                  <a:gd name="T41" fmla="*/ 29 h 124"/>
                  <a:gd name="T42" fmla="*/ 64 w 106"/>
                  <a:gd name="T43" fmla="*/ 31 h 124"/>
                  <a:gd name="T44" fmla="*/ 53 w 106"/>
                  <a:gd name="T45" fmla="*/ 37 h 124"/>
                  <a:gd name="T46" fmla="*/ 42 w 106"/>
                  <a:gd name="T47" fmla="*/ 56 h 124"/>
                  <a:gd name="T48" fmla="*/ 34 w 106"/>
                  <a:gd name="T49" fmla="*/ 96 h 124"/>
                  <a:gd name="T50" fmla="*/ 27 w 106"/>
                  <a:gd name="T51" fmla="*/ 117 h 124"/>
                  <a:gd name="T52" fmla="*/ 21 w 106"/>
                  <a:gd name="T53" fmla="*/ 118 h 124"/>
                  <a:gd name="T54" fmla="*/ 21 w 106"/>
                  <a:gd name="T55" fmla="*/ 115 h 124"/>
                  <a:gd name="T56" fmla="*/ 24 w 106"/>
                  <a:gd name="T57" fmla="*/ 109 h 124"/>
                  <a:gd name="T58" fmla="*/ 31 w 106"/>
                  <a:gd name="T59" fmla="*/ 107 h 124"/>
                  <a:gd name="T60" fmla="*/ 38 w 106"/>
                  <a:gd name="T61" fmla="*/ 66 h 124"/>
                  <a:gd name="T62" fmla="*/ 41 w 106"/>
                  <a:gd name="T63" fmla="*/ 46 h 124"/>
                  <a:gd name="T64" fmla="*/ 37 w 106"/>
                  <a:gd name="T65" fmla="*/ 52 h 124"/>
                  <a:gd name="T66" fmla="*/ 34 w 106"/>
                  <a:gd name="T67" fmla="*/ 62 h 124"/>
                  <a:gd name="T68" fmla="*/ 24 w 106"/>
                  <a:gd name="T69" fmla="*/ 75 h 124"/>
                  <a:gd name="T70" fmla="*/ 21 w 106"/>
                  <a:gd name="T71" fmla="*/ 81 h 124"/>
                  <a:gd name="T72" fmla="*/ 10 w 106"/>
                  <a:gd name="T73" fmla="*/ 89 h 124"/>
                  <a:gd name="T74" fmla="*/ 5 w 106"/>
                  <a:gd name="T75" fmla="*/ 98 h 124"/>
                  <a:gd name="T76" fmla="*/ 14 w 106"/>
                  <a:gd name="T77" fmla="*/ 97 h 124"/>
                  <a:gd name="T78" fmla="*/ 12 w 106"/>
                  <a:gd name="T79" fmla="*/ 103 h 124"/>
                  <a:gd name="T80" fmla="*/ 12 w 106"/>
                  <a:gd name="T81" fmla="*/ 109 h 124"/>
                  <a:gd name="T82" fmla="*/ 12 w 106"/>
                  <a:gd name="T83" fmla="*/ 119 h 124"/>
                  <a:gd name="T84" fmla="*/ 10 w 106"/>
                  <a:gd name="T85" fmla="*/ 101 h 124"/>
                  <a:gd name="T86" fmla="*/ 6 w 106"/>
                  <a:gd name="T87" fmla="*/ 102 h 124"/>
                  <a:gd name="T88" fmla="*/ 46 w 106"/>
                  <a:gd name="T89" fmla="*/ 38 h 124"/>
                  <a:gd name="T90" fmla="*/ 61 w 106"/>
                  <a:gd name="T91" fmla="*/ 31 h 124"/>
                  <a:gd name="T92" fmla="*/ 58 w 106"/>
                  <a:gd name="T93" fmla="*/ 23 h 124"/>
                  <a:gd name="T94" fmla="*/ 54 w 106"/>
                  <a:gd name="T95" fmla="*/ 32 h 124"/>
                  <a:gd name="T96" fmla="*/ 77 w 106"/>
                  <a:gd name="T97" fmla="*/ 27 h 124"/>
                  <a:gd name="T98" fmla="*/ 91 w 106"/>
                  <a:gd name="T99" fmla="*/ 14 h 124"/>
                  <a:gd name="T100" fmla="*/ 98 w 106"/>
                  <a:gd name="T101" fmla="*/ 12 h 124"/>
                  <a:gd name="T102" fmla="*/ 98 w 106"/>
                  <a:gd name="T103" fmla="*/ 6 h 124"/>
                  <a:gd name="T104" fmla="*/ 91 w 106"/>
                  <a:gd name="T105" fmla="*/ 9 h 124"/>
                  <a:gd name="T106" fmla="*/ 81 w 106"/>
                  <a:gd name="T107" fmla="*/ 5 h 124"/>
                  <a:gd name="T108" fmla="*/ 73 w 106"/>
                  <a:gd name="T109" fmla="*/ 14 h 124"/>
                  <a:gd name="T110" fmla="*/ 65 w 106"/>
                  <a:gd name="T111" fmla="*/ 19 h 124"/>
                  <a:gd name="T112" fmla="*/ 62 w 106"/>
                  <a:gd name="T113" fmla="*/ 20 h 124"/>
                  <a:gd name="T114" fmla="*/ 99 w 106"/>
                  <a:gd name="T115" fmla="*/ 23 h 124"/>
                  <a:gd name="T116" fmla="*/ 60 w 106"/>
                  <a:gd name="T117" fmla="*/ 19 h 124"/>
                  <a:gd name="T118" fmla="*/ 93 w 106"/>
                  <a:gd name="T119"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24">
                    <a:moveTo>
                      <a:pt x="10" y="124"/>
                    </a:moveTo>
                    <a:cubicBezTo>
                      <a:pt x="8" y="124"/>
                      <a:pt x="8" y="124"/>
                      <a:pt x="8" y="124"/>
                    </a:cubicBezTo>
                    <a:cubicBezTo>
                      <a:pt x="9" y="123"/>
                      <a:pt x="9" y="123"/>
                      <a:pt x="9" y="123"/>
                    </a:cubicBezTo>
                    <a:cubicBezTo>
                      <a:pt x="9" y="123"/>
                      <a:pt x="9" y="123"/>
                      <a:pt x="9" y="122"/>
                    </a:cubicBezTo>
                    <a:cubicBezTo>
                      <a:pt x="8" y="122"/>
                      <a:pt x="6" y="121"/>
                      <a:pt x="5" y="120"/>
                    </a:cubicBezTo>
                    <a:cubicBezTo>
                      <a:pt x="4" y="119"/>
                      <a:pt x="4" y="117"/>
                      <a:pt x="5" y="116"/>
                    </a:cubicBezTo>
                    <a:cubicBezTo>
                      <a:pt x="5" y="115"/>
                      <a:pt x="5" y="115"/>
                      <a:pt x="5" y="115"/>
                    </a:cubicBezTo>
                    <a:cubicBezTo>
                      <a:pt x="6" y="116"/>
                      <a:pt x="6" y="116"/>
                      <a:pt x="6" y="116"/>
                    </a:cubicBezTo>
                    <a:cubicBezTo>
                      <a:pt x="7" y="114"/>
                      <a:pt x="7" y="114"/>
                      <a:pt x="7" y="114"/>
                    </a:cubicBezTo>
                    <a:cubicBezTo>
                      <a:pt x="7" y="114"/>
                      <a:pt x="6" y="114"/>
                      <a:pt x="6" y="114"/>
                    </a:cubicBezTo>
                    <a:cubicBezTo>
                      <a:pt x="4" y="115"/>
                      <a:pt x="4" y="115"/>
                      <a:pt x="4" y="115"/>
                    </a:cubicBezTo>
                    <a:cubicBezTo>
                      <a:pt x="4" y="114"/>
                      <a:pt x="4" y="114"/>
                      <a:pt x="4" y="114"/>
                    </a:cubicBezTo>
                    <a:cubicBezTo>
                      <a:pt x="3" y="115"/>
                      <a:pt x="3" y="115"/>
                      <a:pt x="3" y="115"/>
                    </a:cubicBezTo>
                    <a:cubicBezTo>
                      <a:pt x="4" y="109"/>
                      <a:pt x="4" y="109"/>
                      <a:pt x="4" y="109"/>
                    </a:cubicBezTo>
                    <a:cubicBezTo>
                      <a:pt x="4" y="109"/>
                      <a:pt x="4" y="109"/>
                      <a:pt x="4" y="109"/>
                    </a:cubicBezTo>
                    <a:cubicBezTo>
                      <a:pt x="4" y="109"/>
                      <a:pt x="4" y="109"/>
                      <a:pt x="4" y="109"/>
                    </a:cubicBezTo>
                    <a:cubicBezTo>
                      <a:pt x="4" y="108"/>
                      <a:pt x="4" y="108"/>
                      <a:pt x="4" y="108"/>
                    </a:cubicBezTo>
                    <a:cubicBezTo>
                      <a:pt x="3" y="107"/>
                      <a:pt x="3" y="106"/>
                      <a:pt x="4" y="104"/>
                    </a:cubicBezTo>
                    <a:cubicBezTo>
                      <a:pt x="3" y="104"/>
                      <a:pt x="3" y="104"/>
                      <a:pt x="3" y="103"/>
                    </a:cubicBezTo>
                    <a:cubicBezTo>
                      <a:pt x="0" y="99"/>
                      <a:pt x="0" y="99"/>
                      <a:pt x="0" y="99"/>
                    </a:cubicBezTo>
                    <a:cubicBezTo>
                      <a:pt x="2" y="101"/>
                      <a:pt x="2" y="101"/>
                      <a:pt x="2" y="101"/>
                    </a:cubicBezTo>
                    <a:cubicBezTo>
                      <a:pt x="2" y="101"/>
                      <a:pt x="2" y="101"/>
                      <a:pt x="2" y="101"/>
                    </a:cubicBezTo>
                    <a:cubicBezTo>
                      <a:pt x="3" y="100"/>
                      <a:pt x="3" y="100"/>
                      <a:pt x="3" y="100"/>
                    </a:cubicBezTo>
                    <a:cubicBezTo>
                      <a:pt x="3" y="100"/>
                      <a:pt x="3" y="100"/>
                      <a:pt x="3" y="100"/>
                    </a:cubicBezTo>
                    <a:cubicBezTo>
                      <a:pt x="2" y="99"/>
                      <a:pt x="2" y="98"/>
                      <a:pt x="3" y="97"/>
                    </a:cubicBezTo>
                    <a:cubicBezTo>
                      <a:pt x="3" y="96"/>
                      <a:pt x="3" y="96"/>
                      <a:pt x="3" y="95"/>
                    </a:cubicBezTo>
                    <a:cubicBezTo>
                      <a:pt x="2" y="94"/>
                      <a:pt x="2" y="94"/>
                      <a:pt x="2" y="94"/>
                    </a:cubicBezTo>
                    <a:cubicBezTo>
                      <a:pt x="4" y="94"/>
                      <a:pt x="4" y="94"/>
                      <a:pt x="4" y="94"/>
                    </a:cubicBezTo>
                    <a:cubicBezTo>
                      <a:pt x="3" y="93"/>
                      <a:pt x="3" y="92"/>
                      <a:pt x="3" y="91"/>
                    </a:cubicBezTo>
                    <a:cubicBezTo>
                      <a:pt x="3" y="90"/>
                      <a:pt x="3" y="90"/>
                      <a:pt x="3" y="90"/>
                    </a:cubicBezTo>
                    <a:cubicBezTo>
                      <a:pt x="4" y="90"/>
                      <a:pt x="4" y="90"/>
                      <a:pt x="4" y="90"/>
                    </a:cubicBezTo>
                    <a:cubicBezTo>
                      <a:pt x="5" y="91"/>
                      <a:pt x="5" y="91"/>
                      <a:pt x="6" y="91"/>
                    </a:cubicBezTo>
                    <a:cubicBezTo>
                      <a:pt x="6" y="91"/>
                      <a:pt x="6" y="91"/>
                      <a:pt x="7" y="91"/>
                    </a:cubicBezTo>
                    <a:cubicBezTo>
                      <a:pt x="7" y="91"/>
                      <a:pt x="7" y="90"/>
                      <a:pt x="7" y="90"/>
                    </a:cubicBezTo>
                    <a:cubicBezTo>
                      <a:pt x="7" y="90"/>
                      <a:pt x="7" y="89"/>
                      <a:pt x="8" y="89"/>
                    </a:cubicBezTo>
                    <a:cubicBezTo>
                      <a:pt x="8" y="88"/>
                      <a:pt x="8" y="88"/>
                      <a:pt x="8" y="88"/>
                    </a:cubicBezTo>
                    <a:cubicBezTo>
                      <a:pt x="7" y="87"/>
                      <a:pt x="7" y="87"/>
                      <a:pt x="7" y="87"/>
                    </a:cubicBezTo>
                    <a:cubicBezTo>
                      <a:pt x="9" y="87"/>
                      <a:pt x="9" y="87"/>
                      <a:pt x="9" y="87"/>
                    </a:cubicBezTo>
                    <a:cubicBezTo>
                      <a:pt x="10" y="87"/>
                      <a:pt x="11" y="87"/>
                      <a:pt x="12" y="86"/>
                    </a:cubicBezTo>
                    <a:cubicBezTo>
                      <a:pt x="11" y="86"/>
                      <a:pt x="11" y="86"/>
                      <a:pt x="11" y="86"/>
                    </a:cubicBezTo>
                    <a:cubicBezTo>
                      <a:pt x="8" y="86"/>
                      <a:pt x="8" y="86"/>
                      <a:pt x="8" y="86"/>
                    </a:cubicBezTo>
                    <a:cubicBezTo>
                      <a:pt x="11" y="84"/>
                      <a:pt x="11" y="84"/>
                      <a:pt x="11" y="84"/>
                    </a:cubicBezTo>
                    <a:cubicBezTo>
                      <a:pt x="11" y="84"/>
                      <a:pt x="11" y="84"/>
                      <a:pt x="11" y="84"/>
                    </a:cubicBezTo>
                    <a:cubicBezTo>
                      <a:pt x="12" y="84"/>
                      <a:pt x="12" y="83"/>
                      <a:pt x="13" y="83"/>
                    </a:cubicBezTo>
                    <a:cubicBezTo>
                      <a:pt x="13" y="83"/>
                      <a:pt x="14" y="82"/>
                      <a:pt x="14" y="82"/>
                    </a:cubicBezTo>
                    <a:cubicBezTo>
                      <a:pt x="15" y="81"/>
                      <a:pt x="17" y="79"/>
                      <a:pt x="19" y="79"/>
                    </a:cubicBezTo>
                    <a:cubicBezTo>
                      <a:pt x="20" y="78"/>
                      <a:pt x="20" y="78"/>
                      <a:pt x="20" y="78"/>
                    </a:cubicBezTo>
                    <a:cubicBezTo>
                      <a:pt x="20" y="79"/>
                      <a:pt x="20" y="79"/>
                      <a:pt x="20" y="79"/>
                    </a:cubicBezTo>
                    <a:cubicBezTo>
                      <a:pt x="21" y="78"/>
                      <a:pt x="21" y="78"/>
                      <a:pt x="21" y="78"/>
                    </a:cubicBezTo>
                    <a:cubicBezTo>
                      <a:pt x="21" y="77"/>
                      <a:pt x="21" y="77"/>
                      <a:pt x="21" y="77"/>
                    </a:cubicBezTo>
                    <a:cubicBezTo>
                      <a:pt x="21" y="75"/>
                      <a:pt x="25" y="70"/>
                      <a:pt x="27" y="69"/>
                    </a:cubicBezTo>
                    <a:cubicBezTo>
                      <a:pt x="27" y="69"/>
                      <a:pt x="27" y="69"/>
                      <a:pt x="27" y="69"/>
                    </a:cubicBezTo>
                    <a:cubicBezTo>
                      <a:pt x="27" y="68"/>
                      <a:pt x="27" y="66"/>
                      <a:pt x="28" y="65"/>
                    </a:cubicBezTo>
                    <a:cubicBezTo>
                      <a:pt x="29" y="65"/>
                      <a:pt x="29" y="65"/>
                      <a:pt x="30" y="65"/>
                    </a:cubicBezTo>
                    <a:cubicBezTo>
                      <a:pt x="30" y="65"/>
                      <a:pt x="30" y="65"/>
                      <a:pt x="30" y="65"/>
                    </a:cubicBezTo>
                    <a:cubicBezTo>
                      <a:pt x="30" y="63"/>
                      <a:pt x="30" y="63"/>
                      <a:pt x="30" y="63"/>
                    </a:cubicBezTo>
                    <a:cubicBezTo>
                      <a:pt x="30" y="62"/>
                      <a:pt x="31" y="61"/>
                      <a:pt x="31" y="60"/>
                    </a:cubicBezTo>
                    <a:cubicBezTo>
                      <a:pt x="32" y="58"/>
                      <a:pt x="32" y="58"/>
                      <a:pt x="32" y="58"/>
                    </a:cubicBezTo>
                    <a:cubicBezTo>
                      <a:pt x="32" y="59"/>
                      <a:pt x="32" y="59"/>
                      <a:pt x="32" y="59"/>
                    </a:cubicBezTo>
                    <a:cubicBezTo>
                      <a:pt x="32" y="59"/>
                      <a:pt x="32" y="59"/>
                      <a:pt x="33" y="59"/>
                    </a:cubicBezTo>
                    <a:cubicBezTo>
                      <a:pt x="33" y="58"/>
                      <a:pt x="33" y="58"/>
                      <a:pt x="33" y="57"/>
                    </a:cubicBezTo>
                    <a:cubicBezTo>
                      <a:pt x="32" y="56"/>
                      <a:pt x="32" y="56"/>
                      <a:pt x="32" y="56"/>
                    </a:cubicBezTo>
                    <a:cubicBezTo>
                      <a:pt x="32" y="56"/>
                      <a:pt x="32" y="56"/>
                      <a:pt x="32" y="56"/>
                    </a:cubicBezTo>
                    <a:cubicBezTo>
                      <a:pt x="33" y="56"/>
                      <a:pt x="33" y="56"/>
                      <a:pt x="33" y="55"/>
                    </a:cubicBezTo>
                    <a:cubicBezTo>
                      <a:pt x="34" y="55"/>
                      <a:pt x="35" y="54"/>
                      <a:pt x="35" y="53"/>
                    </a:cubicBezTo>
                    <a:cubicBezTo>
                      <a:pt x="35" y="53"/>
                      <a:pt x="35" y="53"/>
                      <a:pt x="35" y="52"/>
                    </a:cubicBezTo>
                    <a:cubicBezTo>
                      <a:pt x="34" y="51"/>
                      <a:pt x="34" y="51"/>
                      <a:pt x="34" y="51"/>
                    </a:cubicBezTo>
                    <a:cubicBezTo>
                      <a:pt x="35" y="51"/>
                      <a:pt x="35" y="51"/>
                      <a:pt x="35" y="51"/>
                    </a:cubicBezTo>
                    <a:cubicBezTo>
                      <a:pt x="35" y="50"/>
                      <a:pt x="35" y="50"/>
                      <a:pt x="35" y="50"/>
                    </a:cubicBezTo>
                    <a:cubicBezTo>
                      <a:pt x="35" y="49"/>
                      <a:pt x="36" y="48"/>
                      <a:pt x="37" y="48"/>
                    </a:cubicBezTo>
                    <a:cubicBezTo>
                      <a:pt x="38" y="47"/>
                      <a:pt x="39" y="47"/>
                      <a:pt x="39" y="46"/>
                    </a:cubicBezTo>
                    <a:cubicBezTo>
                      <a:pt x="39" y="45"/>
                      <a:pt x="39" y="45"/>
                      <a:pt x="39" y="45"/>
                    </a:cubicBezTo>
                    <a:cubicBezTo>
                      <a:pt x="40" y="44"/>
                      <a:pt x="40" y="42"/>
                      <a:pt x="41" y="42"/>
                    </a:cubicBezTo>
                    <a:cubicBezTo>
                      <a:pt x="40" y="42"/>
                      <a:pt x="40" y="42"/>
                      <a:pt x="40" y="42"/>
                    </a:cubicBezTo>
                    <a:cubicBezTo>
                      <a:pt x="41" y="41"/>
                      <a:pt x="41" y="41"/>
                      <a:pt x="41" y="41"/>
                    </a:cubicBezTo>
                    <a:cubicBezTo>
                      <a:pt x="41" y="41"/>
                      <a:pt x="41" y="41"/>
                      <a:pt x="42" y="41"/>
                    </a:cubicBezTo>
                    <a:cubicBezTo>
                      <a:pt x="43" y="40"/>
                      <a:pt x="43" y="40"/>
                      <a:pt x="43" y="40"/>
                    </a:cubicBezTo>
                    <a:cubicBezTo>
                      <a:pt x="44" y="39"/>
                      <a:pt x="44" y="39"/>
                      <a:pt x="44" y="38"/>
                    </a:cubicBezTo>
                    <a:cubicBezTo>
                      <a:pt x="44" y="37"/>
                      <a:pt x="44" y="35"/>
                      <a:pt x="45" y="34"/>
                    </a:cubicBezTo>
                    <a:cubicBezTo>
                      <a:pt x="47" y="32"/>
                      <a:pt x="47" y="32"/>
                      <a:pt x="47" y="32"/>
                    </a:cubicBezTo>
                    <a:cubicBezTo>
                      <a:pt x="47" y="32"/>
                      <a:pt x="47" y="32"/>
                      <a:pt x="47" y="32"/>
                    </a:cubicBezTo>
                    <a:cubicBezTo>
                      <a:pt x="46" y="31"/>
                      <a:pt x="46" y="31"/>
                      <a:pt x="46" y="31"/>
                    </a:cubicBezTo>
                    <a:cubicBezTo>
                      <a:pt x="48" y="30"/>
                      <a:pt x="48" y="30"/>
                      <a:pt x="48" y="30"/>
                    </a:cubicBezTo>
                    <a:cubicBezTo>
                      <a:pt x="49" y="30"/>
                      <a:pt x="49" y="30"/>
                      <a:pt x="50" y="29"/>
                    </a:cubicBezTo>
                    <a:cubicBezTo>
                      <a:pt x="52" y="29"/>
                      <a:pt x="52" y="28"/>
                      <a:pt x="52" y="27"/>
                    </a:cubicBezTo>
                    <a:cubicBezTo>
                      <a:pt x="52" y="26"/>
                      <a:pt x="52" y="26"/>
                      <a:pt x="52" y="26"/>
                    </a:cubicBezTo>
                    <a:cubicBezTo>
                      <a:pt x="52" y="26"/>
                      <a:pt x="52" y="26"/>
                      <a:pt x="52" y="26"/>
                    </a:cubicBezTo>
                    <a:cubicBezTo>
                      <a:pt x="52" y="25"/>
                      <a:pt x="53" y="24"/>
                      <a:pt x="53" y="23"/>
                    </a:cubicBezTo>
                    <a:cubicBezTo>
                      <a:pt x="54" y="22"/>
                      <a:pt x="54" y="21"/>
                      <a:pt x="54" y="20"/>
                    </a:cubicBezTo>
                    <a:cubicBezTo>
                      <a:pt x="55" y="20"/>
                      <a:pt x="55" y="20"/>
                      <a:pt x="55" y="20"/>
                    </a:cubicBezTo>
                    <a:cubicBezTo>
                      <a:pt x="53" y="19"/>
                      <a:pt x="53" y="19"/>
                      <a:pt x="53" y="19"/>
                    </a:cubicBezTo>
                    <a:cubicBezTo>
                      <a:pt x="56" y="19"/>
                      <a:pt x="56" y="19"/>
                      <a:pt x="56" y="19"/>
                    </a:cubicBezTo>
                    <a:cubicBezTo>
                      <a:pt x="57" y="19"/>
                      <a:pt x="57" y="19"/>
                      <a:pt x="58" y="19"/>
                    </a:cubicBezTo>
                    <a:cubicBezTo>
                      <a:pt x="58" y="19"/>
                      <a:pt x="58" y="18"/>
                      <a:pt x="58" y="18"/>
                    </a:cubicBezTo>
                    <a:cubicBezTo>
                      <a:pt x="58" y="17"/>
                      <a:pt x="59" y="16"/>
                      <a:pt x="61" y="16"/>
                    </a:cubicBezTo>
                    <a:cubicBezTo>
                      <a:pt x="61" y="16"/>
                      <a:pt x="61" y="16"/>
                      <a:pt x="61" y="16"/>
                    </a:cubicBezTo>
                    <a:cubicBezTo>
                      <a:pt x="62" y="16"/>
                      <a:pt x="62" y="15"/>
                      <a:pt x="63" y="15"/>
                    </a:cubicBezTo>
                    <a:cubicBezTo>
                      <a:pt x="64" y="14"/>
                      <a:pt x="64" y="14"/>
                      <a:pt x="64" y="14"/>
                    </a:cubicBezTo>
                    <a:cubicBezTo>
                      <a:pt x="64" y="16"/>
                      <a:pt x="64" y="16"/>
                      <a:pt x="64" y="16"/>
                    </a:cubicBezTo>
                    <a:cubicBezTo>
                      <a:pt x="65" y="15"/>
                      <a:pt x="66" y="15"/>
                      <a:pt x="66" y="15"/>
                    </a:cubicBezTo>
                    <a:cubicBezTo>
                      <a:pt x="66" y="15"/>
                      <a:pt x="66" y="15"/>
                      <a:pt x="66" y="15"/>
                    </a:cubicBezTo>
                    <a:cubicBezTo>
                      <a:pt x="66" y="15"/>
                      <a:pt x="66" y="15"/>
                      <a:pt x="66" y="15"/>
                    </a:cubicBezTo>
                    <a:cubicBezTo>
                      <a:pt x="66" y="12"/>
                      <a:pt x="66" y="12"/>
                      <a:pt x="66" y="12"/>
                    </a:cubicBezTo>
                    <a:cubicBezTo>
                      <a:pt x="67" y="13"/>
                      <a:pt x="67" y="13"/>
                      <a:pt x="67" y="13"/>
                    </a:cubicBezTo>
                    <a:cubicBezTo>
                      <a:pt x="67" y="12"/>
                      <a:pt x="67" y="12"/>
                      <a:pt x="67" y="11"/>
                    </a:cubicBezTo>
                    <a:cubicBezTo>
                      <a:pt x="68" y="9"/>
                      <a:pt x="68" y="9"/>
                      <a:pt x="68" y="9"/>
                    </a:cubicBezTo>
                    <a:cubicBezTo>
                      <a:pt x="69" y="11"/>
                      <a:pt x="69" y="11"/>
                      <a:pt x="69" y="11"/>
                    </a:cubicBezTo>
                    <a:cubicBezTo>
                      <a:pt x="70" y="9"/>
                      <a:pt x="70" y="9"/>
                      <a:pt x="70" y="9"/>
                    </a:cubicBezTo>
                    <a:cubicBezTo>
                      <a:pt x="71" y="11"/>
                      <a:pt x="71" y="11"/>
                      <a:pt x="71" y="11"/>
                    </a:cubicBezTo>
                    <a:cubicBezTo>
                      <a:pt x="71" y="12"/>
                      <a:pt x="72" y="13"/>
                      <a:pt x="73" y="12"/>
                    </a:cubicBezTo>
                    <a:cubicBezTo>
                      <a:pt x="75" y="11"/>
                      <a:pt x="75" y="11"/>
                      <a:pt x="75" y="11"/>
                    </a:cubicBezTo>
                    <a:cubicBezTo>
                      <a:pt x="75" y="12"/>
                      <a:pt x="75" y="12"/>
                      <a:pt x="75" y="12"/>
                    </a:cubicBezTo>
                    <a:cubicBezTo>
                      <a:pt x="76" y="11"/>
                      <a:pt x="76" y="10"/>
                      <a:pt x="77" y="9"/>
                    </a:cubicBezTo>
                    <a:cubicBezTo>
                      <a:pt x="78" y="8"/>
                      <a:pt x="79" y="7"/>
                      <a:pt x="79" y="7"/>
                    </a:cubicBezTo>
                    <a:cubicBezTo>
                      <a:pt x="79" y="6"/>
                      <a:pt x="79" y="6"/>
                      <a:pt x="79" y="6"/>
                    </a:cubicBezTo>
                    <a:cubicBezTo>
                      <a:pt x="78" y="5"/>
                      <a:pt x="78" y="5"/>
                      <a:pt x="78" y="5"/>
                    </a:cubicBezTo>
                    <a:cubicBezTo>
                      <a:pt x="78" y="4"/>
                      <a:pt x="78" y="4"/>
                      <a:pt x="78" y="4"/>
                    </a:cubicBezTo>
                    <a:cubicBezTo>
                      <a:pt x="79" y="4"/>
                      <a:pt x="81" y="3"/>
                      <a:pt x="82" y="2"/>
                    </a:cubicBezTo>
                    <a:cubicBezTo>
                      <a:pt x="83" y="2"/>
                      <a:pt x="83" y="2"/>
                      <a:pt x="83" y="2"/>
                    </a:cubicBezTo>
                    <a:cubicBezTo>
                      <a:pt x="83" y="3"/>
                      <a:pt x="83" y="3"/>
                      <a:pt x="83" y="3"/>
                    </a:cubicBezTo>
                    <a:cubicBezTo>
                      <a:pt x="83" y="4"/>
                      <a:pt x="83" y="4"/>
                      <a:pt x="83" y="4"/>
                    </a:cubicBezTo>
                    <a:cubicBezTo>
                      <a:pt x="84" y="4"/>
                      <a:pt x="84" y="4"/>
                      <a:pt x="85" y="4"/>
                    </a:cubicBezTo>
                    <a:cubicBezTo>
                      <a:pt x="88" y="2"/>
                      <a:pt x="88" y="2"/>
                      <a:pt x="88" y="2"/>
                    </a:cubicBezTo>
                    <a:cubicBezTo>
                      <a:pt x="86" y="5"/>
                      <a:pt x="86" y="5"/>
                      <a:pt x="86" y="5"/>
                    </a:cubicBezTo>
                    <a:cubicBezTo>
                      <a:pt x="86" y="6"/>
                      <a:pt x="86" y="6"/>
                      <a:pt x="85" y="7"/>
                    </a:cubicBezTo>
                    <a:cubicBezTo>
                      <a:pt x="85" y="7"/>
                      <a:pt x="84" y="9"/>
                      <a:pt x="83" y="10"/>
                    </a:cubicBezTo>
                    <a:cubicBezTo>
                      <a:pt x="85" y="8"/>
                      <a:pt x="86" y="6"/>
                      <a:pt x="87" y="3"/>
                    </a:cubicBezTo>
                    <a:cubicBezTo>
                      <a:pt x="89" y="0"/>
                      <a:pt x="89" y="0"/>
                      <a:pt x="89" y="0"/>
                    </a:cubicBezTo>
                    <a:cubicBezTo>
                      <a:pt x="89" y="8"/>
                      <a:pt x="89" y="8"/>
                      <a:pt x="89" y="8"/>
                    </a:cubicBezTo>
                    <a:cubicBezTo>
                      <a:pt x="90" y="7"/>
                      <a:pt x="90" y="5"/>
                      <a:pt x="91" y="4"/>
                    </a:cubicBezTo>
                    <a:cubicBezTo>
                      <a:pt x="91" y="3"/>
                      <a:pt x="91" y="2"/>
                      <a:pt x="91" y="2"/>
                    </a:cubicBezTo>
                    <a:cubicBezTo>
                      <a:pt x="91" y="1"/>
                      <a:pt x="91" y="1"/>
                      <a:pt x="91" y="1"/>
                    </a:cubicBezTo>
                    <a:cubicBezTo>
                      <a:pt x="92" y="1"/>
                      <a:pt x="92" y="1"/>
                      <a:pt x="92" y="1"/>
                    </a:cubicBezTo>
                    <a:cubicBezTo>
                      <a:pt x="94" y="1"/>
                      <a:pt x="96" y="3"/>
                      <a:pt x="96" y="5"/>
                    </a:cubicBezTo>
                    <a:cubicBezTo>
                      <a:pt x="97" y="4"/>
                      <a:pt x="97" y="4"/>
                      <a:pt x="98" y="4"/>
                    </a:cubicBezTo>
                    <a:cubicBezTo>
                      <a:pt x="100" y="3"/>
                      <a:pt x="100" y="3"/>
                      <a:pt x="100" y="3"/>
                    </a:cubicBezTo>
                    <a:cubicBezTo>
                      <a:pt x="99" y="5"/>
                      <a:pt x="99" y="5"/>
                      <a:pt x="99" y="5"/>
                    </a:cubicBezTo>
                    <a:cubicBezTo>
                      <a:pt x="99" y="5"/>
                      <a:pt x="100" y="5"/>
                      <a:pt x="100" y="5"/>
                    </a:cubicBezTo>
                    <a:cubicBezTo>
                      <a:pt x="100" y="5"/>
                      <a:pt x="100" y="5"/>
                      <a:pt x="100" y="6"/>
                    </a:cubicBezTo>
                    <a:cubicBezTo>
                      <a:pt x="102" y="5"/>
                      <a:pt x="105" y="7"/>
                      <a:pt x="106" y="9"/>
                    </a:cubicBezTo>
                    <a:cubicBezTo>
                      <a:pt x="106" y="10"/>
                      <a:pt x="106" y="11"/>
                      <a:pt x="105" y="11"/>
                    </a:cubicBezTo>
                    <a:cubicBezTo>
                      <a:pt x="103" y="13"/>
                      <a:pt x="102" y="14"/>
                      <a:pt x="101" y="14"/>
                    </a:cubicBezTo>
                    <a:cubicBezTo>
                      <a:pt x="101" y="15"/>
                      <a:pt x="102" y="16"/>
                      <a:pt x="102" y="16"/>
                    </a:cubicBezTo>
                    <a:cubicBezTo>
                      <a:pt x="102" y="17"/>
                      <a:pt x="102" y="17"/>
                      <a:pt x="102" y="17"/>
                    </a:cubicBezTo>
                    <a:cubicBezTo>
                      <a:pt x="106" y="16"/>
                      <a:pt x="106" y="16"/>
                      <a:pt x="106" y="16"/>
                    </a:cubicBezTo>
                    <a:cubicBezTo>
                      <a:pt x="106" y="17"/>
                      <a:pt x="106" y="17"/>
                      <a:pt x="106" y="17"/>
                    </a:cubicBezTo>
                    <a:cubicBezTo>
                      <a:pt x="106" y="18"/>
                      <a:pt x="106" y="19"/>
                      <a:pt x="106" y="20"/>
                    </a:cubicBezTo>
                    <a:cubicBezTo>
                      <a:pt x="106" y="21"/>
                      <a:pt x="106" y="21"/>
                      <a:pt x="106" y="21"/>
                    </a:cubicBezTo>
                    <a:cubicBezTo>
                      <a:pt x="104" y="21"/>
                      <a:pt x="104" y="21"/>
                      <a:pt x="104" y="21"/>
                    </a:cubicBezTo>
                    <a:cubicBezTo>
                      <a:pt x="104" y="20"/>
                      <a:pt x="104" y="20"/>
                      <a:pt x="103" y="20"/>
                    </a:cubicBezTo>
                    <a:cubicBezTo>
                      <a:pt x="103" y="20"/>
                      <a:pt x="103" y="20"/>
                      <a:pt x="103" y="20"/>
                    </a:cubicBezTo>
                    <a:cubicBezTo>
                      <a:pt x="103" y="22"/>
                      <a:pt x="101" y="24"/>
                      <a:pt x="100" y="25"/>
                    </a:cubicBezTo>
                    <a:cubicBezTo>
                      <a:pt x="99" y="25"/>
                      <a:pt x="99" y="26"/>
                      <a:pt x="99" y="26"/>
                    </a:cubicBezTo>
                    <a:cubicBezTo>
                      <a:pt x="98" y="27"/>
                      <a:pt x="98" y="27"/>
                      <a:pt x="98" y="27"/>
                    </a:cubicBezTo>
                    <a:cubicBezTo>
                      <a:pt x="97" y="26"/>
                      <a:pt x="97" y="26"/>
                      <a:pt x="97" y="26"/>
                    </a:cubicBezTo>
                    <a:cubicBezTo>
                      <a:pt x="96" y="24"/>
                      <a:pt x="97" y="23"/>
                      <a:pt x="97" y="22"/>
                    </a:cubicBezTo>
                    <a:cubicBezTo>
                      <a:pt x="97" y="21"/>
                      <a:pt x="98" y="21"/>
                      <a:pt x="98" y="20"/>
                    </a:cubicBezTo>
                    <a:cubicBezTo>
                      <a:pt x="97" y="20"/>
                      <a:pt x="97" y="20"/>
                      <a:pt x="97" y="20"/>
                    </a:cubicBezTo>
                    <a:cubicBezTo>
                      <a:pt x="98" y="19"/>
                      <a:pt x="98" y="19"/>
                      <a:pt x="98" y="19"/>
                    </a:cubicBezTo>
                    <a:cubicBezTo>
                      <a:pt x="98" y="19"/>
                      <a:pt x="98" y="19"/>
                      <a:pt x="98" y="18"/>
                    </a:cubicBezTo>
                    <a:cubicBezTo>
                      <a:pt x="97" y="17"/>
                      <a:pt x="95" y="15"/>
                      <a:pt x="93" y="15"/>
                    </a:cubicBezTo>
                    <a:cubicBezTo>
                      <a:pt x="93" y="16"/>
                      <a:pt x="92" y="16"/>
                      <a:pt x="91" y="16"/>
                    </a:cubicBezTo>
                    <a:cubicBezTo>
                      <a:pt x="89" y="17"/>
                      <a:pt x="87" y="17"/>
                      <a:pt x="86" y="19"/>
                    </a:cubicBezTo>
                    <a:cubicBezTo>
                      <a:pt x="86" y="20"/>
                      <a:pt x="86" y="21"/>
                      <a:pt x="86" y="22"/>
                    </a:cubicBezTo>
                    <a:cubicBezTo>
                      <a:pt x="86" y="24"/>
                      <a:pt x="86" y="25"/>
                      <a:pt x="86" y="26"/>
                    </a:cubicBezTo>
                    <a:cubicBezTo>
                      <a:pt x="84" y="29"/>
                      <a:pt x="82" y="30"/>
                      <a:pt x="81" y="30"/>
                    </a:cubicBezTo>
                    <a:cubicBezTo>
                      <a:pt x="80" y="30"/>
                      <a:pt x="79" y="29"/>
                      <a:pt x="78" y="29"/>
                    </a:cubicBezTo>
                    <a:cubicBezTo>
                      <a:pt x="78" y="29"/>
                      <a:pt x="78" y="29"/>
                      <a:pt x="78" y="29"/>
                    </a:cubicBezTo>
                    <a:cubicBezTo>
                      <a:pt x="76" y="30"/>
                      <a:pt x="73" y="30"/>
                      <a:pt x="72" y="29"/>
                    </a:cubicBezTo>
                    <a:cubicBezTo>
                      <a:pt x="71" y="29"/>
                      <a:pt x="70" y="28"/>
                      <a:pt x="69" y="26"/>
                    </a:cubicBezTo>
                    <a:cubicBezTo>
                      <a:pt x="69" y="26"/>
                      <a:pt x="68" y="25"/>
                      <a:pt x="68" y="24"/>
                    </a:cubicBezTo>
                    <a:cubicBezTo>
                      <a:pt x="68" y="24"/>
                      <a:pt x="68" y="24"/>
                      <a:pt x="67" y="24"/>
                    </a:cubicBezTo>
                    <a:cubicBezTo>
                      <a:pt x="67" y="25"/>
                      <a:pt x="67" y="25"/>
                      <a:pt x="67" y="25"/>
                    </a:cubicBezTo>
                    <a:cubicBezTo>
                      <a:pt x="66" y="26"/>
                      <a:pt x="65" y="26"/>
                      <a:pt x="64" y="26"/>
                    </a:cubicBezTo>
                    <a:cubicBezTo>
                      <a:pt x="64" y="27"/>
                      <a:pt x="64" y="28"/>
                      <a:pt x="63" y="28"/>
                    </a:cubicBezTo>
                    <a:cubicBezTo>
                      <a:pt x="63" y="30"/>
                      <a:pt x="63" y="30"/>
                      <a:pt x="64" y="31"/>
                    </a:cubicBezTo>
                    <a:cubicBezTo>
                      <a:pt x="65" y="32"/>
                      <a:pt x="65" y="32"/>
                      <a:pt x="65" y="32"/>
                    </a:cubicBezTo>
                    <a:cubicBezTo>
                      <a:pt x="63" y="32"/>
                      <a:pt x="63" y="32"/>
                      <a:pt x="63" y="32"/>
                    </a:cubicBezTo>
                    <a:cubicBezTo>
                      <a:pt x="62" y="33"/>
                      <a:pt x="59" y="33"/>
                      <a:pt x="57" y="32"/>
                    </a:cubicBezTo>
                    <a:cubicBezTo>
                      <a:pt x="57" y="32"/>
                      <a:pt x="57" y="32"/>
                      <a:pt x="56" y="32"/>
                    </a:cubicBezTo>
                    <a:cubicBezTo>
                      <a:pt x="56" y="33"/>
                      <a:pt x="55" y="35"/>
                      <a:pt x="55" y="36"/>
                    </a:cubicBezTo>
                    <a:cubicBezTo>
                      <a:pt x="55" y="37"/>
                      <a:pt x="55" y="37"/>
                      <a:pt x="55" y="37"/>
                    </a:cubicBezTo>
                    <a:cubicBezTo>
                      <a:pt x="54" y="39"/>
                      <a:pt x="54" y="39"/>
                      <a:pt x="54" y="39"/>
                    </a:cubicBezTo>
                    <a:cubicBezTo>
                      <a:pt x="53" y="37"/>
                      <a:pt x="53" y="37"/>
                      <a:pt x="53" y="37"/>
                    </a:cubicBezTo>
                    <a:cubicBezTo>
                      <a:pt x="53" y="37"/>
                      <a:pt x="52" y="37"/>
                      <a:pt x="52" y="37"/>
                    </a:cubicBezTo>
                    <a:cubicBezTo>
                      <a:pt x="52" y="37"/>
                      <a:pt x="51" y="37"/>
                      <a:pt x="50" y="38"/>
                    </a:cubicBezTo>
                    <a:cubicBezTo>
                      <a:pt x="50" y="39"/>
                      <a:pt x="49" y="39"/>
                      <a:pt x="49" y="40"/>
                    </a:cubicBezTo>
                    <a:cubicBezTo>
                      <a:pt x="54" y="40"/>
                      <a:pt x="54" y="40"/>
                      <a:pt x="54" y="40"/>
                    </a:cubicBezTo>
                    <a:cubicBezTo>
                      <a:pt x="49" y="41"/>
                      <a:pt x="49" y="41"/>
                      <a:pt x="49" y="41"/>
                    </a:cubicBezTo>
                    <a:cubicBezTo>
                      <a:pt x="48" y="42"/>
                      <a:pt x="48" y="43"/>
                      <a:pt x="48" y="43"/>
                    </a:cubicBezTo>
                    <a:cubicBezTo>
                      <a:pt x="49" y="47"/>
                      <a:pt x="46" y="52"/>
                      <a:pt x="44" y="55"/>
                    </a:cubicBezTo>
                    <a:cubicBezTo>
                      <a:pt x="44" y="56"/>
                      <a:pt x="43" y="56"/>
                      <a:pt x="42" y="56"/>
                    </a:cubicBezTo>
                    <a:cubicBezTo>
                      <a:pt x="42" y="56"/>
                      <a:pt x="42" y="56"/>
                      <a:pt x="42" y="56"/>
                    </a:cubicBezTo>
                    <a:cubicBezTo>
                      <a:pt x="42" y="60"/>
                      <a:pt x="42" y="60"/>
                      <a:pt x="42" y="60"/>
                    </a:cubicBezTo>
                    <a:cubicBezTo>
                      <a:pt x="41" y="63"/>
                      <a:pt x="41" y="64"/>
                      <a:pt x="40" y="67"/>
                    </a:cubicBezTo>
                    <a:cubicBezTo>
                      <a:pt x="39" y="69"/>
                      <a:pt x="39" y="70"/>
                      <a:pt x="40" y="71"/>
                    </a:cubicBezTo>
                    <a:cubicBezTo>
                      <a:pt x="40" y="73"/>
                      <a:pt x="40" y="75"/>
                      <a:pt x="36" y="76"/>
                    </a:cubicBezTo>
                    <a:cubicBezTo>
                      <a:pt x="32" y="77"/>
                      <a:pt x="32" y="78"/>
                      <a:pt x="33" y="81"/>
                    </a:cubicBezTo>
                    <a:cubicBezTo>
                      <a:pt x="33" y="82"/>
                      <a:pt x="33" y="84"/>
                      <a:pt x="33" y="85"/>
                    </a:cubicBezTo>
                    <a:cubicBezTo>
                      <a:pt x="32" y="89"/>
                      <a:pt x="32" y="93"/>
                      <a:pt x="34" y="96"/>
                    </a:cubicBezTo>
                    <a:cubicBezTo>
                      <a:pt x="35" y="98"/>
                      <a:pt x="34" y="99"/>
                      <a:pt x="33" y="100"/>
                    </a:cubicBezTo>
                    <a:cubicBezTo>
                      <a:pt x="32" y="101"/>
                      <a:pt x="32" y="101"/>
                      <a:pt x="32" y="101"/>
                    </a:cubicBezTo>
                    <a:cubicBezTo>
                      <a:pt x="34" y="103"/>
                      <a:pt x="34" y="105"/>
                      <a:pt x="33" y="108"/>
                    </a:cubicBezTo>
                    <a:cubicBezTo>
                      <a:pt x="33" y="109"/>
                      <a:pt x="32" y="110"/>
                      <a:pt x="31" y="110"/>
                    </a:cubicBezTo>
                    <a:cubicBezTo>
                      <a:pt x="30" y="111"/>
                      <a:pt x="30" y="111"/>
                      <a:pt x="30" y="113"/>
                    </a:cubicBezTo>
                    <a:cubicBezTo>
                      <a:pt x="31" y="116"/>
                      <a:pt x="30" y="118"/>
                      <a:pt x="28" y="118"/>
                    </a:cubicBezTo>
                    <a:cubicBezTo>
                      <a:pt x="26" y="119"/>
                      <a:pt x="26" y="119"/>
                      <a:pt x="26" y="119"/>
                    </a:cubicBezTo>
                    <a:cubicBezTo>
                      <a:pt x="27" y="117"/>
                      <a:pt x="27" y="117"/>
                      <a:pt x="27" y="117"/>
                    </a:cubicBezTo>
                    <a:cubicBezTo>
                      <a:pt x="27" y="117"/>
                      <a:pt x="27" y="116"/>
                      <a:pt x="26" y="116"/>
                    </a:cubicBezTo>
                    <a:cubicBezTo>
                      <a:pt x="26" y="116"/>
                      <a:pt x="25" y="116"/>
                      <a:pt x="25" y="115"/>
                    </a:cubicBezTo>
                    <a:cubicBezTo>
                      <a:pt x="25" y="116"/>
                      <a:pt x="25" y="116"/>
                      <a:pt x="24" y="117"/>
                    </a:cubicBezTo>
                    <a:cubicBezTo>
                      <a:pt x="24" y="117"/>
                      <a:pt x="24" y="117"/>
                      <a:pt x="24" y="117"/>
                    </a:cubicBezTo>
                    <a:cubicBezTo>
                      <a:pt x="23" y="117"/>
                      <a:pt x="23" y="117"/>
                      <a:pt x="23" y="117"/>
                    </a:cubicBezTo>
                    <a:cubicBezTo>
                      <a:pt x="23" y="117"/>
                      <a:pt x="23" y="117"/>
                      <a:pt x="22" y="117"/>
                    </a:cubicBezTo>
                    <a:cubicBezTo>
                      <a:pt x="22" y="117"/>
                      <a:pt x="22" y="117"/>
                      <a:pt x="22" y="117"/>
                    </a:cubicBezTo>
                    <a:cubicBezTo>
                      <a:pt x="21" y="117"/>
                      <a:pt x="21" y="118"/>
                      <a:pt x="21" y="118"/>
                    </a:cubicBezTo>
                    <a:cubicBezTo>
                      <a:pt x="21" y="118"/>
                      <a:pt x="21" y="119"/>
                      <a:pt x="20" y="119"/>
                    </a:cubicBezTo>
                    <a:cubicBezTo>
                      <a:pt x="18" y="124"/>
                      <a:pt x="13" y="124"/>
                      <a:pt x="10" y="124"/>
                    </a:cubicBezTo>
                    <a:close/>
                    <a:moveTo>
                      <a:pt x="12" y="119"/>
                    </a:moveTo>
                    <a:cubicBezTo>
                      <a:pt x="11" y="121"/>
                      <a:pt x="11" y="121"/>
                      <a:pt x="11" y="121"/>
                    </a:cubicBezTo>
                    <a:cubicBezTo>
                      <a:pt x="11" y="122"/>
                      <a:pt x="11" y="122"/>
                      <a:pt x="11" y="122"/>
                    </a:cubicBezTo>
                    <a:cubicBezTo>
                      <a:pt x="13" y="122"/>
                      <a:pt x="17" y="121"/>
                      <a:pt x="19" y="118"/>
                    </a:cubicBezTo>
                    <a:cubicBezTo>
                      <a:pt x="19" y="118"/>
                      <a:pt x="19" y="117"/>
                      <a:pt x="19" y="117"/>
                    </a:cubicBezTo>
                    <a:cubicBezTo>
                      <a:pt x="20" y="116"/>
                      <a:pt x="20" y="115"/>
                      <a:pt x="21" y="115"/>
                    </a:cubicBezTo>
                    <a:cubicBezTo>
                      <a:pt x="21" y="115"/>
                      <a:pt x="21" y="115"/>
                      <a:pt x="21" y="115"/>
                    </a:cubicBezTo>
                    <a:cubicBezTo>
                      <a:pt x="21" y="114"/>
                      <a:pt x="21" y="114"/>
                      <a:pt x="21" y="114"/>
                    </a:cubicBezTo>
                    <a:cubicBezTo>
                      <a:pt x="22" y="114"/>
                      <a:pt x="22" y="115"/>
                      <a:pt x="23" y="115"/>
                    </a:cubicBezTo>
                    <a:cubicBezTo>
                      <a:pt x="23" y="115"/>
                      <a:pt x="23" y="115"/>
                      <a:pt x="23" y="115"/>
                    </a:cubicBezTo>
                    <a:cubicBezTo>
                      <a:pt x="23" y="114"/>
                      <a:pt x="23" y="113"/>
                      <a:pt x="23" y="111"/>
                    </a:cubicBezTo>
                    <a:cubicBezTo>
                      <a:pt x="21" y="106"/>
                      <a:pt x="21" y="106"/>
                      <a:pt x="21" y="106"/>
                    </a:cubicBezTo>
                    <a:cubicBezTo>
                      <a:pt x="24" y="110"/>
                      <a:pt x="24" y="110"/>
                      <a:pt x="24" y="110"/>
                    </a:cubicBezTo>
                    <a:cubicBezTo>
                      <a:pt x="24" y="110"/>
                      <a:pt x="24" y="110"/>
                      <a:pt x="24" y="109"/>
                    </a:cubicBezTo>
                    <a:cubicBezTo>
                      <a:pt x="24" y="109"/>
                      <a:pt x="24" y="109"/>
                      <a:pt x="24" y="109"/>
                    </a:cubicBezTo>
                    <a:cubicBezTo>
                      <a:pt x="26" y="105"/>
                      <a:pt x="26" y="105"/>
                      <a:pt x="26" y="105"/>
                    </a:cubicBezTo>
                    <a:cubicBezTo>
                      <a:pt x="27" y="114"/>
                      <a:pt x="27" y="114"/>
                      <a:pt x="27" y="114"/>
                    </a:cubicBezTo>
                    <a:cubicBezTo>
                      <a:pt x="27" y="114"/>
                      <a:pt x="27" y="114"/>
                      <a:pt x="27" y="114"/>
                    </a:cubicBezTo>
                    <a:cubicBezTo>
                      <a:pt x="27" y="115"/>
                      <a:pt x="28" y="115"/>
                      <a:pt x="28" y="116"/>
                    </a:cubicBezTo>
                    <a:cubicBezTo>
                      <a:pt x="28" y="115"/>
                      <a:pt x="28" y="114"/>
                      <a:pt x="28" y="113"/>
                    </a:cubicBezTo>
                    <a:cubicBezTo>
                      <a:pt x="28" y="111"/>
                      <a:pt x="29" y="110"/>
                      <a:pt x="30" y="109"/>
                    </a:cubicBezTo>
                    <a:cubicBezTo>
                      <a:pt x="31" y="108"/>
                      <a:pt x="31" y="108"/>
                      <a:pt x="31" y="107"/>
                    </a:cubicBezTo>
                    <a:cubicBezTo>
                      <a:pt x="32" y="105"/>
                      <a:pt x="32" y="104"/>
                      <a:pt x="31" y="102"/>
                    </a:cubicBezTo>
                    <a:cubicBezTo>
                      <a:pt x="30" y="100"/>
                      <a:pt x="31" y="99"/>
                      <a:pt x="31" y="99"/>
                    </a:cubicBezTo>
                    <a:cubicBezTo>
                      <a:pt x="32" y="98"/>
                      <a:pt x="32" y="98"/>
                      <a:pt x="32" y="97"/>
                    </a:cubicBezTo>
                    <a:cubicBezTo>
                      <a:pt x="30" y="94"/>
                      <a:pt x="30" y="89"/>
                      <a:pt x="31" y="85"/>
                    </a:cubicBezTo>
                    <a:cubicBezTo>
                      <a:pt x="31" y="84"/>
                      <a:pt x="31" y="82"/>
                      <a:pt x="31" y="81"/>
                    </a:cubicBezTo>
                    <a:cubicBezTo>
                      <a:pt x="30" y="79"/>
                      <a:pt x="30" y="75"/>
                      <a:pt x="35" y="74"/>
                    </a:cubicBezTo>
                    <a:cubicBezTo>
                      <a:pt x="38" y="73"/>
                      <a:pt x="38" y="73"/>
                      <a:pt x="38" y="71"/>
                    </a:cubicBezTo>
                    <a:cubicBezTo>
                      <a:pt x="37" y="70"/>
                      <a:pt x="37" y="68"/>
                      <a:pt x="38" y="66"/>
                    </a:cubicBezTo>
                    <a:cubicBezTo>
                      <a:pt x="39" y="64"/>
                      <a:pt x="39" y="63"/>
                      <a:pt x="40" y="60"/>
                    </a:cubicBezTo>
                    <a:cubicBezTo>
                      <a:pt x="40" y="56"/>
                      <a:pt x="40" y="56"/>
                      <a:pt x="40" y="56"/>
                    </a:cubicBezTo>
                    <a:cubicBezTo>
                      <a:pt x="40" y="55"/>
                      <a:pt x="41" y="54"/>
                      <a:pt x="42" y="54"/>
                    </a:cubicBezTo>
                    <a:cubicBezTo>
                      <a:pt x="42" y="54"/>
                      <a:pt x="42" y="54"/>
                      <a:pt x="43" y="54"/>
                    </a:cubicBezTo>
                    <a:cubicBezTo>
                      <a:pt x="44" y="51"/>
                      <a:pt x="47" y="47"/>
                      <a:pt x="46" y="44"/>
                    </a:cubicBezTo>
                    <a:cubicBezTo>
                      <a:pt x="46" y="43"/>
                      <a:pt x="46" y="42"/>
                      <a:pt x="46" y="41"/>
                    </a:cubicBezTo>
                    <a:cubicBezTo>
                      <a:pt x="46" y="42"/>
                      <a:pt x="46" y="42"/>
                      <a:pt x="46" y="42"/>
                    </a:cubicBezTo>
                    <a:cubicBezTo>
                      <a:pt x="42" y="42"/>
                      <a:pt x="42" y="42"/>
                      <a:pt x="41" y="46"/>
                    </a:cubicBezTo>
                    <a:cubicBezTo>
                      <a:pt x="41" y="47"/>
                      <a:pt x="41" y="47"/>
                      <a:pt x="41" y="47"/>
                    </a:cubicBezTo>
                    <a:cubicBezTo>
                      <a:pt x="40" y="48"/>
                      <a:pt x="39" y="49"/>
                      <a:pt x="38" y="49"/>
                    </a:cubicBezTo>
                    <a:cubicBezTo>
                      <a:pt x="38" y="49"/>
                      <a:pt x="37" y="50"/>
                      <a:pt x="37" y="50"/>
                    </a:cubicBezTo>
                    <a:cubicBezTo>
                      <a:pt x="37" y="50"/>
                      <a:pt x="37" y="50"/>
                      <a:pt x="37" y="50"/>
                    </a:cubicBezTo>
                    <a:cubicBezTo>
                      <a:pt x="37" y="50"/>
                      <a:pt x="37" y="50"/>
                      <a:pt x="38" y="51"/>
                    </a:cubicBezTo>
                    <a:cubicBezTo>
                      <a:pt x="39" y="52"/>
                      <a:pt x="39" y="52"/>
                      <a:pt x="39" y="52"/>
                    </a:cubicBezTo>
                    <a:cubicBezTo>
                      <a:pt x="37" y="52"/>
                      <a:pt x="37" y="52"/>
                      <a:pt x="37" y="52"/>
                    </a:cubicBezTo>
                    <a:cubicBezTo>
                      <a:pt x="37" y="52"/>
                      <a:pt x="37" y="52"/>
                      <a:pt x="37" y="52"/>
                    </a:cubicBezTo>
                    <a:cubicBezTo>
                      <a:pt x="37" y="53"/>
                      <a:pt x="37" y="53"/>
                      <a:pt x="37" y="54"/>
                    </a:cubicBezTo>
                    <a:cubicBezTo>
                      <a:pt x="37" y="54"/>
                      <a:pt x="37" y="55"/>
                      <a:pt x="36" y="56"/>
                    </a:cubicBezTo>
                    <a:cubicBezTo>
                      <a:pt x="36" y="56"/>
                      <a:pt x="36" y="56"/>
                      <a:pt x="36" y="56"/>
                    </a:cubicBezTo>
                    <a:cubicBezTo>
                      <a:pt x="36" y="57"/>
                      <a:pt x="36" y="57"/>
                      <a:pt x="36" y="58"/>
                    </a:cubicBezTo>
                    <a:cubicBezTo>
                      <a:pt x="37" y="59"/>
                      <a:pt x="37" y="59"/>
                      <a:pt x="37" y="59"/>
                    </a:cubicBezTo>
                    <a:cubicBezTo>
                      <a:pt x="35" y="59"/>
                      <a:pt x="35" y="59"/>
                      <a:pt x="35" y="59"/>
                    </a:cubicBezTo>
                    <a:cubicBezTo>
                      <a:pt x="35" y="59"/>
                      <a:pt x="34" y="59"/>
                      <a:pt x="34" y="59"/>
                    </a:cubicBezTo>
                    <a:cubicBezTo>
                      <a:pt x="34" y="60"/>
                      <a:pt x="34" y="61"/>
                      <a:pt x="34" y="62"/>
                    </a:cubicBezTo>
                    <a:cubicBezTo>
                      <a:pt x="33" y="62"/>
                      <a:pt x="33" y="62"/>
                      <a:pt x="33" y="62"/>
                    </a:cubicBezTo>
                    <a:cubicBezTo>
                      <a:pt x="34" y="65"/>
                      <a:pt x="32" y="66"/>
                      <a:pt x="30" y="67"/>
                    </a:cubicBezTo>
                    <a:cubicBezTo>
                      <a:pt x="30" y="67"/>
                      <a:pt x="30" y="67"/>
                      <a:pt x="29" y="67"/>
                    </a:cubicBezTo>
                    <a:cubicBezTo>
                      <a:pt x="29" y="67"/>
                      <a:pt x="29" y="68"/>
                      <a:pt x="29" y="69"/>
                    </a:cubicBezTo>
                    <a:cubicBezTo>
                      <a:pt x="29" y="70"/>
                      <a:pt x="29" y="70"/>
                      <a:pt x="29" y="70"/>
                    </a:cubicBezTo>
                    <a:cubicBezTo>
                      <a:pt x="29" y="72"/>
                      <a:pt x="29" y="72"/>
                      <a:pt x="29" y="72"/>
                    </a:cubicBezTo>
                    <a:cubicBezTo>
                      <a:pt x="28" y="71"/>
                      <a:pt x="28" y="71"/>
                      <a:pt x="28" y="71"/>
                    </a:cubicBezTo>
                    <a:cubicBezTo>
                      <a:pt x="27" y="71"/>
                      <a:pt x="26" y="73"/>
                      <a:pt x="24" y="75"/>
                    </a:cubicBezTo>
                    <a:cubicBezTo>
                      <a:pt x="23" y="76"/>
                      <a:pt x="23" y="77"/>
                      <a:pt x="23" y="77"/>
                    </a:cubicBezTo>
                    <a:cubicBezTo>
                      <a:pt x="23" y="77"/>
                      <a:pt x="23" y="77"/>
                      <a:pt x="24" y="77"/>
                    </a:cubicBezTo>
                    <a:cubicBezTo>
                      <a:pt x="24" y="77"/>
                      <a:pt x="25" y="77"/>
                      <a:pt x="28" y="76"/>
                    </a:cubicBezTo>
                    <a:cubicBezTo>
                      <a:pt x="29" y="77"/>
                      <a:pt x="29" y="77"/>
                      <a:pt x="29" y="77"/>
                    </a:cubicBezTo>
                    <a:cubicBezTo>
                      <a:pt x="23" y="82"/>
                      <a:pt x="23" y="82"/>
                      <a:pt x="23" y="82"/>
                    </a:cubicBezTo>
                    <a:cubicBezTo>
                      <a:pt x="23" y="81"/>
                      <a:pt x="23" y="81"/>
                      <a:pt x="23" y="81"/>
                    </a:cubicBezTo>
                    <a:cubicBezTo>
                      <a:pt x="22" y="80"/>
                      <a:pt x="22" y="80"/>
                      <a:pt x="22" y="80"/>
                    </a:cubicBezTo>
                    <a:cubicBezTo>
                      <a:pt x="22" y="80"/>
                      <a:pt x="21" y="80"/>
                      <a:pt x="21" y="81"/>
                    </a:cubicBezTo>
                    <a:cubicBezTo>
                      <a:pt x="21" y="85"/>
                      <a:pt x="21" y="85"/>
                      <a:pt x="21" y="85"/>
                    </a:cubicBezTo>
                    <a:cubicBezTo>
                      <a:pt x="19" y="81"/>
                      <a:pt x="19" y="81"/>
                      <a:pt x="19" y="81"/>
                    </a:cubicBezTo>
                    <a:cubicBezTo>
                      <a:pt x="18" y="81"/>
                      <a:pt x="16" y="82"/>
                      <a:pt x="15" y="84"/>
                    </a:cubicBezTo>
                    <a:cubicBezTo>
                      <a:pt x="15" y="84"/>
                      <a:pt x="15" y="84"/>
                      <a:pt x="14" y="85"/>
                    </a:cubicBezTo>
                    <a:cubicBezTo>
                      <a:pt x="14" y="85"/>
                      <a:pt x="14" y="85"/>
                      <a:pt x="14" y="85"/>
                    </a:cubicBezTo>
                    <a:cubicBezTo>
                      <a:pt x="14" y="85"/>
                      <a:pt x="14" y="85"/>
                      <a:pt x="13" y="85"/>
                    </a:cubicBezTo>
                    <a:cubicBezTo>
                      <a:pt x="14" y="85"/>
                      <a:pt x="15" y="86"/>
                      <a:pt x="14" y="87"/>
                    </a:cubicBezTo>
                    <a:cubicBezTo>
                      <a:pt x="14" y="88"/>
                      <a:pt x="12" y="88"/>
                      <a:pt x="10" y="89"/>
                    </a:cubicBezTo>
                    <a:cubicBezTo>
                      <a:pt x="10" y="89"/>
                      <a:pt x="10" y="90"/>
                      <a:pt x="10" y="90"/>
                    </a:cubicBezTo>
                    <a:cubicBezTo>
                      <a:pt x="11" y="93"/>
                      <a:pt x="11" y="93"/>
                      <a:pt x="11" y="93"/>
                    </a:cubicBezTo>
                    <a:cubicBezTo>
                      <a:pt x="16" y="93"/>
                      <a:pt x="16" y="93"/>
                      <a:pt x="16" y="93"/>
                    </a:cubicBezTo>
                    <a:cubicBezTo>
                      <a:pt x="11" y="94"/>
                      <a:pt x="11" y="94"/>
                      <a:pt x="11" y="94"/>
                    </a:cubicBezTo>
                    <a:cubicBezTo>
                      <a:pt x="11" y="95"/>
                      <a:pt x="11" y="95"/>
                      <a:pt x="11" y="95"/>
                    </a:cubicBezTo>
                    <a:cubicBezTo>
                      <a:pt x="10" y="94"/>
                      <a:pt x="10" y="94"/>
                      <a:pt x="10" y="94"/>
                    </a:cubicBezTo>
                    <a:cubicBezTo>
                      <a:pt x="5" y="95"/>
                      <a:pt x="5" y="95"/>
                      <a:pt x="5" y="95"/>
                    </a:cubicBezTo>
                    <a:cubicBezTo>
                      <a:pt x="5" y="96"/>
                      <a:pt x="5" y="97"/>
                      <a:pt x="5" y="98"/>
                    </a:cubicBezTo>
                    <a:cubicBezTo>
                      <a:pt x="4" y="98"/>
                      <a:pt x="4" y="99"/>
                      <a:pt x="4" y="99"/>
                    </a:cubicBezTo>
                    <a:cubicBezTo>
                      <a:pt x="5" y="99"/>
                      <a:pt x="5" y="99"/>
                      <a:pt x="5" y="99"/>
                    </a:cubicBezTo>
                    <a:cubicBezTo>
                      <a:pt x="7" y="99"/>
                      <a:pt x="8" y="98"/>
                      <a:pt x="8" y="97"/>
                    </a:cubicBezTo>
                    <a:cubicBezTo>
                      <a:pt x="10" y="97"/>
                      <a:pt x="10" y="97"/>
                      <a:pt x="10" y="97"/>
                    </a:cubicBezTo>
                    <a:cubicBezTo>
                      <a:pt x="10" y="98"/>
                      <a:pt x="10" y="98"/>
                      <a:pt x="10" y="98"/>
                    </a:cubicBezTo>
                    <a:cubicBezTo>
                      <a:pt x="11" y="98"/>
                      <a:pt x="12" y="97"/>
                      <a:pt x="12" y="96"/>
                    </a:cubicBezTo>
                    <a:cubicBezTo>
                      <a:pt x="12" y="96"/>
                      <a:pt x="12" y="96"/>
                      <a:pt x="12" y="96"/>
                    </a:cubicBezTo>
                    <a:cubicBezTo>
                      <a:pt x="14" y="97"/>
                      <a:pt x="14" y="97"/>
                      <a:pt x="14" y="97"/>
                    </a:cubicBezTo>
                    <a:cubicBezTo>
                      <a:pt x="14" y="97"/>
                      <a:pt x="14" y="97"/>
                      <a:pt x="14" y="97"/>
                    </a:cubicBezTo>
                    <a:cubicBezTo>
                      <a:pt x="14" y="97"/>
                      <a:pt x="14" y="98"/>
                      <a:pt x="14" y="98"/>
                    </a:cubicBezTo>
                    <a:cubicBezTo>
                      <a:pt x="14" y="98"/>
                      <a:pt x="14" y="98"/>
                      <a:pt x="14" y="98"/>
                    </a:cubicBezTo>
                    <a:cubicBezTo>
                      <a:pt x="14" y="100"/>
                      <a:pt x="14" y="100"/>
                      <a:pt x="14" y="100"/>
                    </a:cubicBezTo>
                    <a:cubicBezTo>
                      <a:pt x="13" y="100"/>
                      <a:pt x="13" y="100"/>
                      <a:pt x="13" y="100"/>
                    </a:cubicBezTo>
                    <a:cubicBezTo>
                      <a:pt x="13" y="100"/>
                      <a:pt x="12" y="101"/>
                      <a:pt x="12" y="102"/>
                    </a:cubicBezTo>
                    <a:cubicBezTo>
                      <a:pt x="11" y="103"/>
                      <a:pt x="11" y="103"/>
                      <a:pt x="11" y="103"/>
                    </a:cubicBezTo>
                    <a:cubicBezTo>
                      <a:pt x="11" y="103"/>
                      <a:pt x="11" y="103"/>
                      <a:pt x="12" y="103"/>
                    </a:cubicBezTo>
                    <a:cubicBezTo>
                      <a:pt x="13" y="104"/>
                      <a:pt x="13" y="104"/>
                      <a:pt x="13" y="104"/>
                    </a:cubicBezTo>
                    <a:cubicBezTo>
                      <a:pt x="12" y="105"/>
                      <a:pt x="12" y="105"/>
                      <a:pt x="12" y="105"/>
                    </a:cubicBezTo>
                    <a:cubicBezTo>
                      <a:pt x="12" y="105"/>
                      <a:pt x="11" y="106"/>
                      <a:pt x="10" y="107"/>
                    </a:cubicBezTo>
                    <a:cubicBezTo>
                      <a:pt x="9" y="108"/>
                      <a:pt x="9" y="108"/>
                      <a:pt x="9" y="108"/>
                    </a:cubicBezTo>
                    <a:cubicBezTo>
                      <a:pt x="9" y="107"/>
                      <a:pt x="9" y="107"/>
                      <a:pt x="9" y="107"/>
                    </a:cubicBezTo>
                    <a:cubicBezTo>
                      <a:pt x="9" y="108"/>
                      <a:pt x="8" y="108"/>
                      <a:pt x="8" y="109"/>
                    </a:cubicBezTo>
                    <a:cubicBezTo>
                      <a:pt x="8" y="109"/>
                      <a:pt x="8" y="109"/>
                      <a:pt x="8" y="109"/>
                    </a:cubicBezTo>
                    <a:cubicBezTo>
                      <a:pt x="12" y="109"/>
                      <a:pt x="12" y="109"/>
                      <a:pt x="12" y="109"/>
                    </a:cubicBezTo>
                    <a:cubicBezTo>
                      <a:pt x="9" y="111"/>
                      <a:pt x="9" y="111"/>
                      <a:pt x="9" y="111"/>
                    </a:cubicBezTo>
                    <a:cubicBezTo>
                      <a:pt x="9" y="111"/>
                      <a:pt x="9" y="111"/>
                      <a:pt x="8" y="111"/>
                    </a:cubicBezTo>
                    <a:cubicBezTo>
                      <a:pt x="10" y="111"/>
                      <a:pt x="10" y="111"/>
                      <a:pt x="10" y="111"/>
                    </a:cubicBezTo>
                    <a:cubicBezTo>
                      <a:pt x="8" y="118"/>
                      <a:pt x="8" y="118"/>
                      <a:pt x="8" y="118"/>
                    </a:cubicBezTo>
                    <a:cubicBezTo>
                      <a:pt x="6" y="118"/>
                      <a:pt x="6" y="118"/>
                      <a:pt x="6" y="118"/>
                    </a:cubicBezTo>
                    <a:cubicBezTo>
                      <a:pt x="6" y="118"/>
                      <a:pt x="7" y="119"/>
                      <a:pt x="7" y="119"/>
                    </a:cubicBezTo>
                    <a:cubicBezTo>
                      <a:pt x="8" y="120"/>
                      <a:pt x="9" y="121"/>
                      <a:pt x="10" y="120"/>
                    </a:cubicBezTo>
                    <a:lnTo>
                      <a:pt x="12" y="119"/>
                    </a:lnTo>
                    <a:close/>
                    <a:moveTo>
                      <a:pt x="7" y="105"/>
                    </a:moveTo>
                    <a:cubicBezTo>
                      <a:pt x="7" y="105"/>
                      <a:pt x="7" y="105"/>
                      <a:pt x="7" y="105"/>
                    </a:cubicBezTo>
                    <a:cubicBezTo>
                      <a:pt x="7" y="104"/>
                      <a:pt x="8" y="103"/>
                      <a:pt x="9" y="103"/>
                    </a:cubicBezTo>
                    <a:cubicBezTo>
                      <a:pt x="9" y="103"/>
                      <a:pt x="9" y="103"/>
                      <a:pt x="9" y="103"/>
                    </a:cubicBezTo>
                    <a:cubicBezTo>
                      <a:pt x="10" y="103"/>
                      <a:pt x="10" y="103"/>
                      <a:pt x="10" y="103"/>
                    </a:cubicBezTo>
                    <a:cubicBezTo>
                      <a:pt x="10" y="103"/>
                      <a:pt x="10" y="103"/>
                      <a:pt x="10" y="103"/>
                    </a:cubicBezTo>
                    <a:cubicBezTo>
                      <a:pt x="10" y="102"/>
                      <a:pt x="10" y="102"/>
                      <a:pt x="10" y="102"/>
                    </a:cubicBezTo>
                    <a:cubicBezTo>
                      <a:pt x="10" y="102"/>
                      <a:pt x="10" y="102"/>
                      <a:pt x="10" y="101"/>
                    </a:cubicBezTo>
                    <a:cubicBezTo>
                      <a:pt x="7" y="104"/>
                      <a:pt x="7" y="104"/>
                      <a:pt x="7" y="104"/>
                    </a:cubicBezTo>
                    <a:lnTo>
                      <a:pt x="7" y="105"/>
                    </a:lnTo>
                    <a:close/>
                    <a:moveTo>
                      <a:pt x="5" y="102"/>
                    </a:moveTo>
                    <a:cubicBezTo>
                      <a:pt x="5" y="102"/>
                      <a:pt x="5" y="102"/>
                      <a:pt x="5" y="102"/>
                    </a:cubicBezTo>
                    <a:cubicBezTo>
                      <a:pt x="5" y="102"/>
                      <a:pt x="5" y="102"/>
                      <a:pt x="5" y="102"/>
                    </a:cubicBezTo>
                    <a:cubicBezTo>
                      <a:pt x="5" y="102"/>
                      <a:pt x="6" y="102"/>
                      <a:pt x="6" y="102"/>
                    </a:cubicBezTo>
                    <a:cubicBezTo>
                      <a:pt x="10" y="101"/>
                      <a:pt x="10" y="101"/>
                      <a:pt x="10" y="101"/>
                    </a:cubicBezTo>
                    <a:cubicBezTo>
                      <a:pt x="9" y="100"/>
                      <a:pt x="7" y="101"/>
                      <a:pt x="6" y="102"/>
                    </a:cubicBezTo>
                    <a:cubicBezTo>
                      <a:pt x="6" y="102"/>
                      <a:pt x="5" y="102"/>
                      <a:pt x="5" y="102"/>
                    </a:cubicBezTo>
                    <a:close/>
                    <a:moveTo>
                      <a:pt x="45" y="40"/>
                    </a:moveTo>
                    <a:cubicBezTo>
                      <a:pt x="47" y="40"/>
                      <a:pt x="47" y="40"/>
                      <a:pt x="47" y="40"/>
                    </a:cubicBezTo>
                    <a:cubicBezTo>
                      <a:pt x="47" y="39"/>
                      <a:pt x="47" y="39"/>
                      <a:pt x="48" y="38"/>
                    </a:cubicBezTo>
                    <a:cubicBezTo>
                      <a:pt x="46" y="39"/>
                      <a:pt x="46" y="39"/>
                      <a:pt x="46" y="39"/>
                    </a:cubicBezTo>
                    <a:cubicBezTo>
                      <a:pt x="46" y="38"/>
                      <a:pt x="46" y="38"/>
                      <a:pt x="46" y="38"/>
                    </a:cubicBezTo>
                    <a:cubicBezTo>
                      <a:pt x="46" y="37"/>
                      <a:pt x="46" y="37"/>
                      <a:pt x="46" y="37"/>
                    </a:cubicBezTo>
                    <a:cubicBezTo>
                      <a:pt x="46" y="37"/>
                      <a:pt x="46" y="38"/>
                      <a:pt x="46" y="38"/>
                    </a:cubicBezTo>
                    <a:cubicBezTo>
                      <a:pt x="46" y="39"/>
                      <a:pt x="46" y="39"/>
                      <a:pt x="45" y="40"/>
                    </a:cubicBezTo>
                    <a:close/>
                    <a:moveTo>
                      <a:pt x="49" y="34"/>
                    </a:moveTo>
                    <a:cubicBezTo>
                      <a:pt x="49" y="35"/>
                      <a:pt x="49" y="36"/>
                      <a:pt x="49" y="37"/>
                    </a:cubicBezTo>
                    <a:cubicBezTo>
                      <a:pt x="50" y="36"/>
                      <a:pt x="51" y="35"/>
                      <a:pt x="52" y="35"/>
                    </a:cubicBezTo>
                    <a:cubicBezTo>
                      <a:pt x="53" y="35"/>
                      <a:pt x="53" y="35"/>
                      <a:pt x="53" y="35"/>
                    </a:cubicBezTo>
                    <a:cubicBezTo>
                      <a:pt x="54" y="31"/>
                      <a:pt x="55" y="30"/>
                      <a:pt x="56" y="30"/>
                    </a:cubicBezTo>
                    <a:cubicBezTo>
                      <a:pt x="57" y="30"/>
                      <a:pt x="57" y="30"/>
                      <a:pt x="58" y="30"/>
                    </a:cubicBezTo>
                    <a:cubicBezTo>
                      <a:pt x="59" y="31"/>
                      <a:pt x="60" y="31"/>
                      <a:pt x="61" y="31"/>
                    </a:cubicBezTo>
                    <a:cubicBezTo>
                      <a:pt x="61" y="30"/>
                      <a:pt x="61" y="29"/>
                      <a:pt x="62" y="28"/>
                    </a:cubicBezTo>
                    <a:cubicBezTo>
                      <a:pt x="62" y="27"/>
                      <a:pt x="62" y="26"/>
                      <a:pt x="62" y="26"/>
                    </a:cubicBezTo>
                    <a:cubicBezTo>
                      <a:pt x="61" y="25"/>
                      <a:pt x="61" y="25"/>
                      <a:pt x="61" y="25"/>
                    </a:cubicBezTo>
                    <a:cubicBezTo>
                      <a:pt x="60" y="29"/>
                      <a:pt x="60" y="29"/>
                      <a:pt x="60" y="29"/>
                    </a:cubicBezTo>
                    <a:cubicBezTo>
                      <a:pt x="60" y="24"/>
                      <a:pt x="60" y="24"/>
                      <a:pt x="60" y="24"/>
                    </a:cubicBezTo>
                    <a:cubicBezTo>
                      <a:pt x="60" y="24"/>
                      <a:pt x="60" y="24"/>
                      <a:pt x="60" y="24"/>
                    </a:cubicBezTo>
                    <a:cubicBezTo>
                      <a:pt x="59" y="24"/>
                      <a:pt x="59" y="23"/>
                      <a:pt x="59" y="23"/>
                    </a:cubicBezTo>
                    <a:cubicBezTo>
                      <a:pt x="59" y="23"/>
                      <a:pt x="58" y="23"/>
                      <a:pt x="58" y="23"/>
                    </a:cubicBezTo>
                    <a:cubicBezTo>
                      <a:pt x="58" y="24"/>
                      <a:pt x="56" y="24"/>
                      <a:pt x="55" y="23"/>
                    </a:cubicBezTo>
                    <a:cubicBezTo>
                      <a:pt x="55" y="23"/>
                      <a:pt x="55" y="24"/>
                      <a:pt x="55" y="24"/>
                    </a:cubicBezTo>
                    <a:cubicBezTo>
                      <a:pt x="54" y="26"/>
                      <a:pt x="54" y="26"/>
                      <a:pt x="55" y="27"/>
                    </a:cubicBezTo>
                    <a:cubicBezTo>
                      <a:pt x="58" y="30"/>
                      <a:pt x="58" y="30"/>
                      <a:pt x="58" y="30"/>
                    </a:cubicBezTo>
                    <a:cubicBezTo>
                      <a:pt x="54" y="29"/>
                      <a:pt x="54" y="29"/>
                      <a:pt x="54" y="29"/>
                    </a:cubicBezTo>
                    <a:cubicBezTo>
                      <a:pt x="54" y="29"/>
                      <a:pt x="53" y="30"/>
                      <a:pt x="52" y="31"/>
                    </a:cubicBezTo>
                    <a:cubicBezTo>
                      <a:pt x="54" y="31"/>
                      <a:pt x="54" y="31"/>
                      <a:pt x="54" y="31"/>
                    </a:cubicBezTo>
                    <a:cubicBezTo>
                      <a:pt x="54" y="32"/>
                      <a:pt x="54" y="32"/>
                      <a:pt x="54" y="32"/>
                    </a:cubicBezTo>
                    <a:cubicBezTo>
                      <a:pt x="53" y="34"/>
                      <a:pt x="51" y="35"/>
                      <a:pt x="49" y="34"/>
                    </a:cubicBezTo>
                    <a:close/>
                    <a:moveTo>
                      <a:pt x="49" y="32"/>
                    </a:moveTo>
                    <a:cubicBezTo>
                      <a:pt x="49" y="32"/>
                      <a:pt x="50" y="32"/>
                      <a:pt x="51" y="32"/>
                    </a:cubicBezTo>
                    <a:cubicBezTo>
                      <a:pt x="50" y="32"/>
                      <a:pt x="49" y="32"/>
                      <a:pt x="49" y="32"/>
                    </a:cubicBezTo>
                    <a:close/>
                    <a:moveTo>
                      <a:pt x="67" y="21"/>
                    </a:moveTo>
                    <a:cubicBezTo>
                      <a:pt x="68" y="21"/>
                      <a:pt x="69" y="23"/>
                      <a:pt x="71" y="25"/>
                    </a:cubicBezTo>
                    <a:cubicBezTo>
                      <a:pt x="71" y="26"/>
                      <a:pt x="72" y="27"/>
                      <a:pt x="73" y="28"/>
                    </a:cubicBezTo>
                    <a:cubicBezTo>
                      <a:pt x="74" y="28"/>
                      <a:pt x="76" y="28"/>
                      <a:pt x="77" y="27"/>
                    </a:cubicBezTo>
                    <a:cubicBezTo>
                      <a:pt x="78" y="27"/>
                      <a:pt x="78" y="27"/>
                      <a:pt x="78" y="27"/>
                    </a:cubicBezTo>
                    <a:cubicBezTo>
                      <a:pt x="79" y="27"/>
                      <a:pt x="79" y="27"/>
                      <a:pt x="79" y="27"/>
                    </a:cubicBezTo>
                    <a:cubicBezTo>
                      <a:pt x="79" y="27"/>
                      <a:pt x="79" y="27"/>
                      <a:pt x="79" y="27"/>
                    </a:cubicBezTo>
                    <a:cubicBezTo>
                      <a:pt x="80" y="28"/>
                      <a:pt x="81" y="28"/>
                      <a:pt x="81" y="28"/>
                    </a:cubicBezTo>
                    <a:cubicBezTo>
                      <a:pt x="82" y="28"/>
                      <a:pt x="83" y="27"/>
                      <a:pt x="84" y="25"/>
                    </a:cubicBezTo>
                    <a:cubicBezTo>
                      <a:pt x="84" y="25"/>
                      <a:pt x="84" y="23"/>
                      <a:pt x="84" y="22"/>
                    </a:cubicBezTo>
                    <a:cubicBezTo>
                      <a:pt x="84" y="21"/>
                      <a:pt x="84" y="20"/>
                      <a:pt x="84" y="19"/>
                    </a:cubicBezTo>
                    <a:cubicBezTo>
                      <a:pt x="85" y="16"/>
                      <a:pt x="88" y="15"/>
                      <a:pt x="91" y="14"/>
                    </a:cubicBezTo>
                    <a:cubicBezTo>
                      <a:pt x="91" y="14"/>
                      <a:pt x="92" y="14"/>
                      <a:pt x="93" y="13"/>
                    </a:cubicBezTo>
                    <a:cubicBezTo>
                      <a:pt x="95" y="13"/>
                      <a:pt x="99" y="16"/>
                      <a:pt x="99" y="18"/>
                    </a:cubicBezTo>
                    <a:cubicBezTo>
                      <a:pt x="99" y="18"/>
                      <a:pt x="99" y="18"/>
                      <a:pt x="99" y="18"/>
                    </a:cubicBezTo>
                    <a:cubicBezTo>
                      <a:pt x="100" y="17"/>
                      <a:pt x="100" y="17"/>
                      <a:pt x="100" y="17"/>
                    </a:cubicBezTo>
                    <a:cubicBezTo>
                      <a:pt x="100" y="16"/>
                      <a:pt x="98" y="15"/>
                      <a:pt x="97" y="15"/>
                    </a:cubicBezTo>
                    <a:cubicBezTo>
                      <a:pt x="97" y="14"/>
                      <a:pt x="96" y="14"/>
                      <a:pt x="96" y="14"/>
                    </a:cubicBezTo>
                    <a:cubicBezTo>
                      <a:pt x="92" y="11"/>
                      <a:pt x="92" y="11"/>
                      <a:pt x="92" y="11"/>
                    </a:cubicBezTo>
                    <a:cubicBezTo>
                      <a:pt x="98" y="12"/>
                      <a:pt x="98" y="12"/>
                      <a:pt x="98" y="12"/>
                    </a:cubicBezTo>
                    <a:cubicBezTo>
                      <a:pt x="99" y="12"/>
                      <a:pt x="99" y="12"/>
                      <a:pt x="100" y="12"/>
                    </a:cubicBezTo>
                    <a:cubicBezTo>
                      <a:pt x="101" y="12"/>
                      <a:pt x="102" y="12"/>
                      <a:pt x="104" y="10"/>
                    </a:cubicBezTo>
                    <a:cubicBezTo>
                      <a:pt x="104" y="10"/>
                      <a:pt x="104" y="10"/>
                      <a:pt x="104" y="9"/>
                    </a:cubicBezTo>
                    <a:cubicBezTo>
                      <a:pt x="103" y="9"/>
                      <a:pt x="102" y="7"/>
                      <a:pt x="100" y="7"/>
                    </a:cubicBezTo>
                    <a:cubicBezTo>
                      <a:pt x="100" y="7"/>
                      <a:pt x="100" y="7"/>
                      <a:pt x="99" y="8"/>
                    </a:cubicBezTo>
                    <a:cubicBezTo>
                      <a:pt x="98" y="9"/>
                      <a:pt x="98" y="9"/>
                      <a:pt x="98" y="9"/>
                    </a:cubicBezTo>
                    <a:cubicBezTo>
                      <a:pt x="98" y="7"/>
                      <a:pt x="98" y="7"/>
                      <a:pt x="98" y="7"/>
                    </a:cubicBezTo>
                    <a:cubicBezTo>
                      <a:pt x="98" y="7"/>
                      <a:pt x="98" y="6"/>
                      <a:pt x="98" y="6"/>
                    </a:cubicBezTo>
                    <a:cubicBezTo>
                      <a:pt x="98" y="6"/>
                      <a:pt x="98" y="6"/>
                      <a:pt x="98" y="6"/>
                    </a:cubicBezTo>
                    <a:cubicBezTo>
                      <a:pt x="97" y="6"/>
                      <a:pt x="97" y="7"/>
                      <a:pt x="97" y="8"/>
                    </a:cubicBezTo>
                    <a:cubicBezTo>
                      <a:pt x="97" y="9"/>
                      <a:pt x="96" y="11"/>
                      <a:pt x="93" y="10"/>
                    </a:cubicBezTo>
                    <a:cubicBezTo>
                      <a:pt x="92" y="10"/>
                      <a:pt x="92" y="10"/>
                      <a:pt x="92" y="10"/>
                    </a:cubicBezTo>
                    <a:cubicBezTo>
                      <a:pt x="93" y="9"/>
                      <a:pt x="93" y="9"/>
                      <a:pt x="93" y="9"/>
                    </a:cubicBezTo>
                    <a:cubicBezTo>
                      <a:pt x="93" y="9"/>
                      <a:pt x="93" y="9"/>
                      <a:pt x="93" y="9"/>
                    </a:cubicBezTo>
                    <a:cubicBezTo>
                      <a:pt x="93" y="9"/>
                      <a:pt x="93" y="9"/>
                      <a:pt x="93" y="9"/>
                    </a:cubicBezTo>
                    <a:cubicBezTo>
                      <a:pt x="91" y="9"/>
                      <a:pt x="91" y="9"/>
                      <a:pt x="91" y="9"/>
                    </a:cubicBezTo>
                    <a:cubicBezTo>
                      <a:pt x="90" y="10"/>
                      <a:pt x="90" y="11"/>
                      <a:pt x="88" y="11"/>
                    </a:cubicBezTo>
                    <a:cubicBezTo>
                      <a:pt x="87" y="11"/>
                      <a:pt x="87" y="11"/>
                      <a:pt x="87" y="11"/>
                    </a:cubicBezTo>
                    <a:cubicBezTo>
                      <a:pt x="87" y="7"/>
                      <a:pt x="87" y="7"/>
                      <a:pt x="87" y="7"/>
                    </a:cubicBezTo>
                    <a:cubicBezTo>
                      <a:pt x="86" y="9"/>
                      <a:pt x="85" y="11"/>
                      <a:pt x="84" y="13"/>
                    </a:cubicBezTo>
                    <a:cubicBezTo>
                      <a:pt x="82" y="16"/>
                      <a:pt x="82" y="16"/>
                      <a:pt x="82" y="16"/>
                    </a:cubicBezTo>
                    <a:cubicBezTo>
                      <a:pt x="81" y="15"/>
                      <a:pt x="81" y="15"/>
                      <a:pt x="81" y="15"/>
                    </a:cubicBezTo>
                    <a:cubicBezTo>
                      <a:pt x="80" y="13"/>
                      <a:pt x="81" y="9"/>
                      <a:pt x="83" y="6"/>
                    </a:cubicBezTo>
                    <a:cubicBezTo>
                      <a:pt x="82" y="6"/>
                      <a:pt x="82" y="6"/>
                      <a:pt x="81" y="5"/>
                    </a:cubicBezTo>
                    <a:cubicBezTo>
                      <a:pt x="81" y="5"/>
                      <a:pt x="81" y="5"/>
                      <a:pt x="81" y="5"/>
                    </a:cubicBezTo>
                    <a:cubicBezTo>
                      <a:pt x="81" y="6"/>
                      <a:pt x="81" y="6"/>
                      <a:pt x="81" y="7"/>
                    </a:cubicBezTo>
                    <a:cubicBezTo>
                      <a:pt x="81" y="8"/>
                      <a:pt x="80" y="9"/>
                      <a:pt x="79" y="11"/>
                    </a:cubicBezTo>
                    <a:cubicBezTo>
                      <a:pt x="77" y="12"/>
                      <a:pt x="76" y="13"/>
                      <a:pt x="76" y="15"/>
                    </a:cubicBezTo>
                    <a:cubicBezTo>
                      <a:pt x="77" y="18"/>
                      <a:pt x="77" y="18"/>
                      <a:pt x="77" y="18"/>
                    </a:cubicBezTo>
                    <a:cubicBezTo>
                      <a:pt x="74" y="16"/>
                      <a:pt x="74" y="16"/>
                      <a:pt x="74" y="16"/>
                    </a:cubicBezTo>
                    <a:cubicBezTo>
                      <a:pt x="74" y="15"/>
                      <a:pt x="74" y="15"/>
                      <a:pt x="74" y="15"/>
                    </a:cubicBezTo>
                    <a:cubicBezTo>
                      <a:pt x="73" y="15"/>
                      <a:pt x="73" y="14"/>
                      <a:pt x="73" y="14"/>
                    </a:cubicBezTo>
                    <a:cubicBezTo>
                      <a:pt x="72" y="14"/>
                      <a:pt x="72" y="14"/>
                      <a:pt x="71" y="14"/>
                    </a:cubicBezTo>
                    <a:cubicBezTo>
                      <a:pt x="71" y="15"/>
                      <a:pt x="71" y="16"/>
                      <a:pt x="71" y="17"/>
                    </a:cubicBezTo>
                    <a:cubicBezTo>
                      <a:pt x="71" y="17"/>
                      <a:pt x="71" y="18"/>
                      <a:pt x="71" y="18"/>
                    </a:cubicBezTo>
                    <a:cubicBezTo>
                      <a:pt x="71" y="21"/>
                      <a:pt x="71" y="21"/>
                      <a:pt x="71" y="21"/>
                    </a:cubicBezTo>
                    <a:cubicBezTo>
                      <a:pt x="68" y="16"/>
                      <a:pt x="68" y="16"/>
                      <a:pt x="68" y="16"/>
                    </a:cubicBezTo>
                    <a:cubicBezTo>
                      <a:pt x="67" y="17"/>
                      <a:pt x="67" y="17"/>
                      <a:pt x="66" y="17"/>
                    </a:cubicBezTo>
                    <a:cubicBezTo>
                      <a:pt x="66" y="17"/>
                      <a:pt x="66" y="17"/>
                      <a:pt x="66" y="17"/>
                    </a:cubicBezTo>
                    <a:cubicBezTo>
                      <a:pt x="66" y="18"/>
                      <a:pt x="66" y="18"/>
                      <a:pt x="65" y="19"/>
                    </a:cubicBezTo>
                    <a:cubicBezTo>
                      <a:pt x="65" y="20"/>
                      <a:pt x="65" y="21"/>
                      <a:pt x="64" y="23"/>
                    </a:cubicBezTo>
                    <a:cubicBezTo>
                      <a:pt x="62" y="24"/>
                      <a:pt x="62" y="24"/>
                      <a:pt x="62" y="24"/>
                    </a:cubicBezTo>
                    <a:cubicBezTo>
                      <a:pt x="63" y="24"/>
                      <a:pt x="63" y="24"/>
                      <a:pt x="63" y="24"/>
                    </a:cubicBezTo>
                    <a:cubicBezTo>
                      <a:pt x="64" y="24"/>
                      <a:pt x="65" y="24"/>
                      <a:pt x="65" y="24"/>
                    </a:cubicBezTo>
                    <a:cubicBezTo>
                      <a:pt x="65" y="22"/>
                      <a:pt x="66" y="22"/>
                      <a:pt x="66" y="22"/>
                    </a:cubicBezTo>
                    <a:cubicBezTo>
                      <a:pt x="67" y="21"/>
                      <a:pt x="67" y="21"/>
                      <a:pt x="67" y="21"/>
                    </a:cubicBezTo>
                    <a:close/>
                    <a:moveTo>
                      <a:pt x="62" y="18"/>
                    </a:moveTo>
                    <a:cubicBezTo>
                      <a:pt x="62" y="19"/>
                      <a:pt x="62" y="19"/>
                      <a:pt x="62" y="20"/>
                    </a:cubicBezTo>
                    <a:cubicBezTo>
                      <a:pt x="62" y="20"/>
                      <a:pt x="62" y="21"/>
                      <a:pt x="62" y="21"/>
                    </a:cubicBezTo>
                    <a:cubicBezTo>
                      <a:pt x="61" y="25"/>
                      <a:pt x="61" y="25"/>
                      <a:pt x="61" y="25"/>
                    </a:cubicBezTo>
                    <a:cubicBezTo>
                      <a:pt x="62" y="24"/>
                      <a:pt x="62" y="24"/>
                      <a:pt x="62" y="24"/>
                    </a:cubicBezTo>
                    <a:cubicBezTo>
                      <a:pt x="62" y="22"/>
                      <a:pt x="62" y="22"/>
                      <a:pt x="62" y="22"/>
                    </a:cubicBezTo>
                    <a:cubicBezTo>
                      <a:pt x="62" y="21"/>
                      <a:pt x="62" y="19"/>
                      <a:pt x="62" y="18"/>
                    </a:cubicBezTo>
                    <a:close/>
                    <a:moveTo>
                      <a:pt x="100" y="20"/>
                    </a:moveTo>
                    <a:cubicBezTo>
                      <a:pt x="100" y="21"/>
                      <a:pt x="99" y="22"/>
                      <a:pt x="99" y="22"/>
                    </a:cubicBezTo>
                    <a:cubicBezTo>
                      <a:pt x="99" y="23"/>
                      <a:pt x="99" y="23"/>
                      <a:pt x="99" y="23"/>
                    </a:cubicBezTo>
                    <a:cubicBezTo>
                      <a:pt x="100" y="22"/>
                      <a:pt x="101" y="21"/>
                      <a:pt x="101" y="19"/>
                    </a:cubicBezTo>
                    <a:lnTo>
                      <a:pt x="100" y="20"/>
                    </a:lnTo>
                    <a:close/>
                    <a:moveTo>
                      <a:pt x="60" y="18"/>
                    </a:moveTo>
                    <a:cubicBezTo>
                      <a:pt x="60" y="18"/>
                      <a:pt x="60" y="19"/>
                      <a:pt x="60" y="19"/>
                    </a:cubicBezTo>
                    <a:cubicBezTo>
                      <a:pt x="60" y="19"/>
                      <a:pt x="60" y="20"/>
                      <a:pt x="60" y="21"/>
                    </a:cubicBezTo>
                    <a:cubicBezTo>
                      <a:pt x="60" y="21"/>
                      <a:pt x="60" y="21"/>
                      <a:pt x="60" y="21"/>
                    </a:cubicBezTo>
                    <a:cubicBezTo>
                      <a:pt x="60" y="20"/>
                      <a:pt x="60" y="20"/>
                      <a:pt x="60" y="19"/>
                    </a:cubicBezTo>
                    <a:cubicBezTo>
                      <a:pt x="60" y="19"/>
                      <a:pt x="60" y="19"/>
                      <a:pt x="60" y="19"/>
                    </a:cubicBezTo>
                    <a:cubicBezTo>
                      <a:pt x="60" y="19"/>
                      <a:pt x="60" y="19"/>
                      <a:pt x="60" y="18"/>
                    </a:cubicBezTo>
                    <a:close/>
                    <a:moveTo>
                      <a:pt x="68" y="14"/>
                    </a:moveTo>
                    <a:cubicBezTo>
                      <a:pt x="69" y="15"/>
                      <a:pt x="69" y="15"/>
                      <a:pt x="69" y="15"/>
                    </a:cubicBezTo>
                    <a:cubicBezTo>
                      <a:pt x="69" y="15"/>
                      <a:pt x="69" y="15"/>
                      <a:pt x="69" y="15"/>
                    </a:cubicBezTo>
                    <a:cubicBezTo>
                      <a:pt x="69" y="14"/>
                      <a:pt x="69" y="14"/>
                      <a:pt x="69" y="14"/>
                    </a:cubicBezTo>
                    <a:cubicBezTo>
                      <a:pt x="69" y="14"/>
                      <a:pt x="68" y="14"/>
                      <a:pt x="68" y="14"/>
                    </a:cubicBezTo>
                    <a:close/>
                    <a:moveTo>
                      <a:pt x="92" y="5"/>
                    </a:moveTo>
                    <a:cubicBezTo>
                      <a:pt x="93" y="5"/>
                      <a:pt x="93" y="5"/>
                      <a:pt x="93" y="5"/>
                    </a:cubicBezTo>
                    <a:cubicBezTo>
                      <a:pt x="93" y="5"/>
                      <a:pt x="93" y="5"/>
                      <a:pt x="93" y="5"/>
                    </a:cubicBezTo>
                    <a:cubicBezTo>
                      <a:pt x="94" y="5"/>
                      <a:pt x="94" y="5"/>
                      <a:pt x="94" y="5"/>
                    </a:cubicBezTo>
                    <a:cubicBezTo>
                      <a:pt x="94" y="4"/>
                      <a:pt x="94" y="4"/>
                      <a:pt x="93" y="3"/>
                    </a:cubicBezTo>
                    <a:cubicBezTo>
                      <a:pt x="93" y="3"/>
                      <a:pt x="93" y="4"/>
                      <a:pt x="93" y="4"/>
                    </a:cubicBezTo>
                    <a:cubicBezTo>
                      <a:pt x="93" y="4"/>
                      <a:pt x="93" y="5"/>
                      <a:pt x="92"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91" name="Freeform 400"/>
              <p:cNvSpPr/>
              <p:nvPr/>
            </p:nvSpPr>
            <p:spPr bwMode="auto">
              <a:xfrm>
                <a:off x="4641850" y="1727027"/>
                <a:ext cx="146050" cy="322263"/>
              </a:xfrm>
              <a:custGeom>
                <a:avLst/>
                <a:gdLst>
                  <a:gd name="T0" fmla="*/ 38 w 53"/>
                  <a:gd name="T1" fmla="*/ 0 h 118"/>
                  <a:gd name="T2" fmla="*/ 36 w 53"/>
                  <a:gd name="T3" fmla="*/ 0 h 118"/>
                  <a:gd name="T4" fmla="*/ 36 w 53"/>
                  <a:gd name="T5" fmla="*/ 6 h 118"/>
                  <a:gd name="T6" fmla="*/ 30 w 53"/>
                  <a:gd name="T7" fmla="*/ 6 h 118"/>
                  <a:gd name="T8" fmla="*/ 27 w 53"/>
                  <a:gd name="T9" fmla="*/ 12 h 118"/>
                  <a:gd name="T10" fmla="*/ 20 w 53"/>
                  <a:gd name="T11" fmla="*/ 18 h 118"/>
                  <a:gd name="T12" fmla="*/ 20 w 53"/>
                  <a:gd name="T13" fmla="*/ 23 h 118"/>
                  <a:gd name="T14" fmla="*/ 17 w 53"/>
                  <a:gd name="T15" fmla="*/ 29 h 118"/>
                  <a:gd name="T16" fmla="*/ 14 w 53"/>
                  <a:gd name="T17" fmla="*/ 32 h 118"/>
                  <a:gd name="T18" fmla="*/ 13 w 53"/>
                  <a:gd name="T19" fmla="*/ 39 h 118"/>
                  <a:gd name="T20" fmla="*/ 12 w 53"/>
                  <a:gd name="T21" fmla="*/ 46 h 118"/>
                  <a:gd name="T22" fmla="*/ 9 w 53"/>
                  <a:gd name="T23" fmla="*/ 50 h 118"/>
                  <a:gd name="T24" fmla="*/ 5 w 53"/>
                  <a:gd name="T25" fmla="*/ 53 h 118"/>
                  <a:gd name="T26" fmla="*/ 5 w 53"/>
                  <a:gd name="T27" fmla="*/ 58 h 118"/>
                  <a:gd name="T28" fmla="*/ 5 w 53"/>
                  <a:gd name="T29" fmla="*/ 70 h 118"/>
                  <a:gd name="T30" fmla="*/ 4 w 53"/>
                  <a:gd name="T31" fmla="*/ 76 h 118"/>
                  <a:gd name="T32" fmla="*/ 5 w 53"/>
                  <a:gd name="T33" fmla="*/ 82 h 118"/>
                  <a:gd name="T34" fmla="*/ 2 w 53"/>
                  <a:gd name="T35" fmla="*/ 87 h 118"/>
                  <a:gd name="T36" fmla="*/ 1 w 53"/>
                  <a:gd name="T37" fmla="*/ 93 h 118"/>
                  <a:gd name="T38" fmla="*/ 0 w 53"/>
                  <a:gd name="T39" fmla="*/ 91 h 118"/>
                  <a:gd name="T40" fmla="*/ 1 w 53"/>
                  <a:gd name="T41" fmla="*/ 97 h 118"/>
                  <a:gd name="T42" fmla="*/ 2 w 53"/>
                  <a:gd name="T43" fmla="*/ 96 h 118"/>
                  <a:gd name="T44" fmla="*/ 1 w 53"/>
                  <a:gd name="T45" fmla="*/ 98 h 118"/>
                  <a:gd name="T46" fmla="*/ 3 w 53"/>
                  <a:gd name="T47" fmla="*/ 104 h 118"/>
                  <a:gd name="T48" fmla="*/ 5 w 53"/>
                  <a:gd name="T49" fmla="*/ 112 h 118"/>
                  <a:gd name="T50" fmla="*/ 7 w 53"/>
                  <a:gd name="T51" fmla="*/ 117 h 118"/>
                  <a:gd name="T52" fmla="*/ 13 w 53"/>
                  <a:gd name="T53" fmla="*/ 113 h 118"/>
                  <a:gd name="T54" fmla="*/ 19 w 53"/>
                  <a:gd name="T55" fmla="*/ 111 h 118"/>
                  <a:gd name="T56" fmla="*/ 21 w 53"/>
                  <a:gd name="T57" fmla="*/ 95 h 118"/>
                  <a:gd name="T58" fmla="*/ 22 w 53"/>
                  <a:gd name="T59" fmla="*/ 95 h 118"/>
                  <a:gd name="T60" fmla="*/ 20 w 53"/>
                  <a:gd name="T61" fmla="*/ 94 h 118"/>
                  <a:gd name="T62" fmla="*/ 25 w 53"/>
                  <a:gd name="T63" fmla="*/ 91 h 118"/>
                  <a:gd name="T64" fmla="*/ 29 w 53"/>
                  <a:gd name="T65" fmla="*/ 89 h 118"/>
                  <a:gd name="T66" fmla="*/ 20 w 53"/>
                  <a:gd name="T67" fmla="*/ 88 h 118"/>
                  <a:gd name="T68" fmla="*/ 27 w 53"/>
                  <a:gd name="T69" fmla="*/ 88 h 118"/>
                  <a:gd name="T70" fmla="*/ 28 w 53"/>
                  <a:gd name="T71" fmla="*/ 81 h 118"/>
                  <a:gd name="T72" fmla="*/ 29 w 53"/>
                  <a:gd name="T73" fmla="*/ 81 h 118"/>
                  <a:gd name="T74" fmla="*/ 25 w 53"/>
                  <a:gd name="T75" fmla="*/ 78 h 118"/>
                  <a:gd name="T76" fmla="*/ 20 w 53"/>
                  <a:gd name="T77" fmla="*/ 82 h 118"/>
                  <a:gd name="T78" fmla="*/ 24 w 53"/>
                  <a:gd name="T79" fmla="*/ 78 h 118"/>
                  <a:gd name="T80" fmla="*/ 24 w 53"/>
                  <a:gd name="T81" fmla="*/ 70 h 118"/>
                  <a:gd name="T82" fmla="*/ 25 w 53"/>
                  <a:gd name="T83" fmla="*/ 70 h 118"/>
                  <a:gd name="T84" fmla="*/ 24 w 53"/>
                  <a:gd name="T85" fmla="*/ 63 h 118"/>
                  <a:gd name="T86" fmla="*/ 26 w 53"/>
                  <a:gd name="T87" fmla="*/ 59 h 118"/>
                  <a:gd name="T88" fmla="*/ 27 w 53"/>
                  <a:gd name="T89" fmla="*/ 61 h 118"/>
                  <a:gd name="T90" fmla="*/ 39 w 53"/>
                  <a:gd name="T91" fmla="*/ 50 h 118"/>
                  <a:gd name="T92" fmla="*/ 41 w 53"/>
                  <a:gd name="T93" fmla="*/ 47 h 118"/>
                  <a:gd name="T94" fmla="*/ 40 w 53"/>
                  <a:gd name="T95" fmla="*/ 42 h 118"/>
                  <a:gd name="T96" fmla="*/ 41 w 53"/>
                  <a:gd name="T97" fmla="*/ 38 h 118"/>
                  <a:gd name="T98" fmla="*/ 42 w 53"/>
                  <a:gd name="T99" fmla="*/ 34 h 118"/>
                  <a:gd name="T100" fmla="*/ 44 w 53"/>
                  <a:gd name="T101" fmla="*/ 35 h 118"/>
                  <a:gd name="T102" fmla="*/ 51 w 53"/>
                  <a:gd name="T103" fmla="*/ 32 h 118"/>
                  <a:gd name="T104" fmla="*/ 51 w 53"/>
                  <a:gd name="T105" fmla="*/ 25 h 118"/>
                  <a:gd name="T106" fmla="*/ 49 w 53"/>
                  <a:gd name="T107" fmla="*/ 20 h 118"/>
                  <a:gd name="T108" fmla="*/ 47 w 53"/>
                  <a:gd name="T109" fmla="*/ 8 h 118"/>
                  <a:gd name="T110" fmla="*/ 38 w 53"/>
                  <a:gd name="T11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18">
                    <a:moveTo>
                      <a:pt x="38" y="0"/>
                    </a:moveTo>
                    <a:cubicBezTo>
                      <a:pt x="37" y="0"/>
                      <a:pt x="36" y="0"/>
                      <a:pt x="36" y="0"/>
                    </a:cubicBezTo>
                    <a:cubicBezTo>
                      <a:pt x="37" y="3"/>
                      <a:pt x="34" y="4"/>
                      <a:pt x="36" y="6"/>
                    </a:cubicBezTo>
                    <a:cubicBezTo>
                      <a:pt x="34" y="7"/>
                      <a:pt x="32" y="6"/>
                      <a:pt x="30" y="6"/>
                    </a:cubicBezTo>
                    <a:cubicBezTo>
                      <a:pt x="27" y="6"/>
                      <a:pt x="27" y="10"/>
                      <a:pt x="27" y="12"/>
                    </a:cubicBezTo>
                    <a:cubicBezTo>
                      <a:pt x="24" y="8"/>
                      <a:pt x="21" y="15"/>
                      <a:pt x="20" y="18"/>
                    </a:cubicBezTo>
                    <a:cubicBezTo>
                      <a:pt x="20" y="21"/>
                      <a:pt x="21" y="20"/>
                      <a:pt x="20" y="23"/>
                    </a:cubicBezTo>
                    <a:cubicBezTo>
                      <a:pt x="18" y="25"/>
                      <a:pt x="17" y="27"/>
                      <a:pt x="17" y="29"/>
                    </a:cubicBezTo>
                    <a:cubicBezTo>
                      <a:pt x="16" y="31"/>
                      <a:pt x="14" y="30"/>
                      <a:pt x="14" y="32"/>
                    </a:cubicBezTo>
                    <a:cubicBezTo>
                      <a:pt x="14" y="34"/>
                      <a:pt x="14" y="37"/>
                      <a:pt x="13" y="39"/>
                    </a:cubicBezTo>
                    <a:cubicBezTo>
                      <a:pt x="12" y="42"/>
                      <a:pt x="10" y="43"/>
                      <a:pt x="12" y="46"/>
                    </a:cubicBezTo>
                    <a:cubicBezTo>
                      <a:pt x="13" y="49"/>
                      <a:pt x="11" y="49"/>
                      <a:pt x="9" y="50"/>
                    </a:cubicBezTo>
                    <a:cubicBezTo>
                      <a:pt x="7" y="50"/>
                      <a:pt x="6" y="51"/>
                      <a:pt x="5" y="53"/>
                    </a:cubicBezTo>
                    <a:cubicBezTo>
                      <a:pt x="3" y="54"/>
                      <a:pt x="5" y="57"/>
                      <a:pt x="5" y="58"/>
                    </a:cubicBezTo>
                    <a:cubicBezTo>
                      <a:pt x="5" y="62"/>
                      <a:pt x="3" y="67"/>
                      <a:pt x="5" y="70"/>
                    </a:cubicBezTo>
                    <a:cubicBezTo>
                      <a:pt x="7" y="74"/>
                      <a:pt x="5" y="72"/>
                      <a:pt x="4" y="76"/>
                    </a:cubicBezTo>
                    <a:cubicBezTo>
                      <a:pt x="4" y="78"/>
                      <a:pt x="6" y="80"/>
                      <a:pt x="5" y="82"/>
                    </a:cubicBezTo>
                    <a:cubicBezTo>
                      <a:pt x="5" y="84"/>
                      <a:pt x="3" y="85"/>
                      <a:pt x="2" y="87"/>
                    </a:cubicBezTo>
                    <a:cubicBezTo>
                      <a:pt x="1" y="89"/>
                      <a:pt x="3" y="91"/>
                      <a:pt x="1" y="93"/>
                    </a:cubicBezTo>
                    <a:cubicBezTo>
                      <a:pt x="1" y="92"/>
                      <a:pt x="0" y="91"/>
                      <a:pt x="0" y="91"/>
                    </a:cubicBezTo>
                    <a:cubicBezTo>
                      <a:pt x="0" y="93"/>
                      <a:pt x="0" y="95"/>
                      <a:pt x="1" y="97"/>
                    </a:cubicBezTo>
                    <a:cubicBezTo>
                      <a:pt x="1" y="97"/>
                      <a:pt x="2" y="96"/>
                      <a:pt x="2" y="96"/>
                    </a:cubicBezTo>
                    <a:cubicBezTo>
                      <a:pt x="2" y="97"/>
                      <a:pt x="2" y="97"/>
                      <a:pt x="1" y="98"/>
                    </a:cubicBezTo>
                    <a:cubicBezTo>
                      <a:pt x="4" y="100"/>
                      <a:pt x="2" y="101"/>
                      <a:pt x="3" y="104"/>
                    </a:cubicBezTo>
                    <a:cubicBezTo>
                      <a:pt x="6" y="107"/>
                      <a:pt x="8" y="109"/>
                      <a:pt x="5" y="112"/>
                    </a:cubicBezTo>
                    <a:cubicBezTo>
                      <a:pt x="6" y="114"/>
                      <a:pt x="8" y="115"/>
                      <a:pt x="7" y="117"/>
                    </a:cubicBezTo>
                    <a:cubicBezTo>
                      <a:pt x="11" y="117"/>
                      <a:pt x="12" y="118"/>
                      <a:pt x="13" y="113"/>
                    </a:cubicBezTo>
                    <a:cubicBezTo>
                      <a:pt x="13" y="111"/>
                      <a:pt x="18" y="114"/>
                      <a:pt x="19" y="111"/>
                    </a:cubicBezTo>
                    <a:cubicBezTo>
                      <a:pt x="20" y="108"/>
                      <a:pt x="24" y="97"/>
                      <a:pt x="21" y="95"/>
                    </a:cubicBezTo>
                    <a:cubicBezTo>
                      <a:pt x="21" y="95"/>
                      <a:pt x="22" y="95"/>
                      <a:pt x="22" y="95"/>
                    </a:cubicBezTo>
                    <a:cubicBezTo>
                      <a:pt x="22" y="95"/>
                      <a:pt x="21" y="94"/>
                      <a:pt x="20" y="94"/>
                    </a:cubicBezTo>
                    <a:cubicBezTo>
                      <a:pt x="22" y="94"/>
                      <a:pt x="24" y="93"/>
                      <a:pt x="25" y="91"/>
                    </a:cubicBezTo>
                    <a:cubicBezTo>
                      <a:pt x="27" y="93"/>
                      <a:pt x="28" y="90"/>
                      <a:pt x="29" y="89"/>
                    </a:cubicBezTo>
                    <a:cubicBezTo>
                      <a:pt x="25" y="89"/>
                      <a:pt x="24" y="89"/>
                      <a:pt x="20" y="88"/>
                    </a:cubicBezTo>
                    <a:cubicBezTo>
                      <a:pt x="23" y="86"/>
                      <a:pt x="25" y="89"/>
                      <a:pt x="27" y="88"/>
                    </a:cubicBezTo>
                    <a:cubicBezTo>
                      <a:pt x="30" y="87"/>
                      <a:pt x="31" y="84"/>
                      <a:pt x="28" y="81"/>
                    </a:cubicBezTo>
                    <a:cubicBezTo>
                      <a:pt x="29" y="81"/>
                      <a:pt x="29" y="81"/>
                      <a:pt x="29" y="81"/>
                    </a:cubicBezTo>
                    <a:cubicBezTo>
                      <a:pt x="28" y="80"/>
                      <a:pt x="27" y="79"/>
                      <a:pt x="25" y="78"/>
                    </a:cubicBezTo>
                    <a:cubicBezTo>
                      <a:pt x="24" y="80"/>
                      <a:pt x="23" y="83"/>
                      <a:pt x="20" y="82"/>
                    </a:cubicBezTo>
                    <a:cubicBezTo>
                      <a:pt x="23" y="81"/>
                      <a:pt x="24" y="81"/>
                      <a:pt x="24" y="78"/>
                    </a:cubicBezTo>
                    <a:cubicBezTo>
                      <a:pt x="23" y="75"/>
                      <a:pt x="23" y="72"/>
                      <a:pt x="24" y="70"/>
                    </a:cubicBezTo>
                    <a:cubicBezTo>
                      <a:pt x="24" y="70"/>
                      <a:pt x="24" y="70"/>
                      <a:pt x="25" y="70"/>
                    </a:cubicBezTo>
                    <a:cubicBezTo>
                      <a:pt x="25" y="68"/>
                      <a:pt x="26" y="65"/>
                      <a:pt x="24" y="63"/>
                    </a:cubicBezTo>
                    <a:cubicBezTo>
                      <a:pt x="27" y="64"/>
                      <a:pt x="27" y="62"/>
                      <a:pt x="26" y="59"/>
                    </a:cubicBezTo>
                    <a:cubicBezTo>
                      <a:pt x="27" y="60"/>
                      <a:pt x="27" y="60"/>
                      <a:pt x="27" y="61"/>
                    </a:cubicBezTo>
                    <a:cubicBezTo>
                      <a:pt x="30" y="56"/>
                      <a:pt x="35" y="54"/>
                      <a:pt x="39" y="50"/>
                    </a:cubicBezTo>
                    <a:cubicBezTo>
                      <a:pt x="39" y="49"/>
                      <a:pt x="41" y="47"/>
                      <a:pt x="41" y="47"/>
                    </a:cubicBezTo>
                    <a:cubicBezTo>
                      <a:pt x="41" y="45"/>
                      <a:pt x="39" y="44"/>
                      <a:pt x="40" y="42"/>
                    </a:cubicBezTo>
                    <a:cubicBezTo>
                      <a:pt x="41" y="40"/>
                      <a:pt x="40" y="39"/>
                      <a:pt x="41" y="38"/>
                    </a:cubicBezTo>
                    <a:cubicBezTo>
                      <a:pt x="42" y="36"/>
                      <a:pt x="44" y="36"/>
                      <a:pt x="42" y="34"/>
                    </a:cubicBezTo>
                    <a:cubicBezTo>
                      <a:pt x="43" y="35"/>
                      <a:pt x="44" y="35"/>
                      <a:pt x="44" y="35"/>
                    </a:cubicBezTo>
                    <a:cubicBezTo>
                      <a:pt x="44" y="29"/>
                      <a:pt x="53" y="36"/>
                      <a:pt x="51" y="32"/>
                    </a:cubicBezTo>
                    <a:cubicBezTo>
                      <a:pt x="50" y="29"/>
                      <a:pt x="50" y="28"/>
                      <a:pt x="51" y="25"/>
                    </a:cubicBezTo>
                    <a:cubicBezTo>
                      <a:pt x="51" y="23"/>
                      <a:pt x="49" y="22"/>
                      <a:pt x="49" y="20"/>
                    </a:cubicBezTo>
                    <a:cubicBezTo>
                      <a:pt x="49" y="15"/>
                      <a:pt x="50" y="12"/>
                      <a:pt x="47" y="8"/>
                    </a:cubicBezTo>
                    <a:cubicBezTo>
                      <a:pt x="45" y="5"/>
                      <a:pt x="41" y="2"/>
                      <a:pt x="38"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92" name="Freeform 401"/>
              <p:cNvSpPr>
                <a:spLocks noEditPoints="1"/>
              </p:cNvSpPr>
              <p:nvPr/>
            </p:nvSpPr>
            <p:spPr bwMode="auto">
              <a:xfrm>
                <a:off x="4640263" y="1723852"/>
                <a:ext cx="144463" cy="325438"/>
              </a:xfrm>
              <a:custGeom>
                <a:avLst/>
                <a:gdLst>
                  <a:gd name="T0" fmla="*/ 6 w 53"/>
                  <a:gd name="T1" fmla="*/ 115 h 119"/>
                  <a:gd name="T2" fmla="*/ 5 w 53"/>
                  <a:gd name="T3" fmla="*/ 107 h 119"/>
                  <a:gd name="T4" fmla="*/ 1 w 53"/>
                  <a:gd name="T5" fmla="*/ 99 h 119"/>
                  <a:gd name="T6" fmla="*/ 2 w 53"/>
                  <a:gd name="T7" fmla="*/ 85 h 119"/>
                  <a:gd name="T8" fmla="*/ 5 w 53"/>
                  <a:gd name="T9" fmla="*/ 83 h 119"/>
                  <a:gd name="T10" fmla="*/ 6 w 53"/>
                  <a:gd name="T11" fmla="*/ 74 h 119"/>
                  <a:gd name="T12" fmla="*/ 5 w 53"/>
                  <a:gd name="T13" fmla="*/ 59 h 119"/>
                  <a:gd name="T14" fmla="*/ 10 w 53"/>
                  <a:gd name="T15" fmla="*/ 50 h 119"/>
                  <a:gd name="T16" fmla="*/ 13 w 53"/>
                  <a:gd name="T17" fmla="*/ 40 h 119"/>
                  <a:gd name="T18" fmla="*/ 17 w 53"/>
                  <a:gd name="T19" fmla="*/ 30 h 119"/>
                  <a:gd name="T20" fmla="*/ 26 w 53"/>
                  <a:gd name="T21" fmla="*/ 11 h 119"/>
                  <a:gd name="T22" fmla="*/ 32 w 53"/>
                  <a:gd name="T23" fmla="*/ 6 h 119"/>
                  <a:gd name="T24" fmla="*/ 35 w 53"/>
                  <a:gd name="T25" fmla="*/ 1 h 119"/>
                  <a:gd name="T26" fmla="*/ 49 w 53"/>
                  <a:gd name="T27" fmla="*/ 9 h 119"/>
                  <a:gd name="T28" fmla="*/ 53 w 53"/>
                  <a:gd name="T29" fmla="*/ 26 h 119"/>
                  <a:gd name="T30" fmla="*/ 51 w 53"/>
                  <a:gd name="T31" fmla="*/ 35 h 119"/>
                  <a:gd name="T32" fmla="*/ 46 w 53"/>
                  <a:gd name="T33" fmla="*/ 38 h 119"/>
                  <a:gd name="T34" fmla="*/ 43 w 53"/>
                  <a:gd name="T35" fmla="*/ 41 h 119"/>
                  <a:gd name="T36" fmla="*/ 41 w 53"/>
                  <a:gd name="T37" fmla="*/ 51 h 119"/>
                  <a:gd name="T38" fmla="*/ 28 w 53"/>
                  <a:gd name="T39" fmla="*/ 63 h 119"/>
                  <a:gd name="T40" fmla="*/ 26 w 53"/>
                  <a:gd name="T41" fmla="*/ 71 h 119"/>
                  <a:gd name="T42" fmla="*/ 26 w 53"/>
                  <a:gd name="T43" fmla="*/ 79 h 119"/>
                  <a:gd name="T44" fmla="*/ 31 w 53"/>
                  <a:gd name="T45" fmla="*/ 83 h 119"/>
                  <a:gd name="T46" fmla="*/ 31 w 53"/>
                  <a:gd name="T47" fmla="*/ 90 h 119"/>
                  <a:gd name="T48" fmla="*/ 25 w 53"/>
                  <a:gd name="T49" fmla="*/ 95 h 119"/>
                  <a:gd name="T50" fmla="*/ 21 w 53"/>
                  <a:gd name="T51" fmla="*/ 112 h 119"/>
                  <a:gd name="T52" fmla="*/ 15 w 53"/>
                  <a:gd name="T53" fmla="*/ 114 h 119"/>
                  <a:gd name="T54" fmla="*/ 10 w 53"/>
                  <a:gd name="T55" fmla="*/ 117 h 119"/>
                  <a:gd name="T56" fmla="*/ 18 w 53"/>
                  <a:gd name="T57" fmla="*/ 112 h 119"/>
                  <a:gd name="T58" fmla="*/ 18 w 53"/>
                  <a:gd name="T59" fmla="*/ 96 h 119"/>
                  <a:gd name="T60" fmla="*/ 25 w 53"/>
                  <a:gd name="T61" fmla="*/ 91 h 119"/>
                  <a:gd name="T62" fmla="*/ 21 w 53"/>
                  <a:gd name="T63" fmla="*/ 88 h 119"/>
                  <a:gd name="T64" fmla="*/ 29 w 53"/>
                  <a:gd name="T65" fmla="*/ 83 h 119"/>
                  <a:gd name="T66" fmla="*/ 26 w 53"/>
                  <a:gd name="T67" fmla="*/ 81 h 119"/>
                  <a:gd name="T68" fmla="*/ 22 w 53"/>
                  <a:gd name="T69" fmla="*/ 82 h 119"/>
                  <a:gd name="T70" fmla="*/ 24 w 53"/>
                  <a:gd name="T71" fmla="*/ 69 h 119"/>
                  <a:gd name="T72" fmla="*/ 26 w 53"/>
                  <a:gd name="T73" fmla="*/ 63 h 119"/>
                  <a:gd name="T74" fmla="*/ 28 w 53"/>
                  <a:gd name="T75" fmla="*/ 60 h 119"/>
                  <a:gd name="T76" fmla="*/ 41 w 53"/>
                  <a:gd name="T77" fmla="*/ 47 h 119"/>
                  <a:gd name="T78" fmla="*/ 41 w 53"/>
                  <a:gd name="T79" fmla="*/ 38 h 119"/>
                  <a:gd name="T80" fmla="*/ 38 w 53"/>
                  <a:gd name="T81" fmla="*/ 30 h 119"/>
                  <a:gd name="T82" fmla="*/ 50 w 53"/>
                  <a:gd name="T83" fmla="*/ 33 h 119"/>
                  <a:gd name="T84" fmla="*/ 50 w 53"/>
                  <a:gd name="T85" fmla="*/ 24 h 119"/>
                  <a:gd name="T86" fmla="*/ 41 w 53"/>
                  <a:gd name="T87" fmla="*/ 4 h 119"/>
                  <a:gd name="T88" fmla="*/ 38 w 53"/>
                  <a:gd name="T89" fmla="*/ 7 h 119"/>
                  <a:gd name="T90" fmla="*/ 31 w 53"/>
                  <a:gd name="T91" fmla="*/ 8 h 119"/>
                  <a:gd name="T92" fmla="*/ 28 w 53"/>
                  <a:gd name="T93" fmla="*/ 15 h 119"/>
                  <a:gd name="T94" fmla="*/ 22 w 53"/>
                  <a:gd name="T95" fmla="*/ 21 h 119"/>
                  <a:gd name="T96" fmla="*/ 16 w 53"/>
                  <a:gd name="T97" fmla="*/ 33 h 119"/>
                  <a:gd name="T98" fmla="*/ 14 w 53"/>
                  <a:gd name="T99" fmla="*/ 47 h 119"/>
                  <a:gd name="T100" fmla="*/ 6 w 53"/>
                  <a:gd name="T101" fmla="*/ 54 h 119"/>
                  <a:gd name="T102" fmla="*/ 7 w 53"/>
                  <a:gd name="T103" fmla="*/ 71 h 119"/>
                  <a:gd name="T104" fmla="*/ 7 w 53"/>
                  <a:gd name="T105" fmla="*/ 83 h 119"/>
                  <a:gd name="T106" fmla="*/ 2 w 53"/>
                  <a:gd name="T107" fmla="*/ 94 h 119"/>
                  <a:gd name="T108" fmla="*/ 4 w 53"/>
                  <a:gd name="T109" fmla="*/ 98 h 119"/>
                  <a:gd name="T110" fmla="*/ 6 w 53"/>
                  <a:gd name="T111" fmla="*/ 10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19">
                    <a:moveTo>
                      <a:pt x="10" y="119"/>
                    </a:moveTo>
                    <a:cubicBezTo>
                      <a:pt x="6" y="119"/>
                      <a:pt x="6" y="119"/>
                      <a:pt x="6" y="119"/>
                    </a:cubicBezTo>
                    <a:cubicBezTo>
                      <a:pt x="7" y="118"/>
                      <a:pt x="7" y="118"/>
                      <a:pt x="7" y="118"/>
                    </a:cubicBezTo>
                    <a:cubicBezTo>
                      <a:pt x="7" y="117"/>
                      <a:pt x="7" y="116"/>
                      <a:pt x="6" y="115"/>
                    </a:cubicBezTo>
                    <a:cubicBezTo>
                      <a:pt x="6" y="114"/>
                      <a:pt x="6" y="114"/>
                      <a:pt x="6" y="113"/>
                    </a:cubicBezTo>
                    <a:cubicBezTo>
                      <a:pt x="5" y="113"/>
                      <a:pt x="5" y="113"/>
                      <a:pt x="5" y="113"/>
                    </a:cubicBezTo>
                    <a:cubicBezTo>
                      <a:pt x="6" y="112"/>
                      <a:pt x="6" y="112"/>
                      <a:pt x="6" y="112"/>
                    </a:cubicBezTo>
                    <a:cubicBezTo>
                      <a:pt x="7" y="110"/>
                      <a:pt x="7" y="110"/>
                      <a:pt x="5" y="107"/>
                    </a:cubicBezTo>
                    <a:cubicBezTo>
                      <a:pt x="4" y="106"/>
                      <a:pt x="4" y="106"/>
                      <a:pt x="3" y="105"/>
                    </a:cubicBezTo>
                    <a:cubicBezTo>
                      <a:pt x="2" y="104"/>
                      <a:pt x="2" y="103"/>
                      <a:pt x="2" y="102"/>
                    </a:cubicBezTo>
                    <a:cubicBezTo>
                      <a:pt x="2" y="101"/>
                      <a:pt x="2" y="100"/>
                      <a:pt x="2" y="100"/>
                    </a:cubicBezTo>
                    <a:cubicBezTo>
                      <a:pt x="1" y="99"/>
                      <a:pt x="1" y="99"/>
                      <a:pt x="1" y="99"/>
                    </a:cubicBezTo>
                    <a:cubicBezTo>
                      <a:pt x="1" y="98"/>
                      <a:pt x="1" y="98"/>
                      <a:pt x="1" y="98"/>
                    </a:cubicBezTo>
                    <a:cubicBezTo>
                      <a:pt x="1" y="98"/>
                      <a:pt x="1" y="98"/>
                      <a:pt x="1" y="98"/>
                    </a:cubicBezTo>
                    <a:cubicBezTo>
                      <a:pt x="0" y="96"/>
                      <a:pt x="0" y="94"/>
                      <a:pt x="0" y="91"/>
                    </a:cubicBezTo>
                    <a:cubicBezTo>
                      <a:pt x="2" y="85"/>
                      <a:pt x="2" y="85"/>
                      <a:pt x="2" y="85"/>
                    </a:cubicBezTo>
                    <a:cubicBezTo>
                      <a:pt x="2" y="88"/>
                      <a:pt x="2" y="88"/>
                      <a:pt x="2" y="88"/>
                    </a:cubicBezTo>
                    <a:cubicBezTo>
                      <a:pt x="2" y="88"/>
                      <a:pt x="2" y="88"/>
                      <a:pt x="2" y="88"/>
                    </a:cubicBezTo>
                    <a:cubicBezTo>
                      <a:pt x="2" y="87"/>
                      <a:pt x="3" y="86"/>
                      <a:pt x="4" y="85"/>
                    </a:cubicBezTo>
                    <a:cubicBezTo>
                      <a:pt x="5" y="84"/>
                      <a:pt x="5" y="83"/>
                      <a:pt x="5" y="83"/>
                    </a:cubicBezTo>
                    <a:cubicBezTo>
                      <a:pt x="6" y="82"/>
                      <a:pt x="5" y="81"/>
                      <a:pt x="5" y="80"/>
                    </a:cubicBezTo>
                    <a:cubicBezTo>
                      <a:pt x="4" y="79"/>
                      <a:pt x="4" y="78"/>
                      <a:pt x="4" y="77"/>
                    </a:cubicBezTo>
                    <a:cubicBezTo>
                      <a:pt x="5" y="75"/>
                      <a:pt x="5" y="74"/>
                      <a:pt x="6" y="74"/>
                    </a:cubicBezTo>
                    <a:cubicBezTo>
                      <a:pt x="6" y="74"/>
                      <a:pt x="6" y="74"/>
                      <a:pt x="6" y="74"/>
                    </a:cubicBezTo>
                    <a:cubicBezTo>
                      <a:pt x="6" y="74"/>
                      <a:pt x="6" y="74"/>
                      <a:pt x="6" y="74"/>
                    </a:cubicBezTo>
                    <a:cubicBezTo>
                      <a:pt x="6" y="74"/>
                      <a:pt x="6" y="73"/>
                      <a:pt x="5" y="72"/>
                    </a:cubicBezTo>
                    <a:cubicBezTo>
                      <a:pt x="3" y="69"/>
                      <a:pt x="4" y="66"/>
                      <a:pt x="5" y="63"/>
                    </a:cubicBezTo>
                    <a:cubicBezTo>
                      <a:pt x="5" y="61"/>
                      <a:pt x="5" y="60"/>
                      <a:pt x="5" y="59"/>
                    </a:cubicBezTo>
                    <a:cubicBezTo>
                      <a:pt x="5" y="59"/>
                      <a:pt x="5" y="58"/>
                      <a:pt x="5" y="58"/>
                    </a:cubicBezTo>
                    <a:cubicBezTo>
                      <a:pt x="4" y="56"/>
                      <a:pt x="3" y="54"/>
                      <a:pt x="5" y="53"/>
                    </a:cubicBezTo>
                    <a:cubicBezTo>
                      <a:pt x="6" y="52"/>
                      <a:pt x="6" y="52"/>
                      <a:pt x="6" y="52"/>
                    </a:cubicBezTo>
                    <a:cubicBezTo>
                      <a:pt x="7" y="51"/>
                      <a:pt x="8" y="50"/>
                      <a:pt x="10" y="50"/>
                    </a:cubicBezTo>
                    <a:cubicBezTo>
                      <a:pt x="11" y="49"/>
                      <a:pt x="12" y="49"/>
                      <a:pt x="12" y="49"/>
                    </a:cubicBezTo>
                    <a:cubicBezTo>
                      <a:pt x="12" y="49"/>
                      <a:pt x="12" y="48"/>
                      <a:pt x="12" y="48"/>
                    </a:cubicBezTo>
                    <a:cubicBezTo>
                      <a:pt x="10" y="45"/>
                      <a:pt x="11" y="43"/>
                      <a:pt x="12" y="41"/>
                    </a:cubicBezTo>
                    <a:cubicBezTo>
                      <a:pt x="13" y="41"/>
                      <a:pt x="13" y="40"/>
                      <a:pt x="13" y="40"/>
                    </a:cubicBezTo>
                    <a:cubicBezTo>
                      <a:pt x="14" y="39"/>
                      <a:pt x="14" y="37"/>
                      <a:pt x="14" y="35"/>
                    </a:cubicBezTo>
                    <a:cubicBezTo>
                      <a:pt x="14" y="34"/>
                      <a:pt x="14" y="34"/>
                      <a:pt x="14" y="33"/>
                    </a:cubicBezTo>
                    <a:cubicBezTo>
                      <a:pt x="14" y="31"/>
                      <a:pt x="15" y="31"/>
                      <a:pt x="16" y="30"/>
                    </a:cubicBezTo>
                    <a:cubicBezTo>
                      <a:pt x="16" y="30"/>
                      <a:pt x="16" y="30"/>
                      <a:pt x="17" y="30"/>
                    </a:cubicBezTo>
                    <a:cubicBezTo>
                      <a:pt x="17" y="27"/>
                      <a:pt x="18" y="26"/>
                      <a:pt x="20" y="23"/>
                    </a:cubicBezTo>
                    <a:cubicBezTo>
                      <a:pt x="21" y="22"/>
                      <a:pt x="20" y="22"/>
                      <a:pt x="20" y="21"/>
                    </a:cubicBezTo>
                    <a:cubicBezTo>
                      <a:pt x="20" y="21"/>
                      <a:pt x="20" y="20"/>
                      <a:pt x="20" y="19"/>
                    </a:cubicBezTo>
                    <a:cubicBezTo>
                      <a:pt x="20" y="17"/>
                      <a:pt x="23" y="11"/>
                      <a:pt x="26" y="11"/>
                    </a:cubicBezTo>
                    <a:cubicBezTo>
                      <a:pt x="27" y="11"/>
                      <a:pt x="27" y="11"/>
                      <a:pt x="27" y="11"/>
                    </a:cubicBezTo>
                    <a:cubicBezTo>
                      <a:pt x="27" y="11"/>
                      <a:pt x="27" y="11"/>
                      <a:pt x="27" y="11"/>
                    </a:cubicBezTo>
                    <a:cubicBezTo>
                      <a:pt x="28" y="9"/>
                      <a:pt x="28" y="6"/>
                      <a:pt x="31" y="6"/>
                    </a:cubicBezTo>
                    <a:cubicBezTo>
                      <a:pt x="31" y="6"/>
                      <a:pt x="32" y="6"/>
                      <a:pt x="32" y="6"/>
                    </a:cubicBezTo>
                    <a:cubicBezTo>
                      <a:pt x="33" y="7"/>
                      <a:pt x="34" y="7"/>
                      <a:pt x="35" y="7"/>
                    </a:cubicBezTo>
                    <a:cubicBezTo>
                      <a:pt x="35" y="6"/>
                      <a:pt x="35" y="5"/>
                      <a:pt x="36" y="4"/>
                    </a:cubicBezTo>
                    <a:cubicBezTo>
                      <a:pt x="36" y="3"/>
                      <a:pt x="36" y="2"/>
                      <a:pt x="36" y="2"/>
                    </a:cubicBezTo>
                    <a:cubicBezTo>
                      <a:pt x="35" y="1"/>
                      <a:pt x="35" y="1"/>
                      <a:pt x="35" y="1"/>
                    </a:cubicBezTo>
                    <a:cubicBezTo>
                      <a:pt x="39" y="0"/>
                      <a:pt x="39" y="0"/>
                      <a:pt x="39" y="0"/>
                    </a:cubicBezTo>
                    <a:cubicBezTo>
                      <a:pt x="39" y="0"/>
                      <a:pt x="39" y="0"/>
                      <a:pt x="39" y="0"/>
                    </a:cubicBezTo>
                    <a:cubicBezTo>
                      <a:pt x="40" y="1"/>
                      <a:pt x="41" y="2"/>
                      <a:pt x="42" y="2"/>
                    </a:cubicBezTo>
                    <a:cubicBezTo>
                      <a:pt x="45" y="4"/>
                      <a:pt x="47" y="6"/>
                      <a:pt x="49" y="9"/>
                    </a:cubicBezTo>
                    <a:cubicBezTo>
                      <a:pt x="51" y="13"/>
                      <a:pt x="51" y="15"/>
                      <a:pt x="51" y="19"/>
                    </a:cubicBezTo>
                    <a:cubicBezTo>
                      <a:pt x="51" y="21"/>
                      <a:pt x="51" y="21"/>
                      <a:pt x="51" y="21"/>
                    </a:cubicBezTo>
                    <a:cubicBezTo>
                      <a:pt x="51" y="22"/>
                      <a:pt x="51" y="22"/>
                      <a:pt x="52" y="23"/>
                    </a:cubicBezTo>
                    <a:cubicBezTo>
                      <a:pt x="52" y="24"/>
                      <a:pt x="53" y="25"/>
                      <a:pt x="53" y="26"/>
                    </a:cubicBezTo>
                    <a:cubicBezTo>
                      <a:pt x="52" y="29"/>
                      <a:pt x="52" y="30"/>
                      <a:pt x="53" y="32"/>
                    </a:cubicBezTo>
                    <a:cubicBezTo>
                      <a:pt x="53" y="33"/>
                      <a:pt x="53" y="34"/>
                      <a:pt x="53" y="35"/>
                    </a:cubicBezTo>
                    <a:cubicBezTo>
                      <a:pt x="53" y="35"/>
                      <a:pt x="52" y="35"/>
                      <a:pt x="51" y="35"/>
                    </a:cubicBezTo>
                    <a:cubicBezTo>
                      <a:pt x="51" y="35"/>
                      <a:pt x="51" y="35"/>
                      <a:pt x="51" y="35"/>
                    </a:cubicBezTo>
                    <a:cubicBezTo>
                      <a:pt x="51" y="35"/>
                      <a:pt x="50" y="35"/>
                      <a:pt x="49" y="35"/>
                    </a:cubicBezTo>
                    <a:cubicBezTo>
                      <a:pt x="48" y="35"/>
                      <a:pt x="47" y="35"/>
                      <a:pt x="46" y="35"/>
                    </a:cubicBezTo>
                    <a:cubicBezTo>
                      <a:pt x="46" y="35"/>
                      <a:pt x="46" y="36"/>
                      <a:pt x="46" y="36"/>
                    </a:cubicBezTo>
                    <a:cubicBezTo>
                      <a:pt x="46" y="38"/>
                      <a:pt x="46" y="38"/>
                      <a:pt x="46" y="38"/>
                    </a:cubicBezTo>
                    <a:cubicBezTo>
                      <a:pt x="45" y="37"/>
                      <a:pt x="45" y="37"/>
                      <a:pt x="45" y="37"/>
                    </a:cubicBezTo>
                    <a:cubicBezTo>
                      <a:pt x="44" y="38"/>
                      <a:pt x="44" y="38"/>
                      <a:pt x="44" y="38"/>
                    </a:cubicBezTo>
                    <a:cubicBezTo>
                      <a:pt x="43" y="39"/>
                      <a:pt x="43" y="39"/>
                      <a:pt x="43" y="39"/>
                    </a:cubicBezTo>
                    <a:cubicBezTo>
                      <a:pt x="43" y="40"/>
                      <a:pt x="43" y="40"/>
                      <a:pt x="43" y="41"/>
                    </a:cubicBezTo>
                    <a:cubicBezTo>
                      <a:pt x="42" y="41"/>
                      <a:pt x="42" y="43"/>
                      <a:pt x="42" y="44"/>
                    </a:cubicBezTo>
                    <a:cubicBezTo>
                      <a:pt x="42" y="44"/>
                      <a:pt x="42" y="44"/>
                      <a:pt x="42" y="45"/>
                    </a:cubicBezTo>
                    <a:cubicBezTo>
                      <a:pt x="43" y="46"/>
                      <a:pt x="43" y="47"/>
                      <a:pt x="43" y="48"/>
                    </a:cubicBezTo>
                    <a:cubicBezTo>
                      <a:pt x="43" y="49"/>
                      <a:pt x="42" y="49"/>
                      <a:pt x="41" y="51"/>
                    </a:cubicBezTo>
                    <a:cubicBezTo>
                      <a:pt x="41" y="51"/>
                      <a:pt x="41" y="51"/>
                      <a:pt x="40" y="51"/>
                    </a:cubicBezTo>
                    <a:cubicBezTo>
                      <a:pt x="39" y="54"/>
                      <a:pt x="37" y="55"/>
                      <a:pt x="35" y="57"/>
                    </a:cubicBezTo>
                    <a:cubicBezTo>
                      <a:pt x="33" y="58"/>
                      <a:pt x="31" y="60"/>
                      <a:pt x="29" y="62"/>
                    </a:cubicBezTo>
                    <a:cubicBezTo>
                      <a:pt x="28" y="63"/>
                      <a:pt x="28" y="63"/>
                      <a:pt x="28" y="63"/>
                    </a:cubicBezTo>
                    <a:cubicBezTo>
                      <a:pt x="28" y="64"/>
                      <a:pt x="28" y="64"/>
                      <a:pt x="28" y="64"/>
                    </a:cubicBezTo>
                    <a:cubicBezTo>
                      <a:pt x="28" y="65"/>
                      <a:pt x="27" y="65"/>
                      <a:pt x="27" y="65"/>
                    </a:cubicBezTo>
                    <a:cubicBezTo>
                      <a:pt x="27" y="67"/>
                      <a:pt x="27" y="68"/>
                      <a:pt x="27" y="70"/>
                    </a:cubicBezTo>
                    <a:cubicBezTo>
                      <a:pt x="27" y="70"/>
                      <a:pt x="27" y="71"/>
                      <a:pt x="26" y="71"/>
                    </a:cubicBezTo>
                    <a:cubicBezTo>
                      <a:pt x="26" y="73"/>
                      <a:pt x="26" y="73"/>
                      <a:pt x="26" y="73"/>
                    </a:cubicBezTo>
                    <a:cubicBezTo>
                      <a:pt x="25" y="72"/>
                      <a:pt x="25" y="72"/>
                      <a:pt x="25" y="72"/>
                    </a:cubicBezTo>
                    <a:cubicBezTo>
                      <a:pt x="25" y="74"/>
                      <a:pt x="25" y="75"/>
                      <a:pt x="25" y="77"/>
                    </a:cubicBezTo>
                    <a:cubicBezTo>
                      <a:pt x="26" y="77"/>
                      <a:pt x="26" y="78"/>
                      <a:pt x="26" y="79"/>
                    </a:cubicBezTo>
                    <a:cubicBezTo>
                      <a:pt x="26" y="79"/>
                      <a:pt x="26" y="79"/>
                      <a:pt x="26" y="79"/>
                    </a:cubicBezTo>
                    <a:cubicBezTo>
                      <a:pt x="26" y="78"/>
                      <a:pt x="26" y="78"/>
                      <a:pt x="26" y="78"/>
                    </a:cubicBezTo>
                    <a:cubicBezTo>
                      <a:pt x="32" y="83"/>
                      <a:pt x="32" y="83"/>
                      <a:pt x="32" y="83"/>
                    </a:cubicBezTo>
                    <a:cubicBezTo>
                      <a:pt x="31" y="83"/>
                      <a:pt x="31" y="83"/>
                      <a:pt x="31" y="83"/>
                    </a:cubicBezTo>
                    <a:cubicBezTo>
                      <a:pt x="32" y="84"/>
                      <a:pt x="32" y="85"/>
                      <a:pt x="32" y="86"/>
                    </a:cubicBezTo>
                    <a:cubicBezTo>
                      <a:pt x="32" y="87"/>
                      <a:pt x="31" y="88"/>
                      <a:pt x="31" y="88"/>
                    </a:cubicBezTo>
                    <a:cubicBezTo>
                      <a:pt x="34" y="88"/>
                      <a:pt x="34" y="88"/>
                      <a:pt x="34" y="88"/>
                    </a:cubicBezTo>
                    <a:cubicBezTo>
                      <a:pt x="31" y="90"/>
                      <a:pt x="31" y="90"/>
                      <a:pt x="31" y="90"/>
                    </a:cubicBezTo>
                    <a:cubicBezTo>
                      <a:pt x="31" y="91"/>
                      <a:pt x="30" y="91"/>
                      <a:pt x="30" y="91"/>
                    </a:cubicBezTo>
                    <a:cubicBezTo>
                      <a:pt x="29" y="92"/>
                      <a:pt x="29" y="94"/>
                      <a:pt x="27" y="94"/>
                    </a:cubicBezTo>
                    <a:cubicBezTo>
                      <a:pt x="27" y="94"/>
                      <a:pt x="27" y="93"/>
                      <a:pt x="26" y="93"/>
                    </a:cubicBezTo>
                    <a:cubicBezTo>
                      <a:pt x="26" y="94"/>
                      <a:pt x="25" y="95"/>
                      <a:pt x="25" y="95"/>
                    </a:cubicBezTo>
                    <a:cubicBezTo>
                      <a:pt x="27" y="95"/>
                      <a:pt x="27" y="95"/>
                      <a:pt x="27" y="95"/>
                    </a:cubicBezTo>
                    <a:cubicBezTo>
                      <a:pt x="23" y="97"/>
                      <a:pt x="23" y="97"/>
                      <a:pt x="23" y="97"/>
                    </a:cubicBezTo>
                    <a:cubicBezTo>
                      <a:pt x="25" y="99"/>
                      <a:pt x="23" y="105"/>
                      <a:pt x="22" y="111"/>
                    </a:cubicBezTo>
                    <a:cubicBezTo>
                      <a:pt x="21" y="112"/>
                      <a:pt x="21" y="112"/>
                      <a:pt x="21" y="112"/>
                    </a:cubicBezTo>
                    <a:cubicBezTo>
                      <a:pt x="21" y="114"/>
                      <a:pt x="18" y="114"/>
                      <a:pt x="18" y="114"/>
                    </a:cubicBezTo>
                    <a:cubicBezTo>
                      <a:pt x="17" y="114"/>
                      <a:pt x="17" y="114"/>
                      <a:pt x="17" y="114"/>
                    </a:cubicBezTo>
                    <a:cubicBezTo>
                      <a:pt x="16" y="114"/>
                      <a:pt x="16" y="114"/>
                      <a:pt x="16" y="114"/>
                    </a:cubicBezTo>
                    <a:cubicBezTo>
                      <a:pt x="15" y="114"/>
                      <a:pt x="15" y="114"/>
                      <a:pt x="15" y="114"/>
                    </a:cubicBezTo>
                    <a:cubicBezTo>
                      <a:pt x="14" y="118"/>
                      <a:pt x="13" y="119"/>
                      <a:pt x="10" y="119"/>
                    </a:cubicBezTo>
                    <a:close/>
                    <a:moveTo>
                      <a:pt x="9" y="117"/>
                    </a:moveTo>
                    <a:cubicBezTo>
                      <a:pt x="9" y="117"/>
                      <a:pt x="9" y="117"/>
                      <a:pt x="9" y="117"/>
                    </a:cubicBezTo>
                    <a:cubicBezTo>
                      <a:pt x="10" y="117"/>
                      <a:pt x="10" y="117"/>
                      <a:pt x="10" y="117"/>
                    </a:cubicBezTo>
                    <a:cubicBezTo>
                      <a:pt x="12" y="117"/>
                      <a:pt x="12" y="117"/>
                      <a:pt x="13" y="114"/>
                    </a:cubicBezTo>
                    <a:cubicBezTo>
                      <a:pt x="13" y="112"/>
                      <a:pt x="15" y="112"/>
                      <a:pt x="16" y="112"/>
                    </a:cubicBezTo>
                    <a:cubicBezTo>
                      <a:pt x="16" y="112"/>
                      <a:pt x="16" y="112"/>
                      <a:pt x="17" y="112"/>
                    </a:cubicBezTo>
                    <a:cubicBezTo>
                      <a:pt x="17" y="112"/>
                      <a:pt x="17" y="112"/>
                      <a:pt x="18" y="112"/>
                    </a:cubicBezTo>
                    <a:cubicBezTo>
                      <a:pt x="19" y="112"/>
                      <a:pt x="19" y="112"/>
                      <a:pt x="19" y="112"/>
                    </a:cubicBezTo>
                    <a:cubicBezTo>
                      <a:pt x="20" y="111"/>
                      <a:pt x="20" y="111"/>
                      <a:pt x="20" y="111"/>
                    </a:cubicBezTo>
                    <a:cubicBezTo>
                      <a:pt x="23" y="100"/>
                      <a:pt x="22" y="98"/>
                      <a:pt x="21" y="97"/>
                    </a:cubicBezTo>
                    <a:cubicBezTo>
                      <a:pt x="18" y="96"/>
                      <a:pt x="18" y="96"/>
                      <a:pt x="18" y="96"/>
                    </a:cubicBezTo>
                    <a:cubicBezTo>
                      <a:pt x="21" y="95"/>
                      <a:pt x="21" y="95"/>
                      <a:pt x="21" y="95"/>
                    </a:cubicBezTo>
                    <a:cubicBezTo>
                      <a:pt x="21" y="94"/>
                      <a:pt x="21" y="94"/>
                      <a:pt x="21" y="94"/>
                    </a:cubicBezTo>
                    <a:cubicBezTo>
                      <a:pt x="21" y="94"/>
                      <a:pt x="21" y="94"/>
                      <a:pt x="21" y="94"/>
                    </a:cubicBezTo>
                    <a:cubicBezTo>
                      <a:pt x="23" y="94"/>
                      <a:pt x="25" y="93"/>
                      <a:pt x="25" y="91"/>
                    </a:cubicBezTo>
                    <a:cubicBezTo>
                      <a:pt x="26" y="91"/>
                      <a:pt x="26" y="91"/>
                      <a:pt x="26" y="91"/>
                    </a:cubicBezTo>
                    <a:cubicBezTo>
                      <a:pt x="24" y="91"/>
                      <a:pt x="23" y="90"/>
                      <a:pt x="21" y="89"/>
                    </a:cubicBezTo>
                    <a:cubicBezTo>
                      <a:pt x="19" y="89"/>
                      <a:pt x="19" y="89"/>
                      <a:pt x="19" y="89"/>
                    </a:cubicBezTo>
                    <a:cubicBezTo>
                      <a:pt x="21" y="88"/>
                      <a:pt x="21" y="88"/>
                      <a:pt x="21" y="88"/>
                    </a:cubicBezTo>
                    <a:cubicBezTo>
                      <a:pt x="23" y="87"/>
                      <a:pt x="24" y="87"/>
                      <a:pt x="26" y="88"/>
                    </a:cubicBezTo>
                    <a:cubicBezTo>
                      <a:pt x="27" y="88"/>
                      <a:pt x="27" y="88"/>
                      <a:pt x="28" y="88"/>
                    </a:cubicBezTo>
                    <a:cubicBezTo>
                      <a:pt x="29" y="88"/>
                      <a:pt x="30" y="87"/>
                      <a:pt x="30" y="86"/>
                    </a:cubicBezTo>
                    <a:cubicBezTo>
                      <a:pt x="30" y="85"/>
                      <a:pt x="29" y="84"/>
                      <a:pt x="29" y="83"/>
                    </a:cubicBezTo>
                    <a:cubicBezTo>
                      <a:pt x="27" y="82"/>
                      <a:pt x="27" y="82"/>
                      <a:pt x="27" y="82"/>
                    </a:cubicBezTo>
                    <a:cubicBezTo>
                      <a:pt x="28" y="82"/>
                      <a:pt x="28" y="82"/>
                      <a:pt x="28" y="82"/>
                    </a:cubicBezTo>
                    <a:cubicBezTo>
                      <a:pt x="27" y="81"/>
                      <a:pt x="27" y="81"/>
                      <a:pt x="27" y="81"/>
                    </a:cubicBezTo>
                    <a:cubicBezTo>
                      <a:pt x="26" y="81"/>
                      <a:pt x="26" y="81"/>
                      <a:pt x="26" y="81"/>
                    </a:cubicBezTo>
                    <a:cubicBezTo>
                      <a:pt x="25" y="83"/>
                      <a:pt x="24" y="85"/>
                      <a:pt x="21" y="84"/>
                    </a:cubicBezTo>
                    <a:cubicBezTo>
                      <a:pt x="18" y="84"/>
                      <a:pt x="18" y="84"/>
                      <a:pt x="18" y="84"/>
                    </a:cubicBezTo>
                    <a:cubicBezTo>
                      <a:pt x="21" y="83"/>
                      <a:pt x="21" y="83"/>
                      <a:pt x="21" y="83"/>
                    </a:cubicBezTo>
                    <a:cubicBezTo>
                      <a:pt x="21" y="82"/>
                      <a:pt x="21" y="82"/>
                      <a:pt x="22" y="82"/>
                    </a:cubicBezTo>
                    <a:cubicBezTo>
                      <a:pt x="23" y="81"/>
                      <a:pt x="24" y="81"/>
                      <a:pt x="24" y="79"/>
                    </a:cubicBezTo>
                    <a:cubicBezTo>
                      <a:pt x="24" y="78"/>
                      <a:pt x="24" y="77"/>
                      <a:pt x="23" y="77"/>
                    </a:cubicBezTo>
                    <a:cubicBezTo>
                      <a:pt x="23" y="75"/>
                      <a:pt x="23" y="72"/>
                      <a:pt x="24" y="70"/>
                    </a:cubicBezTo>
                    <a:cubicBezTo>
                      <a:pt x="24" y="69"/>
                      <a:pt x="24" y="69"/>
                      <a:pt x="24" y="69"/>
                    </a:cubicBezTo>
                    <a:cubicBezTo>
                      <a:pt x="25" y="69"/>
                      <a:pt x="25" y="69"/>
                      <a:pt x="25" y="69"/>
                    </a:cubicBezTo>
                    <a:cubicBezTo>
                      <a:pt x="25" y="68"/>
                      <a:pt x="25" y="66"/>
                      <a:pt x="24" y="64"/>
                    </a:cubicBezTo>
                    <a:cubicBezTo>
                      <a:pt x="23" y="62"/>
                      <a:pt x="23" y="62"/>
                      <a:pt x="23" y="62"/>
                    </a:cubicBezTo>
                    <a:cubicBezTo>
                      <a:pt x="26" y="63"/>
                      <a:pt x="26" y="63"/>
                      <a:pt x="26" y="63"/>
                    </a:cubicBezTo>
                    <a:cubicBezTo>
                      <a:pt x="26" y="63"/>
                      <a:pt x="26" y="63"/>
                      <a:pt x="26" y="63"/>
                    </a:cubicBezTo>
                    <a:cubicBezTo>
                      <a:pt x="26" y="63"/>
                      <a:pt x="27" y="63"/>
                      <a:pt x="26" y="61"/>
                    </a:cubicBezTo>
                    <a:cubicBezTo>
                      <a:pt x="25" y="56"/>
                      <a:pt x="25" y="56"/>
                      <a:pt x="25" y="56"/>
                    </a:cubicBezTo>
                    <a:cubicBezTo>
                      <a:pt x="28" y="60"/>
                      <a:pt x="28" y="60"/>
                      <a:pt x="28" y="60"/>
                    </a:cubicBezTo>
                    <a:cubicBezTo>
                      <a:pt x="30" y="58"/>
                      <a:pt x="32" y="56"/>
                      <a:pt x="34" y="55"/>
                    </a:cubicBezTo>
                    <a:cubicBezTo>
                      <a:pt x="36" y="54"/>
                      <a:pt x="37" y="52"/>
                      <a:pt x="39" y="50"/>
                    </a:cubicBezTo>
                    <a:cubicBezTo>
                      <a:pt x="39" y="50"/>
                      <a:pt x="39" y="50"/>
                      <a:pt x="40" y="49"/>
                    </a:cubicBezTo>
                    <a:cubicBezTo>
                      <a:pt x="40" y="49"/>
                      <a:pt x="41" y="48"/>
                      <a:pt x="41" y="47"/>
                    </a:cubicBezTo>
                    <a:cubicBezTo>
                      <a:pt x="41" y="47"/>
                      <a:pt x="41" y="47"/>
                      <a:pt x="41" y="46"/>
                    </a:cubicBezTo>
                    <a:cubicBezTo>
                      <a:pt x="40" y="45"/>
                      <a:pt x="39" y="44"/>
                      <a:pt x="40" y="43"/>
                    </a:cubicBezTo>
                    <a:cubicBezTo>
                      <a:pt x="40" y="42"/>
                      <a:pt x="41" y="41"/>
                      <a:pt x="41" y="41"/>
                    </a:cubicBezTo>
                    <a:cubicBezTo>
                      <a:pt x="41" y="40"/>
                      <a:pt x="41" y="39"/>
                      <a:pt x="41" y="38"/>
                    </a:cubicBezTo>
                    <a:cubicBezTo>
                      <a:pt x="41" y="37"/>
                      <a:pt x="42" y="37"/>
                      <a:pt x="43" y="37"/>
                    </a:cubicBezTo>
                    <a:cubicBezTo>
                      <a:pt x="43" y="36"/>
                      <a:pt x="43" y="36"/>
                      <a:pt x="43" y="36"/>
                    </a:cubicBezTo>
                    <a:cubicBezTo>
                      <a:pt x="43" y="36"/>
                      <a:pt x="43" y="36"/>
                      <a:pt x="43" y="36"/>
                    </a:cubicBezTo>
                    <a:cubicBezTo>
                      <a:pt x="38" y="30"/>
                      <a:pt x="38" y="30"/>
                      <a:pt x="38" y="30"/>
                    </a:cubicBezTo>
                    <a:cubicBezTo>
                      <a:pt x="44" y="35"/>
                      <a:pt x="44" y="35"/>
                      <a:pt x="44" y="35"/>
                    </a:cubicBezTo>
                    <a:cubicBezTo>
                      <a:pt x="44" y="34"/>
                      <a:pt x="45" y="34"/>
                      <a:pt x="45" y="34"/>
                    </a:cubicBezTo>
                    <a:cubicBezTo>
                      <a:pt x="45" y="33"/>
                      <a:pt x="46" y="33"/>
                      <a:pt x="47" y="33"/>
                    </a:cubicBezTo>
                    <a:cubicBezTo>
                      <a:pt x="48" y="33"/>
                      <a:pt x="49" y="33"/>
                      <a:pt x="50" y="33"/>
                    </a:cubicBezTo>
                    <a:cubicBezTo>
                      <a:pt x="50" y="33"/>
                      <a:pt x="51" y="33"/>
                      <a:pt x="51" y="33"/>
                    </a:cubicBezTo>
                    <a:cubicBezTo>
                      <a:pt x="51" y="33"/>
                      <a:pt x="51" y="33"/>
                      <a:pt x="51" y="33"/>
                    </a:cubicBezTo>
                    <a:cubicBezTo>
                      <a:pt x="50" y="30"/>
                      <a:pt x="50" y="29"/>
                      <a:pt x="51" y="26"/>
                    </a:cubicBezTo>
                    <a:cubicBezTo>
                      <a:pt x="51" y="25"/>
                      <a:pt x="50" y="25"/>
                      <a:pt x="50" y="24"/>
                    </a:cubicBezTo>
                    <a:cubicBezTo>
                      <a:pt x="50" y="23"/>
                      <a:pt x="49" y="22"/>
                      <a:pt x="49" y="21"/>
                    </a:cubicBezTo>
                    <a:cubicBezTo>
                      <a:pt x="49" y="19"/>
                      <a:pt x="49" y="19"/>
                      <a:pt x="49" y="19"/>
                    </a:cubicBezTo>
                    <a:cubicBezTo>
                      <a:pt x="49" y="15"/>
                      <a:pt x="49" y="13"/>
                      <a:pt x="47" y="10"/>
                    </a:cubicBezTo>
                    <a:cubicBezTo>
                      <a:pt x="46" y="8"/>
                      <a:pt x="43" y="6"/>
                      <a:pt x="41" y="4"/>
                    </a:cubicBezTo>
                    <a:cubicBezTo>
                      <a:pt x="40" y="3"/>
                      <a:pt x="39" y="3"/>
                      <a:pt x="38" y="2"/>
                    </a:cubicBezTo>
                    <a:cubicBezTo>
                      <a:pt x="38" y="2"/>
                      <a:pt x="38" y="2"/>
                      <a:pt x="38" y="2"/>
                    </a:cubicBezTo>
                    <a:cubicBezTo>
                      <a:pt x="38" y="3"/>
                      <a:pt x="38" y="4"/>
                      <a:pt x="37" y="4"/>
                    </a:cubicBezTo>
                    <a:cubicBezTo>
                      <a:pt x="37" y="6"/>
                      <a:pt x="37" y="6"/>
                      <a:pt x="38" y="7"/>
                    </a:cubicBezTo>
                    <a:cubicBezTo>
                      <a:pt x="39" y="8"/>
                      <a:pt x="39" y="8"/>
                      <a:pt x="39" y="8"/>
                    </a:cubicBezTo>
                    <a:cubicBezTo>
                      <a:pt x="37" y="8"/>
                      <a:pt x="37" y="8"/>
                      <a:pt x="37" y="8"/>
                    </a:cubicBezTo>
                    <a:cubicBezTo>
                      <a:pt x="36" y="9"/>
                      <a:pt x="34" y="9"/>
                      <a:pt x="32" y="8"/>
                    </a:cubicBezTo>
                    <a:cubicBezTo>
                      <a:pt x="32" y="8"/>
                      <a:pt x="31" y="8"/>
                      <a:pt x="31" y="8"/>
                    </a:cubicBezTo>
                    <a:cubicBezTo>
                      <a:pt x="31" y="8"/>
                      <a:pt x="31" y="8"/>
                      <a:pt x="31" y="8"/>
                    </a:cubicBezTo>
                    <a:cubicBezTo>
                      <a:pt x="30" y="8"/>
                      <a:pt x="29" y="10"/>
                      <a:pt x="29" y="11"/>
                    </a:cubicBezTo>
                    <a:cubicBezTo>
                      <a:pt x="29" y="12"/>
                      <a:pt x="29" y="13"/>
                      <a:pt x="29" y="13"/>
                    </a:cubicBezTo>
                    <a:cubicBezTo>
                      <a:pt x="28" y="15"/>
                      <a:pt x="28" y="15"/>
                      <a:pt x="28" y="15"/>
                    </a:cubicBezTo>
                    <a:cubicBezTo>
                      <a:pt x="27" y="13"/>
                      <a:pt x="27" y="13"/>
                      <a:pt x="27" y="13"/>
                    </a:cubicBezTo>
                    <a:cubicBezTo>
                      <a:pt x="27" y="13"/>
                      <a:pt x="27" y="13"/>
                      <a:pt x="26" y="13"/>
                    </a:cubicBezTo>
                    <a:cubicBezTo>
                      <a:pt x="25" y="13"/>
                      <a:pt x="22" y="17"/>
                      <a:pt x="22" y="19"/>
                    </a:cubicBezTo>
                    <a:cubicBezTo>
                      <a:pt x="22" y="20"/>
                      <a:pt x="22" y="20"/>
                      <a:pt x="22" y="21"/>
                    </a:cubicBezTo>
                    <a:cubicBezTo>
                      <a:pt x="22" y="22"/>
                      <a:pt x="23" y="23"/>
                      <a:pt x="21" y="25"/>
                    </a:cubicBezTo>
                    <a:cubicBezTo>
                      <a:pt x="20" y="27"/>
                      <a:pt x="19" y="28"/>
                      <a:pt x="18" y="30"/>
                    </a:cubicBezTo>
                    <a:cubicBezTo>
                      <a:pt x="18" y="32"/>
                      <a:pt x="17" y="32"/>
                      <a:pt x="17" y="32"/>
                    </a:cubicBezTo>
                    <a:cubicBezTo>
                      <a:pt x="16" y="33"/>
                      <a:pt x="16" y="33"/>
                      <a:pt x="16" y="33"/>
                    </a:cubicBezTo>
                    <a:cubicBezTo>
                      <a:pt x="16" y="34"/>
                      <a:pt x="16" y="34"/>
                      <a:pt x="16" y="35"/>
                    </a:cubicBezTo>
                    <a:cubicBezTo>
                      <a:pt x="16" y="37"/>
                      <a:pt x="16" y="39"/>
                      <a:pt x="15" y="41"/>
                    </a:cubicBezTo>
                    <a:cubicBezTo>
                      <a:pt x="15" y="41"/>
                      <a:pt x="14" y="42"/>
                      <a:pt x="14" y="42"/>
                    </a:cubicBezTo>
                    <a:cubicBezTo>
                      <a:pt x="13" y="44"/>
                      <a:pt x="13" y="45"/>
                      <a:pt x="14" y="47"/>
                    </a:cubicBezTo>
                    <a:cubicBezTo>
                      <a:pt x="14" y="48"/>
                      <a:pt x="15" y="49"/>
                      <a:pt x="14" y="50"/>
                    </a:cubicBezTo>
                    <a:cubicBezTo>
                      <a:pt x="14" y="51"/>
                      <a:pt x="12" y="51"/>
                      <a:pt x="11" y="52"/>
                    </a:cubicBezTo>
                    <a:cubicBezTo>
                      <a:pt x="9" y="52"/>
                      <a:pt x="8" y="53"/>
                      <a:pt x="7" y="54"/>
                    </a:cubicBezTo>
                    <a:cubicBezTo>
                      <a:pt x="6" y="54"/>
                      <a:pt x="6" y="54"/>
                      <a:pt x="6" y="54"/>
                    </a:cubicBezTo>
                    <a:cubicBezTo>
                      <a:pt x="6" y="55"/>
                      <a:pt x="6" y="55"/>
                      <a:pt x="6" y="57"/>
                    </a:cubicBezTo>
                    <a:cubicBezTo>
                      <a:pt x="7" y="58"/>
                      <a:pt x="7" y="59"/>
                      <a:pt x="7" y="59"/>
                    </a:cubicBezTo>
                    <a:cubicBezTo>
                      <a:pt x="7" y="61"/>
                      <a:pt x="7" y="62"/>
                      <a:pt x="6" y="63"/>
                    </a:cubicBezTo>
                    <a:cubicBezTo>
                      <a:pt x="6" y="66"/>
                      <a:pt x="6" y="69"/>
                      <a:pt x="7" y="71"/>
                    </a:cubicBezTo>
                    <a:cubicBezTo>
                      <a:pt x="8" y="73"/>
                      <a:pt x="8" y="74"/>
                      <a:pt x="7" y="75"/>
                    </a:cubicBezTo>
                    <a:cubicBezTo>
                      <a:pt x="7" y="76"/>
                      <a:pt x="6" y="76"/>
                      <a:pt x="6" y="77"/>
                    </a:cubicBezTo>
                    <a:cubicBezTo>
                      <a:pt x="6" y="78"/>
                      <a:pt x="6" y="78"/>
                      <a:pt x="7" y="79"/>
                    </a:cubicBezTo>
                    <a:cubicBezTo>
                      <a:pt x="7" y="80"/>
                      <a:pt x="8" y="82"/>
                      <a:pt x="7" y="83"/>
                    </a:cubicBezTo>
                    <a:cubicBezTo>
                      <a:pt x="7" y="84"/>
                      <a:pt x="6" y="85"/>
                      <a:pt x="6" y="86"/>
                    </a:cubicBezTo>
                    <a:cubicBezTo>
                      <a:pt x="5" y="87"/>
                      <a:pt x="4" y="88"/>
                      <a:pt x="4" y="88"/>
                    </a:cubicBezTo>
                    <a:cubicBezTo>
                      <a:pt x="4" y="89"/>
                      <a:pt x="4" y="90"/>
                      <a:pt x="4" y="90"/>
                    </a:cubicBezTo>
                    <a:cubicBezTo>
                      <a:pt x="4" y="91"/>
                      <a:pt x="4" y="93"/>
                      <a:pt x="2" y="94"/>
                    </a:cubicBezTo>
                    <a:cubicBezTo>
                      <a:pt x="2" y="95"/>
                      <a:pt x="2" y="96"/>
                      <a:pt x="3" y="96"/>
                    </a:cubicBezTo>
                    <a:cubicBezTo>
                      <a:pt x="5" y="94"/>
                      <a:pt x="5" y="94"/>
                      <a:pt x="5" y="94"/>
                    </a:cubicBezTo>
                    <a:cubicBezTo>
                      <a:pt x="4" y="98"/>
                      <a:pt x="4" y="98"/>
                      <a:pt x="4" y="98"/>
                    </a:cubicBezTo>
                    <a:cubicBezTo>
                      <a:pt x="4" y="98"/>
                      <a:pt x="4" y="98"/>
                      <a:pt x="4" y="98"/>
                    </a:cubicBezTo>
                    <a:cubicBezTo>
                      <a:pt x="4" y="98"/>
                      <a:pt x="4" y="98"/>
                      <a:pt x="3" y="99"/>
                    </a:cubicBezTo>
                    <a:cubicBezTo>
                      <a:pt x="4" y="100"/>
                      <a:pt x="4" y="101"/>
                      <a:pt x="4" y="102"/>
                    </a:cubicBezTo>
                    <a:cubicBezTo>
                      <a:pt x="4" y="103"/>
                      <a:pt x="4" y="103"/>
                      <a:pt x="5" y="104"/>
                    </a:cubicBezTo>
                    <a:cubicBezTo>
                      <a:pt x="5" y="105"/>
                      <a:pt x="6" y="105"/>
                      <a:pt x="6" y="106"/>
                    </a:cubicBezTo>
                    <a:cubicBezTo>
                      <a:pt x="8" y="108"/>
                      <a:pt x="10" y="110"/>
                      <a:pt x="8" y="113"/>
                    </a:cubicBezTo>
                    <a:cubicBezTo>
                      <a:pt x="8" y="113"/>
                      <a:pt x="8" y="113"/>
                      <a:pt x="8" y="114"/>
                    </a:cubicBezTo>
                    <a:cubicBezTo>
                      <a:pt x="9" y="115"/>
                      <a:pt x="9" y="116"/>
                      <a:pt x="9" y="1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93" name="Freeform 402"/>
              <p:cNvSpPr/>
              <p:nvPr/>
            </p:nvSpPr>
            <p:spPr bwMode="auto">
              <a:xfrm>
                <a:off x="4587875" y="2177877"/>
                <a:ext cx="46038" cy="30163"/>
              </a:xfrm>
              <a:custGeom>
                <a:avLst/>
                <a:gdLst>
                  <a:gd name="T0" fmla="*/ 6 w 17"/>
                  <a:gd name="T1" fmla="*/ 1 h 11"/>
                  <a:gd name="T2" fmla="*/ 14 w 17"/>
                  <a:gd name="T3" fmla="*/ 4 h 11"/>
                  <a:gd name="T4" fmla="*/ 17 w 17"/>
                  <a:gd name="T5" fmla="*/ 6 h 11"/>
                  <a:gd name="T6" fmla="*/ 16 w 17"/>
                  <a:gd name="T7" fmla="*/ 9 h 11"/>
                  <a:gd name="T8" fmla="*/ 12 w 17"/>
                  <a:gd name="T9" fmla="*/ 11 h 11"/>
                  <a:gd name="T10" fmla="*/ 10 w 17"/>
                  <a:gd name="T11" fmla="*/ 9 h 11"/>
                  <a:gd name="T12" fmla="*/ 5 w 17"/>
                  <a:gd name="T13" fmla="*/ 11 h 11"/>
                  <a:gd name="T14" fmla="*/ 1 w 17"/>
                  <a:gd name="T15" fmla="*/ 10 h 11"/>
                  <a:gd name="T16" fmla="*/ 6 w 17"/>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6" y="1"/>
                    </a:moveTo>
                    <a:cubicBezTo>
                      <a:pt x="10" y="1"/>
                      <a:pt x="13" y="0"/>
                      <a:pt x="14" y="4"/>
                    </a:cubicBezTo>
                    <a:cubicBezTo>
                      <a:pt x="15" y="6"/>
                      <a:pt x="17" y="5"/>
                      <a:pt x="17" y="6"/>
                    </a:cubicBezTo>
                    <a:cubicBezTo>
                      <a:pt x="17" y="7"/>
                      <a:pt x="17" y="7"/>
                      <a:pt x="16" y="9"/>
                    </a:cubicBezTo>
                    <a:cubicBezTo>
                      <a:pt x="14" y="7"/>
                      <a:pt x="13" y="8"/>
                      <a:pt x="12" y="11"/>
                    </a:cubicBezTo>
                    <a:cubicBezTo>
                      <a:pt x="12" y="10"/>
                      <a:pt x="10" y="9"/>
                      <a:pt x="10" y="9"/>
                    </a:cubicBezTo>
                    <a:cubicBezTo>
                      <a:pt x="8" y="11"/>
                      <a:pt x="7" y="11"/>
                      <a:pt x="5" y="11"/>
                    </a:cubicBezTo>
                    <a:cubicBezTo>
                      <a:pt x="3" y="11"/>
                      <a:pt x="3" y="6"/>
                      <a:pt x="1" y="10"/>
                    </a:cubicBezTo>
                    <a:cubicBezTo>
                      <a:pt x="0" y="7"/>
                      <a:pt x="3" y="2"/>
                      <a:pt x="6"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94" name="Freeform 403"/>
              <p:cNvSpPr>
                <a:spLocks noEditPoints="1"/>
              </p:cNvSpPr>
              <p:nvPr/>
            </p:nvSpPr>
            <p:spPr bwMode="auto">
              <a:xfrm>
                <a:off x="4584700" y="2177877"/>
                <a:ext cx="52388" cy="39688"/>
              </a:xfrm>
              <a:custGeom>
                <a:avLst/>
                <a:gdLst>
                  <a:gd name="T0" fmla="*/ 14 w 19"/>
                  <a:gd name="T1" fmla="*/ 14 h 14"/>
                  <a:gd name="T2" fmla="*/ 12 w 19"/>
                  <a:gd name="T3" fmla="*/ 12 h 14"/>
                  <a:gd name="T4" fmla="*/ 11 w 19"/>
                  <a:gd name="T5" fmla="*/ 10 h 14"/>
                  <a:gd name="T6" fmla="*/ 11 w 19"/>
                  <a:gd name="T7" fmla="*/ 10 h 14"/>
                  <a:gd name="T8" fmla="*/ 6 w 19"/>
                  <a:gd name="T9" fmla="*/ 12 h 14"/>
                  <a:gd name="T10" fmla="*/ 6 w 19"/>
                  <a:gd name="T11" fmla="*/ 12 h 14"/>
                  <a:gd name="T12" fmla="*/ 4 w 19"/>
                  <a:gd name="T13" fmla="*/ 10 h 14"/>
                  <a:gd name="T14" fmla="*/ 3 w 19"/>
                  <a:gd name="T15" fmla="*/ 9 h 14"/>
                  <a:gd name="T16" fmla="*/ 2 w 19"/>
                  <a:gd name="T17" fmla="*/ 11 h 14"/>
                  <a:gd name="T18" fmla="*/ 1 w 19"/>
                  <a:gd name="T19" fmla="*/ 12 h 14"/>
                  <a:gd name="T20" fmla="*/ 1 w 19"/>
                  <a:gd name="T21" fmla="*/ 10 h 14"/>
                  <a:gd name="T22" fmla="*/ 2 w 19"/>
                  <a:gd name="T23" fmla="*/ 4 h 14"/>
                  <a:gd name="T24" fmla="*/ 7 w 19"/>
                  <a:gd name="T25" fmla="*/ 0 h 14"/>
                  <a:gd name="T26" fmla="*/ 9 w 19"/>
                  <a:gd name="T27" fmla="*/ 0 h 14"/>
                  <a:gd name="T28" fmla="*/ 11 w 19"/>
                  <a:gd name="T29" fmla="*/ 0 h 14"/>
                  <a:gd name="T30" fmla="*/ 16 w 19"/>
                  <a:gd name="T31" fmla="*/ 4 h 14"/>
                  <a:gd name="T32" fmla="*/ 17 w 19"/>
                  <a:gd name="T33" fmla="*/ 4 h 14"/>
                  <a:gd name="T34" fmla="*/ 19 w 19"/>
                  <a:gd name="T35" fmla="*/ 6 h 14"/>
                  <a:gd name="T36" fmla="*/ 19 w 19"/>
                  <a:gd name="T37" fmla="*/ 8 h 14"/>
                  <a:gd name="T38" fmla="*/ 18 w 19"/>
                  <a:gd name="T39" fmla="*/ 9 h 14"/>
                  <a:gd name="T40" fmla="*/ 18 w 19"/>
                  <a:gd name="T41" fmla="*/ 11 h 14"/>
                  <a:gd name="T42" fmla="*/ 17 w 19"/>
                  <a:gd name="T43" fmla="*/ 10 h 14"/>
                  <a:gd name="T44" fmla="*/ 15 w 19"/>
                  <a:gd name="T45" fmla="*/ 9 h 14"/>
                  <a:gd name="T46" fmla="*/ 14 w 19"/>
                  <a:gd name="T47" fmla="*/ 11 h 14"/>
                  <a:gd name="T48" fmla="*/ 14 w 19"/>
                  <a:gd name="T49" fmla="*/ 14 h 14"/>
                  <a:gd name="T50" fmla="*/ 3 w 19"/>
                  <a:gd name="T51" fmla="*/ 7 h 14"/>
                  <a:gd name="T52" fmla="*/ 5 w 19"/>
                  <a:gd name="T53" fmla="*/ 9 h 14"/>
                  <a:gd name="T54" fmla="*/ 6 w 19"/>
                  <a:gd name="T55" fmla="*/ 10 h 14"/>
                  <a:gd name="T56" fmla="*/ 10 w 19"/>
                  <a:gd name="T57" fmla="*/ 8 h 14"/>
                  <a:gd name="T58" fmla="*/ 11 w 19"/>
                  <a:gd name="T59" fmla="*/ 7 h 14"/>
                  <a:gd name="T60" fmla="*/ 12 w 19"/>
                  <a:gd name="T61" fmla="*/ 8 h 14"/>
                  <a:gd name="T62" fmla="*/ 13 w 19"/>
                  <a:gd name="T63" fmla="*/ 9 h 14"/>
                  <a:gd name="T64" fmla="*/ 17 w 19"/>
                  <a:gd name="T65" fmla="*/ 8 h 14"/>
                  <a:gd name="T66" fmla="*/ 17 w 19"/>
                  <a:gd name="T67" fmla="*/ 7 h 14"/>
                  <a:gd name="T68" fmla="*/ 17 w 19"/>
                  <a:gd name="T69" fmla="*/ 6 h 14"/>
                  <a:gd name="T70" fmla="*/ 17 w 19"/>
                  <a:gd name="T71" fmla="*/ 6 h 14"/>
                  <a:gd name="T72" fmla="*/ 14 w 19"/>
                  <a:gd name="T73" fmla="*/ 5 h 14"/>
                  <a:gd name="T74" fmla="*/ 11 w 19"/>
                  <a:gd name="T75" fmla="*/ 2 h 14"/>
                  <a:gd name="T76" fmla="*/ 9 w 19"/>
                  <a:gd name="T77" fmla="*/ 2 h 14"/>
                  <a:gd name="T78" fmla="*/ 7 w 19"/>
                  <a:gd name="T79" fmla="*/ 2 h 14"/>
                  <a:gd name="T80" fmla="*/ 4 w 19"/>
                  <a:gd name="T81" fmla="*/ 5 h 14"/>
                  <a:gd name="T82" fmla="*/ 3 w 19"/>
                  <a:gd name="T83" fmla="*/ 8 h 14"/>
                  <a:gd name="T84" fmla="*/ 3 w 19"/>
                  <a:gd name="T8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4">
                    <a:moveTo>
                      <a:pt x="14" y="14"/>
                    </a:moveTo>
                    <a:cubicBezTo>
                      <a:pt x="12" y="12"/>
                      <a:pt x="12" y="12"/>
                      <a:pt x="12" y="12"/>
                    </a:cubicBezTo>
                    <a:cubicBezTo>
                      <a:pt x="12" y="11"/>
                      <a:pt x="12" y="11"/>
                      <a:pt x="11" y="10"/>
                    </a:cubicBezTo>
                    <a:cubicBezTo>
                      <a:pt x="11" y="10"/>
                      <a:pt x="11" y="10"/>
                      <a:pt x="11" y="10"/>
                    </a:cubicBezTo>
                    <a:cubicBezTo>
                      <a:pt x="9" y="12"/>
                      <a:pt x="8" y="12"/>
                      <a:pt x="6" y="12"/>
                    </a:cubicBezTo>
                    <a:cubicBezTo>
                      <a:pt x="6" y="12"/>
                      <a:pt x="6" y="12"/>
                      <a:pt x="6" y="12"/>
                    </a:cubicBezTo>
                    <a:cubicBezTo>
                      <a:pt x="5" y="12"/>
                      <a:pt x="4" y="11"/>
                      <a:pt x="4" y="10"/>
                    </a:cubicBezTo>
                    <a:cubicBezTo>
                      <a:pt x="3" y="10"/>
                      <a:pt x="3" y="10"/>
                      <a:pt x="3" y="9"/>
                    </a:cubicBezTo>
                    <a:cubicBezTo>
                      <a:pt x="3" y="10"/>
                      <a:pt x="3" y="10"/>
                      <a:pt x="2" y="11"/>
                    </a:cubicBezTo>
                    <a:cubicBezTo>
                      <a:pt x="1" y="12"/>
                      <a:pt x="1" y="12"/>
                      <a:pt x="1" y="12"/>
                    </a:cubicBezTo>
                    <a:cubicBezTo>
                      <a:pt x="1" y="10"/>
                      <a:pt x="1" y="10"/>
                      <a:pt x="1" y="10"/>
                    </a:cubicBezTo>
                    <a:cubicBezTo>
                      <a:pt x="0" y="8"/>
                      <a:pt x="1" y="6"/>
                      <a:pt x="2" y="4"/>
                    </a:cubicBezTo>
                    <a:cubicBezTo>
                      <a:pt x="4" y="2"/>
                      <a:pt x="6" y="1"/>
                      <a:pt x="7" y="0"/>
                    </a:cubicBezTo>
                    <a:cubicBezTo>
                      <a:pt x="8" y="0"/>
                      <a:pt x="8" y="0"/>
                      <a:pt x="9" y="0"/>
                    </a:cubicBezTo>
                    <a:cubicBezTo>
                      <a:pt x="9" y="0"/>
                      <a:pt x="10" y="0"/>
                      <a:pt x="11" y="0"/>
                    </a:cubicBezTo>
                    <a:cubicBezTo>
                      <a:pt x="13" y="0"/>
                      <a:pt x="15" y="1"/>
                      <a:pt x="16" y="4"/>
                    </a:cubicBezTo>
                    <a:cubicBezTo>
                      <a:pt x="16" y="4"/>
                      <a:pt x="17" y="4"/>
                      <a:pt x="17" y="4"/>
                    </a:cubicBezTo>
                    <a:cubicBezTo>
                      <a:pt x="18" y="5"/>
                      <a:pt x="19" y="5"/>
                      <a:pt x="19" y="6"/>
                    </a:cubicBezTo>
                    <a:cubicBezTo>
                      <a:pt x="19" y="7"/>
                      <a:pt x="19" y="8"/>
                      <a:pt x="19" y="8"/>
                    </a:cubicBezTo>
                    <a:cubicBezTo>
                      <a:pt x="19" y="8"/>
                      <a:pt x="18" y="8"/>
                      <a:pt x="18" y="9"/>
                    </a:cubicBezTo>
                    <a:cubicBezTo>
                      <a:pt x="18" y="11"/>
                      <a:pt x="18" y="11"/>
                      <a:pt x="18" y="11"/>
                    </a:cubicBezTo>
                    <a:cubicBezTo>
                      <a:pt x="17" y="10"/>
                      <a:pt x="17" y="10"/>
                      <a:pt x="17" y="10"/>
                    </a:cubicBezTo>
                    <a:cubicBezTo>
                      <a:pt x="16" y="9"/>
                      <a:pt x="15" y="9"/>
                      <a:pt x="15" y="9"/>
                    </a:cubicBezTo>
                    <a:cubicBezTo>
                      <a:pt x="15" y="9"/>
                      <a:pt x="14" y="9"/>
                      <a:pt x="14" y="11"/>
                    </a:cubicBezTo>
                    <a:lnTo>
                      <a:pt x="14" y="14"/>
                    </a:lnTo>
                    <a:close/>
                    <a:moveTo>
                      <a:pt x="3" y="7"/>
                    </a:moveTo>
                    <a:cubicBezTo>
                      <a:pt x="4" y="7"/>
                      <a:pt x="5" y="9"/>
                      <a:pt x="5" y="9"/>
                    </a:cubicBezTo>
                    <a:cubicBezTo>
                      <a:pt x="6" y="10"/>
                      <a:pt x="6" y="10"/>
                      <a:pt x="6" y="10"/>
                    </a:cubicBezTo>
                    <a:cubicBezTo>
                      <a:pt x="8" y="10"/>
                      <a:pt x="9" y="10"/>
                      <a:pt x="10" y="8"/>
                    </a:cubicBezTo>
                    <a:cubicBezTo>
                      <a:pt x="11" y="7"/>
                      <a:pt x="11" y="7"/>
                      <a:pt x="11" y="7"/>
                    </a:cubicBezTo>
                    <a:cubicBezTo>
                      <a:pt x="12" y="8"/>
                      <a:pt x="12" y="8"/>
                      <a:pt x="12" y="8"/>
                    </a:cubicBezTo>
                    <a:cubicBezTo>
                      <a:pt x="12" y="8"/>
                      <a:pt x="12" y="9"/>
                      <a:pt x="13" y="9"/>
                    </a:cubicBezTo>
                    <a:cubicBezTo>
                      <a:pt x="13" y="8"/>
                      <a:pt x="14" y="7"/>
                      <a:pt x="17" y="8"/>
                    </a:cubicBezTo>
                    <a:cubicBezTo>
                      <a:pt x="17" y="7"/>
                      <a:pt x="17" y="7"/>
                      <a:pt x="17" y="7"/>
                    </a:cubicBezTo>
                    <a:cubicBezTo>
                      <a:pt x="17" y="6"/>
                      <a:pt x="17" y="6"/>
                      <a:pt x="17" y="6"/>
                    </a:cubicBezTo>
                    <a:cubicBezTo>
                      <a:pt x="17" y="6"/>
                      <a:pt x="17" y="6"/>
                      <a:pt x="17" y="6"/>
                    </a:cubicBezTo>
                    <a:cubicBezTo>
                      <a:pt x="16" y="6"/>
                      <a:pt x="15" y="6"/>
                      <a:pt x="14" y="5"/>
                    </a:cubicBezTo>
                    <a:cubicBezTo>
                      <a:pt x="14" y="3"/>
                      <a:pt x="13" y="2"/>
                      <a:pt x="11" y="2"/>
                    </a:cubicBezTo>
                    <a:cubicBezTo>
                      <a:pt x="10" y="2"/>
                      <a:pt x="9" y="2"/>
                      <a:pt x="9" y="2"/>
                    </a:cubicBezTo>
                    <a:cubicBezTo>
                      <a:pt x="8" y="2"/>
                      <a:pt x="8" y="2"/>
                      <a:pt x="7" y="2"/>
                    </a:cubicBezTo>
                    <a:cubicBezTo>
                      <a:pt x="6" y="2"/>
                      <a:pt x="5" y="3"/>
                      <a:pt x="4" y="5"/>
                    </a:cubicBezTo>
                    <a:cubicBezTo>
                      <a:pt x="3" y="6"/>
                      <a:pt x="3" y="7"/>
                      <a:pt x="3" y="8"/>
                    </a:cubicBezTo>
                    <a:cubicBezTo>
                      <a:pt x="3" y="7"/>
                      <a:pt x="3" y="7"/>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95" name="Freeform 404"/>
              <p:cNvSpPr/>
              <p:nvPr/>
            </p:nvSpPr>
            <p:spPr bwMode="auto">
              <a:xfrm>
                <a:off x="4678363" y="2219152"/>
                <a:ext cx="4763" cy="6350"/>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0"/>
                      <a:pt x="1" y="1"/>
                      <a:pt x="2" y="2"/>
                    </a:cubicBezTo>
                    <a:cubicBezTo>
                      <a:pt x="0"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596" name="Freeform 405"/>
              <p:cNvSpPr/>
              <p:nvPr/>
            </p:nvSpPr>
            <p:spPr bwMode="auto">
              <a:xfrm>
                <a:off x="4672013" y="2200102"/>
                <a:ext cx="14288" cy="26988"/>
              </a:xfrm>
              <a:custGeom>
                <a:avLst/>
                <a:gdLst>
                  <a:gd name="T0" fmla="*/ 5 w 5"/>
                  <a:gd name="T1" fmla="*/ 10 h 10"/>
                  <a:gd name="T2" fmla="*/ 3 w 5"/>
                  <a:gd name="T3" fmla="*/ 9 h 10"/>
                  <a:gd name="T4" fmla="*/ 2 w 5"/>
                  <a:gd name="T5" fmla="*/ 9 h 10"/>
                  <a:gd name="T6" fmla="*/ 2 w 5"/>
                  <a:gd name="T7" fmla="*/ 7 h 10"/>
                  <a:gd name="T8" fmla="*/ 2 w 5"/>
                  <a:gd name="T9" fmla="*/ 7 h 10"/>
                  <a:gd name="T10" fmla="*/ 0 w 5"/>
                  <a:gd name="T11" fmla="*/ 0 h 10"/>
                  <a:gd name="T12" fmla="*/ 5 w 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10"/>
                    </a:moveTo>
                    <a:cubicBezTo>
                      <a:pt x="3" y="9"/>
                      <a:pt x="3" y="9"/>
                      <a:pt x="3" y="9"/>
                    </a:cubicBezTo>
                    <a:cubicBezTo>
                      <a:pt x="3" y="9"/>
                      <a:pt x="2" y="9"/>
                      <a:pt x="2" y="9"/>
                    </a:cubicBezTo>
                    <a:cubicBezTo>
                      <a:pt x="2" y="8"/>
                      <a:pt x="2" y="8"/>
                      <a:pt x="2" y="7"/>
                    </a:cubicBezTo>
                    <a:cubicBezTo>
                      <a:pt x="2" y="7"/>
                      <a:pt x="2" y="7"/>
                      <a:pt x="2" y="7"/>
                    </a:cubicBezTo>
                    <a:cubicBezTo>
                      <a:pt x="0" y="0"/>
                      <a:pt x="0" y="0"/>
                      <a:pt x="0" y="0"/>
                    </a:cubicBezTo>
                    <a:lnTo>
                      <a:pt x="5"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97" name="Freeform 407"/>
              <p:cNvSpPr/>
              <p:nvPr/>
            </p:nvSpPr>
            <p:spPr bwMode="auto">
              <a:xfrm>
                <a:off x="4987926" y="2887490"/>
                <a:ext cx="1588" cy="4763"/>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1" y="2"/>
                    </a:cubicBezTo>
                    <a:cubicBezTo>
                      <a:pt x="0"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98" name="Freeform 408"/>
              <p:cNvSpPr/>
              <p:nvPr/>
            </p:nvSpPr>
            <p:spPr bwMode="auto">
              <a:xfrm>
                <a:off x="4987926" y="2887490"/>
                <a:ext cx="7938" cy="11113"/>
              </a:xfrm>
              <a:custGeom>
                <a:avLst/>
                <a:gdLst>
                  <a:gd name="T0" fmla="*/ 3 w 3"/>
                  <a:gd name="T1" fmla="*/ 4 h 4"/>
                  <a:gd name="T2" fmla="*/ 1 w 3"/>
                  <a:gd name="T3" fmla="*/ 3 h 4"/>
                  <a:gd name="T4" fmla="*/ 0 w 3"/>
                  <a:gd name="T5" fmla="*/ 0 h 4"/>
                  <a:gd name="T6" fmla="*/ 0 w 3"/>
                  <a:gd name="T7" fmla="*/ 0 h 4"/>
                  <a:gd name="T8" fmla="*/ 2 w 3"/>
                  <a:gd name="T9" fmla="*/ 0 h 4"/>
                  <a:gd name="T10" fmla="*/ 2 w 3"/>
                  <a:gd name="T11" fmla="*/ 1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cubicBezTo>
                      <a:pt x="1" y="3"/>
                      <a:pt x="1" y="3"/>
                      <a:pt x="1" y="3"/>
                    </a:cubicBezTo>
                    <a:cubicBezTo>
                      <a:pt x="0" y="2"/>
                      <a:pt x="0" y="1"/>
                      <a:pt x="0" y="0"/>
                    </a:cubicBezTo>
                    <a:cubicBezTo>
                      <a:pt x="0" y="0"/>
                      <a:pt x="0" y="0"/>
                      <a:pt x="0" y="0"/>
                    </a:cubicBezTo>
                    <a:cubicBezTo>
                      <a:pt x="2" y="0"/>
                      <a:pt x="2" y="0"/>
                      <a:pt x="2" y="0"/>
                    </a:cubicBezTo>
                    <a:cubicBezTo>
                      <a:pt x="2" y="0"/>
                      <a:pt x="2" y="0"/>
                      <a:pt x="2" y="1"/>
                    </a:cubicBezTo>
                    <a:lnTo>
                      <a:pt x="3"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99" name="Freeform 409"/>
              <p:cNvSpPr/>
              <p:nvPr/>
            </p:nvSpPr>
            <p:spPr bwMode="auto">
              <a:xfrm>
                <a:off x="5000626" y="2895427"/>
                <a:ext cx="3175"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0"/>
                      <a:pt x="0" y="0"/>
                    </a:cubicBezTo>
                    <a:cubicBezTo>
                      <a:pt x="0" y="0"/>
                      <a:pt x="0"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00" name="Freeform 410"/>
              <p:cNvSpPr/>
              <p:nvPr/>
            </p:nvSpPr>
            <p:spPr bwMode="auto">
              <a:xfrm>
                <a:off x="4995863" y="2889077"/>
                <a:ext cx="11113" cy="14288"/>
              </a:xfrm>
              <a:custGeom>
                <a:avLst/>
                <a:gdLst>
                  <a:gd name="T0" fmla="*/ 4 w 4"/>
                  <a:gd name="T1" fmla="*/ 5 h 5"/>
                  <a:gd name="T2" fmla="*/ 0 w 4"/>
                  <a:gd name="T3" fmla="*/ 2 h 5"/>
                  <a:gd name="T4" fmla="*/ 1 w 4"/>
                  <a:gd name="T5" fmla="*/ 1 h 5"/>
                  <a:gd name="T6" fmla="*/ 2 w 4"/>
                  <a:gd name="T7" fmla="*/ 1 h 5"/>
                  <a:gd name="T8" fmla="*/ 4 w 4"/>
                  <a:gd name="T9" fmla="*/ 0 h 5"/>
                  <a:gd name="T10" fmla="*/ 4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4" y="5"/>
                    </a:moveTo>
                    <a:cubicBezTo>
                      <a:pt x="0" y="2"/>
                      <a:pt x="0" y="2"/>
                      <a:pt x="0" y="2"/>
                    </a:cubicBezTo>
                    <a:cubicBezTo>
                      <a:pt x="1" y="1"/>
                      <a:pt x="1" y="1"/>
                      <a:pt x="1" y="1"/>
                    </a:cubicBezTo>
                    <a:cubicBezTo>
                      <a:pt x="2" y="1"/>
                      <a:pt x="2" y="1"/>
                      <a:pt x="2" y="1"/>
                    </a:cubicBezTo>
                    <a:cubicBezTo>
                      <a:pt x="4" y="0"/>
                      <a:pt x="4" y="0"/>
                      <a:pt x="4" y="0"/>
                    </a:cubicBezTo>
                    <a:lnTo>
                      <a:pt x="4"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01" name="Freeform 411"/>
              <p:cNvSpPr/>
              <p:nvPr/>
            </p:nvSpPr>
            <p:spPr bwMode="auto">
              <a:xfrm>
                <a:off x="5008563" y="2900190"/>
                <a:ext cx="3175" cy="3175"/>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0" y="1"/>
                      <a:pt x="0"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02" name="Freeform 412"/>
              <p:cNvSpPr/>
              <p:nvPr/>
            </p:nvSpPr>
            <p:spPr bwMode="auto">
              <a:xfrm>
                <a:off x="5006976" y="2898602"/>
                <a:ext cx="4763" cy="7938"/>
              </a:xfrm>
              <a:custGeom>
                <a:avLst/>
                <a:gdLst>
                  <a:gd name="T0" fmla="*/ 1 w 2"/>
                  <a:gd name="T1" fmla="*/ 3 h 3"/>
                  <a:gd name="T2" fmla="*/ 0 w 2"/>
                  <a:gd name="T3" fmla="*/ 3 h 3"/>
                  <a:gd name="T4" fmla="*/ 0 w 2"/>
                  <a:gd name="T5" fmla="*/ 2 h 3"/>
                  <a:gd name="T6" fmla="*/ 1 w 2"/>
                  <a:gd name="T7" fmla="*/ 1 h 3"/>
                  <a:gd name="T8" fmla="*/ 1 w 2"/>
                  <a:gd name="T9" fmla="*/ 1 h 3"/>
                  <a:gd name="T10" fmla="*/ 1 w 2"/>
                  <a:gd name="T11" fmla="*/ 0 h 3"/>
                  <a:gd name="T12" fmla="*/ 2 w 2"/>
                  <a:gd name="T13" fmla="*/ 0 h 3"/>
                  <a:gd name="T14" fmla="*/ 2 w 2"/>
                  <a:gd name="T15" fmla="*/ 1 h 3"/>
                  <a:gd name="T16" fmla="*/ 2 w 2"/>
                  <a:gd name="T17" fmla="*/ 1 h 3"/>
                  <a:gd name="T18" fmla="*/ 2 w 2"/>
                  <a:gd name="T19" fmla="*/ 1 h 3"/>
                  <a:gd name="T20" fmla="*/ 2 w 2"/>
                  <a:gd name="T21" fmla="*/ 2 h 3"/>
                  <a:gd name="T22" fmla="*/ 1 w 2"/>
                  <a:gd name="T23" fmla="*/ 2 h 3"/>
                  <a:gd name="T24" fmla="*/ 1 w 2"/>
                  <a:gd name="T25" fmla="*/ 2 h 3"/>
                  <a:gd name="T26" fmla="*/ 1 w 2"/>
                  <a:gd name="T27" fmla="*/ 2 h 3"/>
                  <a:gd name="T28" fmla="*/ 1 w 2"/>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3">
                    <a:moveTo>
                      <a:pt x="1" y="3"/>
                    </a:moveTo>
                    <a:cubicBezTo>
                      <a:pt x="0" y="3"/>
                      <a:pt x="0" y="3"/>
                      <a:pt x="0" y="3"/>
                    </a:cubicBezTo>
                    <a:cubicBezTo>
                      <a:pt x="0" y="2"/>
                      <a:pt x="0" y="2"/>
                      <a:pt x="0" y="2"/>
                    </a:cubicBezTo>
                    <a:cubicBezTo>
                      <a:pt x="0" y="1"/>
                      <a:pt x="0" y="1"/>
                      <a:pt x="1" y="1"/>
                    </a:cubicBezTo>
                    <a:cubicBezTo>
                      <a:pt x="1" y="1"/>
                      <a:pt x="1" y="1"/>
                      <a:pt x="1" y="1"/>
                    </a:cubicBezTo>
                    <a:cubicBezTo>
                      <a:pt x="1" y="0"/>
                      <a:pt x="1" y="0"/>
                      <a:pt x="1" y="0"/>
                    </a:cubicBezTo>
                    <a:cubicBezTo>
                      <a:pt x="1" y="0"/>
                      <a:pt x="1" y="0"/>
                      <a:pt x="2" y="0"/>
                    </a:cubicBezTo>
                    <a:cubicBezTo>
                      <a:pt x="2" y="1"/>
                      <a:pt x="2" y="1"/>
                      <a:pt x="2" y="1"/>
                    </a:cubicBezTo>
                    <a:cubicBezTo>
                      <a:pt x="2" y="1"/>
                      <a:pt x="2" y="1"/>
                      <a:pt x="2" y="1"/>
                    </a:cubicBezTo>
                    <a:cubicBezTo>
                      <a:pt x="2" y="1"/>
                      <a:pt x="2" y="1"/>
                      <a:pt x="2" y="1"/>
                    </a:cubicBezTo>
                    <a:cubicBezTo>
                      <a:pt x="2" y="2"/>
                      <a:pt x="2" y="2"/>
                      <a:pt x="2" y="2"/>
                    </a:cubicBezTo>
                    <a:cubicBezTo>
                      <a:pt x="2" y="2"/>
                      <a:pt x="2" y="2"/>
                      <a:pt x="1" y="2"/>
                    </a:cubicBezTo>
                    <a:cubicBezTo>
                      <a:pt x="1" y="2"/>
                      <a:pt x="1" y="2"/>
                      <a:pt x="1" y="2"/>
                    </a:cubicBezTo>
                    <a:cubicBezTo>
                      <a:pt x="1" y="2"/>
                      <a:pt x="1" y="2"/>
                      <a:pt x="1" y="2"/>
                    </a:cubicBezTo>
                    <a:cubicBezTo>
                      <a:pt x="1" y="3"/>
                      <a:pt x="1" y="3"/>
                      <a:pt x="1"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03" name="Freeform 413"/>
              <p:cNvSpPr/>
              <p:nvPr/>
            </p:nvSpPr>
            <p:spPr bwMode="auto">
              <a:xfrm>
                <a:off x="4475163" y="2127077"/>
                <a:ext cx="134938" cy="136525"/>
              </a:xfrm>
              <a:custGeom>
                <a:avLst/>
                <a:gdLst>
                  <a:gd name="T0" fmla="*/ 29 w 49"/>
                  <a:gd name="T1" fmla="*/ 0 h 50"/>
                  <a:gd name="T2" fmla="*/ 37 w 49"/>
                  <a:gd name="T3" fmla="*/ 6 h 50"/>
                  <a:gd name="T4" fmla="*/ 42 w 49"/>
                  <a:gd name="T5" fmla="*/ 9 h 50"/>
                  <a:gd name="T6" fmla="*/ 44 w 49"/>
                  <a:gd name="T7" fmla="*/ 11 h 50"/>
                  <a:gd name="T8" fmla="*/ 49 w 49"/>
                  <a:gd name="T9" fmla="*/ 12 h 50"/>
                  <a:gd name="T10" fmla="*/ 47 w 49"/>
                  <a:gd name="T11" fmla="*/ 21 h 50"/>
                  <a:gd name="T12" fmla="*/ 42 w 49"/>
                  <a:gd name="T13" fmla="*/ 29 h 50"/>
                  <a:gd name="T14" fmla="*/ 45 w 49"/>
                  <a:gd name="T15" fmla="*/ 33 h 50"/>
                  <a:gd name="T16" fmla="*/ 45 w 49"/>
                  <a:gd name="T17" fmla="*/ 36 h 50"/>
                  <a:gd name="T18" fmla="*/ 45 w 49"/>
                  <a:gd name="T19" fmla="*/ 39 h 50"/>
                  <a:gd name="T20" fmla="*/ 47 w 49"/>
                  <a:gd name="T21" fmla="*/ 41 h 50"/>
                  <a:gd name="T22" fmla="*/ 43 w 49"/>
                  <a:gd name="T23" fmla="*/ 45 h 50"/>
                  <a:gd name="T24" fmla="*/ 38 w 49"/>
                  <a:gd name="T25" fmla="*/ 44 h 50"/>
                  <a:gd name="T26" fmla="*/ 30 w 49"/>
                  <a:gd name="T27" fmla="*/ 49 h 50"/>
                  <a:gd name="T28" fmla="*/ 21 w 49"/>
                  <a:gd name="T29" fmla="*/ 48 h 50"/>
                  <a:gd name="T30" fmla="*/ 11 w 49"/>
                  <a:gd name="T31" fmla="*/ 44 h 50"/>
                  <a:gd name="T32" fmla="*/ 14 w 49"/>
                  <a:gd name="T33" fmla="*/ 32 h 50"/>
                  <a:gd name="T34" fmla="*/ 16 w 49"/>
                  <a:gd name="T35" fmla="*/ 34 h 50"/>
                  <a:gd name="T36" fmla="*/ 14 w 49"/>
                  <a:gd name="T37" fmla="*/ 28 h 50"/>
                  <a:gd name="T38" fmla="*/ 10 w 49"/>
                  <a:gd name="T39" fmla="*/ 23 h 50"/>
                  <a:gd name="T40" fmla="*/ 11 w 49"/>
                  <a:gd name="T41" fmla="*/ 23 h 50"/>
                  <a:gd name="T42" fmla="*/ 0 w 49"/>
                  <a:gd name="T43" fmla="*/ 18 h 50"/>
                  <a:gd name="T44" fmla="*/ 1 w 49"/>
                  <a:gd name="T45" fmla="*/ 18 h 50"/>
                  <a:gd name="T46" fmla="*/ 1 w 49"/>
                  <a:gd name="T47" fmla="*/ 16 h 50"/>
                  <a:gd name="T48" fmla="*/ 0 w 49"/>
                  <a:gd name="T49" fmla="*/ 16 h 50"/>
                  <a:gd name="T50" fmla="*/ 12 w 49"/>
                  <a:gd name="T51" fmla="*/ 15 h 50"/>
                  <a:gd name="T52" fmla="*/ 11 w 49"/>
                  <a:gd name="T53" fmla="*/ 8 h 50"/>
                  <a:gd name="T54" fmla="*/ 14 w 49"/>
                  <a:gd name="T55" fmla="*/ 10 h 50"/>
                  <a:gd name="T56" fmla="*/ 20 w 49"/>
                  <a:gd name="T57" fmla="*/ 10 h 50"/>
                  <a:gd name="T58" fmla="*/ 19 w 49"/>
                  <a:gd name="T59" fmla="*/ 10 h 50"/>
                  <a:gd name="T60" fmla="*/ 25 w 49"/>
                  <a:gd name="T61" fmla="*/ 5 h 50"/>
                  <a:gd name="T62" fmla="*/ 29 w 49"/>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50">
                    <a:moveTo>
                      <a:pt x="29" y="0"/>
                    </a:moveTo>
                    <a:cubicBezTo>
                      <a:pt x="29" y="2"/>
                      <a:pt x="35" y="7"/>
                      <a:pt x="37" y="6"/>
                    </a:cubicBezTo>
                    <a:cubicBezTo>
                      <a:pt x="36" y="9"/>
                      <a:pt x="40" y="8"/>
                      <a:pt x="42" y="9"/>
                    </a:cubicBezTo>
                    <a:cubicBezTo>
                      <a:pt x="43" y="9"/>
                      <a:pt x="43" y="11"/>
                      <a:pt x="44" y="11"/>
                    </a:cubicBezTo>
                    <a:cubicBezTo>
                      <a:pt x="46" y="12"/>
                      <a:pt x="48" y="12"/>
                      <a:pt x="49" y="12"/>
                    </a:cubicBezTo>
                    <a:cubicBezTo>
                      <a:pt x="49" y="13"/>
                      <a:pt x="47" y="20"/>
                      <a:pt x="47" y="21"/>
                    </a:cubicBezTo>
                    <a:cubicBezTo>
                      <a:pt x="44" y="21"/>
                      <a:pt x="41" y="26"/>
                      <a:pt x="42" y="29"/>
                    </a:cubicBezTo>
                    <a:cubicBezTo>
                      <a:pt x="45" y="24"/>
                      <a:pt x="45" y="32"/>
                      <a:pt x="45" y="33"/>
                    </a:cubicBezTo>
                    <a:cubicBezTo>
                      <a:pt x="46" y="34"/>
                      <a:pt x="45" y="35"/>
                      <a:pt x="45" y="36"/>
                    </a:cubicBezTo>
                    <a:cubicBezTo>
                      <a:pt x="45" y="37"/>
                      <a:pt x="45" y="38"/>
                      <a:pt x="45" y="39"/>
                    </a:cubicBezTo>
                    <a:cubicBezTo>
                      <a:pt x="46" y="41"/>
                      <a:pt x="47" y="39"/>
                      <a:pt x="47" y="41"/>
                    </a:cubicBezTo>
                    <a:cubicBezTo>
                      <a:pt x="48" y="43"/>
                      <a:pt x="45" y="44"/>
                      <a:pt x="43" y="45"/>
                    </a:cubicBezTo>
                    <a:cubicBezTo>
                      <a:pt x="41" y="47"/>
                      <a:pt x="40" y="45"/>
                      <a:pt x="38" y="44"/>
                    </a:cubicBezTo>
                    <a:cubicBezTo>
                      <a:pt x="34" y="43"/>
                      <a:pt x="29" y="44"/>
                      <a:pt x="30" y="49"/>
                    </a:cubicBezTo>
                    <a:cubicBezTo>
                      <a:pt x="28" y="50"/>
                      <a:pt x="23" y="47"/>
                      <a:pt x="21" y="48"/>
                    </a:cubicBezTo>
                    <a:cubicBezTo>
                      <a:pt x="17" y="49"/>
                      <a:pt x="14" y="46"/>
                      <a:pt x="11" y="44"/>
                    </a:cubicBezTo>
                    <a:cubicBezTo>
                      <a:pt x="15" y="42"/>
                      <a:pt x="14" y="36"/>
                      <a:pt x="14" y="32"/>
                    </a:cubicBezTo>
                    <a:cubicBezTo>
                      <a:pt x="15" y="33"/>
                      <a:pt x="15" y="33"/>
                      <a:pt x="16" y="34"/>
                    </a:cubicBezTo>
                    <a:cubicBezTo>
                      <a:pt x="14" y="32"/>
                      <a:pt x="15" y="30"/>
                      <a:pt x="14" y="28"/>
                    </a:cubicBezTo>
                    <a:cubicBezTo>
                      <a:pt x="12" y="26"/>
                      <a:pt x="10" y="27"/>
                      <a:pt x="10" y="23"/>
                    </a:cubicBezTo>
                    <a:cubicBezTo>
                      <a:pt x="10" y="23"/>
                      <a:pt x="11" y="23"/>
                      <a:pt x="11" y="23"/>
                    </a:cubicBezTo>
                    <a:cubicBezTo>
                      <a:pt x="10" y="23"/>
                      <a:pt x="1" y="19"/>
                      <a:pt x="0" y="18"/>
                    </a:cubicBezTo>
                    <a:cubicBezTo>
                      <a:pt x="0" y="18"/>
                      <a:pt x="1" y="18"/>
                      <a:pt x="1" y="18"/>
                    </a:cubicBezTo>
                    <a:cubicBezTo>
                      <a:pt x="1" y="16"/>
                      <a:pt x="0" y="18"/>
                      <a:pt x="1" y="16"/>
                    </a:cubicBezTo>
                    <a:cubicBezTo>
                      <a:pt x="1" y="16"/>
                      <a:pt x="0" y="16"/>
                      <a:pt x="0" y="16"/>
                    </a:cubicBezTo>
                    <a:cubicBezTo>
                      <a:pt x="0" y="12"/>
                      <a:pt x="10" y="15"/>
                      <a:pt x="12" y="15"/>
                    </a:cubicBezTo>
                    <a:cubicBezTo>
                      <a:pt x="12" y="13"/>
                      <a:pt x="12" y="10"/>
                      <a:pt x="11" y="8"/>
                    </a:cubicBezTo>
                    <a:cubicBezTo>
                      <a:pt x="14" y="8"/>
                      <a:pt x="13" y="10"/>
                      <a:pt x="14" y="10"/>
                    </a:cubicBezTo>
                    <a:cubicBezTo>
                      <a:pt x="16" y="11"/>
                      <a:pt x="18" y="10"/>
                      <a:pt x="20" y="10"/>
                    </a:cubicBezTo>
                    <a:cubicBezTo>
                      <a:pt x="20" y="10"/>
                      <a:pt x="19" y="10"/>
                      <a:pt x="19" y="10"/>
                    </a:cubicBezTo>
                    <a:cubicBezTo>
                      <a:pt x="19" y="6"/>
                      <a:pt x="23" y="7"/>
                      <a:pt x="25" y="5"/>
                    </a:cubicBezTo>
                    <a:cubicBezTo>
                      <a:pt x="27" y="1"/>
                      <a:pt x="24" y="1"/>
                      <a:pt x="29"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04" name="Freeform 414"/>
              <p:cNvSpPr>
                <a:spLocks noEditPoints="1"/>
              </p:cNvSpPr>
              <p:nvPr/>
            </p:nvSpPr>
            <p:spPr bwMode="auto">
              <a:xfrm>
                <a:off x="4470401" y="2120727"/>
                <a:ext cx="144463" cy="142875"/>
              </a:xfrm>
              <a:custGeom>
                <a:avLst/>
                <a:gdLst>
                  <a:gd name="T0" fmla="*/ 23 w 53"/>
                  <a:gd name="T1" fmla="*/ 51 h 52"/>
                  <a:gd name="T2" fmla="*/ 11 w 53"/>
                  <a:gd name="T3" fmla="*/ 46 h 52"/>
                  <a:gd name="T4" fmla="*/ 15 w 53"/>
                  <a:gd name="T5" fmla="*/ 34 h 52"/>
                  <a:gd name="T6" fmla="*/ 15 w 53"/>
                  <a:gd name="T7" fmla="*/ 31 h 52"/>
                  <a:gd name="T8" fmla="*/ 1 w 53"/>
                  <a:gd name="T9" fmla="*/ 20 h 52"/>
                  <a:gd name="T10" fmla="*/ 0 w 53"/>
                  <a:gd name="T11" fmla="*/ 19 h 52"/>
                  <a:gd name="T12" fmla="*/ 1 w 53"/>
                  <a:gd name="T13" fmla="*/ 18 h 52"/>
                  <a:gd name="T14" fmla="*/ 13 w 53"/>
                  <a:gd name="T15" fmla="*/ 16 h 52"/>
                  <a:gd name="T16" fmla="*/ 12 w 53"/>
                  <a:gd name="T17" fmla="*/ 9 h 52"/>
                  <a:gd name="T18" fmla="*/ 16 w 53"/>
                  <a:gd name="T19" fmla="*/ 11 h 52"/>
                  <a:gd name="T20" fmla="*/ 26 w 53"/>
                  <a:gd name="T21" fmla="*/ 7 h 52"/>
                  <a:gd name="T22" fmla="*/ 32 w 53"/>
                  <a:gd name="T23" fmla="*/ 0 h 52"/>
                  <a:gd name="T24" fmla="*/ 39 w 53"/>
                  <a:gd name="T25" fmla="*/ 7 h 52"/>
                  <a:gd name="T26" fmla="*/ 40 w 53"/>
                  <a:gd name="T27" fmla="*/ 8 h 52"/>
                  <a:gd name="T28" fmla="*/ 45 w 53"/>
                  <a:gd name="T29" fmla="*/ 10 h 52"/>
                  <a:gd name="T30" fmla="*/ 53 w 53"/>
                  <a:gd name="T31" fmla="*/ 14 h 52"/>
                  <a:gd name="T32" fmla="*/ 49 w 53"/>
                  <a:gd name="T33" fmla="*/ 23 h 52"/>
                  <a:gd name="T34" fmla="*/ 48 w 53"/>
                  <a:gd name="T35" fmla="*/ 33 h 52"/>
                  <a:gd name="T36" fmla="*/ 48 w 53"/>
                  <a:gd name="T37" fmla="*/ 38 h 52"/>
                  <a:gd name="T38" fmla="*/ 49 w 53"/>
                  <a:gd name="T39" fmla="*/ 41 h 52"/>
                  <a:gd name="T40" fmla="*/ 46 w 53"/>
                  <a:gd name="T41" fmla="*/ 48 h 52"/>
                  <a:gd name="T42" fmla="*/ 34 w 53"/>
                  <a:gd name="T43" fmla="*/ 48 h 52"/>
                  <a:gd name="T44" fmla="*/ 32 w 53"/>
                  <a:gd name="T45" fmla="*/ 52 h 52"/>
                  <a:gd name="T46" fmla="*/ 31 w 53"/>
                  <a:gd name="T47" fmla="*/ 50 h 52"/>
                  <a:gd name="T48" fmla="*/ 42 w 53"/>
                  <a:gd name="T49" fmla="*/ 46 h 52"/>
                  <a:gd name="T50" fmla="*/ 46 w 53"/>
                  <a:gd name="T51" fmla="*/ 45 h 52"/>
                  <a:gd name="T52" fmla="*/ 48 w 53"/>
                  <a:gd name="T53" fmla="*/ 43 h 52"/>
                  <a:gd name="T54" fmla="*/ 46 w 53"/>
                  <a:gd name="T55" fmla="*/ 38 h 52"/>
                  <a:gd name="T56" fmla="*/ 46 w 53"/>
                  <a:gd name="T57" fmla="*/ 34 h 52"/>
                  <a:gd name="T58" fmla="*/ 43 w 53"/>
                  <a:gd name="T59" fmla="*/ 33 h 52"/>
                  <a:gd name="T60" fmla="*/ 49 w 53"/>
                  <a:gd name="T61" fmla="*/ 17 h 52"/>
                  <a:gd name="T62" fmla="*/ 44 w 53"/>
                  <a:gd name="T63" fmla="*/ 13 h 52"/>
                  <a:gd name="T64" fmla="*/ 39 w 53"/>
                  <a:gd name="T65" fmla="*/ 10 h 52"/>
                  <a:gd name="T66" fmla="*/ 30 w 53"/>
                  <a:gd name="T67" fmla="*/ 3 h 52"/>
                  <a:gd name="T68" fmla="*/ 24 w 53"/>
                  <a:gd name="T69" fmla="*/ 10 h 52"/>
                  <a:gd name="T70" fmla="*/ 22 w 53"/>
                  <a:gd name="T71" fmla="*/ 13 h 52"/>
                  <a:gd name="T72" fmla="*/ 14 w 53"/>
                  <a:gd name="T73" fmla="*/ 12 h 52"/>
                  <a:gd name="T74" fmla="*/ 14 w 53"/>
                  <a:gd name="T75" fmla="*/ 18 h 52"/>
                  <a:gd name="T76" fmla="*/ 4 w 53"/>
                  <a:gd name="T77" fmla="*/ 19 h 52"/>
                  <a:gd name="T78" fmla="*/ 4 w 53"/>
                  <a:gd name="T79" fmla="*/ 20 h 52"/>
                  <a:gd name="T80" fmla="*/ 13 w 53"/>
                  <a:gd name="T81" fmla="*/ 26 h 52"/>
                  <a:gd name="T82" fmla="*/ 17 w 53"/>
                  <a:gd name="T83" fmla="*/ 32 h 52"/>
                  <a:gd name="T84" fmla="*/ 17 w 53"/>
                  <a:gd name="T85" fmla="*/ 36 h 52"/>
                  <a:gd name="T86" fmla="*/ 22 w 53"/>
                  <a:gd name="T8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2">
                    <a:moveTo>
                      <a:pt x="32" y="52"/>
                    </a:moveTo>
                    <a:cubicBezTo>
                      <a:pt x="31" y="52"/>
                      <a:pt x="29" y="52"/>
                      <a:pt x="28" y="52"/>
                    </a:cubicBezTo>
                    <a:cubicBezTo>
                      <a:pt x="26" y="51"/>
                      <a:pt x="24" y="51"/>
                      <a:pt x="23" y="51"/>
                    </a:cubicBezTo>
                    <a:cubicBezTo>
                      <a:pt x="22" y="51"/>
                      <a:pt x="22" y="51"/>
                      <a:pt x="21" y="51"/>
                    </a:cubicBezTo>
                    <a:cubicBezTo>
                      <a:pt x="18" y="51"/>
                      <a:pt x="16" y="49"/>
                      <a:pt x="13" y="48"/>
                    </a:cubicBezTo>
                    <a:cubicBezTo>
                      <a:pt x="11" y="46"/>
                      <a:pt x="11" y="46"/>
                      <a:pt x="11" y="46"/>
                    </a:cubicBezTo>
                    <a:cubicBezTo>
                      <a:pt x="13" y="45"/>
                      <a:pt x="13" y="45"/>
                      <a:pt x="13" y="45"/>
                    </a:cubicBezTo>
                    <a:cubicBezTo>
                      <a:pt x="15" y="44"/>
                      <a:pt x="15" y="41"/>
                      <a:pt x="15" y="38"/>
                    </a:cubicBezTo>
                    <a:cubicBezTo>
                      <a:pt x="15" y="36"/>
                      <a:pt x="15" y="35"/>
                      <a:pt x="15" y="34"/>
                    </a:cubicBezTo>
                    <a:cubicBezTo>
                      <a:pt x="16" y="34"/>
                      <a:pt x="16" y="34"/>
                      <a:pt x="16" y="34"/>
                    </a:cubicBezTo>
                    <a:cubicBezTo>
                      <a:pt x="16" y="33"/>
                      <a:pt x="15" y="33"/>
                      <a:pt x="15" y="33"/>
                    </a:cubicBezTo>
                    <a:cubicBezTo>
                      <a:pt x="15" y="32"/>
                      <a:pt x="15" y="31"/>
                      <a:pt x="15" y="31"/>
                    </a:cubicBezTo>
                    <a:cubicBezTo>
                      <a:pt x="15" y="30"/>
                      <a:pt x="14" y="30"/>
                      <a:pt x="13" y="29"/>
                    </a:cubicBezTo>
                    <a:cubicBezTo>
                      <a:pt x="12" y="29"/>
                      <a:pt x="11" y="28"/>
                      <a:pt x="11" y="25"/>
                    </a:cubicBezTo>
                    <a:cubicBezTo>
                      <a:pt x="7" y="24"/>
                      <a:pt x="2" y="22"/>
                      <a:pt x="1" y="20"/>
                    </a:cubicBezTo>
                    <a:cubicBezTo>
                      <a:pt x="1" y="20"/>
                      <a:pt x="1" y="20"/>
                      <a:pt x="1" y="20"/>
                    </a:cubicBezTo>
                    <a:cubicBezTo>
                      <a:pt x="0" y="20"/>
                      <a:pt x="0" y="20"/>
                      <a:pt x="0" y="20"/>
                    </a:cubicBezTo>
                    <a:cubicBezTo>
                      <a:pt x="0" y="19"/>
                      <a:pt x="0" y="19"/>
                      <a:pt x="0" y="19"/>
                    </a:cubicBezTo>
                    <a:cubicBezTo>
                      <a:pt x="0" y="19"/>
                      <a:pt x="0" y="19"/>
                      <a:pt x="0" y="19"/>
                    </a:cubicBezTo>
                    <a:cubicBezTo>
                      <a:pt x="0" y="19"/>
                      <a:pt x="0" y="19"/>
                      <a:pt x="0" y="19"/>
                    </a:cubicBezTo>
                    <a:cubicBezTo>
                      <a:pt x="1" y="18"/>
                      <a:pt x="1" y="18"/>
                      <a:pt x="1" y="18"/>
                    </a:cubicBezTo>
                    <a:cubicBezTo>
                      <a:pt x="1" y="16"/>
                      <a:pt x="3" y="15"/>
                      <a:pt x="6" y="15"/>
                    </a:cubicBezTo>
                    <a:cubicBezTo>
                      <a:pt x="8" y="15"/>
                      <a:pt x="10" y="15"/>
                      <a:pt x="11" y="16"/>
                    </a:cubicBezTo>
                    <a:cubicBezTo>
                      <a:pt x="12" y="16"/>
                      <a:pt x="13" y="16"/>
                      <a:pt x="13" y="16"/>
                    </a:cubicBezTo>
                    <a:cubicBezTo>
                      <a:pt x="13" y="15"/>
                      <a:pt x="13" y="15"/>
                      <a:pt x="13" y="15"/>
                    </a:cubicBezTo>
                    <a:cubicBezTo>
                      <a:pt x="13" y="14"/>
                      <a:pt x="12" y="12"/>
                      <a:pt x="12" y="10"/>
                    </a:cubicBezTo>
                    <a:cubicBezTo>
                      <a:pt x="12" y="9"/>
                      <a:pt x="12" y="9"/>
                      <a:pt x="12" y="9"/>
                    </a:cubicBezTo>
                    <a:cubicBezTo>
                      <a:pt x="13" y="9"/>
                      <a:pt x="13" y="9"/>
                      <a:pt x="13" y="9"/>
                    </a:cubicBezTo>
                    <a:cubicBezTo>
                      <a:pt x="15" y="9"/>
                      <a:pt x="16" y="10"/>
                      <a:pt x="16" y="11"/>
                    </a:cubicBezTo>
                    <a:cubicBezTo>
                      <a:pt x="16" y="11"/>
                      <a:pt x="16" y="11"/>
                      <a:pt x="16" y="11"/>
                    </a:cubicBezTo>
                    <a:cubicBezTo>
                      <a:pt x="17" y="11"/>
                      <a:pt x="19" y="11"/>
                      <a:pt x="20" y="11"/>
                    </a:cubicBezTo>
                    <a:cubicBezTo>
                      <a:pt x="21" y="9"/>
                      <a:pt x="22" y="8"/>
                      <a:pt x="24" y="8"/>
                    </a:cubicBezTo>
                    <a:cubicBezTo>
                      <a:pt x="25" y="8"/>
                      <a:pt x="25" y="7"/>
                      <a:pt x="26" y="7"/>
                    </a:cubicBezTo>
                    <a:cubicBezTo>
                      <a:pt x="27" y="5"/>
                      <a:pt x="27" y="5"/>
                      <a:pt x="27" y="4"/>
                    </a:cubicBezTo>
                    <a:cubicBezTo>
                      <a:pt x="27" y="2"/>
                      <a:pt x="27" y="2"/>
                      <a:pt x="31" y="1"/>
                    </a:cubicBezTo>
                    <a:cubicBezTo>
                      <a:pt x="32" y="0"/>
                      <a:pt x="32" y="0"/>
                      <a:pt x="32" y="0"/>
                    </a:cubicBezTo>
                    <a:cubicBezTo>
                      <a:pt x="32" y="2"/>
                      <a:pt x="32" y="2"/>
                      <a:pt x="32" y="2"/>
                    </a:cubicBezTo>
                    <a:cubicBezTo>
                      <a:pt x="32" y="2"/>
                      <a:pt x="32" y="3"/>
                      <a:pt x="33" y="4"/>
                    </a:cubicBezTo>
                    <a:cubicBezTo>
                      <a:pt x="34" y="5"/>
                      <a:pt x="37" y="7"/>
                      <a:pt x="39" y="7"/>
                    </a:cubicBezTo>
                    <a:cubicBezTo>
                      <a:pt x="39" y="7"/>
                      <a:pt x="39" y="7"/>
                      <a:pt x="39" y="7"/>
                    </a:cubicBezTo>
                    <a:cubicBezTo>
                      <a:pt x="41" y="6"/>
                      <a:pt x="41" y="6"/>
                      <a:pt x="41" y="6"/>
                    </a:cubicBezTo>
                    <a:cubicBezTo>
                      <a:pt x="40" y="8"/>
                      <a:pt x="40" y="8"/>
                      <a:pt x="40" y="8"/>
                    </a:cubicBezTo>
                    <a:cubicBezTo>
                      <a:pt x="40" y="8"/>
                      <a:pt x="40" y="9"/>
                      <a:pt x="40" y="9"/>
                    </a:cubicBezTo>
                    <a:cubicBezTo>
                      <a:pt x="40" y="9"/>
                      <a:pt x="41" y="10"/>
                      <a:pt x="42" y="10"/>
                    </a:cubicBezTo>
                    <a:cubicBezTo>
                      <a:pt x="43" y="10"/>
                      <a:pt x="44" y="10"/>
                      <a:pt x="45" y="10"/>
                    </a:cubicBezTo>
                    <a:cubicBezTo>
                      <a:pt x="45" y="10"/>
                      <a:pt x="46" y="11"/>
                      <a:pt x="46" y="11"/>
                    </a:cubicBezTo>
                    <a:cubicBezTo>
                      <a:pt x="46" y="12"/>
                      <a:pt x="47" y="12"/>
                      <a:pt x="47" y="12"/>
                    </a:cubicBezTo>
                    <a:cubicBezTo>
                      <a:pt x="53" y="14"/>
                      <a:pt x="53" y="14"/>
                      <a:pt x="53" y="14"/>
                    </a:cubicBezTo>
                    <a:cubicBezTo>
                      <a:pt x="52" y="15"/>
                      <a:pt x="52" y="15"/>
                      <a:pt x="52" y="15"/>
                    </a:cubicBezTo>
                    <a:cubicBezTo>
                      <a:pt x="52" y="15"/>
                      <a:pt x="52" y="16"/>
                      <a:pt x="51" y="18"/>
                    </a:cubicBezTo>
                    <a:cubicBezTo>
                      <a:pt x="50" y="23"/>
                      <a:pt x="50" y="23"/>
                      <a:pt x="49" y="23"/>
                    </a:cubicBezTo>
                    <a:cubicBezTo>
                      <a:pt x="47" y="24"/>
                      <a:pt x="45" y="26"/>
                      <a:pt x="45" y="29"/>
                    </a:cubicBezTo>
                    <a:cubicBezTo>
                      <a:pt x="45" y="28"/>
                      <a:pt x="45" y="28"/>
                      <a:pt x="45" y="28"/>
                    </a:cubicBezTo>
                    <a:cubicBezTo>
                      <a:pt x="47" y="28"/>
                      <a:pt x="48" y="31"/>
                      <a:pt x="48" y="33"/>
                    </a:cubicBezTo>
                    <a:cubicBezTo>
                      <a:pt x="48" y="34"/>
                      <a:pt x="48" y="35"/>
                      <a:pt x="48" y="35"/>
                    </a:cubicBezTo>
                    <a:cubicBezTo>
                      <a:pt x="49" y="36"/>
                      <a:pt x="48" y="37"/>
                      <a:pt x="48" y="37"/>
                    </a:cubicBezTo>
                    <a:cubicBezTo>
                      <a:pt x="48" y="37"/>
                      <a:pt x="48" y="38"/>
                      <a:pt x="48" y="38"/>
                    </a:cubicBezTo>
                    <a:cubicBezTo>
                      <a:pt x="48" y="39"/>
                      <a:pt x="48" y="39"/>
                      <a:pt x="48" y="40"/>
                    </a:cubicBezTo>
                    <a:cubicBezTo>
                      <a:pt x="48" y="41"/>
                      <a:pt x="48" y="41"/>
                      <a:pt x="48" y="41"/>
                    </a:cubicBezTo>
                    <a:cubicBezTo>
                      <a:pt x="49" y="41"/>
                      <a:pt x="49" y="41"/>
                      <a:pt x="49" y="41"/>
                    </a:cubicBezTo>
                    <a:cubicBezTo>
                      <a:pt x="50" y="41"/>
                      <a:pt x="50" y="41"/>
                      <a:pt x="50" y="43"/>
                    </a:cubicBezTo>
                    <a:cubicBezTo>
                      <a:pt x="51" y="45"/>
                      <a:pt x="48" y="46"/>
                      <a:pt x="47" y="47"/>
                    </a:cubicBezTo>
                    <a:cubicBezTo>
                      <a:pt x="46" y="47"/>
                      <a:pt x="46" y="48"/>
                      <a:pt x="46" y="48"/>
                    </a:cubicBezTo>
                    <a:cubicBezTo>
                      <a:pt x="44" y="49"/>
                      <a:pt x="43" y="48"/>
                      <a:pt x="41" y="48"/>
                    </a:cubicBezTo>
                    <a:cubicBezTo>
                      <a:pt x="41" y="47"/>
                      <a:pt x="40" y="47"/>
                      <a:pt x="39" y="47"/>
                    </a:cubicBezTo>
                    <a:cubicBezTo>
                      <a:pt x="37" y="46"/>
                      <a:pt x="35" y="47"/>
                      <a:pt x="34" y="48"/>
                    </a:cubicBezTo>
                    <a:cubicBezTo>
                      <a:pt x="33" y="49"/>
                      <a:pt x="33" y="50"/>
                      <a:pt x="33" y="51"/>
                    </a:cubicBezTo>
                    <a:cubicBezTo>
                      <a:pt x="34" y="52"/>
                      <a:pt x="34" y="52"/>
                      <a:pt x="34" y="52"/>
                    </a:cubicBezTo>
                    <a:lnTo>
                      <a:pt x="32" y="52"/>
                    </a:lnTo>
                    <a:close/>
                    <a:moveTo>
                      <a:pt x="24" y="49"/>
                    </a:moveTo>
                    <a:cubicBezTo>
                      <a:pt x="25" y="49"/>
                      <a:pt x="27" y="49"/>
                      <a:pt x="28" y="50"/>
                    </a:cubicBezTo>
                    <a:cubicBezTo>
                      <a:pt x="29" y="50"/>
                      <a:pt x="30" y="50"/>
                      <a:pt x="31" y="50"/>
                    </a:cubicBezTo>
                    <a:cubicBezTo>
                      <a:pt x="31" y="49"/>
                      <a:pt x="32" y="47"/>
                      <a:pt x="32" y="47"/>
                    </a:cubicBezTo>
                    <a:cubicBezTo>
                      <a:pt x="34" y="45"/>
                      <a:pt x="37" y="44"/>
                      <a:pt x="40" y="45"/>
                    </a:cubicBezTo>
                    <a:cubicBezTo>
                      <a:pt x="41" y="45"/>
                      <a:pt x="41" y="46"/>
                      <a:pt x="42" y="46"/>
                    </a:cubicBezTo>
                    <a:cubicBezTo>
                      <a:pt x="43" y="46"/>
                      <a:pt x="43" y="47"/>
                      <a:pt x="44" y="47"/>
                    </a:cubicBezTo>
                    <a:cubicBezTo>
                      <a:pt x="44" y="47"/>
                      <a:pt x="44" y="47"/>
                      <a:pt x="45" y="46"/>
                    </a:cubicBezTo>
                    <a:cubicBezTo>
                      <a:pt x="45" y="46"/>
                      <a:pt x="45" y="46"/>
                      <a:pt x="46" y="45"/>
                    </a:cubicBezTo>
                    <a:cubicBezTo>
                      <a:pt x="47" y="45"/>
                      <a:pt x="48" y="44"/>
                      <a:pt x="48" y="43"/>
                    </a:cubicBezTo>
                    <a:cubicBezTo>
                      <a:pt x="48" y="43"/>
                      <a:pt x="48" y="43"/>
                      <a:pt x="48" y="43"/>
                    </a:cubicBezTo>
                    <a:cubicBezTo>
                      <a:pt x="48" y="43"/>
                      <a:pt x="48" y="43"/>
                      <a:pt x="48" y="43"/>
                    </a:cubicBezTo>
                    <a:cubicBezTo>
                      <a:pt x="47" y="43"/>
                      <a:pt x="47" y="42"/>
                      <a:pt x="46" y="41"/>
                    </a:cubicBezTo>
                    <a:cubicBezTo>
                      <a:pt x="46" y="40"/>
                      <a:pt x="46" y="40"/>
                      <a:pt x="46" y="40"/>
                    </a:cubicBezTo>
                    <a:cubicBezTo>
                      <a:pt x="46" y="40"/>
                      <a:pt x="46" y="39"/>
                      <a:pt x="46" y="38"/>
                    </a:cubicBezTo>
                    <a:cubicBezTo>
                      <a:pt x="46" y="38"/>
                      <a:pt x="46" y="37"/>
                      <a:pt x="46" y="37"/>
                    </a:cubicBezTo>
                    <a:cubicBezTo>
                      <a:pt x="46" y="36"/>
                      <a:pt x="46" y="36"/>
                      <a:pt x="46" y="36"/>
                    </a:cubicBezTo>
                    <a:cubicBezTo>
                      <a:pt x="46" y="35"/>
                      <a:pt x="46" y="35"/>
                      <a:pt x="46" y="34"/>
                    </a:cubicBezTo>
                    <a:cubicBezTo>
                      <a:pt x="46" y="33"/>
                      <a:pt x="46" y="31"/>
                      <a:pt x="45" y="30"/>
                    </a:cubicBezTo>
                    <a:cubicBezTo>
                      <a:pt x="45" y="31"/>
                      <a:pt x="45" y="31"/>
                      <a:pt x="44" y="32"/>
                    </a:cubicBezTo>
                    <a:cubicBezTo>
                      <a:pt x="43" y="33"/>
                      <a:pt x="43" y="33"/>
                      <a:pt x="43" y="33"/>
                    </a:cubicBezTo>
                    <a:cubicBezTo>
                      <a:pt x="43" y="31"/>
                      <a:pt x="43" y="31"/>
                      <a:pt x="43" y="31"/>
                    </a:cubicBezTo>
                    <a:cubicBezTo>
                      <a:pt x="42" y="28"/>
                      <a:pt x="45" y="23"/>
                      <a:pt x="48" y="22"/>
                    </a:cubicBezTo>
                    <a:cubicBezTo>
                      <a:pt x="48" y="21"/>
                      <a:pt x="49" y="19"/>
                      <a:pt x="49" y="17"/>
                    </a:cubicBezTo>
                    <a:cubicBezTo>
                      <a:pt x="50" y="16"/>
                      <a:pt x="50" y="16"/>
                      <a:pt x="50" y="15"/>
                    </a:cubicBezTo>
                    <a:cubicBezTo>
                      <a:pt x="46" y="14"/>
                      <a:pt x="46" y="14"/>
                      <a:pt x="46" y="14"/>
                    </a:cubicBezTo>
                    <a:cubicBezTo>
                      <a:pt x="45" y="14"/>
                      <a:pt x="45" y="13"/>
                      <a:pt x="44" y="13"/>
                    </a:cubicBezTo>
                    <a:cubicBezTo>
                      <a:pt x="44" y="12"/>
                      <a:pt x="44" y="12"/>
                      <a:pt x="44" y="12"/>
                    </a:cubicBezTo>
                    <a:cubicBezTo>
                      <a:pt x="43" y="12"/>
                      <a:pt x="43" y="12"/>
                      <a:pt x="42" y="12"/>
                    </a:cubicBezTo>
                    <a:cubicBezTo>
                      <a:pt x="41" y="11"/>
                      <a:pt x="39" y="11"/>
                      <a:pt x="39" y="10"/>
                    </a:cubicBezTo>
                    <a:cubicBezTo>
                      <a:pt x="38" y="10"/>
                      <a:pt x="38" y="9"/>
                      <a:pt x="38" y="9"/>
                    </a:cubicBezTo>
                    <a:cubicBezTo>
                      <a:pt x="36" y="9"/>
                      <a:pt x="33" y="7"/>
                      <a:pt x="31" y="5"/>
                    </a:cubicBezTo>
                    <a:cubicBezTo>
                      <a:pt x="31" y="4"/>
                      <a:pt x="30" y="4"/>
                      <a:pt x="30" y="3"/>
                    </a:cubicBezTo>
                    <a:cubicBezTo>
                      <a:pt x="29" y="4"/>
                      <a:pt x="29" y="4"/>
                      <a:pt x="29" y="4"/>
                    </a:cubicBezTo>
                    <a:cubicBezTo>
                      <a:pt x="29" y="5"/>
                      <a:pt x="28" y="6"/>
                      <a:pt x="27" y="8"/>
                    </a:cubicBezTo>
                    <a:cubicBezTo>
                      <a:pt x="27" y="9"/>
                      <a:pt x="25" y="9"/>
                      <a:pt x="24" y="10"/>
                    </a:cubicBezTo>
                    <a:cubicBezTo>
                      <a:pt x="23" y="10"/>
                      <a:pt x="23" y="10"/>
                      <a:pt x="22" y="11"/>
                    </a:cubicBezTo>
                    <a:cubicBezTo>
                      <a:pt x="32" y="12"/>
                      <a:pt x="32" y="12"/>
                      <a:pt x="32" y="12"/>
                    </a:cubicBezTo>
                    <a:cubicBezTo>
                      <a:pt x="22" y="13"/>
                      <a:pt x="22" y="13"/>
                      <a:pt x="22" y="13"/>
                    </a:cubicBezTo>
                    <a:cubicBezTo>
                      <a:pt x="22" y="13"/>
                      <a:pt x="21" y="13"/>
                      <a:pt x="20" y="13"/>
                    </a:cubicBezTo>
                    <a:cubicBezTo>
                      <a:pt x="19" y="13"/>
                      <a:pt x="17" y="13"/>
                      <a:pt x="16" y="13"/>
                    </a:cubicBezTo>
                    <a:cubicBezTo>
                      <a:pt x="15" y="13"/>
                      <a:pt x="15" y="12"/>
                      <a:pt x="14" y="12"/>
                    </a:cubicBezTo>
                    <a:cubicBezTo>
                      <a:pt x="15" y="13"/>
                      <a:pt x="15" y="14"/>
                      <a:pt x="15" y="15"/>
                    </a:cubicBezTo>
                    <a:cubicBezTo>
                      <a:pt x="16" y="18"/>
                      <a:pt x="16" y="18"/>
                      <a:pt x="16" y="18"/>
                    </a:cubicBezTo>
                    <a:cubicBezTo>
                      <a:pt x="14" y="18"/>
                      <a:pt x="14" y="18"/>
                      <a:pt x="14" y="18"/>
                    </a:cubicBezTo>
                    <a:cubicBezTo>
                      <a:pt x="14" y="18"/>
                      <a:pt x="12" y="18"/>
                      <a:pt x="11" y="17"/>
                    </a:cubicBezTo>
                    <a:cubicBezTo>
                      <a:pt x="9" y="17"/>
                      <a:pt x="6" y="17"/>
                      <a:pt x="5" y="17"/>
                    </a:cubicBezTo>
                    <a:cubicBezTo>
                      <a:pt x="4" y="19"/>
                      <a:pt x="4" y="19"/>
                      <a:pt x="4" y="19"/>
                    </a:cubicBezTo>
                    <a:cubicBezTo>
                      <a:pt x="4" y="19"/>
                      <a:pt x="4" y="19"/>
                      <a:pt x="4" y="19"/>
                    </a:cubicBezTo>
                    <a:cubicBezTo>
                      <a:pt x="4" y="19"/>
                      <a:pt x="4" y="19"/>
                      <a:pt x="4" y="20"/>
                    </a:cubicBezTo>
                    <a:cubicBezTo>
                      <a:pt x="4" y="20"/>
                      <a:pt x="4" y="20"/>
                      <a:pt x="4" y="20"/>
                    </a:cubicBezTo>
                    <a:cubicBezTo>
                      <a:pt x="7" y="22"/>
                      <a:pt x="12" y="24"/>
                      <a:pt x="13" y="24"/>
                    </a:cubicBezTo>
                    <a:cubicBezTo>
                      <a:pt x="14" y="26"/>
                      <a:pt x="14" y="26"/>
                      <a:pt x="14" y="26"/>
                    </a:cubicBezTo>
                    <a:cubicBezTo>
                      <a:pt x="13" y="26"/>
                      <a:pt x="13" y="26"/>
                      <a:pt x="13" y="26"/>
                    </a:cubicBezTo>
                    <a:cubicBezTo>
                      <a:pt x="13" y="27"/>
                      <a:pt x="14" y="27"/>
                      <a:pt x="14" y="28"/>
                    </a:cubicBezTo>
                    <a:cubicBezTo>
                      <a:pt x="15" y="28"/>
                      <a:pt x="16" y="29"/>
                      <a:pt x="17" y="30"/>
                    </a:cubicBezTo>
                    <a:cubicBezTo>
                      <a:pt x="17" y="31"/>
                      <a:pt x="17" y="32"/>
                      <a:pt x="17" y="32"/>
                    </a:cubicBezTo>
                    <a:cubicBezTo>
                      <a:pt x="17" y="33"/>
                      <a:pt x="18" y="34"/>
                      <a:pt x="18" y="35"/>
                    </a:cubicBezTo>
                    <a:cubicBezTo>
                      <a:pt x="18" y="35"/>
                      <a:pt x="18" y="35"/>
                      <a:pt x="18" y="35"/>
                    </a:cubicBezTo>
                    <a:cubicBezTo>
                      <a:pt x="17" y="36"/>
                      <a:pt x="17" y="36"/>
                      <a:pt x="17" y="36"/>
                    </a:cubicBezTo>
                    <a:cubicBezTo>
                      <a:pt x="17" y="37"/>
                      <a:pt x="17" y="37"/>
                      <a:pt x="17" y="38"/>
                    </a:cubicBezTo>
                    <a:cubicBezTo>
                      <a:pt x="17" y="41"/>
                      <a:pt x="17" y="44"/>
                      <a:pt x="15" y="46"/>
                    </a:cubicBezTo>
                    <a:cubicBezTo>
                      <a:pt x="17" y="48"/>
                      <a:pt x="20" y="50"/>
                      <a:pt x="22" y="49"/>
                    </a:cubicBezTo>
                    <a:cubicBezTo>
                      <a:pt x="23" y="49"/>
                      <a:pt x="23" y="49"/>
                      <a:pt x="24" y="4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05" name="Freeform 415"/>
              <p:cNvSpPr/>
              <p:nvPr/>
            </p:nvSpPr>
            <p:spPr bwMode="auto">
              <a:xfrm>
                <a:off x="4614863" y="2252490"/>
                <a:ext cx="11113" cy="23813"/>
              </a:xfrm>
              <a:custGeom>
                <a:avLst/>
                <a:gdLst>
                  <a:gd name="T0" fmla="*/ 3 w 4"/>
                  <a:gd name="T1" fmla="*/ 0 h 9"/>
                  <a:gd name="T2" fmla="*/ 3 w 4"/>
                  <a:gd name="T3" fmla="*/ 9 h 9"/>
                  <a:gd name="T4" fmla="*/ 0 w 4"/>
                  <a:gd name="T5" fmla="*/ 3 h 9"/>
                  <a:gd name="T6" fmla="*/ 3 w 4"/>
                  <a:gd name="T7" fmla="*/ 0 h 9"/>
                </a:gdLst>
                <a:ahLst/>
                <a:cxnLst>
                  <a:cxn ang="0">
                    <a:pos x="T0" y="T1"/>
                  </a:cxn>
                  <a:cxn ang="0">
                    <a:pos x="T2" y="T3"/>
                  </a:cxn>
                  <a:cxn ang="0">
                    <a:pos x="T4" y="T5"/>
                  </a:cxn>
                  <a:cxn ang="0">
                    <a:pos x="T6" y="T7"/>
                  </a:cxn>
                </a:cxnLst>
                <a:rect l="0" t="0" r="r" b="b"/>
                <a:pathLst>
                  <a:path w="4" h="9">
                    <a:moveTo>
                      <a:pt x="3" y="0"/>
                    </a:moveTo>
                    <a:cubicBezTo>
                      <a:pt x="4" y="4"/>
                      <a:pt x="4" y="5"/>
                      <a:pt x="3" y="9"/>
                    </a:cubicBezTo>
                    <a:cubicBezTo>
                      <a:pt x="2" y="8"/>
                      <a:pt x="0" y="5"/>
                      <a:pt x="0" y="3"/>
                    </a:cubicBezTo>
                    <a:cubicBezTo>
                      <a:pt x="1" y="1"/>
                      <a:pt x="3" y="2"/>
                      <a:pt x="3"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06" name="Freeform 416"/>
              <p:cNvSpPr>
                <a:spLocks noEditPoints="1"/>
              </p:cNvSpPr>
              <p:nvPr/>
            </p:nvSpPr>
            <p:spPr bwMode="auto">
              <a:xfrm>
                <a:off x="4611688" y="2236615"/>
                <a:ext cx="17463" cy="42863"/>
              </a:xfrm>
              <a:custGeom>
                <a:avLst/>
                <a:gdLst>
                  <a:gd name="T0" fmla="*/ 5 w 6"/>
                  <a:gd name="T1" fmla="*/ 16 h 16"/>
                  <a:gd name="T2" fmla="*/ 4 w 6"/>
                  <a:gd name="T3" fmla="*/ 16 h 16"/>
                  <a:gd name="T4" fmla="*/ 1 w 6"/>
                  <a:gd name="T5" fmla="*/ 9 h 16"/>
                  <a:gd name="T6" fmla="*/ 3 w 6"/>
                  <a:gd name="T7" fmla="*/ 7 h 16"/>
                  <a:gd name="T8" fmla="*/ 3 w 6"/>
                  <a:gd name="T9" fmla="*/ 6 h 16"/>
                  <a:gd name="T10" fmla="*/ 4 w 6"/>
                  <a:gd name="T11" fmla="*/ 0 h 16"/>
                  <a:gd name="T12" fmla="*/ 5 w 6"/>
                  <a:gd name="T13" fmla="*/ 6 h 16"/>
                  <a:gd name="T14" fmla="*/ 5 w 6"/>
                  <a:gd name="T15" fmla="*/ 15 h 16"/>
                  <a:gd name="T16" fmla="*/ 5 w 6"/>
                  <a:gd name="T17" fmla="*/ 16 h 16"/>
                  <a:gd name="T18" fmla="*/ 4 w 6"/>
                  <a:gd name="T19" fmla="*/ 8 h 16"/>
                  <a:gd name="T20" fmla="*/ 3 w 6"/>
                  <a:gd name="T21" fmla="*/ 9 h 16"/>
                  <a:gd name="T22" fmla="*/ 2 w 6"/>
                  <a:gd name="T23" fmla="*/ 9 h 16"/>
                  <a:gd name="T24" fmla="*/ 4 w 6"/>
                  <a:gd name="T25" fmla="*/ 13 h 16"/>
                  <a:gd name="T26" fmla="*/ 4 w 6"/>
                  <a:gd name="T2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6">
                    <a:moveTo>
                      <a:pt x="5" y="16"/>
                    </a:moveTo>
                    <a:cubicBezTo>
                      <a:pt x="4" y="16"/>
                      <a:pt x="4" y="16"/>
                      <a:pt x="4" y="16"/>
                    </a:cubicBezTo>
                    <a:cubicBezTo>
                      <a:pt x="2" y="14"/>
                      <a:pt x="0" y="11"/>
                      <a:pt x="1" y="9"/>
                    </a:cubicBezTo>
                    <a:cubicBezTo>
                      <a:pt x="1" y="7"/>
                      <a:pt x="2" y="7"/>
                      <a:pt x="3" y="7"/>
                    </a:cubicBezTo>
                    <a:cubicBezTo>
                      <a:pt x="3" y="7"/>
                      <a:pt x="3" y="7"/>
                      <a:pt x="3" y="6"/>
                    </a:cubicBezTo>
                    <a:cubicBezTo>
                      <a:pt x="4" y="0"/>
                      <a:pt x="4" y="0"/>
                      <a:pt x="4" y="0"/>
                    </a:cubicBezTo>
                    <a:cubicBezTo>
                      <a:pt x="5" y="6"/>
                      <a:pt x="5" y="6"/>
                      <a:pt x="5" y="6"/>
                    </a:cubicBezTo>
                    <a:cubicBezTo>
                      <a:pt x="6" y="10"/>
                      <a:pt x="6" y="11"/>
                      <a:pt x="5" y="15"/>
                    </a:cubicBezTo>
                    <a:lnTo>
                      <a:pt x="5" y="16"/>
                    </a:lnTo>
                    <a:close/>
                    <a:moveTo>
                      <a:pt x="4" y="8"/>
                    </a:moveTo>
                    <a:cubicBezTo>
                      <a:pt x="4" y="9"/>
                      <a:pt x="3" y="9"/>
                      <a:pt x="3" y="9"/>
                    </a:cubicBezTo>
                    <a:cubicBezTo>
                      <a:pt x="3" y="9"/>
                      <a:pt x="3" y="9"/>
                      <a:pt x="2" y="9"/>
                    </a:cubicBezTo>
                    <a:cubicBezTo>
                      <a:pt x="2" y="10"/>
                      <a:pt x="3" y="12"/>
                      <a:pt x="4" y="13"/>
                    </a:cubicBezTo>
                    <a:cubicBezTo>
                      <a:pt x="4" y="11"/>
                      <a:pt x="4" y="10"/>
                      <a:pt x="4"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07" name="Freeform 417"/>
              <p:cNvSpPr/>
              <p:nvPr/>
            </p:nvSpPr>
            <p:spPr bwMode="auto">
              <a:xfrm>
                <a:off x="5173663" y="2312815"/>
                <a:ext cx="155575" cy="122238"/>
              </a:xfrm>
              <a:custGeom>
                <a:avLst/>
                <a:gdLst>
                  <a:gd name="T0" fmla="*/ 24 w 57"/>
                  <a:gd name="T1" fmla="*/ 7 h 45"/>
                  <a:gd name="T2" fmla="*/ 30 w 57"/>
                  <a:gd name="T3" fmla="*/ 9 h 45"/>
                  <a:gd name="T4" fmla="*/ 35 w 57"/>
                  <a:gd name="T5" fmla="*/ 9 h 45"/>
                  <a:gd name="T6" fmla="*/ 36 w 57"/>
                  <a:gd name="T7" fmla="*/ 6 h 45"/>
                  <a:gd name="T8" fmla="*/ 42 w 57"/>
                  <a:gd name="T9" fmla="*/ 2 h 45"/>
                  <a:gd name="T10" fmla="*/ 44 w 57"/>
                  <a:gd name="T11" fmla="*/ 11 h 45"/>
                  <a:gd name="T12" fmla="*/ 57 w 57"/>
                  <a:gd name="T13" fmla="*/ 7 h 45"/>
                  <a:gd name="T14" fmla="*/ 55 w 57"/>
                  <a:gd name="T15" fmla="*/ 9 h 45"/>
                  <a:gd name="T16" fmla="*/ 56 w 57"/>
                  <a:gd name="T17" fmla="*/ 9 h 45"/>
                  <a:gd name="T18" fmla="*/ 42 w 57"/>
                  <a:gd name="T19" fmla="*/ 14 h 45"/>
                  <a:gd name="T20" fmla="*/ 44 w 57"/>
                  <a:gd name="T21" fmla="*/ 17 h 45"/>
                  <a:gd name="T22" fmla="*/ 42 w 57"/>
                  <a:gd name="T23" fmla="*/ 21 h 45"/>
                  <a:gd name="T24" fmla="*/ 37 w 57"/>
                  <a:gd name="T25" fmla="*/ 23 h 45"/>
                  <a:gd name="T26" fmla="*/ 39 w 57"/>
                  <a:gd name="T27" fmla="*/ 26 h 45"/>
                  <a:gd name="T28" fmla="*/ 35 w 57"/>
                  <a:gd name="T29" fmla="*/ 28 h 45"/>
                  <a:gd name="T30" fmla="*/ 35 w 57"/>
                  <a:gd name="T31" fmla="*/ 33 h 45"/>
                  <a:gd name="T32" fmla="*/ 29 w 57"/>
                  <a:gd name="T33" fmla="*/ 36 h 45"/>
                  <a:gd name="T34" fmla="*/ 23 w 57"/>
                  <a:gd name="T35" fmla="*/ 40 h 45"/>
                  <a:gd name="T36" fmla="*/ 18 w 57"/>
                  <a:gd name="T37" fmla="*/ 44 h 45"/>
                  <a:gd name="T38" fmla="*/ 2 w 57"/>
                  <a:gd name="T39" fmla="*/ 43 h 45"/>
                  <a:gd name="T40" fmla="*/ 5 w 57"/>
                  <a:gd name="T41" fmla="*/ 36 h 45"/>
                  <a:gd name="T42" fmla="*/ 1 w 57"/>
                  <a:gd name="T43" fmla="*/ 34 h 45"/>
                  <a:gd name="T44" fmla="*/ 0 w 57"/>
                  <a:gd name="T45" fmla="*/ 29 h 45"/>
                  <a:gd name="T46" fmla="*/ 1 w 57"/>
                  <a:gd name="T47" fmla="*/ 25 h 45"/>
                  <a:gd name="T48" fmla="*/ 0 w 57"/>
                  <a:gd name="T49" fmla="*/ 23 h 45"/>
                  <a:gd name="T50" fmla="*/ 3 w 57"/>
                  <a:gd name="T51" fmla="*/ 19 h 45"/>
                  <a:gd name="T52" fmla="*/ 3 w 57"/>
                  <a:gd name="T53" fmla="*/ 15 h 45"/>
                  <a:gd name="T54" fmla="*/ 11 w 57"/>
                  <a:gd name="T55" fmla="*/ 15 h 45"/>
                  <a:gd name="T56" fmla="*/ 17 w 57"/>
                  <a:gd name="T57" fmla="*/ 9 h 45"/>
                  <a:gd name="T58" fmla="*/ 24 w 57"/>
                  <a:gd name="T5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45">
                    <a:moveTo>
                      <a:pt x="24" y="7"/>
                    </a:moveTo>
                    <a:cubicBezTo>
                      <a:pt x="26" y="7"/>
                      <a:pt x="28" y="7"/>
                      <a:pt x="30" y="9"/>
                    </a:cubicBezTo>
                    <a:cubicBezTo>
                      <a:pt x="31" y="10"/>
                      <a:pt x="33" y="6"/>
                      <a:pt x="35" y="9"/>
                    </a:cubicBezTo>
                    <a:cubicBezTo>
                      <a:pt x="35" y="8"/>
                      <a:pt x="36" y="7"/>
                      <a:pt x="36" y="6"/>
                    </a:cubicBezTo>
                    <a:cubicBezTo>
                      <a:pt x="40" y="8"/>
                      <a:pt x="39" y="0"/>
                      <a:pt x="42" y="2"/>
                    </a:cubicBezTo>
                    <a:cubicBezTo>
                      <a:pt x="44" y="4"/>
                      <a:pt x="42" y="8"/>
                      <a:pt x="44" y="11"/>
                    </a:cubicBezTo>
                    <a:cubicBezTo>
                      <a:pt x="50" y="8"/>
                      <a:pt x="51" y="7"/>
                      <a:pt x="57" y="7"/>
                    </a:cubicBezTo>
                    <a:cubicBezTo>
                      <a:pt x="56" y="8"/>
                      <a:pt x="56" y="8"/>
                      <a:pt x="55" y="9"/>
                    </a:cubicBezTo>
                    <a:cubicBezTo>
                      <a:pt x="55" y="9"/>
                      <a:pt x="56" y="9"/>
                      <a:pt x="56" y="9"/>
                    </a:cubicBezTo>
                    <a:cubicBezTo>
                      <a:pt x="53" y="10"/>
                      <a:pt x="43" y="10"/>
                      <a:pt x="42" y="14"/>
                    </a:cubicBezTo>
                    <a:cubicBezTo>
                      <a:pt x="42" y="14"/>
                      <a:pt x="44" y="16"/>
                      <a:pt x="44" y="17"/>
                    </a:cubicBezTo>
                    <a:cubicBezTo>
                      <a:pt x="44" y="18"/>
                      <a:pt x="43" y="19"/>
                      <a:pt x="42" y="21"/>
                    </a:cubicBezTo>
                    <a:cubicBezTo>
                      <a:pt x="40" y="23"/>
                      <a:pt x="42" y="23"/>
                      <a:pt x="37" y="23"/>
                    </a:cubicBezTo>
                    <a:cubicBezTo>
                      <a:pt x="38" y="24"/>
                      <a:pt x="38" y="26"/>
                      <a:pt x="39" y="26"/>
                    </a:cubicBezTo>
                    <a:cubicBezTo>
                      <a:pt x="38" y="27"/>
                      <a:pt x="36" y="27"/>
                      <a:pt x="35" y="28"/>
                    </a:cubicBezTo>
                    <a:cubicBezTo>
                      <a:pt x="35" y="29"/>
                      <a:pt x="35" y="33"/>
                      <a:pt x="35" y="33"/>
                    </a:cubicBezTo>
                    <a:cubicBezTo>
                      <a:pt x="34" y="35"/>
                      <a:pt x="28" y="33"/>
                      <a:pt x="29" y="36"/>
                    </a:cubicBezTo>
                    <a:cubicBezTo>
                      <a:pt x="26" y="36"/>
                      <a:pt x="24" y="36"/>
                      <a:pt x="23" y="40"/>
                    </a:cubicBezTo>
                    <a:cubicBezTo>
                      <a:pt x="23" y="43"/>
                      <a:pt x="22" y="43"/>
                      <a:pt x="18" y="44"/>
                    </a:cubicBezTo>
                    <a:cubicBezTo>
                      <a:pt x="13" y="45"/>
                      <a:pt x="7" y="45"/>
                      <a:pt x="2" y="43"/>
                    </a:cubicBezTo>
                    <a:cubicBezTo>
                      <a:pt x="3" y="41"/>
                      <a:pt x="6" y="38"/>
                      <a:pt x="5" y="36"/>
                    </a:cubicBezTo>
                    <a:cubicBezTo>
                      <a:pt x="4" y="35"/>
                      <a:pt x="2" y="35"/>
                      <a:pt x="1" y="34"/>
                    </a:cubicBezTo>
                    <a:cubicBezTo>
                      <a:pt x="0" y="33"/>
                      <a:pt x="1" y="30"/>
                      <a:pt x="0" y="29"/>
                    </a:cubicBezTo>
                    <a:cubicBezTo>
                      <a:pt x="0" y="27"/>
                      <a:pt x="2" y="26"/>
                      <a:pt x="1" y="25"/>
                    </a:cubicBezTo>
                    <a:cubicBezTo>
                      <a:pt x="0" y="25"/>
                      <a:pt x="0" y="24"/>
                      <a:pt x="0" y="23"/>
                    </a:cubicBezTo>
                    <a:cubicBezTo>
                      <a:pt x="0" y="23"/>
                      <a:pt x="2" y="20"/>
                      <a:pt x="3" y="19"/>
                    </a:cubicBezTo>
                    <a:cubicBezTo>
                      <a:pt x="3" y="18"/>
                      <a:pt x="3" y="16"/>
                      <a:pt x="3" y="15"/>
                    </a:cubicBezTo>
                    <a:cubicBezTo>
                      <a:pt x="3" y="18"/>
                      <a:pt x="13" y="18"/>
                      <a:pt x="11" y="15"/>
                    </a:cubicBezTo>
                    <a:cubicBezTo>
                      <a:pt x="14" y="13"/>
                      <a:pt x="16" y="13"/>
                      <a:pt x="17" y="9"/>
                    </a:cubicBezTo>
                    <a:cubicBezTo>
                      <a:pt x="18" y="7"/>
                      <a:pt x="22" y="6"/>
                      <a:pt x="24" y="7"/>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08" name="Freeform 418"/>
              <p:cNvSpPr>
                <a:spLocks noEditPoints="1"/>
              </p:cNvSpPr>
              <p:nvPr/>
            </p:nvSpPr>
            <p:spPr bwMode="auto">
              <a:xfrm>
                <a:off x="5170488" y="2315990"/>
                <a:ext cx="163513" cy="122238"/>
              </a:xfrm>
              <a:custGeom>
                <a:avLst/>
                <a:gdLst>
                  <a:gd name="T0" fmla="*/ 1 w 60"/>
                  <a:gd name="T1" fmla="*/ 42 h 45"/>
                  <a:gd name="T2" fmla="*/ 5 w 60"/>
                  <a:gd name="T3" fmla="*/ 36 h 45"/>
                  <a:gd name="T4" fmla="*/ 1 w 60"/>
                  <a:gd name="T5" fmla="*/ 29 h 45"/>
                  <a:gd name="T6" fmla="*/ 1 w 60"/>
                  <a:gd name="T7" fmla="*/ 25 h 45"/>
                  <a:gd name="T8" fmla="*/ 3 w 60"/>
                  <a:gd name="T9" fmla="*/ 18 h 45"/>
                  <a:gd name="T10" fmla="*/ 5 w 60"/>
                  <a:gd name="T11" fmla="*/ 14 h 45"/>
                  <a:gd name="T12" fmla="*/ 11 w 60"/>
                  <a:gd name="T13" fmla="*/ 15 h 45"/>
                  <a:gd name="T14" fmla="*/ 11 w 60"/>
                  <a:gd name="T15" fmla="*/ 13 h 45"/>
                  <a:gd name="T16" fmla="*/ 26 w 60"/>
                  <a:gd name="T17" fmla="*/ 5 h 45"/>
                  <a:gd name="T18" fmla="*/ 32 w 60"/>
                  <a:gd name="T19" fmla="*/ 7 h 45"/>
                  <a:gd name="T20" fmla="*/ 36 w 60"/>
                  <a:gd name="T21" fmla="*/ 5 h 45"/>
                  <a:gd name="T22" fmla="*/ 38 w 60"/>
                  <a:gd name="T23" fmla="*/ 4 h 45"/>
                  <a:gd name="T24" fmla="*/ 44 w 60"/>
                  <a:gd name="T25" fmla="*/ 0 h 45"/>
                  <a:gd name="T26" fmla="*/ 58 w 60"/>
                  <a:gd name="T27" fmla="*/ 5 h 45"/>
                  <a:gd name="T28" fmla="*/ 58 w 60"/>
                  <a:gd name="T29" fmla="*/ 7 h 45"/>
                  <a:gd name="T30" fmla="*/ 54 w 60"/>
                  <a:gd name="T31" fmla="*/ 9 h 45"/>
                  <a:gd name="T32" fmla="*/ 46 w 60"/>
                  <a:gd name="T33" fmla="*/ 16 h 45"/>
                  <a:gd name="T34" fmla="*/ 43 w 60"/>
                  <a:gd name="T35" fmla="*/ 22 h 45"/>
                  <a:gd name="T36" fmla="*/ 41 w 60"/>
                  <a:gd name="T37" fmla="*/ 25 h 45"/>
                  <a:gd name="T38" fmla="*/ 37 w 60"/>
                  <a:gd name="T39" fmla="*/ 28 h 45"/>
                  <a:gd name="T40" fmla="*/ 33 w 60"/>
                  <a:gd name="T41" fmla="*/ 34 h 45"/>
                  <a:gd name="T42" fmla="*/ 31 w 60"/>
                  <a:gd name="T43" fmla="*/ 36 h 45"/>
                  <a:gd name="T44" fmla="*/ 21 w 60"/>
                  <a:gd name="T45" fmla="*/ 44 h 45"/>
                  <a:gd name="T46" fmla="*/ 4 w 60"/>
                  <a:gd name="T47" fmla="*/ 41 h 45"/>
                  <a:gd name="T48" fmla="*/ 23 w 60"/>
                  <a:gd name="T49" fmla="*/ 38 h 45"/>
                  <a:gd name="T50" fmla="*/ 33 w 60"/>
                  <a:gd name="T51" fmla="*/ 32 h 45"/>
                  <a:gd name="T52" fmla="*/ 35 w 60"/>
                  <a:gd name="T53" fmla="*/ 27 h 45"/>
                  <a:gd name="T54" fmla="*/ 38 w 60"/>
                  <a:gd name="T55" fmla="*/ 23 h 45"/>
                  <a:gd name="T56" fmla="*/ 41 w 60"/>
                  <a:gd name="T57" fmla="*/ 21 h 45"/>
                  <a:gd name="T58" fmla="*/ 43 w 60"/>
                  <a:gd name="T59" fmla="*/ 18 h 45"/>
                  <a:gd name="T60" fmla="*/ 42 w 60"/>
                  <a:gd name="T61" fmla="*/ 13 h 45"/>
                  <a:gd name="T62" fmla="*/ 42 w 60"/>
                  <a:gd name="T63" fmla="*/ 2 h 45"/>
                  <a:gd name="T64" fmla="*/ 38 w 60"/>
                  <a:gd name="T65" fmla="*/ 6 h 45"/>
                  <a:gd name="T66" fmla="*/ 37 w 60"/>
                  <a:gd name="T67" fmla="*/ 7 h 45"/>
                  <a:gd name="T68" fmla="*/ 35 w 60"/>
                  <a:gd name="T69" fmla="*/ 8 h 45"/>
                  <a:gd name="T70" fmla="*/ 26 w 60"/>
                  <a:gd name="T71" fmla="*/ 7 h 45"/>
                  <a:gd name="T72" fmla="*/ 19 w 60"/>
                  <a:gd name="T73" fmla="*/ 9 h 45"/>
                  <a:gd name="T74" fmla="*/ 13 w 60"/>
                  <a:gd name="T75" fmla="*/ 16 h 45"/>
                  <a:gd name="T76" fmla="*/ 5 w 60"/>
                  <a:gd name="T77" fmla="*/ 16 h 45"/>
                  <a:gd name="T78" fmla="*/ 2 w 60"/>
                  <a:gd name="T79" fmla="*/ 22 h 45"/>
                  <a:gd name="T80" fmla="*/ 2 w 60"/>
                  <a:gd name="T81" fmla="*/ 28 h 45"/>
                  <a:gd name="T82" fmla="*/ 4 w 60"/>
                  <a:gd name="T8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45">
                    <a:moveTo>
                      <a:pt x="13" y="45"/>
                    </a:moveTo>
                    <a:cubicBezTo>
                      <a:pt x="10" y="45"/>
                      <a:pt x="6" y="44"/>
                      <a:pt x="2" y="43"/>
                    </a:cubicBezTo>
                    <a:cubicBezTo>
                      <a:pt x="1" y="42"/>
                      <a:pt x="1" y="42"/>
                      <a:pt x="1" y="42"/>
                    </a:cubicBezTo>
                    <a:cubicBezTo>
                      <a:pt x="2" y="41"/>
                      <a:pt x="2" y="41"/>
                      <a:pt x="2" y="41"/>
                    </a:cubicBezTo>
                    <a:cubicBezTo>
                      <a:pt x="2" y="41"/>
                      <a:pt x="2" y="41"/>
                      <a:pt x="3" y="40"/>
                    </a:cubicBezTo>
                    <a:cubicBezTo>
                      <a:pt x="4" y="39"/>
                      <a:pt x="5" y="37"/>
                      <a:pt x="5" y="36"/>
                    </a:cubicBezTo>
                    <a:cubicBezTo>
                      <a:pt x="4" y="35"/>
                      <a:pt x="4" y="35"/>
                      <a:pt x="3" y="35"/>
                    </a:cubicBezTo>
                    <a:cubicBezTo>
                      <a:pt x="2" y="34"/>
                      <a:pt x="2" y="34"/>
                      <a:pt x="1" y="33"/>
                    </a:cubicBezTo>
                    <a:cubicBezTo>
                      <a:pt x="1" y="32"/>
                      <a:pt x="1" y="31"/>
                      <a:pt x="1" y="29"/>
                    </a:cubicBezTo>
                    <a:cubicBezTo>
                      <a:pt x="1" y="29"/>
                      <a:pt x="1" y="28"/>
                      <a:pt x="0" y="28"/>
                    </a:cubicBezTo>
                    <a:cubicBezTo>
                      <a:pt x="0" y="27"/>
                      <a:pt x="1" y="26"/>
                      <a:pt x="1" y="26"/>
                    </a:cubicBezTo>
                    <a:cubicBezTo>
                      <a:pt x="1" y="26"/>
                      <a:pt x="1" y="25"/>
                      <a:pt x="1" y="25"/>
                    </a:cubicBezTo>
                    <a:cubicBezTo>
                      <a:pt x="0" y="24"/>
                      <a:pt x="0" y="23"/>
                      <a:pt x="0" y="21"/>
                    </a:cubicBezTo>
                    <a:cubicBezTo>
                      <a:pt x="0" y="21"/>
                      <a:pt x="0" y="21"/>
                      <a:pt x="1" y="20"/>
                    </a:cubicBezTo>
                    <a:cubicBezTo>
                      <a:pt x="2" y="20"/>
                      <a:pt x="3" y="18"/>
                      <a:pt x="3" y="18"/>
                    </a:cubicBezTo>
                    <a:cubicBezTo>
                      <a:pt x="3" y="17"/>
                      <a:pt x="3" y="16"/>
                      <a:pt x="3" y="15"/>
                    </a:cubicBezTo>
                    <a:cubicBezTo>
                      <a:pt x="3" y="15"/>
                      <a:pt x="3" y="14"/>
                      <a:pt x="3" y="14"/>
                    </a:cubicBezTo>
                    <a:cubicBezTo>
                      <a:pt x="5" y="14"/>
                      <a:pt x="5" y="14"/>
                      <a:pt x="5" y="14"/>
                    </a:cubicBezTo>
                    <a:cubicBezTo>
                      <a:pt x="5" y="14"/>
                      <a:pt x="5" y="14"/>
                      <a:pt x="6" y="14"/>
                    </a:cubicBezTo>
                    <a:cubicBezTo>
                      <a:pt x="6" y="15"/>
                      <a:pt x="7" y="15"/>
                      <a:pt x="9" y="15"/>
                    </a:cubicBezTo>
                    <a:cubicBezTo>
                      <a:pt x="10" y="15"/>
                      <a:pt x="11" y="15"/>
                      <a:pt x="11" y="15"/>
                    </a:cubicBezTo>
                    <a:cubicBezTo>
                      <a:pt x="11" y="15"/>
                      <a:pt x="11" y="14"/>
                      <a:pt x="11" y="14"/>
                    </a:cubicBezTo>
                    <a:cubicBezTo>
                      <a:pt x="10" y="13"/>
                      <a:pt x="10" y="13"/>
                      <a:pt x="10" y="13"/>
                    </a:cubicBezTo>
                    <a:cubicBezTo>
                      <a:pt x="11" y="13"/>
                      <a:pt x="11" y="13"/>
                      <a:pt x="11" y="13"/>
                    </a:cubicBezTo>
                    <a:cubicBezTo>
                      <a:pt x="12" y="13"/>
                      <a:pt x="12" y="12"/>
                      <a:pt x="13" y="12"/>
                    </a:cubicBezTo>
                    <a:cubicBezTo>
                      <a:pt x="15" y="11"/>
                      <a:pt x="16" y="11"/>
                      <a:pt x="17" y="8"/>
                    </a:cubicBezTo>
                    <a:cubicBezTo>
                      <a:pt x="18" y="5"/>
                      <a:pt x="23" y="4"/>
                      <a:pt x="26" y="5"/>
                    </a:cubicBezTo>
                    <a:cubicBezTo>
                      <a:pt x="26" y="5"/>
                      <a:pt x="26" y="5"/>
                      <a:pt x="27" y="5"/>
                    </a:cubicBezTo>
                    <a:cubicBezTo>
                      <a:pt x="28" y="5"/>
                      <a:pt x="30" y="6"/>
                      <a:pt x="31" y="7"/>
                    </a:cubicBezTo>
                    <a:cubicBezTo>
                      <a:pt x="31" y="7"/>
                      <a:pt x="32" y="7"/>
                      <a:pt x="32" y="7"/>
                    </a:cubicBezTo>
                    <a:cubicBezTo>
                      <a:pt x="33" y="6"/>
                      <a:pt x="34" y="6"/>
                      <a:pt x="35" y="6"/>
                    </a:cubicBezTo>
                    <a:cubicBezTo>
                      <a:pt x="35" y="6"/>
                      <a:pt x="35" y="6"/>
                      <a:pt x="35" y="6"/>
                    </a:cubicBezTo>
                    <a:cubicBezTo>
                      <a:pt x="36" y="6"/>
                      <a:pt x="36" y="5"/>
                      <a:pt x="36" y="5"/>
                    </a:cubicBezTo>
                    <a:cubicBezTo>
                      <a:pt x="36" y="3"/>
                      <a:pt x="36" y="3"/>
                      <a:pt x="36" y="3"/>
                    </a:cubicBezTo>
                    <a:cubicBezTo>
                      <a:pt x="37" y="4"/>
                      <a:pt x="37" y="4"/>
                      <a:pt x="37" y="4"/>
                    </a:cubicBezTo>
                    <a:cubicBezTo>
                      <a:pt x="38" y="4"/>
                      <a:pt x="38" y="4"/>
                      <a:pt x="38" y="4"/>
                    </a:cubicBezTo>
                    <a:cubicBezTo>
                      <a:pt x="39" y="4"/>
                      <a:pt x="39" y="4"/>
                      <a:pt x="39" y="3"/>
                    </a:cubicBezTo>
                    <a:cubicBezTo>
                      <a:pt x="40" y="1"/>
                      <a:pt x="41" y="0"/>
                      <a:pt x="42" y="0"/>
                    </a:cubicBezTo>
                    <a:cubicBezTo>
                      <a:pt x="43" y="0"/>
                      <a:pt x="43" y="0"/>
                      <a:pt x="44" y="0"/>
                    </a:cubicBezTo>
                    <a:cubicBezTo>
                      <a:pt x="45" y="1"/>
                      <a:pt x="45" y="4"/>
                      <a:pt x="45" y="5"/>
                    </a:cubicBezTo>
                    <a:cubicBezTo>
                      <a:pt x="45" y="6"/>
                      <a:pt x="45" y="7"/>
                      <a:pt x="46" y="8"/>
                    </a:cubicBezTo>
                    <a:cubicBezTo>
                      <a:pt x="51" y="6"/>
                      <a:pt x="52" y="5"/>
                      <a:pt x="58" y="5"/>
                    </a:cubicBezTo>
                    <a:cubicBezTo>
                      <a:pt x="59" y="5"/>
                      <a:pt x="59" y="5"/>
                      <a:pt x="59" y="5"/>
                    </a:cubicBezTo>
                    <a:cubicBezTo>
                      <a:pt x="59" y="7"/>
                      <a:pt x="59" y="7"/>
                      <a:pt x="59" y="7"/>
                    </a:cubicBezTo>
                    <a:cubicBezTo>
                      <a:pt x="58" y="7"/>
                      <a:pt x="58" y="7"/>
                      <a:pt x="58" y="7"/>
                    </a:cubicBezTo>
                    <a:cubicBezTo>
                      <a:pt x="60" y="8"/>
                      <a:pt x="60" y="8"/>
                      <a:pt x="60" y="8"/>
                    </a:cubicBezTo>
                    <a:cubicBezTo>
                      <a:pt x="57" y="9"/>
                      <a:pt x="57" y="9"/>
                      <a:pt x="57" y="9"/>
                    </a:cubicBezTo>
                    <a:cubicBezTo>
                      <a:pt x="56" y="9"/>
                      <a:pt x="55" y="9"/>
                      <a:pt x="54" y="9"/>
                    </a:cubicBezTo>
                    <a:cubicBezTo>
                      <a:pt x="51" y="10"/>
                      <a:pt x="45" y="10"/>
                      <a:pt x="44" y="13"/>
                    </a:cubicBezTo>
                    <a:cubicBezTo>
                      <a:pt x="44" y="13"/>
                      <a:pt x="45" y="13"/>
                      <a:pt x="45" y="13"/>
                    </a:cubicBezTo>
                    <a:cubicBezTo>
                      <a:pt x="46" y="14"/>
                      <a:pt x="46" y="15"/>
                      <a:pt x="46" y="16"/>
                    </a:cubicBezTo>
                    <a:cubicBezTo>
                      <a:pt x="46" y="17"/>
                      <a:pt x="45" y="19"/>
                      <a:pt x="44" y="20"/>
                    </a:cubicBezTo>
                    <a:cubicBezTo>
                      <a:pt x="44" y="20"/>
                      <a:pt x="44" y="20"/>
                      <a:pt x="44" y="20"/>
                    </a:cubicBezTo>
                    <a:cubicBezTo>
                      <a:pt x="43" y="21"/>
                      <a:pt x="43" y="21"/>
                      <a:pt x="43" y="22"/>
                    </a:cubicBezTo>
                    <a:cubicBezTo>
                      <a:pt x="43" y="23"/>
                      <a:pt x="42" y="23"/>
                      <a:pt x="40" y="23"/>
                    </a:cubicBezTo>
                    <a:cubicBezTo>
                      <a:pt x="40" y="23"/>
                      <a:pt x="40" y="24"/>
                      <a:pt x="40" y="24"/>
                    </a:cubicBezTo>
                    <a:cubicBezTo>
                      <a:pt x="40" y="24"/>
                      <a:pt x="41" y="25"/>
                      <a:pt x="41" y="25"/>
                    </a:cubicBezTo>
                    <a:cubicBezTo>
                      <a:pt x="42" y="26"/>
                      <a:pt x="42" y="26"/>
                      <a:pt x="42" y="26"/>
                    </a:cubicBezTo>
                    <a:cubicBezTo>
                      <a:pt x="40" y="26"/>
                      <a:pt x="40" y="26"/>
                      <a:pt x="40" y="26"/>
                    </a:cubicBezTo>
                    <a:cubicBezTo>
                      <a:pt x="39" y="27"/>
                      <a:pt x="37" y="27"/>
                      <a:pt x="37" y="28"/>
                    </a:cubicBezTo>
                    <a:cubicBezTo>
                      <a:pt x="37" y="28"/>
                      <a:pt x="37" y="30"/>
                      <a:pt x="37" y="31"/>
                    </a:cubicBezTo>
                    <a:cubicBezTo>
                      <a:pt x="37" y="33"/>
                      <a:pt x="37" y="33"/>
                      <a:pt x="37" y="33"/>
                    </a:cubicBezTo>
                    <a:cubicBezTo>
                      <a:pt x="36" y="34"/>
                      <a:pt x="34" y="34"/>
                      <a:pt x="33" y="34"/>
                    </a:cubicBezTo>
                    <a:cubicBezTo>
                      <a:pt x="32" y="34"/>
                      <a:pt x="31" y="34"/>
                      <a:pt x="31" y="34"/>
                    </a:cubicBezTo>
                    <a:cubicBezTo>
                      <a:pt x="31" y="34"/>
                      <a:pt x="31" y="34"/>
                      <a:pt x="31" y="35"/>
                    </a:cubicBezTo>
                    <a:cubicBezTo>
                      <a:pt x="31" y="36"/>
                      <a:pt x="31" y="36"/>
                      <a:pt x="31" y="36"/>
                    </a:cubicBezTo>
                    <a:cubicBezTo>
                      <a:pt x="29" y="36"/>
                      <a:pt x="29" y="36"/>
                      <a:pt x="29" y="36"/>
                    </a:cubicBezTo>
                    <a:cubicBezTo>
                      <a:pt x="26" y="36"/>
                      <a:pt x="25" y="37"/>
                      <a:pt x="25" y="39"/>
                    </a:cubicBezTo>
                    <a:cubicBezTo>
                      <a:pt x="25" y="43"/>
                      <a:pt x="24" y="43"/>
                      <a:pt x="21" y="44"/>
                    </a:cubicBezTo>
                    <a:cubicBezTo>
                      <a:pt x="21" y="44"/>
                      <a:pt x="20" y="44"/>
                      <a:pt x="20" y="44"/>
                    </a:cubicBezTo>
                    <a:cubicBezTo>
                      <a:pt x="18" y="44"/>
                      <a:pt x="16" y="45"/>
                      <a:pt x="13" y="45"/>
                    </a:cubicBezTo>
                    <a:close/>
                    <a:moveTo>
                      <a:pt x="4" y="41"/>
                    </a:moveTo>
                    <a:cubicBezTo>
                      <a:pt x="10" y="43"/>
                      <a:pt x="15" y="43"/>
                      <a:pt x="19" y="42"/>
                    </a:cubicBezTo>
                    <a:cubicBezTo>
                      <a:pt x="20" y="42"/>
                      <a:pt x="20" y="42"/>
                      <a:pt x="21" y="42"/>
                    </a:cubicBezTo>
                    <a:cubicBezTo>
                      <a:pt x="23" y="41"/>
                      <a:pt x="23" y="41"/>
                      <a:pt x="23" y="38"/>
                    </a:cubicBezTo>
                    <a:cubicBezTo>
                      <a:pt x="24" y="35"/>
                      <a:pt x="26" y="34"/>
                      <a:pt x="29" y="34"/>
                    </a:cubicBezTo>
                    <a:cubicBezTo>
                      <a:pt x="29" y="34"/>
                      <a:pt x="29" y="33"/>
                      <a:pt x="29" y="33"/>
                    </a:cubicBezTo>
                    <a:cubicBezTo>
                      <a:pt x="30" y="32"/>
                      <a:pt x="31" y="32"/>
                      <a:pt x="33" y="32"/>
                    </a:cubicBezTo>
                    <a:cubicBezTo>
                      <a:pt x="33" y="32"/>
                      <a:pt x="34" y="32"/>
                      <a:pt x="35" y="32"/>
                    </a:cubicBezTo>
                    <a:cubicBezTo>
                      <a:pt x="35" y="32"/>
                      <a:pt x="35" y="31"/>
                      <a:pt x="35" y="31"/>
                    </a:cubicBezTo>
                    <a:cubicBezTo>
                      <a:pt x="35" y="28"/>
                      <a:pt x="35" y="27"/>
                      <a:pt x="35" y="27"/>
                    </a:cubicBezTo>
                    <a:cubicBezTo>
                      <a:pt x="36" y="26"/>
                      <a:pt x="37" y="25"/>
                      <a:pt x="39" y="25"/>
                    </a:cubicBezTo>
                    <a:cubicBezTo>
                      <a:pt x="38" y="25"/>
                      <a:pt x="38" y="25"/>
                      <a:pt x="38" y="24"/>
                    </a:cubicBezTo>
                    <a:cubicBezTo>
                      <a:pt x="38" y="24"/>
                      <a:pt x="38" y="23"/>
                      <a:pt x="38" y="23"/>
                    </a:cubicBezTo>
                    <a:cubicBezTo>
                      <a:pt x="36" y="21"/>
                      <a:pt x="36" y="21"/>
                      <a:pt x="36" y="21"/>
                    </a:cubicBezTo>
                    <a:cubicBezTo>
                      <a:pt x="38" y="21"/>
                      <a:pt x="38" y="21"/>
                      <a:pt x="38" y="21"/>
                    </a:cubicBezTo>
                    <a:cubicBezTo>
                      <a:pt x="40" y="21"/>
                      <a:pt x="41" y="21"/>
                      <a:pt x="41" y="21"/>
                    </a:cubicBezTo>
                    <a:cubicBezTo>
                      <a:pt x="41" y="21"/>
                      <a:pt x="41" y="21"/>
                      <a:pt x="41" y="21"/>
                    </a:cubicBezTo>
                    <a:cubicBezTo>
                      <a:pt x="41" y="21"/>
                      <a:pt x="42" y="20"/>
                      <a:pt x="42" y="19"/>
                    </a:cubicBezTo>
                    <a:cubicBezTo>
                      <a:pt x="42" y="19"/>
                      <a:pt x="43" y="19"/>
                      <a:pt x="43" y="18"/>
                    </a:cubicBezTo>
                    <a:cubicBezTo>
                      <a:pt x="44" y="17"/>
                      <a:pt x="44" y="17"/>
                      <a:pt x="44" y="15"/>
                    </a:cubicBezTo>
                    <a:cubicBezTo>
                      <a:pt x="44" y="15"/>
                      <a:pt x="44" y="15"/>
                      <a:pt x="44" y="15"/>
                    </a:cubicBezTo>
                    <a:cubicBezTo>
                      <a:pt x="43" y="14"/>
                      <a:pt x="42" y="13"/>
                      <a:pt x="42" y="13"/>
                    </a:cubicBezTo>
                    <a:cubicBezTo>
                      <a:pt x="43" y="11"/>
                      <a:pt x="43" y="11"/>
                      <a:pt x="44" y="10"/>
                    </a:cubicBezTo>
                    <a:cubicBezTo>
                      <a:pt x="43" y="8"/>
                      <a:pt x="43" y="7"/>
                      <a:pt x="43" y="5"/>
                    </a:cubicBezTo>
                    <a:cubicBezTo>
                      <a:pt x="43" y="4"/>
                      <a:pt x="43" y="3"/>
                      <a:pt x="42" y="2"/>
                    </a:cubicBezTo>
                    <a:cubicBezTo>
                      <a:pt x="42" y="2"/>
                      <a:pt x="42" y="2"/>
                      <a:pt x="42" y="2"/>
                    </a:cubicBezTo>
                    <a:cubicBezTo>
                      <a:pt x="42" y="2"/>
                      <a:pt x="41" y="3"/>
                      <a:pt x="41" y="3"/>
                    </a:cubicBezTo>
                    <a:cubicBezTo>
                      <a:pt x="41" y="5"/>
                      <a:pt x="40" y="6"/>
                      <a:pt x="38" y="6"/>
                    </a:cubicBezTo>
                    <a:cubicBezTo>
                      <a:pt x="38" y="6"/>
                      <a:pt x="38" y="6"/>
                      <a:pt x="37" y="6"/>
                    </a:cubicBezTo>
                    <a:cubicBezTo>
                      <a:pt x="37" y="6"/>
                      <a:pt x="37" y="6"/>
                      <a:pt x="37" y="7"/>
                    </a:cubicBezTo>
                    <a:cubicBezTo>
                      <a:pt x="37" y="7"/>
                      <a:pt x="37" y="7"/>
                      <a:pt x="37" y="7"/>
                    </a:cubicBezTo>
                    <a:cubicBezTo>
                      <a:pt x="37" y="10"/>
                      <a:pt x="37" y="10"/>
                      <a:pt x="37" y="10"/>
                    </a:cubicBezTo>
                    <a:cubicBezTo>
                      <a:pt x="35" y="8"/>
                      <a:pt x="35" y="8"/>
                      <a:pt x="35" y="8"/>
                    </a:cubicBezTo>
                    <a:cubicBezTo>
                      <a:pt x="35" y="8"/>
                      <a:pt x="35" y="8"/>
                      <a:pt x="35" y="8"/>
                    </a:cubicBezTo>
                    <a:cubicBezTo>
                      <a:pt x="34" y="8"/>
                      <a:pt x="34" y="8"/>
                      <a:pt x="33" y="8"/>
                    </a:cubicBezTo>
                    <a:cubicBezTo>
                      <a:pt x="32" y="9"/>
                      <a:pt x="31" y="9"/>
                      <a:pt x="30" y="9"/>
                    </a:cubicBezTo>
                    <a:cubicBezTo>
                      <a:pt x="29" y="8"/>
                      <a:pt x="28" y="7"/>
                      <a:pt x="26" y="7"/>
                    </a:cubicBezTo>
                    <a:cubicBezTo>
                      <a:pt x="26" y="7"/>
                      <a:pt x="25" y="7"/>
                      <a:pt x="25" y="7"/>
                    </a:cubicBezTo>
                    <a:cubicBezTo>
                      <a:pt x="24" y="7"/>
                      <a:pt x="24" y="7"/>
                      <a:pt x="23" y="7"/>
                    </a:cubicBezTo>
                    <a:cubicBezTo>
                      <a:pt x="21" y="7"/>
                      <a:pt x="19" y="8"/>
                      <a:pt x="19" y="9"/>
                    </a:cubicBezTo>
                    <a:cubicBezTo>
                      <a:pt x="18" y="12"/>
                      <a:pt x="16" y="13"/>
                      <a:pt x="13" y="14"/>
                    </a:cubicBezTo>
                    <a:cubicBezTo>
                      <a:pt x="13" y="14"/>
                      <a:pt x="13" y="14"/>
                      <a:pt x="13" y="14"/>
                    </a:cubicBezTo>
                    <a:cubicBezTo>
                      <a:pt x="13" y="15"/>
                      <a:pt x="13" y="15"/>
                      <a:pt x="13" y="16"/>
                    </a:cubicBezTo>
                    <a:cubicBezTo>
                      <a:pt x="12" y="17"/>
                      <a:pt x="11" y="17"/>
                      <a:pt x="9" y="17"/>
                    </a:cubicBezTo>
                    <a:cubicBezTo>
                      <a:pt x="9" y="17"/>
                      <a:pt x="9" y="17"/>
                      <a:pt x="9" y="17"/>
                    </a:cubicBezTo>
                    <a:cubicBezTo>
                      <a:pt x="8" y="17"/>
                      <a:pt x="6" y="17"/>
                      <a:pt x="5" y="16"/>
                    </a:cubicBezTo>
                    <a:cubicBezTo>
                      <a:pt x="5" y="17"/>
                      <a:pt x="5" y="18"/>
                      <a:pt x="4" y="19"/>
                    </a:cubicBezTo>
                    <a:cubicBezTo>
                      <a:pt x="4" y="19"/>
                      <a:pt x="4" y="20"/>
                      <a:pt x="3" y="21"/>
                    </a:cubicBezTo>
                    <a:cubicBezTo>
                      <a:pt x="2" y="22"/>
                      <a:pt x="2" y="22"/>
                      <a:pt x="2" y="22"/>
                    </a:cubicBezTo>
                    <a:cubicBezTo>
                      <a:pt x="2" y="23"/>
                      <a:pt x="2" y="23"/>
                      <a:pt x="2" y="23"/>
                    </a:cubicBezTo>
                    <a:cubicBezTo>
                      <a:pt x="4" y="25"/>
                      <a:pt x="3" y="26"/>
                      <a:pt x="3" y="27"/>
                    </a:cubicBezTo>
                    <a:cubicBezTo>
                      <a:pt x="3" y="27"/>
                      <a:pt x="2" y="27"/>
                      <a:pt x="2" y="28"/>
                    </a:cubicBezTo>
                    <a:cubicBezTo>
                      <a:pt x="2" y="28"/>
                      <a:pt x="2" y="29"/>
                      <a:pt x="3" y="29"/>
                    </a:cubicBezTo>
                    <a:cubicBezTo>
                      <a:pt x="3" y="30"/>
                      <a:pt x="3" y="32"/>
                      <a:pt x="3" y="32"/>
                    </a:cubicBezTo>
                    <a:cubicBezTo>
                      <a:pt x="3" y="32"/>
                      <a:pt x="4" y="33"/>
                      <a:pt x="4" y="33"/>
                    </a:cubicBezTo>
                    <a:cubicBezTo>
                      <a:pt x="5" y="33"/>
                      <a:pt x="6" y="34"/>
                      <a:pt x="6" y="35"/>
                    </a:cubicBezTo>
                    <a:cubicBezTo>
                      <a:pt x="8" y="37"/>
                      <a:pt x="6" y="39"/>
                      <a:pt x="4" y="4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09" name="Freeform 419"/>
              <p:cNvSpPr/>
              <p:nvPr/>
            </p:nvSpPr>
            <p:spPr bwMode="auto">
              <a:xfrm>
                <a:off x="5064126" y="2471565"/>
                <a:ext cx="1588" cy="4763"/>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0" y="0"/>
                      <a:pt x="1" y="2"/>
                    </a:cubicBezTo>
                    <a:cubicBezTo>
                      <a:pt x="1" y="2"/>
                      <a:pt x="1"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10" name="Freeform 420"/>
              <p:cNvSpPr/>
              <p:nvPr/>
            </p:nvSpPr>
            <p:spPr bwMode="auto">
              <a:xfrm>
                <a:off x="5060951" y="2463627"/>
                <a:ext cx="14288" cy="19050"/>
              </a:xfrm>
              <a:custGeom>
                <a:avLst/>
                <a:gdLst>
                  <a:gd name="T0" fmla="*/ 2 w 5"/>
                  <a:gd name="T1" fmla="*/ 7 h 7"/>
                  <a:gd name="T2" fmla="*/ 1 w 5"/>
                  <a:gd name="T3" fmla="*/ 5 h 7"/>
                  <a:gd name="T4" fmla="*/ 1 w 5"/>
                  <a:gd name="T5" fmla="*/ 3 h 7"/>
                  <a:gd name="T6" fmla="*/ 2 w 5"/>
                  <a:gd name="T7" fmla="*/ 3 h 7"/>
                  <a:gd name="T8" fmla="*/ 2 w 5"/>
                  <a:gd name="T9" fmla="*/ 3 h 7"/>
                  <a:gd name="T10" fmla="*/ 5 w 5"/>
                  <a:gd name="T11" fmla="*/ 0 h 7"/>
                  <a:gd name="T12" fmla="*/ 3 w 5"/>
                  <a:gd name="T13" fmla="*/ 4 h 7"/>
                  <a:gd name="T14" fmla="*/ 3 w 5"/>
                  <a:gd name="T15" fmla="*/ 5 h 7"/>
                  <a:gd name="T16" fmla="*/ 2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2" y="7"/>
                    </a:moveTo>
                    <a:cubicBezTo>
                      <a:pt x="1" y="5"/>
                      <a:pt x="1" y="5"/>
                      <a:pt x="1" y="5"/>
                    </a:cubicBezTo>
                    <a:cubicBezTo>
                      <a:pt x="1" y="5"/>
                      <a:pt x="0" y="4"/>
                      <a:pt x="1" y="3"/>
                    </a:cubicBezTo>
                    <a:cubicBezTo>
                      <a:pt x="1" y="3"/>
                      <a:pt x="1" y="3"/>
                      <a:pt x="2" y="3"/>
                    </a:cubicBezTo>
                    <a:cubicBezTo>
                      <a:pt x="2" y="3"/>
                      <a:pt x="2" y="3"/>
                      <a:pt x="2" y="3"/>
                    </a:cubicBezTo>
                    <a:cubicBezTo>
                      <a:pt x="5" y="0"/>
                      <a:pt x="5" y="0"/>
                      <a:pt x="5" y="0"/>
                    </a:cubicBezTo>
                    <a:cubicBezTo>
                      <a:pt x="3" y="4"/>
                      <a:pt x="3" y="4"/>
                      <a:pt x="3" y="4"/>
                    </a:cubicBezTo>
                    <a:cubicBezTo>
                      <a:pt x="3" y="5"/>
                      <a:pt x="3" y="5"/>
                      <a:pt x="3" y="5"/>
                    </a:cubicBezTo>
                    <a:lnTo>
                      <a:pt x="2"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11" name="Freeform 421"/>
              <p:cNvSpPr/>
              <p:nvPr/>
            </p:nvSpPr>
            <p:spPr bwMode="auto">
              <a:xfrm>
                <a:off x="4938713" y="2328690"/>
                <a:ext cx="107950" cy="112713"/>
              </a:xfrm>
              <a:custGeom>
                <a:avLst/>
                <a:gdLst>
                  <a:gd name="T0" fmla="*/ 2 w 40"/>
                  <a:gd name="T1" fmla="*/ 26 h 41"/>
                  <a:gd name="T2" fmla="*/ 13 w 40"/>
                  <a:gd name="T3" fmla="*/ 31 h 41"/>
                  <a:gd name="T4" fmla="*/ 17 w 40"/>
                  <a:gd name="T5" fmla="*/ 33 h 41"/>
                  <a:gd name="T6" fmla="*/ 20 w 40"/>
                  <a:gd name="T7" fmla="*/ 34 h 41"/>
                  <a:gd name="T8" fmla="*/ 20 w 40"/>
                  <a:gd name="T9" fmla="*/ 38 h 41"/>
                  <a:gd name="T10" fmla="*/ 31 w 40"/>
                  <a:gd name="T11" fmla="*/ 40 h 41"/>
                  <a:gd name="T12" fmla="*/ 34 w 40"/>
                  <a:gd name="T13" fmla="*/ 36 h 41"/>
                  <a:gd name="T14" fmla="*/ 40 w 40"/>
                  <a:gd name="T15" fmla="*/ 36 h 41"/>
                  <a:gd name="T16" fmla="*/ 32 w 40"/>
                  <a:gd name="T17" fmla="*/ 23 h 41"/>
                  <a:gd name="T18" fmla="*/ 27 w 40"/>
                  <a:gd name="T19" fmla="*/ 17 h 41"/>
                  <a:gd name="T20" fmla="*/ 30 w 40"/>
                  <a:gd name="T21" fmla="*/ 9 h 41"/>
                  <a:gd name="T22" fmla="*/ 25 w 40"/>
                  <a:gd name="T23" fmla="*/ 2 h 41"/>
                  <a:gd name="T24" fmla="*/ 16 w 40"/>
                  <a:gd name="T25" fmla="*/ 2 h 41"/>
                  <a:gd name="T26" fmla="*/ 11 w 40"/>
                  <a:gd name="T27" fmla="*/ 10 h 41"/>
                  <a:gd name="T28" fmla="*/ 6 w 40"/>
                  <a:gd name="T29" fmla="*/ 18 h 41"/>
                  <a:gd name="T30" fmla="*/ 2 w 40"/>
                  <a:gd name="T3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1">
                    <a:moveTo>
                      <a:pt x="2" y="26"/>
                    </a:moveTo>
                    <a:cubicBezTo>
                      <a:pt x="6" y="27"/>
                      <a:pt x="9" y="29"/>
                      <a:pt x="13" y="31"/>
                    </a:cubicBezTo>
                    <a:cubicBezTo>
                      <a:pt x="14" y="32"/>
                      <a:pt x="16" y="32"/>
                      <a:pt x="17" y="33"/>
                    </a:cubicBezTo>
                    <a:cubicBezTo>
                      <a:pt x="18" y="34"/>
                      <a:pt x="19" y="34"/>
                      <a:pt x="20" y="34"/>
                    </a:cubicBezTo>
                    <a:cubicBezTo>
                      <a:pt x="20" y="35"/>
                      <a:pt x="19" y="37"/>
                      <a:pt x="20" y="38"/>
                    </a:cubicBezTo>
                    <a:cubicBezTo>
                      <a:pt x="23" y="41"/>
                      <a:pt x="27" y="38"/>
                      <a:pt x="31" y="40"/>
                    </a:cubicBezTo>
                    <a:cubicBezTo>
                      <a:pt x="33" y="40"/>
                      <a:pt x="33" y="36"/>
                      <a:pt x="34" y="36"/>
                    </a:cubicBezTo>
                    <a:cubicBezTo>
                      <a:pt x="36" y="35"/>
                      <a:pt x="38" y="36"/>
                      <a:pt x="40" y="36"/>
                    </a:cubicBezTo>
                    <a:cubicBezTo>
                      <a:pt x="34" y="33"/>
                      <a:pt x="37" y="27"/>
                      <a:pt x="32" y="23"/>
                    </a:cubicBezTo>
                    <a:cubicBezTo>
                      <a:pt x="30" y="22"/>
                      <a:pt x="26" y="19"/>
                      <a:pt x="27" y="17"/>
                    </a:cubicBezTo>
                    <a:cubicBezTo>
                      <a:pt x="28" y="14"/>
                      <a:pt x="30" y="12"/>
                      <a:pt x="30" y="9"/>
                    </a:cubicBezTo>
                    <a:cubicBezTo>
                      <a:pt x="27" y="8"/>
                      <a:pt x="25" y="5"/>
                      <a:pt x="25" y="2"/>
                    </a:cubicBezTo>
                    <a:cubicBezTo>
                      <a:pt x="22" y="2"/>
                      <a:pt x="19" y="0"/>
                      <a:pt x="16" y="2"/>
                    </a:cubicBezTo>
                    <a:cubicBezTo>
                      <a:pt x="13" y="4"/>
                      <a:pt x="11" y="6"/>
                      <a:pt x="11" y="10"/>
                    </a:cubicBezTo>
                    <a:cubicBezTo>
                      <a:pt x="10" y="14"/>
                      <a:pt x="10" y="15"/>
                      <a:pt x="6" y="18"/>
                    </a:cubicBezTo>
                    <a:cubicBezTo>
                      <a:pt x="1" y="21"/>
                      <a:pt x="0" y="20"/>
                      <a:pt x="2"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12" name="Freeform 422"/>
              <p:cNvSpPr>
                <a:spLocks noEditPoints="1"/>
              </p:cNvSpPr>
              <p:nvPr/>
            </p:nvSpPr>
            <p:spPr bwMode="auto">
              <a:xfrm>
                <a:off x="4935538" y="2328690"/>
                <a:ext cx="117475" cy="112713"/>
              </a:xfrm>
              <a:custGeom>
                <a:avLst/>
                <a:gdLst>
                  <a:gd name="T0" fmla="*/ 32 w 43"/>
                  <a:gd name="T1" fmla="*/ 41 h 41"/>
                  <a:gd name="T2" fmla="*/ 28 w 43"/>
                  <a:gd name="T3" fmla="*/ 40 h 41"/>
                  <a:gd name="T4" fmla="*/ 20 w 43"/>
                  <a:gd name="T5" fmla="*/ 38 h 41"/>
                  <a:gd name="T6" fmla="*/ 20 w 43"/>
                  <a:gd name="T7" fmla="*/ 35 h 41"/>
                  <a:gd name="T8" fmla="*/ 17 w 43"/>
                  <a:gd name="T9" fmla="*/ 34 h 41"/>
                  <a:gd name="T10" fmla="*/ 13 w 43"/>
                  <a:gd name="T11" fmla="*/ 32 h 41"/>
                  <a:gd name="T12" fmla="*/ 3 w 43"/>
                  <a:gd name="T13" fmla="*/ 27 h 41"/>
                  <a:gd name="T14" fmla="*/ 2 w 43"/>
                  <a:gd name="T15" fmla="*/ 26 h 41"/>
                  <a:gd name="T16" fmla="*/ 6 w 43"/>
                  <a:gd name="T17" fmla="*/ 17 h 41"/>
                  <a:gd name="T18" fmla="*/ 16 w 43"/>
                  <a:gd name="T19" fmla="*/ 2 h 41"/>
                  <a:gd name="T20" fmla="*/ 23 w 43"/>
                  <a:gd name="T21" fmla="*/ 0 h 41"/>
                  <a:gd name="T22" fmla="*/ 26 w 43"/>
                  <a:gd name="T23" fmla="*/ 1 h 41"/>
                  <a:gd name="T24" fmla="*/ 32 w 43"/>
                  <a:gd name="T25" fmla="*/ 8 h 41"/>
                  <a:gd name="T26" fmla="*/ 32 w 43"/>
                  <a:gd name="T27" fmla="*/ 9 h 41"/>
                  <a:gd name="T28" fmla="*/ 29 w 43"/>
                  <a:gd name="T29" fmla="*/ 17 h 41"/>
                  <a:gd name="T30" fmla="*/ 38 w 43"/>
                  <a:gd name="T31" fmla="*/ 29 h 41"/>
                  <a:gd name="T32" fmla="*/ 43 w 43"/>
                  <a:gd name="T33" fmla="*/ 36 h 41"/>
                  <a:gd name="T34" fmla="*/ 38 w 43"/>
                  <a:gd name="T35" fmla="*/ 37 h 41"/>
                  <a:gd name="T36" fmla="*/ 35 w 43"/>
                  <a:gd name="T37" fmla="*/ 38 h 41"/>
                  <a:gd name="T38" fmla="*/ 29 w 43"/>
                  <a:gd name="T39" fmla="*/ 38 h 41"/>
                  <a:gd name="T40" fmla="*/ 33 w 43"/>
                  <a:gd name="T41" fmla="*/ 37 h 41"/>
                  <a:gd name="T42" fmla="*/ 38 w 43"/>
                  <a:gd name="T43" fmla="*/ 35 h 41"/>
                  <a:gd name="T44" fmla="*/ 32 w 43"/>
                  <a:gd name="T45" fmla="*/ 24 h 41"/>
                  <a:gd name="T46" fmla="*/ 29 w 43"/>
                  <a:gd name="T47" fmla="*/ 12 h 41"/>
                  <a:gd name="T48" fmla="*/ 25 w 43"/>
                  <a:gd name="T49" fmla="*/ 3 h 41"/>
                  <a:gd name="T50" fmla="*/ 18 w 43"/>
                  <a:gd name="T51" fmla="*/ 3 h 41"/>
                  <a:gd name="T52" fmla="*/ 13 w 43"/>
                  <a:gd name="T53" fmla="*/ 10 h 41"/>
                  <a:gd name="T54" fmla="*/ 6 w 43"/>
                  <a:gd name="T55" fmla="*/ 19 h 41"/>
                  <a:gd name="T56" fmla="*/ 12 w 43"/>
                  <a:gd name="T57" fmla="*/ 29 h 41"/>
                  <a:gd name="T58" fmla="*/ 16 w 43"/>
                  <a:gd name="T59" fmla="*/ 31 h 41"/>
                  <a:gd name="T60" fmla="*/ 20 w 43"/>
                  <a:gd name="T61" fmla="*/ 33 h 41"/>
                  <a:gd name="T62" fmla="*/ 22 w 43"/>
                  <a:gd name="T63" fmla="*/ 36 h 41"/>
                  <a:gd name="T64" fmla="*/ 27 w 43"/>
                  <a:gd name="T65"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32" y="41"/>
                    </a:moveTo>
                    <a:cubicBezTo>
                      <a:pt x="32" y="41"/>
                      <a:pt x="32" y="41"/>
                      <a:pt x="32" y="41"/>
                    </a:cubicBezTo>
                    <a:cubicBezTo>
                      <a:pt x="31" y="40"/>
                      <a:pt x="30" y="40"/>
                      <a:pt x="29" y="40"/>
                    </a:cubicBezTo>
                    <a:cubicBezTo>
                      <a:pt x="29" y="40"/>
                      <a:pt x="28" y="40"/>
                      <a:pt x="28" y="40"/>
                    </a:cubicBezTo>
                    <a:cubicBezTo>
                      <a:pt x="27" y="40"/>
                      <a:pt x="27" y="40"/>
                      <a:pt x="26" y="40"/>
                    </a:cubicBezTo>
                    <a:cubicBezTo>
                      <a:pt x="24" y="40"/>
                      <a:pt x="22" y="40"/>
                      <a:pt x="20" y="38"/>
                    </a:cubicBezTo>
                    <a:cubicBezTo>
                      <a:pt x="20" y="38"/>
                      <a:pt x="20" y="37"/>
                      <a:pt x="20" y="36"/>
                    </a:cubicBezTo>
                    <a:cubicBezTo>
                      <a:pt x="20" y="36"/>
                      <a:pt x="20" y="35"/>
                      <a:pt x="20" y="35"/>
                    </a:cubicBezTo>
                    <a:cubicBezTo>
                      <a:pt x="20" y="35"/>
                      <a:pt x="20" y="35"/>
                      <a:pt x="20" y="35"/>
                    </a:cubicBezTo>
                    <a:cubicBezTo>
                      <a:pt x="19" y="35"/>
                      <a:pt x="18" y="35"/>
                      <a:pt x="17" y="34"/>
                    </a:cubicBezTo>
                    <a:cubicBezTo>
                      <a:pt x="17" y="33"/>
                      <a:pt x="16" y="33"/>
                      <a:pt x="15" y="32"/>
                    </a:cubicBezTo>
                    <a:cubicBezTo>
                      <a:pt x="14" y="32"/>
                      <a:pt x="14" y="32"/>
                      <a:pt x="13" y="32"/>
                    </a:cubicBezTo>
                    <a:cubicBezTo>
                      <a:pt x="12" y="31"/>
                      <a:pt x="12" y="31"/>
                      <a:pt x="11" y="30"/>
                    </a:cubicBezTo>
                    <a:cubicBezTo>
                      <a:pt x="8" y="29"/>
                      <a:pt x="6" y="28"/>
                      <a:pt x="3" y="27"/>
                    </a:cubicBezTo>
                    <a:cubicBezTo>
                      <a:pt x="2" y="27"/>
                      <a:pt x="2" y="27"/>
                      <a:pt x="2" y="27"/>
                    </a:cubicBezTo>
                    <a:cubicBezTo>
                      <a:pt x="2" y="26"/>
                      <a:pt x="2" y="26"/>
                      <a:pt x="2" y="26"/>
                    </a:cubicBezTo>
                    <a:cubicBezTo>
                      <a:pt x="0" y="21"/>
                      <a:pt x="1" y="20"/>
                      <a:pt x="5" y="18"/>
                    </a:cubicBezTo>
                    <a:cubicBezTo>
                      <a:pt x="5" y="17"/>
                      <a:pt x="6" y="17"/>
                      <a:pt x="6" y="17"/>
                    </a:cubicBezTo>
                    <a:cubicBezTo>
                      <a:pt x="10" y="15"/>
                      <a:pt x="10" y="14"/>
                      <a:pt x="11" y="10"/>
                    </a:cubicBezTo>
                    <a:cubicBezTo>
                      <a:pt x="11" y="5"/>
                      <a:pt x="13" y="4"/>
                      <a:pt x="16" y="2"/>
                    </a:cubicBezTo>
                    <a:cubicBezTo>
                      <a:pt x="17" y="1"/>
                      <a:pt x="17" y="1"/>
                      <a:pt x="17" y="1"/>
                    </a:cubicBezTo>
                    <a:cubicBezTo>
                      <a:pt x="18" y="0"/>
                      <a:pt x="21" y="0"/>
                      <a:pt x="23" y="0"/>
                    </a:cubicBezTo>
                    <a:cubicBezTo>
                      <a:pt x="24" y="1"/>
                      <a:pt x="25" y="1"/>
                      <a:pt x="25" y="1"/>
                    </a:cubicBezTo>
                    <a:cubicBezTo>
                      <a:pt x="26" y="1"/>
                      <a:pt x="26" y="1"/>
                      <a:pt x="26" y="1"/>
                    </a:cubicBezTo>
                    <a:cubicBezTo>
                      <a:pt x="27" y="2"/>
                      <a:pt x="27" y="2"/>
                      <a:pt x="27" y="2"/>
                    </a:cubicBezTo>
                    <a:cubicBezTo>
                      <a:pt x="27" y="5"/>
                      <a:pt x="29" y="7"/>
                      <a:pt x="32" y="8"/>
                    </a:cubicBezTo>
                    <a:cubicBezTo>
                      <a:pt x="33" y="8"/>
                      <a:pt x="33" y="8"/>
                      <a:pt x="33" y="8"/>
                    </a:cubicBezTo>
                    <a:cubicBezTo>
                      <a:pt x="32" y="9"/>
                      <a:pt x="32" y="9"/>
                      <a:pt x="32" y="9"/>
                    </a:cubicBezTo>
                    <a:cubicBezTo>
                      <a:pt x="32" y="11"/>
                      <a:pt x="31" y="12"/>
                      <a:pt x="31" y="13"/>
                    </a:cubicBezTo>
                    <a:cubicBezTo>
                      <a:pt x="30" y="15"/>
                      <a:pt x="29" y="16"/>
                      <a:pt x="29" y="17"/>
                    </a:cubicBezTo>
                    <a:cubicBezTo>
                      <a:pt x="29" y="18"/>
                      <a:pt x="30" y="20"/>
                      <a:pt x="33" y="22"/>
                    </a:cubicBezTo>
                    <a:cubicBezTo>
                      <a:pt x="36" y="24"/>
                      <a:pt x="37" y="27"/>
                      <a:pt x="38" y="29"/>
                    </a:cubicBezTo>
                    <a:cubicBezTo>
                      <a:pt x="38" y="32"/>
                      <a:pt x="39" y="34"/>
                      <a:pt x="41" y="35"/>
                    </a:cubicBezTo>
                    <a:cubicBezTo>
                      <a:pt x="43" y="36"/>
                      <a:pt x="43" y="36"/>
                      <a:pt x="43" y="36"/>
                    </a:cubicBezTo>
                    <a:cubicBezTo>
                      <a:pt x="41" y="37"/>
                      <a:pt x="41" y="37"/>
                      <a:pt x="41" y="37"/>
                    </a:cubicBezTo>
                    <a:cubicBezTo>
                      <a:pt x="40" y="37"/>
                      <a:pt x="39" y="37"/>
                      <a:pt x="38" y="37"/>
                    </a:cubicBezTo>
                    <a:cubicBezTo>
                      <a:pt x="37" y="37"/>
                      <a:pt x="36" y="37"/>
                      <a:pt x="36" y="37"/>
                    </a:cubicBezTo>
                    <a:cubicBezTo>
                      <a:pt x="36" y="37"/>
                      <a:pt x="35" y="38"/>
                      <a:pt x="35" y="38"/>
                    </a:cubicBezTo>
                    <a:cubicBezTo>
                      <a:pt x="34" y="39"/>
                      <a:pt x="34" y="41"/>
                      <a:pt x="32" y="41"/>
                    </a:cubicBezTo>
                    <a:close/>
                    <a:moveTo>
                      <a:pt x="29" y="38"/>
                    </a:moveTo>
                    <a:cubicBezTo>
                      <a:pt x="30" y="38"/>
                      <a:pt x="31" y="38"/>
                      <a:pt x="32" y="39"/>
                    </a:cubicBezTo>
                    <a:cubicBezTo>
                      <a:pt x="33" y="38"/>
                      <a:pt x="33" y="38"/>
                      <a:pt x="33" y="37"/>
                    </a:cubicBezTo>
                    <a:cubicBezTo>
                      <a:pt x="34" y="36"/>
                      <a:pt x="34" y="35"/>
                      <a:pt x="35" y="35"/>
                    </a:cubicBezTo>
                    <a:cubicBezTo>
                      <a:pt x="36" y="35"/>
                      <a:pt x="37" y="35"/>
                      <a:pt x="38" y="35"/>
                    </a:cubicBezTo>
                    <a:cubicBezTo>
                      <a:pt x="37" y="33"/>
                      <a:pt x="36" y="31"/>
                      <a:pt x="36" y="30"/>
                    </a:cubicBezTo>
                    <a:cubicBezTo>
                      <a:pt x="35" y="28"/>
                      <a:pt x="35" y="26"/>
                      <a:pt x="32" y="24"/>
                    </a:cubicBezTo>
                    <a:cubicBezTo>
                      <a:pt x="30" y="23"/>
                      <a:pt x="26" y="20"/>
                      <a:pt x="27" y="17"/>
                    </a:cubicBezTo>
                    <a:cubicBezTo>
                      <a:pt x="28" y="15"/>
                      <a:pt x="28" y="14"/>
                      <a:pt x="29" y="12"/>
                    </a:cubicBezTo>
                    <a:cubicBezTo>
                      <a:pt x="29" y="11"/>
                      <a:pt x="30" y="10"/>
                      <a:pt x="30" y="9"/>
                    </a:cubicBezTo>
                    <a:cubicBezTo>
                      <a:pt x="27" y="8"/>
                      <a:pt x="25" y="6"/>
                      <a:pt x="25" y="3"/>
                    </a:cubicBezTo>
                    <a:cubicBezTo>
                      <a:pt x="24" y="3"/>
                      <a:pt x="23" y="2"/>
                      <a:pt x="22" y="2"/>
                    </a:cubicBezTo>
                    <a:cubicBezTo>
                      <a:pt x="21" y="2"/>
                      <a:pt x="19" y="2"/>
                      <a:pt x="18" y="3"/>
                    </a:cubicBezTo>
                    <a:cubicBezTo>
                      <a:pt x="17" y="3"/>
                      <a:pt x="17" y="3"/>
                      <a:pt x="17" y="3"/>
                    </a:cubicBezTo>
                    <a:cubicBezTo>
                      <a:pt x="14" y="5"/>
                      <a:pt x="13" y="6"/>
                      <a:pt x="13" y="10"/>
                    </a:cubicBezTo>
                    <a:cubicBezTo>
                      <a:pt x="12" y="15"/>
                      <a:pt x="12" y="16"/>
                      <a:pt x="7" y="19"/>
                    </a:cubicBezTo>
                    <a:cubicBezTo>
                      <a:pt x="7" y="19"/>
                      <a:pt x="6" y="19"/>
                      <a:pt x="6" y="19"/>
                    </a:cubicBezTo>
                    <a:cubicBezTo>
                      <a:pt x="3" y="21"/>
                      <a:pt x="3" y="21"/>
                      <a:pt x="4" y="25"/>
                    </a:cubicBezTo>
                    <a:cubicBezTo>
                      <a:pt x="7" y="26"/>
                      <a:pt x="9" y="27"/>
                      <a:pt x="12" y="29"/>
                    </a:cubicBezTo>
                    <a:cubicBezTo>
                      <a:pt x="13" y="29"/>
                      <a:pt x="13" y="29"/>
                      <a:pt x="14" y="30"/>
                    </a:cubicBezTo>
                    <a:cubicBezTo>
                      <a:pt x="15" y="30"/>
                      <a:pt x="15" y="30"/>
                      <a:pt x="16" y="31"/>
                    </a:cubicBezTo>
                    <a:cubicBezTo>
                      <a:pt x="17" y="31"/>
                      <a:pt x="18" y="31"/>
                      <a:pt x="19" y="33"/>
                    </a:cubicBezTo>
                    <a:cubicBezTo>
                      <a:pt x="19" y="33"/>
                      <a:pt x="19" y="33"/>
                      <a:pt x="20" y="33"/>
                    </a:cubicBezTo>
                    <a:cubicBezTo>
                      <a:pt x="20" y="33"/>
                      <a:pt x="21" y="33"/>
                      <a:pt x="21" y="34"/>
                    </a:cubicBezTo>
                    <a:cubicBezTo>
                      <a:pt x="22" y="34"/>
                      <a:pt x="22" y="35"/>
                      <a:pt x="22" y="36"/>
                    </a:cubicBezTo>
                    <a:cubicBezTo>
                      <a:pt x="22" y="36"/>
                      <a:pt x="22" y="37"/>
                      <a:pt x="22" y="37"/>
                    </a:cubicBezTo>
                    <a:cubicBezTo>
                      <a:pt x="23" y="38"/>
                      <a:pt x="25" y="38"/>
                      <a:pt x="27" y="38"/>
                    </a:cubicBezTo>
                    <a:cubicBezTo>
                      <a:pt x="28" y="38"/>
                      <a:pt x="29" y="38"/>
                      <a:pt x="29" y="3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13" name="Freeform 423"/>
              <p:cNvSpPr/>
              <p:nvPr/>
            </p:nvSpPr>
            <p:spPr bwMode="auto">
              <a:xfrm>
                <a:off x="5006976" y="2433465"/>
                <a:ext cx="19050" cy="11113"/>
              </a:xfrm>
              <a:custGeom>
                <a:avLst/>
                <a:gdLst>
                  <a:gd name="T0" fmla="*/ 0 w 7"/>
                  <a:gd name="T1" fmla="*/ 2 h 4"/>
                  <a:gd name="T2" fmla="*/ 7 w 7"/>
                  <a:gd name="T3" fmla="*/ 2 h 4"/>
                  <a:gd name="T4" fmla="*/ 0 w 7"/>
                  <a:gd name="T5" fmla="*/ 2 h 4"/>
                </a:gdLst>
                <a:ahLst/>
                <a:cxnLst>
                  <a:cxn ang="0">
                    <a:pos x="T0" y="T1"/>
                  </a:cxn>
                  <a:cxn ang="0">
                    <a:pos x="T2" y="T3"/>
                  </a:cxn>
                  <a:cxn ang="0">
                    <a:pos x="T4" y="T5"/>
                  </a:cxn>
                </a:cxnLst>
                <a:rect l="0" t="0" r="r" b="b"/>
                <a:pathLst>
                  <a:path w="7" h="4">
                    <a:moveTo>
                      <a:pt x="0" y="2"/>
                    </a:moveTo>
                    <a:cubicBezTo>
                      <a:pt x="2" y="4"/>
                      <a:pt x="4" y="3"/>
                      <a:pt x="7" y="2"/>
                    </a:cubicBezTo>
                    <a:cubicBezTo>
                      <a:pt x="4" y="1"/>
                      <a:pt x="2" y="0"/>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14" name="Freeform 424"/>
              <p:cNvSpPr>
                <a:spLocks noEditPoints="1"/>
              </p:cNvSpPr>
              <p:nvPr/>
            </p:nvSpPr>
            <p:spPr bwMode="auto">
              <a:xfrm>
                <a:off x="5000626" y="2430290"/>
                <a:ext cx="30163" cy="14288"/>
              </a:xfrm>
              <a:custGeom>
                <a:avLst/>
                <a:gdLst>
                  <a:gd name="T0" fmla="*/ 5 w 11"/>
                  <a:gd name="T1" fmla="*/ 5 h 5"/>
                  <a:gd name="T2" fmla="*/ 5 w 11"/>
                  <a:gd name="T3" fmla="*/ 5 h 5"/>
                  <a:gd name="T4" fmla="*/ 1 w 11"/>
                  <a:gd name="T5" fmla="*/ 3 h 5"/>
                  <a:gd name="T6" fmla="*/ 0 w 11"/>
                  <a:gd name="T7" fmla="*/ 2 h 5"/>
                  <a:gd name="T8" fmla="*/ 1 w 11"/>
                  <a:gd name="T9" fmla="*/ 2 h 5"/>
                  <a:gd name="T10" fmla="*/ 8 w 11"/>
                  <a:gd name="T11" fmla="*/ 2 h 5"/>
                  <a:gd name="T12" fmla="*/ 11 w 11"/>
                  <a:gd name="T13" fmla="*/ 3 h 5"/>
                  <a:gd name="T14" fmla="*/ 8 w 11"/>
                  <a:gd name="T15" fmla="*/ 4 h 5"/>
                  <a:gd name="T16" fmla="*/ 5 w 11"/>
                  <a:gd name="T17" fmla="*/ 5 h 5"/>
                  <a:gd name="T18" fmla="*/ 3 w 11"/>
                  <a:gd name="T19" fmla="*/ 3 h 5"/>
                  <a:gd name="T20" fmla="*/ 6 w 11"/>
                  <a:gd name="T21" fmla="*/ 3 h 5"/>
                  <a:gd name="T22" fmla="*/ 3 w 11"/>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
                    <a:moveTo>
                      <a:pt x="5" y="5"/>
                    </a:moveTo>
                    <a:cubicBezTo>
                      <a:pt x="5" y="5"/>
                      <a:pt x="5" y="5"/>
                      <a:pt x="5" y="5"/>
                    </a:cubicBezTo>
                    <a:cubicBezTo>
                      <a:pt x="3" y="5"/>
                      <a:pt x="2" y="5"/>
                      <a:pt x="1" y="3"/>
                    </a:cubicBezTo>
                    <a:cubicBezTo>
                      <a:pt x="0" y="2"/>
                      <a:pt x="0" y="2"/>
                      <a:pt x="0" y="2"/>
                    </a:cubicBezTo>
                    <a:cubicBezTo>
                      <a:pt x="1" y="2"/>
                      <a:pt x="1" y="2"/>
                      <a:pt x="1" y="2"/>
                    </a:cubicBezTo>
                    <a:cubicBezTo>
                      <a:pt x="3" y="0"/>
                      <a:pt x="6" y="1"/>
                      <a:pt x="8" y="2"/>
                    </a:cubicBezTo>
                    <a:cubicBezTo>
                      <a:pt x="11" y="3"/>
                      <a:pt x="11" y="3"/>
                      <a:pt x="11" y="3"/>
                    </a:cubicBezTo>
                    <a:cubicBezTo>
                      <a:pt x="8" y="4"/>
                      <a:pt x="8" y="4"/>
                      <a:pt x="8" y="4"/>
                    </a:cubicBezTo>
                    <a:cubicBezTo>
                      <a:pt x="7" y="5"/>
                      <a:pt x="6" y="5"/>
                      <a:pt x="5" y="5"/>
                    </a:cubicBezTo>
                    <a:close/>
                    <a:moveTo>
                      <a:pt x="3" y="3"/>
                    </a:moveTo>
                    <a:cubicBezTo>
                      <a:pt x="5" y="4"/>
                      <a:pt x="5" y="3"/>
                      <a:pt x="6" y="3"/>
                    </a:cubicBezTo>
                    <a:cubicBezTo>
                      <a:pt x="5" y="3"/>
                      <a:pt x="4" y="2"/>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15" name="Freeform 425"/>
              <p:cNvSpPr/>
              <p:nvPr/>
            </p:nvSpPr>
            <p:spPr bwMode="auto">
              <a:xfrm>
                <a:off x="4887913" y="2385840"/>
                <a:ext cx="17463" cy="49213"/>
              </a:xfrm>
              <a:custGeom>
                <a:avLst/>
                <a:gdLst>
                  <a:gd name="T0" fmla="*/ 4 w 6"/>
                  <a:gd name="T1" fmla="*/ 18 h 18"/>
                  <a:gd name="T2" fmla="*/ 6 w 6"/>
                  <a:gd name="T3" fmla="*/ 8 h 18"/>
                  <a:gd name="T4" fmla="*/ 3 w 6"/>
                  <a:gd name="T5" fmla="*/ 9 h 18"/>
                  <a:gd name="T6" fmla="*/ 5 w 6"/>
                  <a:gd name="T7" fmla="*/ 7 h 18"/>
                  <a:gd name="T8" fmla="*/ 6 w 6"/>
                  <a:gd name="T9" fmla="*/ 4 h 18"/>
                  <a:gd name="T10" fmla="*/ 6 w 6"/>
                  <a:gd name="T11" fmla="*/ 0 h 18"/>
                  <a:gd name="T12" fmla="*/ 2 w 6"/>
                  <a:gd name="T13" fmla="*/ 8 h 18"/>
                  <a:gd name="T14" fmla="*/ 4 w 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4" y="18"/>
                    </a:moveTo>
                    <a:cubicBezTo>
                      <a:pt x="4" y="15"/>
                      <a:pt x="5" y="11"/>
                      <a:pt x="6" y="8"/>
                    </a:cubicBezTo>
                    <a:cubicBezTo>
                      <a:pt x="5" y="9"/>
                      <a:pt x="4" y="9"/>
                      <a:pt x="3" y="9"/>
                    </a:cubicBezTo>
                    <a:cubicBezTo>
                      <a:pt x="4" y="8"/>
                      <a:pt x="4" y="7"/>
                      <a:pt x="5" y="7"/>
                    </a:cubicBezTo>
                    <a:cubicBezTo>
                      <a:pt x="3" y="6"/>
                      <a:pt x="4" y="3"/>
                      <a:pt x="6" y="4"/>
                    </a:cubicBezTo>
                    <a:cubicBezTo>
                      <a:pt x="6" y="3"/>
                      <a:pt x="6" y="2"/>
                      <a:pt x="6" y="0"/>
                    </a:cubicBezTo>
                    <a:cubicBezTo>
                      <a:pt x="2" y="0"/>
                      <a:pt x="4" y="5"/>
                      <a:pt x="2" y="8"/>
                    </a:cubicBezTo>
                    <a:cubicBezTo>
                      <a:pt x="0" y="10"/>
                      <a:pt x="3" y="18"/>
                      <a:pt x="4"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16" name="Freeform 426"/>
              <p:cNvSpPr>
                <a:spLocks noEditPoints="1"/>
              </p:cNvSpPr>
              <p:nvPr/>
            </p:nvSpPr>
            <p:spPr bwMode="auto">
              <a:xfrm>
                <a:off x="4887913" y="2384252"/>
                <a:ext cx="20638" cy="53975"/>
              </a:xfrm>
              <a:custGeom>
                <a:avLst/>
                <a:gdLst>
                  <a:gd name="T0" fmla="*/ 4 w 7"/>
                  <a:gd name="T1" fmla="*/ 20 h 20"/>
                  <a:gd name="T2" fmla="*/ 2 w 7"/>
                  <a:gd name="T3" fmla="*/ 18 h 20"/>
                  <a:gd name="T4" fmla="*/ 0 w 7"/>
                  <a:gd name="T5" fmla="*/ 12 h 20"/>
                  <a:gd name="T6" fmla="*/ 0 w 7"/>
                  <a:gd name="T7" fmla="*/ 12 h 20"/>
                  <a:gd name="T8" fmla="*/ 0 w 7"/>
                  <a:gd name="T9" fmla="*/ 12 h 20"/>
                  <a:gd name="T10" fmla="*/ 1 w 7"/>
                  <a:gd name="T11" fmla="*/ 8 h 20"/>
                  <a:gd name="T12" fmla="*/ 2 w 7"/>
                  <a:gd name="T13" fmla="*/ 5 h 20"/>
                  <a:gd name="T14" fmla="*/ 6 w 7"/>
                  <a:gd name="T15" fmla="*/ 0 h 20"/>
                  <a:gd name="T16" fmla="*/ 7 w 7"/>
                  <a:gd name="T17" fmla="*/ 0 h 20"/>
                  <a:gd name="T18" fmla="*/ 7 w 7"/>
                  <a:gd name="T19" fmla="*/ 1 h 20"/>
                  <a:gd name="T20" fmla="*/ 7 w 7"/>
                  <a:gd name="T21" fmla="*/ 5 h 20"/>
                  <a:gd name="T22" fmla="*/ 7 w 7"/>
                  <a:gd name="T23" fmla="*/ 7 h 20"/>
                  <a:gd name="T24" fmla="*/ 5 w 7"/>
                  <a:gd name="T25" fmla="*/ 6 h 20"/>
                  <a:gd name="T26" fmla="*/ 5 w 7"/>
                  <a:gd name="T27" fmla="*/ 6 h 20"/>
                  <a:gd name="T28" fmla="*/ 5 w 7"/>
                  <a:gd name="T29" fmla="*/ 6 h 20"/>
                  <a:gd name="T30" fmla="*/ 5 w 7"/>
                  <a:gd name="T31" fmla="*/ 7 h 20"/>
                  <a:gd name="T32" fmla="*/ 6 w 7"/>
                  <a:gd name="T33" fmla="*/ 8 h 20"/>
                  <a:gd name="T34" fmla="*/ 5 w 7"/>
                  <a:gd name="T35" fmla="*/ 8 h 20"/>
                  <a:gd name="T36" fmla="*/ 7 w 7"/>
                  <a:gd name="T37" fmla="*/ 8 h 20"/>
                  <a:gd name="T38" fmla="*/ 5 w 7"/>
                  <a:gd name="T39" fmla="*/ 19 h 20"/>
                  <a:gd name="T40" fmla="*/ 4 w 7"/>
                  <a:gd name="T41" fmla="*/ 20 h 20"/>
                  <a:gd name="T42" fmla="*/ 2 w 7"/>
                  <a:gd name="T43" fmla="*/ 11 h 20"/>
                  <a:gd name="T44" fmla="*/ 3 w 7"/>
                  <a:gd name="T45" fmla="*/ 16 h 20"/>
                  <a:gd name="T46" fmla="*/ 4 w 7"/>
                  <a:gd name="T47" fmla="*/ 11 h 20"/>
                  <a:gd name="T48" fmla="*/ 4 w 7"/>
                  <a:gd name="T49" fmla="*/ 11 h 20"/>
                  <a:gd name="T50" fmla="*/ 2 w 7"/>
                  <a:gd name="T51"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20">
                    <a:moveTo>
                      <a:pt x="4" y="20"/>
                    </a:moveTo>
                    <a:cubicBezTo>
                      <a:pt x="3" y="20"/>
                      <a:pt x="3" y="19"/>
                      <a:pt x="2" y="18"/>
                    </a:cubicBezTo>
                    <a:cubicBezTo>
                      <a:pt x="2" y="17"/>
                      <a:pt x="1" y="15"/>
                      <a:pt x="0" y="12"/>
                    </a:cubicBezTo>
                    <a:cubicBezTo>
                      <a:pt x="0" y="12"/>
                      <a:pt x="0" y="12"/>
                      <a:pt x="0" y="12"/>
                    </a:cubicBezTo>
                    <a:cubicBezTo>
                      <a:pt x="0" y="12"/>
                      <a:pt x="0" y="12"/>
                      <a:pt x="0" y="12"/>
                    </a:cubicBezTo>
                    <a:cubicBezTo>
                      <a:pt x="0" y="11"/>
                      <a:pt x="0" y="9"/>
                      <a:pt x="1" y="8"/>
                    </a:cubicBezTo>
                    <a:cubicBezTo>
                      <a:pt x="2" y="7"/>
                      <a:pt x="2" y="6"/>
                      <a:pt x="2" y="5"/>
                    </a:cubicBezTo>
                    <a:cubicBezTo>
                      <a:pt x="2" y="3"/>
                      <a:pt x="3" y="0"/>
                      <a:pt x="6" y="0"/>
                    </a:cubicBezTo>
                    <a:cubicBezTo>
                      <a:pt x="7" y="0"/>
                      <a:pt x="7" y="0"/>
                      <a:pt x="7" y="0"/>
                    </a:cubicBezTo>
                    <a:cubicBezTo>
                      <a:pt x="7" y="1"/>
                      <a:pt x="7" y="1"/>
                      <a:pt x="7" y="1"/>
                    </a:cubicBezTo>
                    <a:cubicBezTo>
                      <a:pt x="7" y="3"/>
                      <a:pt x="7" y="4"/>
                      <a:pt x="7" y="5"/>
                    </a:cubicBezTo>
                    <a:cubicBezTo>
                      <a:pt x="7" y="7"/>
                      <a:pt x="7" y="7"/>
                      <a:pt x="7" y="7"/>
                    </a:cubicBezTo>
                    <a:cubicBezTo>
                      <a:pt x="5" y="6"/>
                      <a:pt x="5" y="6"/>
                      <a:pt x="5" y="6"/>
                    </a:cubicBezTo>
                    <a:cubicBezTo>
                      <a:pt x="5" y="6"/>
                      <a:pt x="5" y="6"/>
                      <a:pt x="5" y="6"/>
                    </a:cubicBezTo>
                    <a:cubicBezTo>
                      <a:pt x="5" y="6"/>
                      <a:pt x="5" y="6"/>
                      <a:pt x="5" y="6"/>
                    </a:cubicBezTo>
                    <a:cubicBezTo>
                      <a:pt x="5" y="6"/>
                      <a:pt x="5" y="7"/>
                      <a:pt x="5" y="7"/>
                    </a:cubicBezTo>
                    <a:cubicBezTo>
                      <a:pt x="6" y="8"/>
                      <a:pt x="6" y="8"/>
                      <a:pt x="6" y="8"/>
                    </a:cubicBezTo>
                    <a:cubicBezTo>
                      <a:pt x="5" y="8"/>
                      <a:pt x="5" y="8"/>
                      <a:pt x="5" y="8"/>
                    </a:cubicBezTo>
                    <a:cubicBezTo>
                      <a:pt x="7" y="8"/>
                      <a:pt x="7" y="8"/>
                      <a:pt x="7" y="8"/>
                    </a:cubicBezTo>
                    <a:cubicBezTo>
                      <a:pt x="5" y="19"/>
                      <a:pt x="5" y="19"/>
                      <a:pt x="5" y="19"/>
                    </a:cubicBezTo>
                    <a:lnTo>
                      <a:pt x="4" y="20"/>
                    </a:lnTo>
                    <a:close/>
                    <a:moveTo>
                      <a:pt x="2" y="11"/>
                    </a:moveTo>
                    <a:cubicBezTo>
                      <a:pt x="2" y="13"/>
                      <a:pt x="3" y="15"/>
                      <a:pt x="3" y="16"/>
                    </a:cubicBezTo>
                    <a:cubicBezTo>
                      <a:pt x="4" y="11"/>
                      <a:pt x="4" y="11"/>
                      <a:pt x="4" y="11"/>
                    </a:cubicBezTo>
                    <a:cubicBezTo>
                      <a:pt x="4" y="11"/>
                      <a:pt x="4" y="11"/>
                      <a:pt x="4" y="11"/>
                    </a:cubicBezTo>
                    <a:lnTo>
                      <a:pt x="2" y="11"/>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17" name="Freeform 427"/>
              <p:cNvSpPr/>
              <p:nvPr/>
            </p:nvSpPr>
            <p:spPr bwMode="auto">
              <a:xfrm>
                <a:off x="4894263" y="2385840"/>
                <a:ext cx="52388" cy="52388"/>
              </a:xfrm>
              <a:custGeom>
                <a:avLst/>
                <a:gdLst>
                  <a:gd name="T0" fmla="*/ 17 w 19"/>
                  <a:gd name="T1" fmla="*/ 0 h 19"/>
                  <a:gd name="T2" fmla="*/ 8 w 19"/>
                  <a:gd name="T3" fmla="*/ 4 h 19"/>
                  <a:gd name="T4" fmla="*/ 4 w 19"/>
                  <a:gd name="T5" fmla="*/ 4 h 19"/>
                  <a:gd name="T6" fmla="*/ 3 w 19"/>
                  <a:gd name="T7" fmla="*/ 7 h 19"/>
                  <a:gd name="T8" fmla="*/ 1 w 19"/>
                  <a:gd name="T9" fmla="*/ 9 h 19"/>
                  <a:gd name="T10" fmla="*/ 4 w 19"/>
                  <a:gd name="T11" fmla="*/ 8 h 19"/>
                  <a:gd name="T12" fmla="*/ 3 w 19"/>
                  <a:gd name="T13" fmla="*/ 19 h 19"/>
                  <a:gd name="T14" fmla="*/ 9 w 19"/>
                  <a:gd name="T15" fmla="*/ 16 h 19"/>
                  <a:gd name="T16" fmla="*/ 12 w 19"/>
                  <a:gd name="T17" fmla="*/ 15 h 19"/>
                  <a:gd name="T18" fmla="*/ 14 w 19"/>
                  <a:gd name="T19" fmla="*/ 12 h 19"/>
                  <a:gd name="T20" fmla="*/ 10 w 19"/>
                  <a:gd name="T21" fmla="*/ 8 h 19"/>
                  <a:gd name="T22" fmla="*/ 17 w 19"/>
                  <a:gd name="T23" fmla="*/ 6 h 19"/>
                  <a:gd name="T24" fmla="*/ 17 w 1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7" y="0"/>
                    </a:moveTo>
                    <a:cubicBezTo>
                      <a:pt x="14" y="1"/>
                      <a:pt x="11" y="3"/>
                      <a:pt x="8" y="4"/>
                    </a:cubicBezTo>
                    <a:cubicBezTo>
                      <a:pt x="7" y="5"/>
                      <a:pt x="4" y="0"/>
                      <a:pt x="4" y="4"/>
                    </a:cubicBezTo>
                    <a:cubicBezTo>
                      <a:pt x="2" y="3"/>
                      <a:pt x="1" y="6"/>
                      <a:pt x="3" y="7"/>
                    </a:cubicBezTo>
                    <a:cubicBezTo>
                      <a:pt x="2" y="7"/>
                      <a:pt x="2" y="8"/>
                      <a:pt x="1" y="9"/>
                    </a:cubicBezTo>
                    <a:cubicBezTo>
                      <a:pt x="2" y="9"/>
                      <a:pt x="3" y="9"/>
                      <a:pt x="4" y="8"/>
                    </a:cubicBezTo>
                    <a:cubicBezTo>
                      <a:pt x="3" y="11"/>
                      <a:pt x="0" y="18"/>
                      <a:pt x="3" y="19"/>
                    </a:cubicBezTo>
                    <a:cubicBezTo>
                      <a:pt x="7" y="19"/>
                      <a:pt x="6" y="18"/>
                      <a:pt x="9" y="16"/>
                    </a:cubicBezTo>
                    <a:cubicBezTo>
                      <a:pt x="9" y="15"/>
                      <a:pt x="11" y="16"/>
                      <a:pt x="12" y="15"/>
                    </a:cubicBezTo>
                    <a:cubicBezTo>
                      <a:pt x="12" y="14"/>
                      <a:pt x="13" y="13"/>
                      <a:pt x="14" y="12"/>
                    </a:cubicBezTo>
                    <a:cubicBezTo>
                      <a:pt x="12" y="11"/>
                      <a:pt x="11" y="9"/>
                      <a:pt x="10" y="8"/>
                    </a:cubicBezTo>
                    <a:cubicBezTo>
                      <a:pt x="11" y="8"/>
                      <a:pt x="16" y="7"/>
                      <a:pt x="17" y="6"/>
                    </a:cubicBezTo>
                    <a:cubicBezTo>
                      <a:pt x="19" y="4"/>
                      <a:pt x="17" y="2"/>
                      <a:pt x="17"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18" name="Freeform 428"/>
              <p:cNvSpPr>
                <a:spLocks noEditPoints="1"/>
              </p:cNvSpPr>
              <p:nvPr/>
            </p:nvSpPr>
            <p:spPr bwMode="auto">
              <a:xfrm>
                <a:off x="4887913" y="2381077"/>
                <a:ext cx="60325" cy="60325"/>
              </a:xfrm>
              <a:custGeom>
                <a:avLst/>
                <a:gdLst>
                  <a:gd name="T0" fmla="*/ 7 w 22"/>
                  <a:gd name="T1" fmla="*/ 22 h 22"/>
                  <a:gd name="T2" fmla="*/ 7 w 22"/>
                  <a:gd name="T3" fmla="*/ 22 h 22"/>
                  <a:gd name="T4" fmla="*/ 5 w 22"/>
                  <a:gd name="T5" fmla="*/ 21 h 22"/>
                  <a:gd name="T6" fmla="*/ 3 w 22"/>
                  <a:gd name="T7" fmla="*/ 20 h 22"/>
                  <a:gd name="T8" fmla="*/ 4 w 22"/>
                  <a:gd name="T9" fmla="*/ 12 h 22"/>
                  <a:gd name="T10" fmla="*/ 4 w 22"/>
                  <a:gd name="T11" fmla="*/ 12 h 22"/>
                  <a:gd name="T12" fmla="*/ 4 w 22"/>
                  <a:gd name="T13" fmla="*/ 12 h 22"/>
                  <a:gd name="T14" fmla="*/ 0 w 22"/>
                  <a:gd name="T15" fmla="*/ 13 h 22"/>
                  <a:gd name="T16" fmla="*/ 3 w 22"/>
                  <a:gd name="T17" fmla="*/ 10 h 22"/>
                  <a:gd name="T18" fmla="*/ 3 w 22"/>
                  <a:gd name="T19" fmla="*/ 9 h 22"/>
                  <a:gd name="T20" fmla="*/ 3 w 22"/>
                  <a:gd name="T21" fmla="*/ 9 h 22"/>
                  <a:gd name="T22" fmla="*/ 3 w 22"/>
                  <a:gd name="T23" fmla="*/ 7 h 22"/>
                  <a:gd name="T24" fmla="*/ 5 w 22"/>
                  <a:gd name="T25" fmla="*/ 5 h 22"/>
                  <a:gd name="T26" fmla="*/ 6 w 22"/>
                  <a:gd name="T27" fmla="*/ 4 h 22"/>
                  <a:gd name="T28" fmla="*/ 7 w 22"/>
                  <a:gd name="T29" fmla="*/ 4 h 22"/>
                  <a:gd name="T30" fmla="*/ 9 w 22"/>
                  <a:gd name="T31" fmla="*/ 5 h 22"/>
                  <a:gd name="T32" fmla="*/ 10 w 22"/>
                  <a:gd name="T33" fmla="*/ 5 h 22"/>
                  <a:gd name="T34" fmla="*/ 19 w 22"/>
                  <a:gd name="T35" fmla="*/ 0 h 22"/>
                  <a:gd name="T36" fmla="*/ 19 w 22"/>
                  <a:gd name="T37" fmla="*/ 2 h 22"/>
                  <a:gd name="T38" fmla="*/ 20 w 22"/>
                  <a:gd name="T39" fmla="*/ 3 h 22"/>
                  <a:gd name="T40" fmla="*/ 20 w 22"/>
                  <a:gd name="T41" fmla="*/ 9 h 22"/>
                  <a:gd name="T42" fmla="*/ 14 w 22"/>
                  <a:gd name="T43" fmla="*/ 11 h 22"/>
                  <a:gd name="T44" fmla="*/ 14 w 22"/>
                  <a:gd name="T45" fmla="*/ 11 h 22"/>
                  <a:gd name="T46" fmla="*/ 17 w 22"/>
                  <a:gd name="T47" fmla="*/ 15 h 22"/>
                  <a:gd name="T48" fmla="*/ 16 w 22"/>
                  <a:gd name="T49" fmla="*/ 15 h 22"/>
                  <a:gd name="T50" fmla="*/ 15 w 22"/>
                  <a:gd name="T51" fmla="*/ 16 h 22"/>
                  <a:gd name="T52" fmla="*/ 14 w 22"/>
                  <a:gd name="T53" fmla="*/ 18 h 22"/>
                  <a:gd name="T54" fmla="*/ 12 w 22"/>
                  <a:gd name="T55" fmla="*/ 18 h 22"/>
                  <a:gd name="T56" fmla="*/ 11 w 22"/>
                  <a:gd name="T57" fmla="*/ 18 h 22"/>
                  <a:gd name="T58" fmla="*/ 10 w 22"/>
                  <a:gd name="T59" fmla="*/ 20 h 22"/>
                  <a:gd name="T60" fmla="*/ 7 w 22"/>
                  <a:gd name="T61" fmla="*/ 22 h 22"/>
                  <a:gd name="T62" fmla="*/ 7 w 22"/>
                  <a:gd name="T63" fmla="*/ 9 h 22"/>
                  <a:gd name="T64" fmla="*/ 7 w 22"/>
                  <a:gd name="T65" fmla="*/ 11 h 22"/>
                  <a:gd name="T66" fmla="*/ 6 w 22"/>
                  <a:gd name="T67" fmla="*/ 13 h 22"/>
                  <a:gd name="T68" fmla="*/ 5 w 22"/>
                  <a:gd name="T69" fmla="*/ 19 h 22"/>
                  <a:gd name="T70" fmla="*/ 5 w 22"/>
                  <a:gd name="T71" fmla="*/ 20 h 22"/>
                  <a:gd name="T72" fmla="*/ 7 w 22"/>
                  <a:gd name="T73" fmla="*/ 20 h 22"/>
                  <a:gd name="T74" fmla="*/ 7 w 22"/>
                  <a:gd name="T75" fmla="*/ 20 h 22"/>
                  <a:gd name="T76" fmla="*/ 8 w 22"/>
                  <a:gd name="T77" fmla="*/ 19 h 22"/>
                  <a:gd name="T78" fmla="*/ 10 w 22"/>
                  <a:gd name="T79" fmla="*/ 17 h 22"/>
                  <a:gd name="T80" fmla="*/ 12 w 22"/>
                  <a:gd name="T81" fmla="*/ 16 h 22"/>
                  <a:gd name="T82" fmla="*/ 13 w 22"/>
                  <a:gd name="T83" fmla="*/ 16 h 22"/>
                  <a:gd name="T84" fmla="*/ 14 w 22"/>
                  <a:gd name="T85" fmla="*/ 15 h 22"/>
                  <a:gd name="T86" fmla="*/ 14 w 22"/>
                  <a:gd name="T87" fmla="*/ 14 h 22"/>
                  <a:gd name="T88" fmla="*/ 10 w 22"/>
                  <a:gd name="T89" fmla="*/ 9 h 22"/>
                  <a:gd name="T90" fmla="*/ 11 w 22"/>
                  <a:gd name="T91" fmla="*/ 9 h 22"/>
                  <a:gd name="T92" fmla="*/ 14 w 22"/>
                  <a:gd name="T93" fmla="*/ 9 h 22"/>
                  <a:gd name="T94" fmla="*/ 18 w 22"/>
                  <a:gd name="T95" fmla="*/ 8 h 22"/>
                  <a:gd name="T96" fmla="*/ 18 w 22"/>
                  <a:gd name="T97" fmla="*/ 4 h 22"/>
                  <a:gd name="T98" fmla="*/ 18 w 22"/>
                  <a:gd name="T99" fmla="*/ 3 h 22"/>
                  <a:gd name="T100" fmla="*/ 11 w 22"/>
                  <a:gd name="T101" fmla="*/ 7 h 22"/>
                  <a:gd name="T102" fmla="*/ 7 w 22"/>
                  <a:gd name="T103" fmla="*/ 6 h 22"/>
                  <a:gd name="T104" fmla="*/ 7 w 22"/>
                  <a:gd name="T105" fmla="*/ 6 h 22"/>
                  <a:gd name="T106" fmla="*/ 7 w 22"/>
                  <a:gd name="T107" fmla="*/ 6 h 22"/>
                  <a:gd name="T108" fmla="*/ 7 w 22"/>
                  <a:gd name="T109" fmla="*/ 8 h 22"/>
                  <a:gd name="T110" fmla="*/ 5 w 22"/>
                  <a:gd name="T111" fmla="*/ 7 h 22"/>
                  <a:gd name="T112" fmla="*/ 5 w 22"/>
                  <a:gd name="T113" fmla="*/ 7 h 22"/>
                  <a:gd name="T114" fmla="*/ 5 w 22"/>
                  <a:gd name="T115" fmla="*/ 7 h 22"/>
                  <a:gd name="T116" fmla="*/ 5 w 22"/>
                  <a:gd name="T117" fmla="*/ 8 h 22"/>
                  <a:gd name="T118" fmla="*/ 6 w 22"/>
                  <a:gd name="T119" fmla="*/ 9 h 22"/>
                  <a:gd name="T120" fmla="*/ 5 w 22"/>
                  <a:gd name="T121" fmla="*/ 9 h 22"/>
                  <a:gd name="T122" fmla="*/ 7 w 22"/>
                  <a:gd name="T123"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 h="22">
                    <a:moveTo>
                      <a:pt x="7" y="22"/>
                    </a:moveTo>
                    <a:cubicBezTo>
                      <a:pt x="7" y="22"/>
                      <a:pt x="7" y="22"/>
                      <a:pt x="7" y="22"/>
                    </a:cubicBezTo>
                    <a:cubicBezTo>
                      <a:pt x="6" y="22"/>
                      <a:pt x="6" y="22"/>
                      <a:pt x="5" y="21"/>
                    </a:cubicBezTo>
                    <a:cubicBezTo>
                      <a:pt x="4" y="21"/>
                      <a:pt x="4" y="21"/>
                      <a:pt x="3" y="20"/>
                    </a:cubicBezTo>
                    <a:cubicBezTo>
                      <a:pt x="2" y="19"/>
                      <a:pt x="3" y="16"/>
                      <a:pt x="4" y="12"/>
                    </a:cubicBezTo>
                    <a:cubicBezTo>
                      <a:pt x="4" y="12"/>
                      <a:pt x="4" y="12"/>
                      <a:pt x="4" y="12"/>
                    </a:cubicBezTo>
                    <a:cubicBezTo>
                      <a:pt x="4" y="12"/>
                      <a:pt x="4" y="12"/>
                      <a:pt x="4" y="12"/>
                    </a:cubicBezTo>
                    <a:cubicBezTo>
                      <a:pt x="0" y="13"/>
                      <a:pt x="0" y="13"/>
                      <a:pt x="0" y="13"/>
                    </a:cubicBezTo>
                    <a:cubicBezTo>
                      <a:pt x="3" y="10"/>
                      <a:pt x="3" y="10"/>
                      <a:pt x="3" y="10"/>
                    </a:cubicBezTo>
                    <a:cubicBezTo>
                      <a:pt x="3" y="10"/>
                      <a:pt x="3" y="10"/>
                      <a:pt x="3" y="9"/>
                    </a:cubicBezTo>
                    <a:cubicBezTo>
                      <a:pt x="3" y="9"/>
                      <a:pt x="3" y="9"/>
                      <a:pt x="3" y="9"/>
                    </a:cubicBezTo>
                    <a:cubicBezTo>
                      <a:pt x="3" y="8"/>
                      <a:pt x="2" y="8"/>
                      <a:pt x="3" y="7"/>
                    </a:cubicBezTo>
                    <a:cubicBezTo>
                      <a:pt x="3" y="5"/>
                      <a:pt x="4" y="5"/>
                      <a:pt x="5" y="5"/>
                    </a:cubicBezTo>
                    <a:cubicBezTo>
                      <a:pt x="5" y="4"/>
                      <a:pt x="5" y="4"/>
                      <a:pt x="6" y="4"/>
                    </a:cubicBezTo>
                    <a:cubicBezTo>
                      <a:pt x="6" y="4"/>
                      <a:pt x="6" y="4"/>
                      <a:pt x="7" y="4"/>
                    </a:cubicBezTo>
                    <a:cubicBezTo>
                      <a:pt x="7" y="4"/>
                      <a:pt x="8" y="4"/>
                      <a:pt x="9" y="5"/>
                    </a:cubicBezTo>
                    <a:cubicBezTo>
                      <a:pt x="9" y="5"/>
                      <a:pt x="10" y="5"/>
                      <a:pt x="10" y="5"/>
                    </a:cubicBezTo>
                    <a:cubicBezTo>
                      <a:pt x="19" y="0"/>
                      <a:pt x="19" y="0"/>
                      <a:pt x="19" y="0"/>
                    </a:cubicBezTo>
                    <a:cubicBezTo>
                      <a:pt x="19" y="2"/>
                      <a:pt x="19" y="2"/>
                      <a:pt x="19" y="2"/>
                    </a:cubicBezTo>
                    <a:cubicBezTo>
                      <a:pt x="20" y="2"/>
                      <a:pt x="20" y="3"/>
                      <a:pt x="20" y="3"/>
                    </a:cubicBezTo>
                    <a:cubicBezTo>
                      <a:pt x="21" y="5"/>
                      <a:pt x="22" y="7"/>
                      <a:pt x="20" y="9"/>
                    </a:cubicBezTo>
                    <a:cubicBezTo>
                      <a:pt x="19" y="10"/>
                      <a:pt x="17" y="10"/>
                      <a:pt x="14" y="11"/>
                    </a:cubicBezTo>
                    <a:cubicBezTo>
                      <a:pt x="14" y="11"/>
                      <a:pt x="14" y="11"/>
                      <a:pt x="14" y="11"/>
                    </a:cubicBezTo>
                    <a:cubicBezTo>
                      <a:pt x="17" y="15"/>
                      <a:pt x="17" y="15"/>
                      <a:pt x="17" y="15"/>
                    </a:cubicBezTo>
                    <a:cubicBezTo>
                      <a:pt x="16" y="15"/>
                      <a:pt x="16" y="15"/>
                      <a:pt x="16" y="15"/>
                    </a:cubicBezTo>
                    <a:cubicBezTo>
                      <a:pt x="16" y="16"/>
                      <a:pt x="16" y="16"/>
                      <a:pt x="15" y="16"/>
                    </a:cubicBezTo>
                    <a:cubicBezTo>
                      <a:pt x="15" y="17"/>
                      <a:pt x="15" y="17"/>
                      <a:pt x="14" y="18"/>
                    </a:cubicBezTo>
                    <a:cubicBezTo>
                      <a:pt x="14" y="18"/>
                      <a:pt x="13" y="18"/>
                      <a:pt x="12" y="18"/>
                    </a:cubicBezTo>
                    <a:cubicBezTo>
                      <a:pt x="12" y="18"/>
                      <a:pt x="11" y="18"/>
                      <a:pt x="11" y="18"/>
                    </a:cubicBezTo>
                    <a:cubicBezTo>
                      <a:pt x="10" y="19"/>
                      <a:pt x="10" y="20"/>
                      <a:pt x="10" y="20"/>
                    </a:cubicBezTo>
                    <a:cubicBezTo>
                      <a:pt x="9" y="21"/>
                      <a:pt x="8" y="22"/>
                      <a:pt x="7" y="22"/>
                    </a:cubicBezTo>
                    <a:close/>
                    <a:moveTo>
                      <a:pt x="7" y="9"/>
                    </a:moveTo>
                    <a:cubicBezTo>
                      <a:pt x="7" y="11"/>
                      <a:pt x="7" y="11"/>
                      <a:pt x="7" y="11"/>
                    </a:cubicBezTo>
                    <a:cubicBezTo>
                      <a:pt x="6" y="11"/>
                      <a:pt x="6" y="12"/>
                      <a:pt x="6" y="13"/>
                    </a:cubicBezTo>
                    <a:cubicBezTo>
                      <a:pt x="5" y="15"/>
                      <a:pt x="4" y="18"/>
                      <a:pt x="5" y="19"/>
                    </a:cubicBezTo>
                    <a:cubicBezTo>
                      <a:pt x="5" y="19"/>
                      <a:pt x="5" y="20"/>
                      <a:pt x="5" y="20"/>
                    </a:cubicBezTo>
                    <a:cubicBezTo>
                      <a:pt x="6" y="20"/>
                      <a:pt x="6" y="20"/>
                      <a:pt x="7" y="20"/>
                    </a:cubicBezTo>
                    <a:cubicBezTo>
                      <a:pt x="7" y="20"/>
                      <a:pt x="7" y="20"/>
                      <a:pt x="7" y="20"/>
                    </a:cubicBezTo>
                    <a:cubicBezTo>
                      <a:pt x="7" y="20"/>
                      <a:pt x="8" y="20"/>
                      <a:pt x="8" y="19"/>
                    </a:cubicBezTo>
                    <a:cubicBezTo>
                      <a:pt x="8" y="18"/>
                      <a:pt x="9" y="18"/>
                      <a:pt x="10" y="17"/>
                    </a:cubicBezTo>
                    <a:cubicBezTo>
                      <a:pt x="11" y="16"/>
                      <a:pt x="11" y="16"/>
                      <a:pt x="12" y="16"/>
                    </a:cubicBezTo>
                    <a:cubicBezTo>
                      <a:pt x="12" y="16"/>
                      <a:pt x="13" y="16"/>
                      <a:pt x="13" y="16"/>
                    </a:cubicBezTo>
                    <a:cubicBezTo>
                      <a:pt x="13" y="16"/>
                      <a:pt x="13" y="16"/>
                      <a:pt x="14" y="15"/>
                    </a:cubicBezTo>
                    <a:cubicBezTo>
                      <a:pt x="14" y="15"/>
                      <a:pt x="14" y="15"/>
                      <a:pt x="14" y="14"/>
                    </a:cubicBezTo>
                    <a:cubicBezTo>
                      <a:pt x="10" y="9"/>
                      <a:pt x="10" y="9"/>
                      <a:pt x="10" y="9"/>
                    </a:cubicBezTo>
                    <a:cubicBezTo>
                      <a:pt x="11" y="9"/>
                      <a:pt x="11" y="9"/>
                      <a:pt x="11" y="9"/>
                    </a:cubicBezTo>
                    <a:cubicBezTo>
                      <a:pt x="12" y="9"/>
                      <a:pt x="13" y="9"/>
                      <a:pt x="14" y="9"/>
                    </a:cubicBezTo>
                    <a:cubicBezTo>
                      <a:pt x="15" y="8"/>
                      <a:pt x="18" y="8"/>
                      <a:pt x="18" y="8"/>
                    </a:cubicBezTo>
                    <a:cubicBezTo>
                      <a:pt x="19" y="7"/>
                      <a:pt x="19" y="6"/>
                      <a:pt x="18" y="4"/>
                    </a:cubicBezTo>
                    <a:cubicBezTo>
                      <a:pt x="18" y="4"/>
                      <a:pt x="18" y="3"/>
                      <a:pt x="18" y="3"/>
                    </a:cubicBezTo>
                    <a:cubicBezTo>
                      <a:pt x="11" y="7"/>
                      <a:pt x="11" y="7"/>
                      <a:pt x="11" y="7"/>
                    </a:cubicBezTo>
                    <a:cubicBezTo>
                      <a:pt x="10" y="8"/>
                      <a:pt x="8" y="7"/>
                      <a:pt x="7" y="6"/>
                    </a:cubicBezTo>
                    <a:cubicBezTo>
                      <a:pt x="7" y="6"/>
                      <a:pt x="7" y="6"/>
                      <a:pt x="7" y="6"/>
                    </a:cubicBezTo>
                    <a:cubicBezTo>
                      <a:pt x="7" y="6"/>
                      <a:pt x="7" y="6"/>
                      <a:pt x="7" y="6"/>
                    </a:cubicBezTo>
                    <a:cubicBezTo>
                      <a:pt x="7" y="8"/>
                      <a:pt x="7" y="8"/>
                      <a:pt x="7" y="8"/>
                    </a:cubicBezTo>
                    <a:cubicBezTo>
                      <a:pt x="5" y="7"/>
                      <a:pt x="5" y="7"/>
                      <a:pt x="5" y="7"/>
                    </a:cubicBezTo>
                    <a:cubicBezTo>
                      <a:pt x="5" y="7"/>
                      <a:pt x="5" y="7"/>
                      <a:pt x="5" y="7"/>
                    </a:cubicBezTo>
                    <a:cubicBezTo>
                      <a:pt x="5" y="7"/>
                      <a:pt x="5" y="7"/>
                      <a:pt x="5" y="7"/>
                    </a:cubicBezTo>
                    <a:cubicBezTo>
                      <a:pt x="5" y="7"/>
                      <a:pt x="5" y="8"/>
                      <a:pt x="5" y="8"/>
                    </a:cubicBezTo>
                    <a:cubicBezTo>
                      <a:pt x="6" y="9"/>
                      <a:pt x="6" y="9"/>
                      <a:pt x="6" y="9"/>
                    </a:cubicBezTo>
                    <a:cubicBezTo>
                      <a:pt x="5" y="9"/>
                      <a:pt x="5" y="9"/>
                      <a:pt x="5" y="9"/>
                    </a:cubicBezTo>
                    <a:lnTo>
                      <a:pt x="7"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19" name="Freeform 429"/>
              <p:cNvSpPr/>
              <p:nvPr/>
            </p:nvSpPr>
            <p:spPr bwMode="auto">
              <a:xfrm>
                <a:off x="5026026" y="2427115"/>
                <a:ext cx="19050" cy="19050"/>
              </a:xfrm>
              <a:custGeom>
                <a:avLst/>
                <a:gdLst>
                  <a:gd name="T0" fmla="*/ 6 w 7"/>
                  <a:gd name="T1" fmla="*/ 7 h 7"/>
                  <a:gd name="T2" fmla="*/ 0 w 7"/>
                  <a:gd name="T3" fmla="*/ 4 h 7"/>
                  <a:gd name="T4" fmla="*/ 3 w 7"/>
                  <a:gd name="T5" fmla="*/ 0 h 7"/>
                  <a:gd name="T6" fmla="*/ 4 w 7"/>
                  <a:gd name="T7" fmla="*/ 3 h 7"/>
                  <a:gd name="T8" fmla="*/ 6 w 7"/>
                  <a:gd name="T9" fmla="*/ 7 h 7"/>
                </a:gdLst>
                <a:ahLst/>
                <a:cxnLst>
                  <a:cxn ang="0">
                    <a:pos x="T0" y="T1"/>
                  </a:cxn>
                  <a:cxn ang="0">
                    <a:pos x="T2" y="T3"/>
                  </a:cxn>
                  <a:cxn ang="0">
                    <a:pos x="T4" y="T5"/>
                  </a:cxn>
                  <a:cxn ang="0">
                    <a:pos x="T6" y="T7"/>
                  </a:cxn>
                  <a:cxn ang="0">
                    <a:pos x="T8" y="T9"/>
                  </a:cxn>
                </a:cxnLst>
                <a:rect l="0" t="0" r="r" b="b"/>
                <a:pathLst>
                  <a:path w="7" h="7">
                    <a:moveTo>
                      <a:pt x="6" y="7"/>
                    </a:moveTo>
                    <a:cubicBezTo>
                      <a:pt x="4" y="7"/>
                      <a:pt x="2" y="4"/>
                      <a:pt x="0" y="4"/>
                    </a:cubicBezTo>
                    <a:cubicBezTo>
                      <a:pt x="0" y="3"/>
                      <a:pt x="2" y="0"/>
                      <a:pt x="3" y="0"/>
                    </a:cubicBezTo>
                    <a:cubicBezTo>
                      <a:pt x="6" y="0"/>
                      <a:pt x="7" y="2"/>
                      <a:pt x="4" y="3"/>
                    </a:cubicBezTo>
                    <a:cubicBezTo>
                      <a:pt x="6" y="3"/>
                      <a:pt x="6" y="5"/>
                      <a:pt x="6"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20" name="Freeform 430"/>
              <p:cNvSpPr>
                <a:spLocks noEditPoints="1"/>
              </p:cNvSpPr>
              <p:nvPr/>
            </p:nvSpPr>
            <p:spPr bwMode="auto">
              <a:xfrm>
                <a:off x="5019676" y="2423940"/>
                <a:ext cx="25400" cy="25400"/>
              </a:xfrm>
              <a:custGeom>
                <a:avLst/>
                <a:gdLst>
                  <a:gd name="T0" fmla="*/ 8 w 9"/>
                  <a:gd name="T1" fmla="*/ 9 h 9"/>
                  <a:gd name="T2" fmla="*/ 4 w 9"/>
                  <a:gd name="T3" fmla="*/ 7 h 9"/>
                  <a:gd name="T4" fmla="*/ 1 w 9"/>
                  <a:gd name="T5" fmla="*/ 6 h 9"/>
                  <a:gd name="T6" fmla="*/ 0 w 9"/>
                  <a:gd name="T7" fmla="*/ 6 h 9"/>
                  <a:gd name="T8" fmla="*/ 1 w 9"/>
                  <a:gd name="T9" fmla="*/ 4 h 9"/>
                  <a:gd name="T10" fmla="*/ 1 w 9"/>
                  <a:gd name="T11" fmla="*/ 3 h 9"/>
                  <a:gd name="T12" fmla="*/ 5 w 9"/>
                  <a:gd name="T13" fmla="*/ 0 h 9"/>
                  <a:gd name="T14" fmla="*/ 9 w 9"/>
                  <a:gd name="T15" fmla="*/ 2 h 9"/>
                  <a:gd name="T16" fmla="*/ 8 w 9"/>
                  <a:gd name="T17" fmla="*/ 4 h 9"/>
                  <a:gd name="T18" fmla="*/ 9 w 9"/>
                  <a:gd name="T19" fmla="*/ 7 h 9"/>
                  <a:gd name="T20" fmla="*/ 9 w 9"/>
                  <a:gd name="T21" fmla="*/ 8 h 9"/>
                  <a:gd name="T22" fmla="*/ 9 w 9"/>
                  <a:gd name="T23" fmla="*/ 8 h 9"/>
                  <a:gd name="T24" fmla="*/ 8 w 9"/>
                  <a:gd name="T25" fmla="*/ 9 h 9"/>
                  <a:gd name="T26" fmla="*/ 5 w 9"/>
                  <a:gd name="T27" fmla="*/ 5 h 9"/>
                  <a:gd name="T28" fmla="*/ 5 w 9"/>
                  <a:gd name="T29" fmla="*/ 6 h 9"/>
                  <a:gd name="T30" fmla="*/ 7 w 9"/>
                  <a:gd name="T31" fmla="*/ 7 h 9"/>
                  <a:gd name="T32" fmla="*/ 6 w 9"/>
                  <a:gd name="T33" fmla="*/ 5 h 9"/>
                  <a:gd name="T34" fmla="*/ 5 w 9"/>
                  <a:gd name="T35" fmla="*/ 5 h 9"/>
                  <a:gd name="T36" fmla="*/ 3 w 9"/>
                  <a:gd name="T37" fmla="*/ 4 h 9"/>
                  <a:gd name="T38" fmla="*/ 3 w 9"/>
                  <a:gd name="T39" fmla="*/ 4 h 9"/>
                  <a:gd name="T40" fmla="*/ 6 w 9"/>
                  <a:gd name="T41" fmla="*/ 3 h 9"/>
                  <a:gd name="T42" fmla="*/ 7 w 9"/>
                  <a:gd name="T43" fmla="*/ 2 h 9"/>
                  <a:gd name="T44" fmla="*/ 5 w 9"/>
                  <a:gd name="T45" fmla="*/ 2 h 9"/>
                  <a:gd name="T46" fmla="*/ 3 w 9"/>
                  <a:gd name="T4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9">
                    <a:moveTo>
                      <a:pt x="8" y="9"/>
                    </a:moveTo>
                    <a:cubicBezTo>
                      <a:pt x="6" y="9"/>
                      <a:pt x="5" y="8"/>
                      <a:pt x="4" y="7"/>
                    </a:cubicBezTo>
                    <a:cubicBezTo>
                      <a:pt x="3" y="6"/>
                      <a:pt x="2" y="6"/>
                      <a:pt x="1" y="6"/>
                    </a:cubicBezTo>
                    <a:cubicBezTo>
                      <a:pt x="0" y="6"/>
                      <a:pt x="0" y="6"/>
                      <a:pt x="0" y="6"/>
                    </a:cubicBezTo>
                    <a:cubicBezTo>
                      <a:pt x="1" y="4"/>
                      <a:pt x="1" y="4"/>
                      <a:pt x="1" y="4"/>
                    </a:cubicBezTo>
                    <a:cubicBezTo>
                      <a:pt x="1" y="4"/>
                      <a:pt x="1" y="4"/>
                      <a:pt x="1" y="3"/>
                    </a:cubicBezTo>
                    <a:cubicBezTo>
                      <a:pt x="2" y="2"/>
                      <a:pt x="3" y="0"/>
                      <a:pt x="5" y="0"/>
                    </a:cubicBezTo>
                    <a:cubicBezTo>
                      <a:pt x="7" y="0"/>
                      <a:pt x="8" y="1"/>
                      <a:pt x="9" y="2"/>
                    </a:cubicBezTo>
                    <a:cubicBezTo>
                      <a:pt x="9" y="2"/>
                      <a:pt x="9" y="3"/>
                      <a:pt x="8" y="4"/>
                    </a:cubicBezTo>
                    <a:cubicBezTo>
                      <a:pt x="9" y="5"/>
                      <a:pt x="9" y="6"/>
                      <a:pt x="9" y="7"/>
                    </a:cubicBezTo>
                    <a:cubicBezTo>
                      <a:pt x="9" y="8"/>
                      <a:pt x="9" y="8"/>
                      <a:pt x="9" y="8"/>
                    </a:cubicBezTo>
                    <a:cubicBezTo>
                      <a:pt x="9" y="8"/>
                      <a:pt x="9" y="8"/>
                      <a:pt x="9" y="8"/>
                    </a:cubicBezTo>
                    <a:cubicBezTo>
                      <a:pt x="8" y="9"/>
                      <a:pt x="8" y="9"/>
                      <a:pt x="8" y="9"/>
                    </a:cubicBezTo>
                    <a:close/>
                    <a:moveTo>
                      <a:pt x="5" y="5"/>
                    </a:moveTo>
                    <a:cubicBezTo>
                      <a:pt x="5" y="5"/>
                      <a:pt x="5" y="5"/>
                      <a:pt x="5" y="6"/>
                    </a:cubicBezTo>
                    <a:cubicBezTo>
                      <a:pt x="6" y="6"/>
                      <a:pt x="7" y="7"/>
                      <a:pt x="7" y="7"/>
                    </a:cubicBezTo>
                    <a:cubicBezTo>
                      <a:pt x="7" y="5"/>
                      <a:pt x="6" y="5"/>
                      <a:pt x="6" y="5"/>
                    </a:cubicBezTo>
                    <a:lnTo>
                      <a:pt x="5" y="5"/>
                    </a:lnTo>
                    <a:close/>
                    <a:moveTo>
                      <a:pt x="3" y="4"/>
                    </a:moveTo>
                    <a:cubicBezTo>
                      <a:pt x="3" y="4"/>
                      <a:pt x="3" y="4"/>
                      <a:pt x="3" y="4"/>
                    </a:cubicBezTo>
                    <a:cubicBezTo>
                      <a:pt x="6" y="3"/>
                      <a:pt x="6" y="3"/>
                      <a:pt x="6" y="3"/>
                    </a:cubicBezTo>
                    <a:cubicBezTo>
                      <a:pt x="6" y="3"/>
                      <a:pt x="7" y="3"/>
                      <a:pt x="7" y="2"/>
                    </a:cubicBezTo>
                    <a:cubicBezTo>
                      <a:pt x="7" y="2"/>
                      <a:pt x="6" y="2"/>
                      <a:pt x="5" y="2"/>
                    </a:cubicBezTo>
                    <a:cubicBezTo>
                      <a:pt x="5" y="2"/>
                      <a:pt x="4" y="3"/>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21" name="Freeform 431"/>
              <p:cNvSpPr/>
              <p:nvPr/>
            </p:nvSpPr>
            <p:spPr bwMode="auto">
              <a:xfrm>
                <a:off x="4899026" y="2365202"/>
                <a:ext cx="19050" cy="23813"/>
              </a:xfrm>
              <a:custGeom>
                <a:avLst/>
                <a:gdLst>
                  <a:gd name="T0" fmla="*/ 2 w 7"/>
                  <a:gd name="T1" fmla="*/ 8 h 9"/>
                  <a:gd name="T2" fmla="*/ 0 w 7"/>
                  <a:gd name="T3" fmla="*/ 9 h 9"/>
                  <a:gd name="T4" fmla="*/ 6 w 7"/>
                  <a:gd name="T5" fmla="*/ 1 h 9"/>
                  <a:gd name="T6" fmla="*/ 2 w 7"/>
                  <a:gd name="T7" fmla="*/ 8 h 9"/>
                </a:gdLst>
                <a:ahLst/>
                <a:cxnLst>
                  <a:cxn ang="0">
                    <a:pos x="T0" y="T1"/>
                  </a:cxn>
                  <a:cxn ang="0">
                    <a:pos x="T2" y="T3"/>
                  </a:cxn>
                  <a:cxn ang="0">
                    <a:pos x="T4" y="T5"/>
                  </a:cxn>
                  <a:cxn ang="0">
                    <a:pos x="T6" y="T7"/>
                  </a:cxn>
                </a:cxnLst>
                <a:rect l="0" t="0" r="r" b="b"/>
                <a:pathLst>
                  <a:path w="7" h="9">
                    <a:moveTo>
                      <a:pt x="2" y="8"/>
                    </a:moveTo>
                    <a:cubicBezTo>
                      <a:pt x="1" y="9"/>
                      <a:pt x="1" y="9"/>
                      <a:pt x="0" y="9"/>
                    </a:cubicBezTo>
                    <a:cubicBezTo>
                      <a:pt x="1" y="6"/>
                      <a:pt x="3" y="0"/>
                      <a:pt x="6" y="1"/>
                    </a:cubicBezTo>
                    <a:cubicBezTo>
                      <a:pt x="7" y="4"/>
                      <a:pt x="5" y="6"/>
                      <a:pt x="2"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22" name="Freeform 432"/>
              <p:cNvSpPr>
                <a:spLocks noEditPoints="1"/>
              </p:cNvSpPr>
              <p:nvPr/>
            </p:nvSpPr>
            <p:spPr bwMode="auto">
              <a:xfrm>
                <a:off x="4897438" y="2365202"/>
                <a:ext cx="23813" cy="26988"/>
              </a:xfrm>
              <a:custGeom>
                <a:avLst/>
                <a:gdLst>
                  <a:gd name="T0" fmla="*/ 2 w 9"/>
                  <a:gd name="T1" fmla="*/ 10 h 10"/>
                  <a:gd name="T2" fmla="*/ 1 w 9"/>
                  <a:gd name="T3" fmla="*/ 10 h 10"/>
                  <a:gd name="T4" fmla="*/ 0 w 9"/>
                  <a:gd name="T5" fmla="*/ 9 h 10"/>
                  <a:gd name="T6" fmla="*/ 0 w 9"/>
                  <a:gd name="T7" fmla="*/ 8 h 10"/>
                  <a:gd name="T8" fmla="*/ 1 w 9"/>
                  <a:gd name="T9" fmla="*/ 6 h 10"/>
                  <a:gd name="T10" fmla="*/ 6 w 9"/>
                  <a:gd name="T11" fmla="*/ 0 h 10"/>
                  <a:gd name="T12" fmla="*/ 7 w 9"/>
                  <a:gd name="T13" fmla="*/ 0 h 10"/>
                  <a:gd name="T14" fmla="*/ 8 w 9"/>
                  <a:gd name="T15" fmla="*/ 0 h 10"/>
                  <a:gd name="T16" fmla="*/ 8 w 9"/>
                  <a:gd name="T17" fmla="*/ 1 h 10"/>
                  <a:gd name="T18" fmla="*/ 4 w 9"/>
                  <a:gd name="T19" fmla="*/ 9 h 10"/>
                  <a:gd name="T20" fmla="*/ 3 w 9"/>
                  <a:gd name="T21" fmla="*/ 9 h 10"/>
                  <a:gd name="T22" fmla="*/ 2 w 9"/>
                  <a:gd name="T23" fmla="*/ 10 h 10"/>
                  <a:gd name="T24" fmla="*/ 6 w 9"/>
                  <a:gd name="T25" fmla="*/ 2 h 10"/>
                  <a:gd name="T26" fmla="*/ 3 w 9"/>
                  <a:gd name="T27" fmla="*/ 7 h 10"/>
                  <a:gd name="T28" fmla="*/ 3 w 9"/>
                  <a:gd name="T29" fmla="*/ 7 h 10"/>
                  <a:gd name="T30" fmla="*/ 3 w 9"/>
                  <a:gd name="T31" fmla="*/ 7 h 10"/>
                  <a:gd name="T32" fmla="*/ 6 w 9"/>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2" y="10"/>
                    </a:moveTo>
                    <a:cubicBezTo>
                      <a:pt x="1" y="10"/>
                      <a:pt x="1" y="10"/>
                      <a:pt x="1" y="10"/>
                    </a:cubicBezTo>
                    <a:cubicBezTo>
                      <a:pt x="0" y="9"/>
                      <a:pt x="0" y="9"/>
                      <a:pt x="0" y="9"/>
                    </a:cubicBezTo>
                    <a:cubicBezTo>
                      <a:pt x="0" y="8"/>
                      <a:pt x="0" y="8"/>
                      <a:pt x="0" y="8"/>
                    </a:cubicBezTo>
                    <a:cubicBezTo>
                      <a:pt x="0" y="8"/>
                      <a:pt x="1" y="7"/>
                      <a:pt x="1" y="6"/>
                    </a:cubicBezTo>
                    <a:cubicBezTo>
                      <a:pt x="2" y="4"/>
                      <a:pt x="4" y="0"/>
                      <a:pt x="6" y="0"/>
                    </a:cubicBezTo>
                    <a:cubicBezTo>
                      <a:pt x="7" y="0"/>
                      <a:pt x="7" y="0"/>
                      <a:pt x="7" y="0"/>
                    </a:cubicBezTo>
                    <a:cubicBezTo>
                      <a:pt x="8" y="0"/>
                      <a:pt x="8" y="0"/>
                      <a:pt x="8" y="0"/>
                    </a:cubicBezTo>
                    <a:cubicBezTo>
                      <a:pt x="8" y="1"/>
                      <a:pt x="8" y="1"/>
                      <a:pt x="8" y="1"/>
                    </a:cubicBezTo>
                    <a:cubicBezTo>
                      <a:pt x="9" y="5"/>
                      <a:pt x="7" y="7"/>
                      <a:pt x="4" y="9"/>
                    </a:cubicBezTo>
                    <a:cubicBezTo>
                      <a:pt x="4" y="9"/>
                      <a:pt x="3" y="9"/>
                      <a:pt x="3" y="9"/>
                    </a:cubicBezTo>
                    <a:cubicBezTo>
                      <a:pt x="3" y="10"/>
                      <a:pt x="3" y="10"/>
                      <a:pt x="2" y="10"/>
                    </a:cubicBezTo>
                    <a:close/>
                    <a:moveTo>
                      <a:pt x="6" y="2"/>
                    </a:moveTo>
                    <a:cubicBezTo>
                      <a:pt x="5" y="2"/>
                      <a:pt x="4" y="5"/>
                      <a:pt x="3" y="7"/>
                    </a:cubicBezTo>
                    <a:cubicBezTo>
                      <a:pt x="3" y="7"/>
                      <a:pt x="3" y="7"/>
                      <a:pt x="3" y="7"/>
                    </a:cubicBezTo>
                    <a:cubicBezTo>
                      <a:pt x="3" y="7"/>
                      <a:pt x="3" y="7"/>
                      <a:pt x="3" y="7"/>
                    </a:cubicBezTo>
                    <a:cubicBezTo>
                      <a:pt x="5" y="5"/>
                      <a:pt x="6" y="4"/>
                      <a:pt x="6"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23" name="Freeform 433"/>
              <p:cNvSpPr/>
              <p:nvPr/>
            </p:nvSpPr>
            <p:spPr bwMode="auto">
              <a:xfrm>
                <a:off x="5083176" y="2487440"/>
                <a:ext cx="82550" cy="95250"/>
              </a:xfrm>
              <a:custGeom>
                <a:avLst/>
                <a:gdLst>
                  <a:gd name="T0" fmla="*/ 4 w 30"/>
                  <a:gd name="T1" fmla="*/ 35 h 35"/>
                  <a:gd name="T2" fmla="*/ 11 w 30"/>
                  <a:gd name="T3" fmla="*/ 34 h 35"/>
                  <a:gd name="T4" fmla="*/ 14 w 30"/>
                  <a:gd name="T5" fmla="*/ 30 h 35"/>
                  <a:gd name="T6" fmla="*/ 17 w 30"/>
                  <a:gd name="T7" fmla="*/ 29 h 35"/>
                  <a:gd name="T8" fmla="*/ 22 w 30"/>
                  <a:gd name="T9" fmla="*/ 24 h 35"/>
                  <a:gd name="T10" fmla="*/ 25 w 30"/>
                  <a:gd name="T11" fmla="*/ 19 h 35"/>
                  <a:gd name="T12" fmla="*/ 30 w 30"/>
                  <a:gd name="T13" fmla="*/ 13 h 35"/>
                  <a:gd name="T14" fmla="*/ 27 w 30"/>
                  <a:gd name="T15" fmla="*/ 8 h 35"/>
                  <a:gd name="T16" fmla="*/ 20 w 30"/>
                  <a:gd name="T17" fmla="*/ 4 h 35"/>
                  <a:gd name="T18" fmla="*/ 14 w 30"/>
                  <a:gd name="T19" fmla="*/ 1 h 35"/>
                  <a:gd name="T20" fmla="*/ 13 w 30"/>
                  <a:gd name="T21" fmla="*/ 6 h 35"/>
                  <a:gd name="T22" fmla="*/ 13 w 30"/>
                  <a:gd name="T23" fmla="*/ 10 h 35"/>
                  <a:gd name="T24" fmla="*/ 14 w 30"/>
                  <a:gd name="T25" fmla="*/ 14 h 35"/>
                  <a:gd name="T26" fmla="*/ 11 w 30"/>
                  <a:gd name="T27" fmla="*/ 22 h 35"/>
                  <a:gd name="T28" fmla="*/ 0 w 30"/>
                  <a:gd name="T29" fmla="*/ 25 h 35"/>
                  <a:gd name="T30" fmla="*/ 4 w 30"/>
                  <a:gd name="T3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4" y="35"/>
                    </a:moveTo>
                    <a:cubicBezTo>
                      <a:pt x="5" y="35"/>
                      <a:pt x="10" y="34"/>
                      <a:pt x="11" y="34"/>
                    </a:cubicBezTo>
                    <a:cubicBezTo>
                      <a:pt x="12" y="33"/>
                      <a:pt x="13" y="31"/>
                      <a:pt x="14" y="30"/>
                    </a:cubicBezTo>
                    <a:cubicBezTo>
                      <a:pt x="15" y="30"/>
                      <a:pt x="16" y="30"/>
                      <a:pt x="17" y="29"/>
                    </a:cubicBezTo>
                    <a:cubicBezTo>
                      <a:pt x="18" y="26"/>
                      <a:pt x="22" y="26"/>
                      <a:pt x="22" y="24"/>
                    </a:cubicBezTo>
                    <a:cubicBezTo>
                      <a:pt x="22" y="22"/>
                      <a:pt x="23" y="18"/>
                      <a:pt x="25" y="19"/>
                    </a:cubicBezTo>
                    <a:cubicBezTo>
                      <a:pt x="26" y="18"/>
                      <a:pt x="29" y="15"/>
                      <a:pt x="30" y="13"/>
                    </a:cubicBezTo>
                    <a:cubicBezTo>
                      <a:pt x="30" y="10"/>
                      <a:pt x="29" y="11"/>
                      <a:pt x="27" y="8"/>
                    </a:cubicBezTo>
                    <a:cubicBezTo>
                      <a:pt x="25" y="5"/>
                      <a:pt x="23" y="5"/>
                      <a:pt x="20" y="4"/>
                    </a:cubicBezTo>
                    <a:cubicBezTo>
                      <a:pt x="18" y="3"/>
                      <a:pt x="17" y="0"/>
                      <a:pt x="14" y="1"/>
                    </a:cubicBezTo>
                    <a:cubicBezTo>
                      <a:pt x="17" y="5"/>
                      <a:pt x="13" y="3"/>
                      <a:pt x="13" y="6"/>
                    </a:cubicBezTo>
                    <a:cubicBezTo>
                      <a:pt x="13" y="7"/>
                      <a:pt x="12" y="9"/>
                      <a:pt x="13" y="10"/>
                    </a:cubicBezTo>
                    <a:cubicBezTo>
                      <a:pt x="14" y="12"/>
                      <a:pt x="15" y="12"/>
                      <a:pt x="14" y="14"/>
                    </a:cubicBezTo>
                    <a:cubicBezTo>
                      <a:pt x="13" y="16"/>
                      <a:pt x="13" y="21"/>
                      <a:pt x="11" y="22"/>
                    </a:cubicBezTo>
                    <a:cubicBezTo>
                      <a:pt x="7" y="23"/>
                      <a:pt x="3" y="24"/>
                      <a:pt x="0" y="25"/>
                    </a:cubicBezTo>
                    <a:cubicBezTo>
                      <a:pt x="1" y="29"/>
                      <a:pt x="2" y="32"/>
                      <a:pt x="4" y="3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24" name="Freeform 434"/>
              <p:cNvSpPr>
                <a:spLocks noEditPoints="1"/>
              </p:cNvSpPr>
              <p:nvPr/>
            </p:nvSpPr>
            <p:spPr bwMode="auto">
              <a:xfrm>
                <a:off x="5076826" y="2484265"/>
                <a:ext cx="90488" cy="101600"/>
              </a:xfrm>
              <a:custGeom>
                <a:avLst/>
                <a:gdLst>
                  <a:gd name="T0" fmla="*/ 4 w 33"/>
                  <a:gd name="T1" fmla="*/ 35 h 37"/>
                  <a:gd name="T2" fmla="*/ 0 w 33"/>
                  <a:gd name="T3" fmla="*/ 26 h 37"/>
                  <a:gd name="T4" fmla="*/ 12 w 33"/>
                  <a:gd name="T5" fmla="*/ 22 h 37"/>
                  <a:gd name="T6" fmla="*/ 15 w 33"/>
                  <a:gd name="T7" fmla="*/ 15 h 37"/>
                  <a:gd name="T8" fmla="*/ 14 w 33"/>
                  <a:gd name="T9" fmla="*/ 12 h 37"/>
                  <a:gd name="T10" fmla="*/ 14 w 33"/>
                  <a:gd name="T11" fmla="*/ 7 h 37"/>
                  <a:gd name="T12" fmla="*/ 16 w 33"/>
                  <a:gd name="T13" fmla="*/ 2 h 37"/>
                  <a:gd name="T14" fmla="*/ 16 w 33"/>
                  <a:gd name="T15" fmla="*/ 1 h 37"/>
                  <a:gd name="T16" fmla="*/ 21 w 33"/>
                  <a:gd name="T17" fmla="*/ 2 h 37"/>
                  <a:gd name="T18" fmla="*/ 24 w 33"/>
                  <a:gd name="T19" fmla="*/ 5 h 37"/>
                  <a:gd name="T20" fmla="*/ 31 w 33"/>
                  <a:gd name="T21" fmla="*/ 10 h 37"/>
                  <a:gd name="T22" fmla="*/ 29 w 33"/>
                  <a:gd name="T23" fmla="*/ 19 h 37"/>
                  <a:gd name="T24" fmla="*/ 27 w 33"/>
                  <a:gd name="T25" fmla="*/ 22 h 37"/>
                  <a:gd name="T26" fmla="*/ 26 w 33"/>
                  <a:gd name="T27" fmla="*/ 21 h 37"/>
                  <a:gd name="T28" fmla="*/ 23 w 33"/>
                  <a:gd name="T29" fmla="*/ 28 h 37"/>
                  <a:gd name="T30" fmla="*/ 17 w 33"/>
                  <a:gd name="T31" fmla="*/ 32 h 37"/>
                  <a:gd name="T32" fmla="*/ 15 w 33"/>
                  <a:gd name="T33" fmla="*/ 33 h 37"/>
                  <a:gd name="T34" fmla="*/ 9 w 33"/>
                  <a:gd name="T35" fmla="*/ 37 h 37"/>
                  <a:gd name="T36" fmla="*/ 5 w 33"/>
                  <a:gd name="T37" fmla="*/ 37 h 37"/>
                  <a:gd name="T38" fmla="*/ 6 w 33"/>
                  <a:gd name="T39" fmla="*/ 34 h 37"/>
                  <a:gd name="T40" fmla="*/ 9 w 33"/>
                  <a:gd name="T41" fmla="*/ 35 h 37"/>
                  <a:gd name="T42" fmla="*/ 14 w 33"/>
                  <a:gd name="T43" fmla="*/ 33 h 37"/>
                  <a:gd name="T44" fmla="*/ 17 w 33"/>
                  <a:gd name="T45" fmla="*/ 30 h 37"/>
                  <a:gd name="T46" fmla="*/ 22 w 33"/>
                  <a:gd name="T47" fmla="*/ 26 h 37"/>
                  <a:gd name="T48" fmla="*/ 25 w 33"/>
                  <a:gd name="T49" fmla="*/ 20 h 37"/>
                  <a:gd name="T50" fmla="*/ 28 w 33"/>
                  <a:gd name="T51" fmla="*/ 18 h 37"/>
                  <a:gd name="T52" fmla="*/ 30 w 33"/>
                  <a:gd name="T53" fmla="*/ 11 h 37"/>
                  <a:gd name="T54" fmla="*/ 23 w 33"/>
                  <a:gd name="T55" fmla="*/ 6 h 37"/>
                  <a:gd name="T56" fmla="*/ 19 w 33"/>
                  <a:gd name="T57" fmla="*/ 4 h 37"/>
                  <a:gd name="T58" fmla="*/ 17 w 33"/>
                  <a:gd name="T59" fmla="*/ 6 h 37"/>
                  <a:gd name="T60" fmla="*/ 16 w 33"/>
                  <a:gd name="T61" fmla="*/ 8 h 37"/>
                  <a:gd name="T62" fmla="*/ 16 w 33"/>
                  <a:gd name="T63" fmla="*/ 12 h 37"/>
                  <a:gd name="T64" fmla="*/ 16 w 33"/>
                  <a:gd name="T65" fmla="*/ 17 h 37"/>
                  <a:gd name="T66" fmla="*/ 3 w 33"/>
                  <a:gd name="T6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37">
                    <a:moveTo>
                      <a:pt x="5" y="37"/>
                    </a:moveTo>
                    <a:cubicBezTo>
                      <a:pt x="4" y="35"/>
                      <a:pt x="4" y="35"/>
                      <a:pt x="4" y="35"/>
                    </a:cubicBezTo>
                    <a:cubicBezTo>
                      <a:pt x="3" y="32"/>
                      <a:pt x="2" y="29"/>
                      <a:pt x="1" y="27"/>
                    </a:cubicBezTo>
                    <a:cubicBezTo>
                      <a:pt x="0" y="26"/>
                      <a:pt x="0" y="26"/>
                      <a:pt x="0" y="26"/>
                    </a:cubicBezTo>
                    <a:cubicBezTo>
                      <a:pt x="1" y="25"/>
                      <a:pt x="1" y="25"/>
                      <a:pt x="1" y="25"/>
                    </a:cubicBezTo>
                    <a:cubicBezTo>
                      <a:pt x="5" y="24"/>
                      <a:pt x="9" y="23"/>
                      <a:pt x="12" y="22"/>
                    </a:cubicBezTo>
                    <a:cubicBezTo>
                      <a:pt x="13" y="21"/>
                      <a:pt x="14" y="18"/>
                      <a:pt x="15" y="17"/>
                    </a:cubicBezTo>
                    <a:cubicBezTo>
                      <a:pt x="15" y="16"/>
                      <a:pt x="15" y="15"/>
                      <a:pt x="15" y="15"/>
                    </a:cubicBezTo>
                    <a:cubicBezTo>
                      <a:pt x="15" y="14"/>
                      <a:pt x="15" y="14"/>
                      <a:pt x="15" y="13"/>
                    </a:cubicBezTo>
                    <a:cubicBezTo>
                      <a:pt x="14" y="12"/>
                      <a:pt x="14" y="12"/>
                      <a:pt x="14" y="12"/>
                    </a:cubicBezTo>
                    <a:cubicBezTo>
                      <a:pt x="13" y="11"/>
                      <a:pt x="14" y="9"/>
                      <a:pt x="14" y="8"/>
                    </a:cubicBezTo>
                    <a:cubicBezTo>
                      <a:pt x="14" y="7"/>
                      <a:pt x="14" y="7"/>
                      <a:pt x="14" y="7"/>
                    </a:cubicBezTo>
                    <a:cubicBezTo>
                      <a:pt x="14" y="5"/>
                      <a:pt x="15" y="5"/>
                      <a:pt x="16" y="4"/>
                    </a:cubicBezTo>
                    <a:cubicBezTo>
                      <a:pt x="16" y="4"/>
                      <a:pt x="16" y="4"/>
                      <a:pt x="16" y="2"/>
                    </a:cubicBezTo>
                    <a:cubicBezTo>
                      <a:pt x="15" y="1"/>
                      <a:pt x="15" y="1"/>
                      <a:pt x="15" y="1"/>
                    </a:cubicBezTo>
                    <a:cubicBezTo>
                      <a:pt x="16" y="1"/>
                      <a:pt x="16" y="1"/>
                      <a:pt x="16" y="1"/>
                    </a:cubicBezTo>
                    <a:cubicBezTo>
                      <a:pt x="17" y="1"/>
                      <a:pt x="17" y="0"/>
                      <a:pt x="18" y="0"/>
                    </a:cubicBezTo>
                    <a:cubicBezTo>
                      <a:pt x="19" y="0"/>
                      <a:pt x="20" y="2"/>
                      <a:pt x="21" y="2"/>
                    </a:cubicBezTo>
                    <a:cubicBezTo>
                      <a:pt x="21" y="3"/>
                      <a:pt x="22" y="4"/>
                      <a:pt x="22" y="4"/>
                    </a:cubicBezTo>
                    <a:cubicBezTo>
                      <a:pt x="23" y="4"/>
                      <a:pt x="23" y="4"/>
                      <a:pt x="24" y="5"/>
                    </a:cubicBezTo>
                    <a:cubicBezTo>
                      <a:pt x="26" y="5"/>
                      <a:pt x="28" y="6"/>
                      <a:pt x="30" y="8"/>
                    </a:cubicBezTo>
                    <a:cubicBezTo>
                      <a:pt x="30" y="9"/>
                      <a:pt x="31" y="10"/>
                      <a:pt x="31" y="10"/>
                    </a:cubicBezTo>
                    <a:cubicBezTo>
                      <a:pt x="33" y="11"/>
                      <a:pt x="33" y="12"/>
                      <a:pt x="33" y="15"/>
                    </a:cubicBezTo>
                    <a:cubicBezTo>
                      <a:pt x="32" y="16"/>
                      <a:pt x="31" y="18"/>
                      <a:pt x="29" y="19"/>
                    </a:cubicBezTo>
                    <a:cubicBezTo>
                      <a:pt x="29" y="20"/>
                      <a:pt x="28" y="21"/>
                      <a:pt x="28" y="21"/>
                    </a:cubicBezTo>
                    <a:cubicBezTo>
                      <a:pt x="27" y="22"/>
                      <a:pt x="27" y="22"/>
                      <a:pt x="27" y="22"/>
                    </a:cubicBezTo>
                    <a:cubicBezTo>
                      <a:pt x="27" y="21"/>
                      <a:pt x="27" y="21"/>
                      <a:pt x="27" y="21"/>
                    </a:cubicBezTo>
                    <a:cubicBezTo>
                      <a:pt x="26" y="21"/>
                      <a:pt x="26" y="21"/>
                      <a:pt x="26" y="21"/>
                    </a:cubicBezTo>
                    <a:cubicBezTo>
                      <a:pt x="26" y="21"/>
                      <a:pt x="25" y="23"/>
                      <a:pt x="25" y="25"/>
                    </a:cubicBezTo>
                    <a:cubicBezTo>
                      <a:pt x="25" y="26"/>
                      <a:pt x="24" y="27"/>
                      <a:pt x="23" y="28"/>
                    </a:cubicBezTo>
                    <a:cubicBezTo>
                      <a:pt x="22" y="29"/>
                      <a:pt x="20" y="29"/>
                      <a:pt x="20" y="31"/>
                    </a:cubicBezTo>
                    <a:cubicBezTo>
                      <a:pt x="19" y="32"/>
                      <a:pt x="18" y="32"/>
                      <a:pt x="17" y="32"/>
                    </a:cubicBezTo>
                    <a:cubicBezTo>
                      <a:pt x="17" y="32"/>
                      <a:pt x="16" y="32"/>
                      <a:pt x="16" y="32"/>
                    </a:cubicBezTo>
                    <a:cubicBezTo>
                      <a:pt x="16" y="32"/>
                      <a:pt x="16" y="33"/>
                      <a:pt x="15" y="33"/>
                    </a:cubicBezTo>
                    <a:cubicBezTo>
                      <a:pt x="15" y="34"/>
                      <a:pt x="15" y="35"/>
                      <a:pt x="14" y="36"/>
                    </a:cubicBezTo>
                    <a:cubicBezTo>
                      <a:pt x="13" y="36"/>
                      <a:pt x="12" y="36"/>
                      <a:pt x="9" y="37"/>
                    </a:cubicBezTo>
                    <a:cubicBezTo>
                      <a:pt x="8" y="37"/>
                      <a:pt x="7" y="37"/>
                      <a:pt x="6" y="37"/>
                    </a:cubicBezTo>
                    <a:lnTo>
                      <a:pt x="5" y="37"/>
                    </a:lnTo>
                    <a:close/>
                    <a:moveTo>
                      <a:pt x="3" y="27"/>
                    </a:moveTo>
                    <a:cubicBezTo>
                      <a:pt x="4" y="29"/>
                      <a:pt x="5" y="32"/>
                      <a:pt x="6" y="34"/>
                    </a:cubicBezTo>
                    <a:cubicBezTo>
                      <a:pt x="6" y="35"/>
                      <a:pt x="6" y="35"/>
                      <a:pt x="6" y="35"/>
                    </a:cubicBezTo>
                    <a:cubicBezTo>
                      <a:pt x="7" y="35"/>
                      <a:pt x="8" y="35"/>
                      <a:pt x="9" y="35"/>
                    </a:cubicBezTo>
                    <a:cubicBezTo>
                      <a:pt x="10" y="34"/>
                      <a:pt x="12" y="34"/>
                      <a:pt x="13" y="34"/>
                    </a:cubicBezTo>
                    <a:cubicBezTo>
                      <a:pt x="13" y="34"/>
                      <a:pt x="13" y="33"/>
                      <a:pt x="14" y="33"/>
                    </a:cubicBezTo>
                    <a:cubicBezTo>
                      <a:pt x="14" y="32"/>
                      <a:pt x="14" y="31"/>
                      <a:pt x="15" y="31"/>
                    </a:cubicBezTo>
                    <a:cubicBezTo>
                      <a:pt x="16" y="30"/>
                      <a:pt x="17" y="30"/>
                      <a:pt x="17" y="30"/>
                    </a:cubicBezTo>
                    <a:cubicBezTo>
                      <a:pt x="18" y="30"/>
                      <a:pt x="18" y="30"/>
                      <a:pt x="18" y="30"/>
                    </a:cubicBezTo>
                    <a:cubicBezTo>
                      <a:pt x="19" y="28"/>
                      <a:pt x="20" y="27"/>
                      <a:pt x="22" y="26"/>
                    </a:cubicBezTo>
                    <a:cubicBezTo>
                      <a:pt x="23" y="26"/>
                      <a:pt x="23" y="25"/>
                      <a:pt x="23" y="25"/>
                    </a:cubicBezTo>
                    <a:cubicBezTo>
                      <a:pt x="23" y="24"/>
                      <a:pt x="23" y="21"/>
                      <a:pt x="25" y="20"/>
                    </a:cubicBezTo>
                    <a:cubicBezTo>
                      <a:pt x="25" y="19"/>
                      <a:pt x="26" y="19"/>
                      <a:pt x="27" y="19"/>
                    </a:cubicBezTo>
                    <a:cubicBezTo>
                      <a:pt x="27" y="19"/>
                      <a:pt x="28" y="18"/>
                      <a:pt x="28" y="18"/>
                    </a:cubicBezTo>
                    <a:cubicBezTo>
                      <a:pt x="29" y="17"/>
                      <a:pt x="30" y="15"/>
                      <a:pt x="31" y="14"/>
                    </a:cubicBezTo>
                    <a:cubicBezTo>
                      <a:pt x="31" y="12"/>
                      <a:pt x="31" y="12"/>
                      <a:pt x="30" y="11"/>
                    </a:cubicBezTo>
                    <a:cubicBezTo>
                      <a:pt x="30" y="11"/>
                      <a:pt x="29" y="10"/>
                      <a:pt x="28" y="9"/>
                    </a:cubicBezTo>
                    <a:cubicBezTo>
                      <a:pt x="27" y="8"/>
                      <a:pt x="25" y="7"/>
                      <a:pt x="23" y="6"/>
                    </a:cubicBezTo>
                    <a:cubicBezTo>
                      <a:pt x="23" y="6"/>
                      <a:pt x="22" y="6"/>
                      <a:pt x="22" y="6"/>
                    </a:cubicBezTo>
                    <a:cubicBezTo>
                      <a:pt x="20" y="5"/>
                      <a:pt x="20" y="4"/>
                      <a:pt x="19" y="4"/>
                    </a:cubicBezTo>
                    <a:cubicBezTo>
                      <a:pt x="19" y="3"/>
                      <a:pt x="18" y="3"/>
                      <a:pt x="18" y="3"/>
                    </a:cubicBezTo>
                    <a:cubicBezTo>
                      <a:pt x="19" y="4"/>
                      <a:pt x="18" y="5"/>
                      <a:pt x="17" y="6"/>
                    </a:cubicBezTo>
                    <a:cubicBezTo>
                      <a:pt x="16" y="6"/>
                      <a:pt x="16" y="6"/>
                      <a:pt x="16" y="7"/>
                    </a:cubicBezTo>
                    <a:cubicBezTo>
                      <a:pt x="16" y="7"/>
                      <a:pt x="16" y="8"/>
                      <a:pt x="16" y="8"/>
                    </a:cubicBezTo>
                    <a:cubicBezTo>
                      <a:pt x="16" y="9"/>
                      <a:pt x="15" y="10"/>
                      <a:pt x="16" y="11"/>
                    </a:cubicBezTo>
                    <a:cubicBezTo>
                      <a:pt x="16" y="11"/>
                      <a:pt x="16" y="11"/>
                      <a:pt x="16" y="12"/>
                    </a:cubicBezTo>
                    <a:cubicBezTo>
                      <a:pt x="17" y="13"/>
                      <a:pt x="18" y="14"/>
                      <a:pt x="17" y="15"/>
                    </a:cubicBezTo>
                    <a:cubicBezTo>
                      <a:pt x="17" y="16"/>
                      <a:pt x="17" y="16"/>
                      <a:pt x="16" y="17"/>
                    </a:cubicBezTo>
                    <a:cubicBezTo>
                      <a:pt x="16" y="20"/>
                      <a:pt x="15" y="23"/>
                      <a:pt x="13" y="23"/>
                    </a:cubicBezTo>
                    <a:cubicBezTo>
                      <a:pt x="10" y="25"/>
                      <a:pt x="6" y="26"/>
                      <a:pt x="3" y="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25" name="Freeform 435"/>
              <p:cNvSpPr/>
              <p:nvPr/>
            </p:nvSpPr>
            <p:spPr bwMode="auto">
              <a:xfrm>
                <a:off x="5124451" y="2473152"/>
                <a:ext cx="4763" cy="6350"/>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2" y="0"/>
                    </a:cubicBezTo>
                    <a:cubicBezTo>
                      <a:pt x="0" y="0"/>
                      <a:pt x="0" y="2"/>
                      <a:pt x="1"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26" name="Freeform 436"/>
              <p:cNvSpPr/>
              <p:nvPr/>
            </p:nvSpPr>
            <p:spPr bwMode="auto">
              <a:xfrm>
                <a:off x="5124451" y="2465215"/>
                <a:ext cx="7938" cy="19050"/>
              </a:xfrm>
              <a:custGeom>
                <a:avLst/>
                <a:gdLst>
                  <a:gd name="T0" fmla="*/ 2 w 3"/>
                  <a:gd name="T1" fmla="*/ 7 h 7"/>
                  <a:gd name="T2" fmla="*/ 1 w 3"/>
                  <a:gd name="T3" fmla="*/ 6 h 7"/>
                  <a:gd name="T4" fmla="*/ 0 w 3"/>
                  <a:gd name="T5" fmla="*/ 4 h 7"/>
                  <a:gd name="T6" fmla="*/ 1 w 3"/>
                  <a:gd name="T7" fmla="*/ 2 h 7"/>
                  <a:gd name="T8" fmla="*/ 3 w 3"/>
                  <a:gd name="T9" fmla="*/ 0 h 7"/>
                  <a:gd name="T10" fmla="*/ 3 w 3"/>
                  <a:gd name="T11" fmla="*/ 3 h 7"/>
                  <a:gd name="T12" fmla="*/ 3 w 3"/>
                  <a:gd name="T13" fmla="*/ 4 h 7"/>
                  <a:gd name="T14" fmla="*/ 2 w 3"/>
                  <a:gd name="T15" fmla="*/ 6 h 7"/>
                  <a:gd name="T16" fmla="*/ 2 w 3"/>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2" y="7"/>
                    </a:moveTo>
                    <a:cubicBezTo>
                      <a:pt x="1" y="6"/>
                      <a:pt x="1" y="6"/>
                      <a:pt x="1" y="6"/>
                    </a:cubicBezTo>
                    <a:cubicBezTo>
                      <a:pt x="0" y="6"/>
                      <a:pt x="0" y="5"/>
                      <a:pt x="0" y="4"/>
                    </a:cubicBezTo>
                    <a:cubicBezTo>
                      <a:pt x="0" y="3"/>
                      <a:pt x="0" y="2"/>
                      <a:pt x="1" y="2"/>
                    </a:cubicBezTo>
                    <a:cubicBezTo>
                      <a:pt x="3" y="0"/>
                      <a:pt x="3" y="0"/>
                      <a:pt x="3" y="0"/>
                    </a:cubicBezTo>
                    <a:cubicBezTo>
                      <a:pt x="3" y="3"/>
                      <a:pt x="3" y="3"/>
                      <a:pt x="3" y="3"/>
                    </a:cubicBezTo>
                    <a:cubicBezTo>
                      <a:pt x="3" y="3"/>
                      <a:pt x="3" y="3"/>
                      <a:pt x="3" y="4"/>
                    </a:cubicBezTo>
                    <a:cubicBezTo>
                      <a:pt x="3" y="4"/>
                      <a:pt x="3" y="5"/>
                      <a:pt x="2" y="6"/>
                    </a:cubicBezTo>
                    <a:lnTo>
                      <a:pt x="2"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27" name="Freeform 437"/>
              <p:cNvSpPr/>
              <p:nvPr/>
            </p:nvSpPr>
            <p:spPr bwMode="auto">
              <a:xfrm>
                <a:off x="5178426" y="2335040"/>
                <a:ext cx="177800" cy="168275"/>
              </a:xfrm>
              <a:custGeom>
                <a:avLst/>
                <a:gdLst>
                  <a:gd name="T0" fmla="*/ 28 w 65"/>
                  <a:gd name="T1" fmla="*/ 61 h 62"/>
                  <a:gd name="T2" fmla="*/ 21 w 65"/>
                  <a:gd name="T3" fmla="*/ 55 h 62"/>
                  <a:gd name="T4" fmla="*/ 15 w 65"/>
                  <a:gd name="T5" fmla="*/ 55 h 62"/>
                  <a:gd name="T6" fmla="*/ 14 w 65"/>
                  <a:gd name="T7" fmla="*/ 55 h 62"/>
                  <a:gd name="T8" fmla="*/ 11 w 65"/>
                  <a:gd name="T9" fmla="*/ 55 h 62"/>
                  <a:gd name="T10" fmla="*/ 3 w 65"/>
                  <a:gd name="T11" fmla="*/ 54 h 62"/>
                  <a:gd name="T12" fmla="*/ 9 w 65"/>
                  <a:gd name="T13" fmla="*/ 47 h 62"/>
                  <a:gd name="T14" fmla="*/ 5 w 65"/>
                  <a:gd name="T15" fmla="*/ 41 h 62"/>
                  <a:gd name="T16" fmla="*/ 0 w 65"/>
                  <a:gd name="T17" fmla="*/ 35 h 62"/>
                  <a:gd name="T18" fmla="*/ 16 w 65"/>
                  <a:gd name="T19" fmla="*/ 36 h 62"/>
                  <a:gd name="T20" fmla="*/ 21 w 65"/>
                  <a:gd name="T21" fmla="*/ 33 h 62"/>
                  <a:gd name="T22" fmla="*/ 27 w 65"/>
                  <a:gd name="T23" fmla="*/ 28 h 62"/>
                  <a:gd name="T24" fmla="*/ 32 w 65"/>
                  <a:gd name="T25" fmla="*/ 26 h 62"/>
                  <a:gd name="T26" fmla="*/ 33 w 65"/>
                  <a:gd name="T27" fmla="*/ 22 h 62"/>
                  <a:gd name="T28" fmla="*/ 37 w 65"/>
                  <a:gd name="T29" fmla="*/ 18 h 62"/>
                  <a:gd name="T30" fmla="*/ 35 w 65"/>
                  <a:gd name="T31" fmla="*/ 15 h 62"/>
                  <a:gd name="T32" fmla="*/ 40 w 65"/>
                  <a:gd name="T33" fmla="*/ 14 h 62"/>
                  <a:gd name="T34" fmla="*/ 42 w 65"/>
                  <a:gd name="T35" fmla="*/ 9 h 62"/>
                  <a:gd name="T36" fmla="*/ 41 w 65"/>
                  <a:gd name="T37" fmla="*/ 5 h 62"/>
                  <a:gd name="T38" fmla="*/ 47 w 65"/>
                  <a:gd name="T39" fmla="*/ 2 h 62"/>
                  <a:gd name="T40" fmla="*/ 58 w 65"/>
                  <a:gd name="T41" fmla="*/ 3 h 62"/>
                  <a:gd name="T42" fmla="*/ 61 w 65"/>
                  <a:gd name="T43" fmla="*/ 7 h 62"/>
                  <a:gd name="T44" fmla="*/ 65 w 65"/>
                  <a:gd name="T45" fmla="*/ 9 h 62"/>
                  <a:gd name="T46" fmla="*/ 61 w 65"/>
                  <a:gd name="T47" fmla="*/ 12 h 62"/>
                  <a:gd name="T48" fmla="*/ 56 w 65"/>
                  <a:gd name="T49" fmla="*/ 12 h 62"/>
                  <a:gd name="T50" fmla="*/ 52 w 65"/>
                  <a:gd name="T51" fmla="*/ 16 h 62"/>
                  <a:gd name="T52" fmla="*/ 54 w 65"/>
                  <a:gd name="T53" fmla="*/ 23 h 62"/>
                  <a:gd name="T54" fmla="*/ 55 w 65"/>
                  <a:gd name="T55" fmla="*/ 25 h 62"/>
                  <a:gd name="T56" fmla="*/ 53 w 65"/>
                  <a:gd name="T57" fmla="*/ 29 h 62"/>
                  <a:gd name="T58" fmla="*/ 55 w 65"/>
                  <a:gd name="T59" fmla="*/ 29 h 62"/>
                  <a:gd name="T60" fmla="*/ 37 w 65"/>
                  <a:gd name="T61" fmla="*/ 43 h 62"/>
                  <a:gd name="T62" fmla="*/ 34 w 65"/>
                  <a:gd name="T63" fmla="*/ 49 h 62"/>
                  <a:gd name="T64" fmla="*/ 36 w 65"/>
                  <a:gd name="T65" fmla="*/ 50 h 62"/>
                  <a:gd name="T66" fmla="*/ 38 w 65"/>
                  <a:gd name="T67" fmla="*/ 53 h 62"/>
                  <a:gd name="T68" fmla="*/ 38 w 65"/>
                  <a:gd name="T69" fmla="*/ 59 h 62"/>
                  <a:gd name="T70" fmla="*/ 31 w 65"/>
                  <a:gd name="T71" fmla="*/ 59 h 62"/>
                  <a:gd name="T72" fmla="*/ 28 w 65"/>
                  <a:gd name="T73"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2">
                    <a:moveTo>
                      <a:pt x="28" y="61"/>
                    </a:moveTo>
                    <a:cubicBezTo>
                      <a:pt x="24" y="61"/>
                      <a:pt x="24" y="54"/>
                      <a:pt x="21" y="55"/>
                    </a:cubicBezTo>
                    <a:cubicBezTo>
                      <a:pt x="19" y="55"/>
                      <a:pt x="17" y="55"/>
                      <a:pt x="15" y="55"/>
                    </a:cubicBezTo>
                    <a:cubicBezTo>
                      <a:pt x="14" y="54"/>
                      <a:pt x="15" y="55"/>
                      <a:pt x="14" y="55"/>
                    </a:cubicBezTo>
                    <a:cubicBezTo>
                      <a:pt x="13" y="55"/>
                      <a:pt x="13" y="54"/>
                      <a:pt x="11" y="55"/>
                    </a:cubicBezTo>
                    <a:cubicBezTo>
                      <a:pt x="9" y="55"/>
                      <a:pt x="2" y="57"/>
                      <a:pt x="3" y="54"/>
                    </a:cubicBezTo>
                    <a:cubicBezTo>
                      <a:pt x="4" y="50"/>
                      <a:pt x="8" y="50"/>
                      <a:pt x="9" y="47"/>
                    </a:cubicBezTo>
                    <a:cubicBezTo>
                      <a:pt x="6" y="46"/>
                      <a:pt x="8" y="43"/>
                      <a:pt x="5" y="41"/>
                    </a:cubicBezTo>
                    <a:cubicBezTo>
                      <a:pt x="2" y="39"/>
                      <a:pt x="1" y="38"/>
                      <a:pt x="0" y="35"/>
                    </a:cubicBezTo>
                    <a:cubicBezTo>
                      <a:pt x="5" y="37"/>
                      <a:pt x="11" y="37"/>
                      <a:pt x="16" y="36"/>
                    </a:cubicBezTo>
                    <a:cubicBezTo>
                      <a:pt x="19" y="35"/>
                      <a:pt x="21" y="36"/>
                      <a:pt x="21" y="33"/>
                    </a:cubicBezTo>
                    <a:cubicBezTo>
                      <a:pt x="22" y="29"/>
                      <a:pt x="23" y="28"/>
                      <a:pt x="27" y="28"/>
                    </a:cubicBezTo>
                    <a:cubicBezTo>
                      <a:pt x="26" y="25"/>
                      <a:pt x="31" y="27"/>
                      <a:pt x="32" y="26"/>
                    </a:cubicBezTo>
                    <a:cubicBezTo>
                      <a:pt x="33" y="25"/>
                      <a:pt x="33" y="23"/>
                      <a:pt x="33" y="22"/>
                    </a:cubicBezTo>
                    <a:cubicBezTo>
                      <a:pt x="34" y="20"/>
                      <a:pt x="35" y="19"/>
                      <a:pt x="37" y="18"/>
                    </a:cubicBezTo>
                    <a:cubicBezTo>
                      <a:pt x="36" y="18"/>
                      <a:pt x="36" y="16"/>
                      <a:pt x="35" y="15"/>
                    </a:cubicBezTo>
                    <a:cubicBezTo>
                      <a:pt x="36" y="15"/>
                      <a:pt x="42" y="16"/>
                      <a:pt x="40" y="14"/>
                    </a:cubicBezTo>
                    <a:cubicBezTo>
                      <a:pt x="39" y="13"/>
                      <a:pt x="42" y="10"/>
                      <a:pt x="42" y="9"/>
                    </a:cubicBezTo>
                    <a:cubicBezTo>
                      <a:pt x="42" y="7"/>
                      <a:pt x="39" y="6"/>
                      <a:pt x="41" y="5"/>
                    </a:cubicBezTo>
                    <a:cubicBezTo>
                      <a:pt x="43" y="4"/>
                      <a:pt x="45" y="2"/>
                      <a:pt x="47" y="2"/>
                    </a:cubicBezTo>
                    <a:cubicBezTo>
                      <a:pt x="51" y="2"/>
                      <a:pt x="56" y="0"/>
                      <a:pt x="58" y="3"/>
                    </a:cubicBezTo>
                    <a:cubicBezTo>
                      <a:pt x="59" y="4"/>
                      <a:pt x="58" y="7"/>
                      <a:pt x="61" y="7"/>
                    </a:cubicBezTo>
                    <a:cubicBezTo>
                      <a:pt x="62" y="6"/>
                      <a:pt x="64" y="8"/>
                      <a:pt x="65" y="9"/>
                    </a:cubicBezTo>
                    <a:cubicBezTo>
                      <a:pt x="64" y="9"/>
                      <a:pt x="63" y="12"/>
                      <a:pt x="61" y="12"/>
                    </a:cubicBezTo>
                    <a:cubicBezTo>
                      <a:pt x="59" y="12"/>
                      <a:pt x="58" y="13"/>
                      <a:pt x="56" y="12"/>
                    </a:cubicBezTo>
                    <a:cubicBezTo>
                      <a:pt x="52" y="11"/>
                      <a:pt x="48" y="14"/>
                      <a:pt x="52" y="16"/>
                    </a:cubicBezTo>
                    <a:cubicBezTo>
                      <a:pt x="50" y="18"/>
                      <a:pt x="52" y="20"/>
                      <a:pt x="54" y="23"/>
                    </a:cubicBezTo>
                    <a:cubicBezTo>
                      <a:pt x="55" y="24"/>
                      <a:pt x="59" y="23"/>
                      <a:pt x="55" y="25"/>
                    </a:cubicBezTo>
                    <a:cubicBezTo>
                      <a:pt x="53" y="26"/>
                      <a:pt x="54" y="27"/>
                      <a:pt x="53" y="29"/>
                    </a:cubicBezTo>
                    <a:cubicBezTo>
                      <a:pt x="54" y="29"/>
                      <a:pt x="54" y="29"/>
                      <a:pt x="55" y="29"/>
                    </a:cubicBezTo>
                    <a:cubicBezTo>
                      <a:pt x="51" y="30"/>
                      <a:pt x="41" y="49"/>
                      <a:pt x="37" y="43"/>
                    </a:cubicBezTo>
                    <a:cubicBezTo>
                      <a:pt x="36" y="44"/>
                      <a:pt x="33" y="47"/>
                      <a:pt x="34" y="49"/>
                    </a:cubicBezTo>
                    <a:cubicBezTo>
                      <a:pt x="34" y="50"/>
                      <a:pt x="37" y="49"/>
                      <a:pt x="36" y="50"/>
                    </a:cubicBezTo>
                    <a:cubicBezTo>
                      <a:pt x="36" y="54"/>
                      <a:pt x="37" y="51"/>
                      <a:pt x="38" y="53"/>
                    </a:cubicBezTo>
                    <a:cubicBezTo>
                      <a:pt x="38" y="54"/>
                      <a:pt x="41" y="62"/>
                      <a:pt x="38" y="59"/>
                    </a:cubicBezTo>
                    <a:cubicBezTo>
                      <a:pt x="38" y="59"/>
                      <a:pt x="32" y="59"/>
                      <a:pt x="31" y="59"/>
                    </a:cubicBezTo>
                    <a:cubicBezTo>
                      <a:pt x="31" y="61"/>
                      <a:pt x="29" y="61"/>
                      <a:pt x="28" y="6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28" name="Freeform 438"/>
              <p:cNvSpPr>
                <a:spLocks noEditPoints="1"/>
              </p:cNvSpPr>
              <p:nvPr/>
            </p:nvSpPr>
            <p:spPr bwMode="auto">
              <a:xfrm>
                <a:off x="5173663" y="2335040"/>
                <a:ext cx="190500" cy="168275"/>
              </a:xfrm>
              <a:custGeom>
                <a:avLst/>
                <a:gdLst>
                  <a:gd name="T0" fmla="*/ 25 w 70"/>
                  <a:gd name="T1" fmla="*/ 58 h 62"/>
                  <a:gd name="T2" fmla="*/ 17 w 70"/>
                  <a:gd name="T3" fmla="*/ 56 h 62"/>
                  <a:gd name="T4" fmla="*/ 13 w 70"/>
                  <a:gd name="T5" fmla="*/ 56 h 62"/>
                  <a:gd name="T6" fmla="*/ 4 w 70"/>
                  <a:gd name="T7" fmla="*/ 56 h 62"/>
                  <a:gd name="T8" fmla="*/ 10 w 70"/>
                  <a:gd name="T9" fmla="*/ 47 h 62"/>
                  <a:gd name="T10" fmla="*/ 1 w 70"/>
                  <a:gd name="T11" fmla="*/ 36 h 62"/>
                  <a:gd name="T12" fmla="*/ 18 w 70"/>
                  <a:gd name="T13" fmla="*/ 35 h 62"/>
                  <a:gd name="T14" fmla="*/ 28 w 70"/>
                  <a:gd name="T15" fmla="*/ 27 h 62"/>
                  <a:gd name="T16" fmla="*/ 33 w 70"/>
                  <a:gd name="T17" fmla="*/ 25 h 62"/>
                  <a:gd name="T18" fmla="*/ 34 w 70"/>
                  <a:gd name="T19" fmla="*/ 21 h 62"/>
                  <a:gd name="T20" fmla="*/ 37 w 70"/>
                  <a:gd name="T21" fmla="*/ 16 h 62"/>
                  <a:gd name="T22" fmla="*/ 41 w 70"/>
                  <a:gd name="T23" fmla="*/ 14 h 62"/>
                  <a:gd name="T24" fmla="*/ 43 w 70"/>
                  <a:gd name="T25" fmla="*/ 8 h 62"/>
                  <a:gd name="T26" fmla="*/ 44 w 70"/>
                  <a:gd name="T27" fmla="*/ 3 h 62"/>
                  <a:gd name="T28" fmla="*/ 56 w 70"/>
                  <a:gd name="T29" fmla="*/ 0 h 62"/>
                  <a:gd name="T30" fmla="*/ 62 w 70"/>
                  <a:gd name="T31" fmla="*/ 6 h 62"/>
                  <a:gd name="T32" fmla="*/ 68 w 70"/>
                  <a:gd name="T33" fmla="*/ 8 h 62"/>
                  <a:gd name="T34" fmla="*/ 66 w 70"/>
                  <a:gd name="T35" fmla="*/ 11 h 62"/>
                  <a:gd name="T36" fmla="*/ 61 w 70"/>
                  <a:gd name="T37" fmla="*/ 13 h 62"/>
                  <a:gd name="T38" fmla="*/ 53 w 70"/>
                  <a:gd name="T39" fmla="*/ 14 h 62"/>
                  <a:gd name="T40" fmla="*/ 55 w 70"/>
                  <a:gd name="T41" fmla="*/ 16 h 62"/>
                  <a:gd name="T42" fmla="*/ 60 w 70"/>
                  <a:gd name="T43" fmla="*/ 24 h 62"/>
                  <a:gd name="T44" fmla="*/ 56 w 70"/>
                  <a:gd name="T45" fmla="*/ 28 h 62"/>
                  <a:gd name="T46" fmla="*/ 57 w 70"/>
                  <a:gd name="T47" fmla="*/ 30 h 62"/>
                  <a:gd name="T48" fmla="*/ 39 w 70"/>
                  <a:gd name="T49" fmla="*/ 44 h 62"/>
                  <a:gd name="T50" fmla="*/ 39 w 70"/>
                  <a:gd name="T51" fmla="*/ 49 h 62"/>
                  <a:gd name="T52" fmla="*/ 41 w 70"/>
                  <a:gd name="T53" fmla="*/ 53 h 62"/>
                  <a:gd name="T54" fmla="*/ 41 w 70"/>
                  <a:gd name="T55" fmla="*/ 61 h 62"/>
                  <a:gd name="T56" fmla="*/ 31 w 70"/>
                  <a:gd name="T57" fmla="*/ 62 h 62"/>
                  <a:gd name="T58" fmla="*/ 27 w 70"/>
                  <a:gd name="T59" fmla="*/ 57 h 62"/>
                  <a:gd name="T60" fmla="*/ 32 w 70"/>
                  <a:gd name="T61" fmla="*/ 59 h 62"/>
                  <a:gd name="T62" fmla="*/ 40 w 70"/>
                  <a:gd name="T63" fmla="*/ 58 h 62"/>
                  <a:gd name="T64" fmla="*/ 39 w 70"/>
                  <a:gd name="T65" fmla="*/ 53 h 62"/>
                  <a:gd name="T66" fmla="*/ 37 w 70"/>
                  <a:gd name="T67" fmla="*/ 50 h 62"/>
                  <a:gd name="T68" fmla="*/ 39 w 70"/>
                  <a:gd name="T69" fmla="*/ 42 h 62"/>
                  <a:gd name="T70" fmla="*/ 41 w 70"/>
                  <a:gd name="T71" fmla="*/ 43 h 62"/>
                  <a:gd name="T72" fmla="*/ 55 w 70"/>
                  <a:gd name="T73" fmla="*/ 29 h 62"/>
                  <a:gd name="T74" fmla="*/ 55 w 70"/>
                  <a:gd name="T75" fmla="*/ 27 h 62"/>
                  <a:gd name="T76" fmla="*/ 55 w 70"/>
                  <a:gd name="T77" fmla="*/ 23 h 62"/>
                  <a:gd name="T78" fmla="*/ 58 w 70"/>
                  <a:gd name="T79" fmla="*/ 11 h 62"/>
                  <a:gd name="T80" fmla="*/ 65 w 70"/>
                  <a:gd name="T81" fmla="*/ 10 h 62"/>
                  <a:gd name="T82" fmla="*/ 63 w 70"/>
                  <a:gd name="T83" fmla="*/ 8 h 62"/>
                  <a:gd name="T84" fmla="*/ 56 w 70"/>
                  <a:gd name="T85" fmla="*/ 2 h 62"/>
                  <a:gd name="T86" fmla="*/ 45 w 70"/>
                  <a:gd name="T87" fmla="*/ 5 h 62"/>
                  <a:gd name="T88" fmla="*/ 44 w 70"/>
                  <a:gd name="T89" fmla="*/ 6 h 62"/>
                  <a:gd name="T90" fmla="*/ 43 w 70"/>
                  <a:gd name="T91" fmla="*/ 13 h 62"/>
                  <a:gd name="T92" fmla="*/ 39 w 70"/>
                  <a:gd name="T93" fmla="*/ 17 h 62"/>
                  <a:gd name="T94" fmla="*/ 39 w 70"/>
                  <a:gd name="T95" fmla="*/ 19 h 62"/>
                  <a:gd name="T96" fmla="*/ 35 w 70"/>
                  <a:gd name="T97" fmla="*/ 27 h 62"/>
                  <a:gd name="T98" fmla="*/ 30 w 70"/>
                  <a:gd name="T99" fmla="*/ 27 h 62"/>
                  <a:gd name="T100" fmla="*/ 29 w 70"/>
                  <a:gd name="T101" fmla="*/ 29 h 62"/>
                  <a:gd name="T102" fmla="*/ 19 w 70"/>
                  <a:gd name="T103" fmla="*/ 37 h 62"/>
                  <a:gd name="T104" fmla="*/ 10 w 70"/>
                  <a:gd name="T105" fmla="*/ 44 h 62"/>
                  <a:gd name="T106" fmla="*/ 12 w 70"/>
                  <a:gd name="T107" fmla="*/ 47 h 62"/>
                  <a:gd name="T108" fmla="*/ 6 w 70"/>
                  <a:gd name="T109" fmla="*/ 55 h 62"/>
                  <a:gd name="T110" fmla="*/ 11 w 70"/>
                  <a:gd name="T111" fmla="*/ 54 h 62"/>
                  <a:gd name="T112" fmla="*/ 15 w 70"/>
                  <a:gd name="T113" fmla="*/ 54 h 62"/>
                  <a:gd name="T114" fmla="*/ 18 w 70"/>
                  <a:gd name="T115"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62">
                    <a:moveTo>
                      <a:pt x="30" y="62"/>
                    </a:moveTo>
                    <a:cubicBezTo>
                      <a:pt x="30" y="62"/>
                      <a:pt x="30" y="62"/>
                      <a:pt x="30" y="62"/>
                    </a:cubicBezTo>
                    <a:cubicBezTo>
                      <a:pt x="27" y="62"/>
                      <a:pt x="26" y="60"/>
                      <a:pt x="25" y="58"/>
                    </a:cubicBezTo>
                    <a:cubicBezTo>
                      <a:pt x="25" y="57"/>
                      <a:pt x="24" y="55"/>
                      <a:pt x="23" y="55"/>
                    </a:cubicBezTo>
                    <a:cubicBezTo>
                      <a:pt x="23" y="56"/>
                      <a:pt x="22" y="56"/>
                      <a:pt x="22" y="56"/>
                    </a:cubicBezTo>
                    <a:cubicBezTo>
                      <a:pt x="20" y="56"/>
                      <a:pt x="19" y="56"/>
                      <a:pt x="17" y="56"/>
                    </a:cubicBezTo>
                    <a:cubicBezTo>
                      <a:pt x="17" y="56"/>
                      <a:pt x="17" y="56"/>
                      <a:pt x="16" y="56"/>
                    </a:cubicBezTo>
                    <a:cubicBezTo>
                      <a:pt x="16" y="56"/>
                      <a:pt x="15" y="56"/>
                      <a:pt x="15" y="56"/>
                    </a:cubicBezTo>
                    <a:cubicBezTo>
                      <a:pt x="14" y="56"/>
                      <a:pt x="14" y="56"/>
                      <a:pt x="13" y="56"/>
                    </a:cubicBezTo>
                    <a:cubicBezTo>
                      <a:pt x="13" y="56"/>
                      <a:pt x="12" y="56"/>
                      <a:pt x="11" y="56"/>
                    </a:cubicBezTo>
                    <a:cubicBezTo>
                      <a:pt x="10" y="56"/>
                      <a:pt x="8" y="57"/>
                      <a:pt x="7" y="57"/>
                    </a:cubicBezTo>
                    <a:cubicBezTo>
                      <a:pt x="6" y="57"/>
                      <a:pt x="5" y="56"/>
                      <a:pt x="4" y="56"/>
                    </a:cubicBezTo>
                    <a:cubicBezTo>
                      <a:pt x="4" y="55"/>
                      <a:pt x="4" y="55"/>
                      <a:pt x="4" y="54"/>
                    </a:cubicBezTo>
                    <a:cubicBezTo>
                      <a:pt x="5" y="51"/>
                      <a:pt x="6" y="50"/>
                      <a:pt x="8" y="49"/>
                    </a:cubicBezTo>
                    <a:cubicBezTo>
                      <a:pt x="9" y="48"/>
                      <a:pt x="9" y="48"/>
                      <a:pt x="10" y="47"/>
                    </a:cubicBezTo>
                    <a:cubicBezTo>
                      <a:pt x="9" y="47"/>
                      <a:pt x="8" y="45"/>
                      <a:pt x="8" y="44"/>
                    </a:cubicBezTo>
                    <a:cubicBezTo>
                      <a:pt x="8" y="43"/>
                      <a:pt x="7" y="43"/>
                      <a:pt x="6" y="42"/>
                    </a:cubicBezTo>
                    <a:cubicBezTo>
                      <a:pt x="4" y="40"/>
                      <a:pt x="3" y="39"/>
                      <a:pt x="1" y="36"/>
                    </a:cubicBezTo>
                    <a:cubicBezTo>
                      <a:pt x="0" y="33"/>
                      <a:pt x="0" y="33"/>
                      <a:pt x="0" y="33"/>
                    </a:cubicBezTo>
                    <a:cubicBezTo>
                      <a:pt x="2" y="34"/>
                      <a:pt x="2" y="34"/>
                      <a:pt x="2" y="34"/>
                    </a:cubicBezTo>
                    <a:cubicBezTo>
                      <a:pt x="8" y="36"/>
                      <a:pt x="13" y="36"/>
                      <a:pt x="18" y="35"/>
                    </a:cubicBezTo>
                    <a:cubicBezTo>
                      <a:pt x="19" y="35"/>
                      <a:pt x="19" y="35"/>
                      <a:pt x="20" y="35"/>
                    </a:cubicBezTo>
                    <a:cubicBezTo>
                      <a:pt x="22" y="34"/>
                      <a:pt x="22" y="34"/>
                      <a:pt x="22" y="33"/>
                    </a:cubicBezTo>
                    <a:cubicBezTo>
                      <a:pt x="23" y="28"/>
                      <a:pt x="24" y="28"/>
                      <a:pt x="28" y="27"/>
                    </a:cubicBezTo>
                    <a:cubicBezTo>
                      <a:pt x="28" y="27"/>
                      <a:pt x="28" y="26"/>
                      <a:pt x="28" y="26"/>
                    </a:cubicBezTo>
                    <a:cubicBezTo>
                      <a:pt x="29" y="25"/>
                      <a:pt x="30" y="25"/>
                      <a:pt x="31" y="25"/>
                    </a:cubicBezTo>
                    <a:cubicBezTo>
                      <a:pt x="33" y="25"/>
                      <a:pt x="33" y="25"/>
                      <a:pt x="33" y="25"/>
                    </a:cubicBezTo>
                    <a:cubicBezTo>
                      <a:pt x="33" y="25"/>
                      <a:pt x="34" y="25"/>
                      <a:pt x="34" y="25"/>
                    </a:cubicBezTo>
                    <a:cubicBezTo>
                      <a:pt x="34" y="25"/>
                      <a:pt x="34" y="24"/>
                      <a:pt x="34" y="23"/>
                    </a:cubicBezTo>
                    <a:cubicBezTo>
                      <a:pt x="34" y="23"/>
                      <a:pt x="34" y="22"/>
                      <a:pt x="34" y="21"/>
                    </a:cubicBezTo>
                    <a:cubicBezTo>
                      <a:pt x="35" y="19"/>
                      <a:pt x="36" y="18"/>
                      <a:pt x="38" y="18"/>
                    </a:cubicBezTo>
                    <a:cubicBezTo>
                      <a:pt x="37" y="18"/>
                      <a:pt x="37" y="18"/>
                      <a:pt x="37" y="17"/>
                    </a:cubicBezTo>
                    <a:cubicBezTo>
                      <a:pt x="37" y="17"/>
                      <a:pt x="37" y="16"/>
                      <a:pt x="37" y="16"/>
                    </a:cubicBezTo>
                    <a:cubicBezTo>
                      <a:pt x="35" y="14"/>
                      <a:pt x="35" y="14"/>
                      <a:pt x="35" y="14"/>
                    </a:cubicBezTo>
                    <a:cubicBezTo>
                      <a:pt x="38" y="14"/>
                      <a:pt x="38" y="14"/>
                      <a:pt x="38" y="14"/>
                    </a:cubicBezTo>
                    <a:cubicBezTo>
                      <a:pt x="40" y="14"/>
                      <a:pt x="41" y="14"/>
                      <a:pt x="41" y="14"/>
                    </a:cubicBezTo>
                    <a:cubicBezTo>
                      <a:pt x="40" y="13"/>
                      <a:pt x="41" y="12"/>
                      <a:pt x="42" y="11"/>
                    </a:cubicBezTo>
                    <a:cubicBezTo>
                      <a:pt x="42" y="10"/>
                      <a:pt x="43" y="9"/>
                      <a:pt x="43" y="8"/>
                    </a:cubicBezTo>
                    <a:cubicBezTo>
                      <a:pt x="43" y="8"/>
                      <a:pt x="43" y="8"/>
                      <a:pt x="43" y="8"/>
                    </a:cubicBezTo>
                    <a:cubicBezTo>
                      <a:pt x="42" y="7"/>
                      <a:pt x="41" y="7"/>
                      <a:pt x="42" y="6"/>
                    </a:cubicBezTo>
                    <a:cubicBezTo>
                      <a:pt x="42" y="5"/>
                      <a:pt x="42" y="5"/>
                      <a:pt x="43" y="4"/>
                    </a:cubicBezTo>
                    <a:cubicBezTo>
                      <a:pt x="43" y="4"/>
                      <a:pt x="43" y="4"/>
                      <a:pt x="44" y="3"/>
                    </a:cubicBezTo>
                    <a:cubicBezTo>
                      <a:pt x="46" y="2"/>
                      <a:pt x="47" y="1"/>
                      <a:pt x="49" y="1"/>
                    </a:cubicBezTo>
                    <a:cubicBezTo>
                      <a:pt x="50" y="1"/>
                      <a:pt x="51" y="1"/>
                      <a:pt x="52" y="1"/>
                    </a:cubicBezTo>
                    <a:cubicBezTo>
                      <a:pt x="54" y="0"/>
                      <a:pt x="55" y="0"/>
                      <a:pt x="56" y="0"/>
                    </a:cubicBezTo>
                    <a:cubicBezTo>
                      <a:pt x="58" y="0"/>
                      <a:pt x="60" y="1"/>
                      <a:pt x="61" y="2"/>
                    </a:cubicBezTo>
                    <a:cubicBezTo>
                      <a:pt x="62" y="3"/>
                      <a:pt x="62" y="4"/>
                      <a:pt x="62" y="4"/>
                    </a:cubicBezTo>
                    <a:cubicBezTo>
                      <a:pt x="62" y="5"/>
                      <a:pt x="62" y="6"/>
                      <a:pt x="62" y="6"/>
                    </a:cubicBezTo>
                    <a:cubicBezTo>
                      <a:pt x="63" y="6"/>
                      <a:pt x="63" y="6"/>
                      <a:pt x="63" y="6"/>
                    </a:cubicBezTo>
                    <a:cubicBezTo>
                      <a:pt x="64" y="6"/>
                      <a:pt x="65" y="6"/>
                      <a:pt x="66" y="7"/>
                    </a:cubicBezTo>
                    <a:cubicBezTo>
                      <a:pt x="66" y="7"/>
                      <a:pt x="67" y="8"/>
                      <a:pt x="68" y="8"/>
                    </a:cubicBezTo>
                    <a:cubicBezTo>
                      <a:pt x="70" y="8"/>
                      <a:pt x="70" y="8"/>
                      <a:pt x="70" y="8"/>
                    </a:cubicBezTo>
                    <a:cubicBezTo>
                      <a:pt x="68" y="10"/>
                      <a:pt x="68" y="10"/>
                      <a:pt x="68" y="10"/>
                    </a:cubicBezTo>
                    <a:cubicBezTo>
                      <a:pt x="68" y="10"/>
                      <a:pt x="67" y="10"/>
                      <a:pt x="66" y="11"/>
                    </a:cubicBezTo>
                    <a:cubicBezTo>
                      <a:pt x="66" y="12"/>
                      <a:pt x="65" y="13"/>
                      <a:pt x="64" y="13"/>
                    </a:cubicBezTo>
                    <a:cubicBezTo>
                      <a:pt x="63" y="13"/>
                      <a:pt x="63" y="13"/>
                      <a:pt x="63" y="13"/>
                    </a:cubicBezTo>
                    <a:cubicBezTo>
                      <a:pt x="62" y="13"/>
                      <a:pt x="62" y="13"/>
                      <a:pt x="61" y="13"/>
                    </a:cubicBezTo>
                    <a:cubicBezTo>
                      <a:pt x="60" y="13"/>
                      <a:pt x="59" y="14"/>
                      <a:pt x="57" y="13"/>
                    </a:cubicBezTo>
                    <a:cubicBezTo>
                      <a:pt x="57" y="13"/>
                      <a:pt x="56" y="13"/>
                      <a:pt x="56" y="13"/>
                    </a:cubicBezTo>
                    <a:cubicBezTo>
                      <a:pt x="54" y="13"/>
                      <a:pt x="54" y="14"/>
                      <a:pt x="53" y="14"/>
                    </a:cubicBezTo>
                    <a:cubicBezTo>
                      <a:pt x="53" y="14"/>
                      <a:pt x="54" y="14"/>
                      <a:pt x="55" y="15"/>
                    </a:cubicBezTo>
                    <a:cubicBezTo>
                      <a:pt x="56" y="15"/>
                      <a:pt x="56" y="15"/>
                      <a:pt x="56" y="15"/>
                    </a:cubicBezTo>
                    <a:cubicBezTo>
                      <a:pt x="55" y="16"/>
                      <a:pt x="55" y="16"/>
                      <a:pt x="55" y="16"/>
                    </a:cubicBezTo>
                    <a:cubicBezTo>
                      <a:pt x="54" y="18"/>
                      <a:pt x="55" y="20"/>
                      <a:pt x="57" y="22"/>
                    </a:cubicBezTo>
                    <a:cubicBezTo>
                      <a:pt x="57" y="22"/>
                      <a:pt x="58" y="22"/>
                      <a:pt x="58" y="22"/>
                    </a:cubicBezTo>
                    <a:cubicBezTo>
                      <a:pt x="59" y="23"/>
                      <a:pt x="59" y="23"/>
                      <a:pt x="60" y="24"/>
                    </a:cubicBezTo>
                    <a:cubicBezTo>
                      <a:pt x="60" y="25"/>
                      <a:pt x="59" y="25"/>
                      <a:pt x="57" y="26"/>
                    </a:cubicBezTo>
                    <a:cubicBezTo>
                      <a:pt x="57" y="26"/>
                      <a:pt x="57" y="26"/>
                      <a:pt x="56" y="27"/>
                    </a:cubicBezTo>
                    <a:cubicBezTo>
                      <a:pt x="56" y="28"/>
                      <a:pt x="56" y="28"/>
                      <a:pt x="56" y="28"/>
                    </a:cubicBezTo>
                    <a:cubicBezTo>
                      <a:pt x="57" y="28"/>
                      <a:pt x="57" y="28"/>
                      <a:pt x="57" y="29"/>
                    </a:cubicBezTo>
                    <a:cubicBezTo>
                      <a:pt x="59" y="30"/>
                      <a:pt x="59" y="30"/>
                      <a:pt x="59" y="30"/>
                    </a:cubicBezTo>
                    <a:cubicBezTo>
                      <a:pt x="57" y="30"/>
                      <a:pt x="57" y="30"/>
                      <a:pt x="57" y="30"/>
                    </a:cubicBezTo>
                    <a:cubicBezTo>
                      <a:pt x="56" y="31"/>
                      <a:pt x="53" y="34"/>
                      <a:pt x="51" y="36"/>
                    </a:cubicBezTo>
                    <a:cubicBezTo>
                      <a:pt x="48" y="41"/>
                      <a:pt x="44" y="45"/>
                      <a:pt x="41" y="45"/>
                    </a:cubicBezTo>
                    <a:cubicBezTo>
                      <a:pt x="41" y="45"/>
                      <a:pt x="40" y="45"/>
                      <a:pt x="39" y="44"/>
                    </a:cubicBezTo>
                    <a:cubicBezTo>
                      <a:pt x="39" y="44"/>
                      <a:pt x="39" y="45"/>
                      <a:pt x="39" y="45"/>
                    </a:cubicBezTo>
                    <a:cubicBezTo>
                      <a:pt x="38" y="46"/>
                      <a:pt x="37" y="47"/>
                      <a:pt x="37" y="48"/>
                    </a:cubicBezTo>
                    <a:cubicBezTo>
                      <a:pt x="37" y="48"/>
                      <a:pt x="38" y="48"/>
                      <a:pt x="39" y="49"/>
                    </a:cubicBezTo>
                    <a:cubicBezTo>
                      <a:pt x="39" y="49"/>
                      <a:pt x="39" y="50"/>
                      <a:pt x="39" y="51"/>
                    </a:cubicBezTo>
                    <a:cubicBezTo>
                      <a:pt x="39" y="51"/>
                      <a:pt x="39" y="51"/>
                      <a:pt x="39" y="51"/>
                    </a:cubicBezTo>
                    <a:cubicBezTo>
                      <a:pt x="40" y="52"/>
                      <a:pt x="40" y="52"/>
                      <a:pt x="41" y="53"/>
                    </a:cubicBezTo>
                    <a:cubicBezTo>
                      <a:pt x="41" y="53"/>
                      <a:pt x="43" y="58"/>
                      <a:pt x="42" y="60"/>
                    </a:cubicBezTo>
                    <a:cubicBezTo>
                      <a:pt x="42" y="60"/>
                      <a:pt x="41" y="61"/>
                      <a:pt x="41" y="61"/>
                    </a:cubicBezTo>
                    <a:cubicBezTo>
                      <a:pt x="41" y="61"/>
                      <a:pt x="41" y="61"/>
                      <a:pt x="41" y="61"/>
                    </a:cubicBezTo>
                    <a:cubicBezTo>
                      <a:pt x="40" y="61"/>
                      <a:pt x="40" y="60"/>
                      <a:pt x="39" y="60"/>
                    </a:cubicBezTo>
                    <a:cubicBezTo>
                      <a:pt x="38" y="60"/>
                      <a:pt x="36" y="60"/>
                      <a:pt x="34" y="60"/>
                    </a:cubicBezTo>
                    <a:cubicBezTo>
                      <a:pt x="34" y="61"/>
                      <a:pt x="32" y="62"/>
                      <a:pt x="31" y="62"/>
                    </a:cubicBezTo>
                    <a:cubicBezTo>
                      <a:pt x="30" y="62"/>
                      <a:pt x="30" y="62"/>
                      <a:pt x="30" y="62"/>
                    </a:cubicBezTo>
                    <a:close/>
                    <a:moveTo>
                      <a:pt x="23" y="54"/>
                    </a:moveTo>
                    <a:cubicBezTo>
                      <a:pt x="25" y="54"/>
                      <a:pt x="26" y="55"/>
                      <a:pt x="27" y="57"/>
                    </a:cubicBezTo>
                    <a:cubicBezTo>
                      <a:pt x="28" y="59"/>
                      <a:pt x="29" y="60"/>
                      <a:pt x="30" y="60"/>
                    </a:cubicBezTo>
                    <a:cubicBezTo>
                      <a:pt x="30" y="60"/>
                      <a:pt x="30" y="60"/>
                      <a:pt x="30" y="60"/>
                    </a:cubicBezTo>
                    <a:cubicBezTo>
                      <a:pt x="32" y="60"/>
                      <a:pt x="32" y="59"/>
                      <a:pt x="32" y="59"/>
                    </a:cubicBezTo>
                    <a:cubicBezTo>
                      <a:pt x="32" y="57"/>
                      <a:pt x="32" y="57"/>
                      <a:pt x="32" y="57"/>
                    </a:cubicBezTo>
                    <a:cubicBezTo>
                      <a:pt x="33" y="58"/>
                      <a:pt x="33" y="58"/>
                      <a:pt x="33" y="58"/>
                    </a:cubicBezTo>
                    <a:cubicBezTo>
                      <a:pt x="34" y="58"/>
                      <a:pt x="38" y="58"/>
                      <a:pt x="40" y="58"/>
                    </a:cubicBezTo>
                    <a:cubicBezTo>
                      <a:pt x="40" y="58"/>
                      <a:pt x="40" y="58"/>
                      <a:pt x="40" y="58"/>
                    </a:cubicBezTo>
                    <a:cubicBezTo>
                      <a:pt x="40" y="57"/>
                      <a:pt x="39" y="54"/>
                      <a:pt x="39" y="54"/>
                    </a:cubicBezTo>
                    <a:cubicBezTo>
                      <a:pt x="39" y="53"/>
                      <a:pt x="39" y="53"/>
                      <a:pt x="39" y="53"/>
                    </a:cubicBezTo>
                    <a:cubicBezTo>
                      <a:pt x="38" y="53"/>
                      <a:pt x="38" y="53"/>
                      <a:pt x="38" y="53"/>
                    </a:cubicBezTo>
                    <a:cubicBezTo>
                      <a:pt x="37" y="52"/>
                      <a:pt x="37" y="51"/>
                      <a:pt x="37" y="50"/>
                    </a:cubicBezTo>
                    <a:cubicBezTo>
                      <a:pt x="37" y="50"/>
                      <a:pt x="37" y="50"/>
                      <a:pt x="37" y="50"/>
                    </a:cubicBezTo>
                    <a:cubicBezTo>
                      <a:pt x="36" y="50"/>
                      <a:pt x="35" y="50"/>
                      <a:pt x="35" y="49"/>
                    </a:cubicBezTo>
                    <a:cubicBezTo>
                      <a:pt x="34" y="47"/>
                      <a:pt x="36" y="45"/>
                      <a:pt x="38" y="43"/>
                    </a:cubicBezTo>
                    <a:cubicBezTo>
                      <a:pt x="38" y="43"/>
                      <a:pt x="38" y="43"/>
                      <a:pt x="39" y="42"/>
                    </a:cubicBezTo>
                    <a:cubicBezTo>
                      <a:pt x="40" y="41"/>
                      <a:pt x="40" y="41"/>
                      <a:pt x="40" y="41"/>
                    </a:cubicBezTo>
                    <a:cubicBezTo>
                      <a:pt x="40" y="42"/>
                      <a:pt x="40" y="42"/>
                      <a:pt x="40" y="42"/>
                    </a:cubicBezTo>
                    <a:cubicBezTo>
                      <a:pt x="41" y="43"/>
                      <a:pt x="41" y="43"/>
                      <a:pt x="41" y="43"/>
                    </a:cubicBezTo>
                    <a:cubicBezTo>
                      <a:pt x="41" y="43"/>
                      <a:pt x="41" y="43"/>
                      <a:pt x="41" y="43"/>
                    </a:cubicBezTo>
                    <a:cubicBezTo>
                      <a:pt x="44" y="43"/>
                      <a:pt x="47" y="38"/>
                      <a:pt x="50" y="35"/>
                    </a:cubicBezTo>
                    <a:cubicBezTo>
                      <a:pt x="52" y="32"/>
                      <a:pt x="53" y="31"/>
                      <a:pt x="55" y="29"/>
                    </a:cubicBezTo>
                    <a:cubicBezTo>
                      <a:pt x="54" y="29"/>
                      <a:pt x="54" y="29"/>
                      <a:pt x="54" y="29"/>
                    </a:cubicBezTo>
                    <a:cubicBezTo>
                      <a:pt x="54" y="28"/>
                      <a:pt x="54" y="28"/>
                      <a:pt x="54" y="28"/>
                    </a:cubicBezTo>
                    <a:cubicBezTo>
                      <a:pt x="54" y="28"/>
                      <a:pt x="55" y="28"/>
                      <a:pt x="55" y="27"/>
                    </a:cubicBezTo>
                    <a:cubicBezTo>
                      <a:pt x="55" y="26"/>
                      <a:pt x="55" y="25"/>
                      <a:pt x="56" y="24"/>
                    </a:cubicBezTo>
                    <a:cubicBezTo>
                      <a:pt x="56" y="24"/>
                      <a:pt x="56" y="24"/>
                      <a:pt x="57" y="24"/>
                    </a:cubicBezTo>
                    <a:cubicBezTo>
                      <a:pt x="56" y="24"/>
                      <a:pt x="56" y="24"/>
                      <a:pt x="55" y="23"/>
                    </a:cubicBezTo>
                    <a:cubicBezTo>
                      <a:pt x="54" y="22"/>
                      <a:pt x="51" y="19"/>
                      <a:pt x="53" y="16"/>
                    </a:cubicBezTo>
                    <a:cubicBezTo>
                      <a:pt x="51" y="15"/>
                      <a:pt x="51" y="14"/>
                      <a:pt x="52" y="13"/>
                    </a:cubicBezTo>
                    <a:cubicBezTo>
                      <a:pt x="52" y="11"/>
                      <a:pt x="55" y="11"/>
                      <a:pt x="58" y="11"/>
                    </a:cubicBezTo>
                    <a:cubicBezTo>
                      <a:pt x="59" y="12"/>
                      <a:pt x="60" y="12"/>
                      <a:pt x="61" y="11"/>
                    </a:cubicBezTo>
                    <a:cubicBezTo>
                      <a:pt x="61" y="11"/>
                      <a:pt x="62" y="11"/>
                      <a:pt x="64" y="11"/>
                    </a:cubicBezTo>
                    <a:cubicBezTo>
                      <a:pt x="64" y="11"/>
                      <a:pt x="65" y="10"/>
                      <a:pt x="65" y="10"/>
                    </a:cubicBezTo>
                    <a:cubicBezTo>
                      <a:pt x="65" y="9"/>
                      <a:pt x="65" y="9"/>
                      <a:pt x="66" y="9"/>
                    </a:cubicBezTo>
                    <a:cubicBezTo>
                      <a:pt x="65" y="9"/>
                      <a:pt x="65" y="9"/>
                      <a:pt x="65" y="8"/>
                    </a:cubicBezTo>
                    <a:cubicBezTo>
                      <a:pt x="64" y="8"/>
                      <a:pt x="63" y="8"/>
                      <a:pt x="63" y="8"/>
                    </a:cubicBezTo>
                    <a:cubicBezTo>
                      <a:pt x="60" y="8"/>
                      <a:pt x="60" y="6"/>
                      <a:pt x="60" y="5"/>
                    </a:cubicBezTo>
                    <a:cubicBezTo>
                      <a:pt x="60" y="4"/>
                      <a:pt x="60" y="4"/>
                      <a:pt x="60" y="3"/>
                    </a:cubicBezTo>
                    <a:cubicBezTo>
                      <a:pt x="59" y="3"/>
                      <a:pt x="58" y="2"/>
                      <a:pt x="56" y="2"/>
                    </a:cubicBezTo>
                    <a:cubicBezTo>
                      <a:pt x="55" y="2"/>
                      <a:pt x="54" y="2"/>
                      <a:pt x="52" y="3"/>
                    </a:cubicBezTo>
                    <a:cubicBezTo>
                      <a:pt x="51" y="3"/>
                      <a:pt x="50" y="3"/>
                      <a:pt x="49" y="3"/>
                    </a:cubicBezTo>
                    <a:cubicBezTo>
                      <a:pt x="48" y="3"/>
                      <a:pt x="47" y="4"/>
                      <a:pt x="45" y="5"/>
                    </a:cubicBezTo>
                    <a:cubicBezTo>
                      <a:pt x="45" y="5"/>
                      <a:pt x="44" y="6"/>
                      <a:pt x="44" y="6"/>
                    </a:cubicBezTo>
                    <a:cubicBezTo>
                      <a:pt x="44" y="6"/>
                      <a:pt x="44" y="6"/>
                      <a:pt x="44" y="6"/>
                    </a:cubicBezTo>
                    <a:cubicBezTo>
                      <a:pt x="44" y="6"/>
                      <a:pt x="44" y="6"/>
                      <a:pt x="44" y="6"/>
                    </a:cubicBezTo>
                    <a:cubicBezTo>
                      <a:pt x="44" y="7"/>
                      <a:pt x="45" y="7"/>
                      <a:pt x="45" y="9"/>
                    </a:cubicBezTo>
                    <a:cubicBezTo>
                      <a:pt x="45" y="10"/>
                      <a:pt x="44" y="11"/>
                      <a:pt x="44" y="12"/>
                    </a:cubicBezTo>
                    <a:cubicBezTo>
                      <a:pt x="43" y="12"/>
                      <a:pt x="43" y="13"/>
                      <a:pt x="43" y="13"/>
                    </a:cubicBezTo>
                    <a:cubicBezTo>
                      <a:pt x="43" y="14"/>
                      <a:pt x="43" y="15"/>
                      <a:pt x="43" y="15"/>
                    </a:cubicBezTo>
                    <a:cubicBezTo>
                      <a:pt x="43" y="16"/>
                      <a:pt x="42" y="16"/>
                      <a:pt x="39" y="16"/>
                    </a:cubicBezTo>
                    <a:cubicBezTo>
                      <a:pt x="39" y="16"/>
                      <a:pt x="39" y="17"/>
                      <a:pt x="39" y="17"/>
                    </a:cubicBezTo>
                    <a:cubicBezTo>
                      <a:pt x="39" y="17"/>
                      <a:pt x="40" y="18"/>
                      <a:pt x="40" y="18"/>
                    </a:cubicBezTo>
                    <a:cubicBezTo>
                      <a:pt x="41" y="19"/>
                      <a:pt x="41" y="19"/>
                      <a:pt x="41" y="19"/>
                    </a:cubicBezTo>
                    <a:cubicBezTo>
                      <a:pt x="39" y="19"/>
                      <a:pt x="39" y="19"/>
                      <a:pt x="39" y="19"/>
                    </a:cubicBezTo>
                    <a:cubicBezTo>
                      <a:pt x="37" y="20"/>
                      <a:pt x="36" y="20"/>
                      <a:pt x="36" y="22"/>
                    </a:cubicBezTo>
                    <a:cubicBezTo>
                      <a:pt x="36" y="22"/>
                      <a:pt x="36" y="23"/>
                      <a:pt x="36" y="24"/>
                    </a:cubicBezTo>
                    <a:cubicBezTo>
                      <a:pt x="36" y="25"/>
                      <a:pt x="36" y="26"/>
                      <a:pt x="35" y="27"/>
                    </a:cubicBezTo>
                    <a:cubicBezTo>
                      <a:pt x="35" y="27"/>
                      <a:pt x="34" y="27"/>
                      <a:pt x="33" y="27"/>
                    </a:cubicBezTo>
                    <a:cubicBezTo>
                      <a:pt x="31" y="27"/>
                      <a:pt x="31" y="27"/>
                      <a:pt x="31" y="27"/>
                    </a:cubicBezTo>
                    <a:cubicBezTo>
                      <a:pt x="30" y="27"/>
                      <a:pt x="30" y="27"/>
                      <a:pt x="30" y="27"/>
                    </a:cubicBezTo>
                    <a:cubicBezTo>
                      <a:pt x="30" y="27"/>
                      <a:pt x="30" y="27"/>
                      <a:pt x="30" y="28"/>
                    </a:cubicBezTo>
                    <a:cubicBezTo>
                      <a:pt x="30" y="29"/>
                      <a:pt x="30" y="29"/>
                      <a:pt x="30" y="29"/>
                    </a:cubicBezTo>
                    <a:cubicBezTo>
                      <a:pt x="29" y="29"/>
                      <a:pt x="29" y="29"/>
                      <a:pt x="29" y="29"/>
                    </a:cubicBezTo>
                    <a:cubicBezTo>
                      <a:pt x="25" y="29"/>
                      <a:pt x="24" y="29"/>
                      <a:pt x="24" y="33"/>
                    </a:cubicBezTo>
                    <a:cubicBezTo>
                      <a:pt x="24" y="36"/>
                      <a:pt x="22" y="36"/>
                      <a:pt x="20" y="37"/>
                    </a:cubicBezTo>
                    <a:cubicBezTo>
                      <a:pt x="19" y="37"/>
                      <a:pt x="19" y="37"/>
                      <a:pt x="19" y="37"/>
                    </a:cubicBezTo>
                    <a:cubicBezTo>
                      <a:pt x="14" y="38"/>
                      <a:pt x="9" y="38"/>
                      <a:pt x="4" y="36"/>
                    </a:cubicBezTo>
                    <a:cubicBezTo>
                      <a:pt x="5" y="38"/>
                      <a:pt x="6" y="39"/>
                      <a:pt x="7" y="40"/>
                    </a:cubicBezTo>
                    <a:cubicBezTo>
                      <a:pt x="9" y="41"/>
                      <a:pt x="10" y="43"/>
                      <a:pt x="10" y="44"/>
                    </a:cubicBezTo>
                    <a:cubicBezTo>
                      <a:pt x="10" y="45"/>
                      <a:pt x="10" y="46"/>
                      <a:pt x="11" y="46"/>
                    </a:cubicBezTo>
                    <a:cubicBezTo>
                      <a:pt x="12" y="46"/>
                      <a:pt x="12" y="46"/>
                      <a:pt x="12" y="46"/>
                    </a:cubicBezTo>
                    <a:cubicBezTo>
                      <a:pt x="12" y="47"/>
                      <a:pt x="12" y="47"/>
                      <a:pt x="12" y="47"/>
                    </a:cubicBezTo>
                    <a:cubicBezTo>
                      <a:pt x="12" y="49"/>
                      <a:pt x="10" y="50"/>
                      <a:pt x="9" y="51"/>
                    </a:cubicBezTo>
                    <a:cubicBezTo>
                      <a:pt x="7" y="52"/>
                      <a:pt x="6" y="52"/>
                      <a:pt x="6" y="54"/>
                    </a:cubicBezTo>
                    <a:cubicBezTo>
                      <a:pt x="6" y="54"/>
                      <a:pt x="6" y="55"/>
                      <a:pt x="6" y="55"/>
                    </a:cubicBezTo>
                    <a:cubicBezTo>
                      <a:pt x="6" y="55"/>
                      <a:pt x="6" y="55"/>
                      <a:pt x="6" y="55"/>
                    </a:cubicBezTo>
                    <a:cubicBezTo>
                      <a:pt x="6" y="55"/>
                      <a:pt x="6" y="55"/>
                      <a:pt x="7" y="55"/>
                    </a:cubicBezTo>
                    <a:cubicBezTo>
                      <a:pt x="8" y="55"/>
                      <a:pt x="9" y="54"/>
                      <a:pt x="11" y="54"/>
                    </a:cubicBezTo>
                    <a:cubicBezTo>
                      <a:pt x="12" y="54"/>
                      <a:pt x="13" y="54"/>
                      <a:pt x="13" y="54"/>
                    </a:cubicBezTo>
                    <a:cubicBezTo>
                      <a:pt x="13" y="54"/>
                      <a:pt x="13" y="54"/>
                      <a:pt x="13" y="54"/>
                    </a:cubicBezTo>
                    <a:cubicBezTo>
                      <a:pt x="14" y="54"/>
                      <a:pt x="15" y="54"/>
                      <a:pt x="15" y="54"/>
                    </a:cubicBezTo>
                    <a:cubicBezTo>
                      <a:pt x="16" y="54"/>
                      <a:pt x="16" y="54"/>
                      <a:pt x="16" y="54"/>
                    </a:cubicBezTo>
                    <a:cubicBezTo>
                      <a:pt x="16" y="54"/>
                      <a:pt x="17" y="54"/>
                      <a:pt x="17" y="54"/>
                    </a:cubicBezTo>
                    <a:cubicBezTo>
                      <a:pt x="18" y="54"/>
                      <a:pt x="18" y="54"/>
                      <a:pt x="18" y="54"/>
                    </a:cubicBezTo>
                    <a:cubicBezTo>
                      <a:pt x="19" y="54"/>
                      <a:pt x="20" y="54"/>
                      <a:pt x="21" y="54"/>
                    </a:cubicBezTo>
                    <a:cubicBezTo>
                      <a:pt x="22" y="54"/>
                      <a:pt x="23" y="54"/>
                      <a:pt x="23" y="5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29" name="Freeform 439"/>
              <p:cNvSpPr/>
              <p:nvPr/>
            </p:nvSpPr>
            <p:spPr bwMode="auto">
              <a:xfrm>
                <a:off x="5064126" y="2473152"/>
                <a:ext cx="15875" cy="22225"/>
              </a:xfrm>
              <a:custGeom>
                <a:avLst/>
                <a:gdLst>
                  <a:gd name="T0" fmla="*/ 5 w 6"/>
                  <a:gd name="T1" fmla="*/ 6 h 8"/>
                  <a:gd name="T2" fmla="*/ 4 w 6"/>
                  <a:gd name="T3" fmla="*/ 0 h 8"/>
                  <a:gd name="T4" fmla="*/ 5 w 6"/>
                  <a:gd name="T5" fmla="*/ 6 h 8"/>
                </a:gdLst>
                <a:ahLst/>
                <a:cxnLst>
                  <a:cxn ang="0">
                    <a:pos x="T0" y="T1"/>
                  </a:cxn>
                  <a:cxn ang="0">
                    <a:pos x="T2" y="T3"/>
                  </a:cxn>
                  <a:cxn ang="0">
                    <a:pos x="T4" y="T5"/>
                  </a:cxn>
                </a:cxnLst>
                <a:rect l="0" t="0" r="r" b="b"/>
                <a:pathLst>
                  <a:path w="6" h="8">
                    <a:moveTo>
                      <a:pt x="5" y="6"/>
                    </a:moveTo>
                    <a:cubicBezTo>
                      <a:pt x="5" y="4"/>
                      <a:pt x="6" y="1"/>
                      <a:pt x="4" y="0"/>
                    </a:cubicBezTo>
                    <a:cubicBezTo>
                      <a:pt x="2" y="2"/>
                      <a:pt x="0" y="8"/>
                      <a:pt x="5"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30" name="Freeform 440"/>
              <p:cNvSpPr>
                <a:spLocks noEditPoints="1"/>
              </p:cNvSpPr>
              <p:nvPr/>
            </p:nvSpPr>
            <p:spPr bwMode="auto">
              <a:xfrm>
                <a:off x="5064126" y="2471565"/>
                <a:ext cx="19050" cy="23813"/>
              </a:xfrm>
              <a:custGeom>
                <a:avLst/>
                <a:gdLst>
                  <a:gd name="T0" fmla="*/ 3 w 7"/>
                  <a:gd name="T1" fmla="*/ 9 h 9"/>
                  <a:gd name="T2" fmla="*/ 3 w 7"/>
                  <a:gd name="T3" fmla="*/ 9 h 9"/>
                  <a:gd name="T4" fmla="*/ 1 w 7"/>
                  <a:gd name="T5" fmla="*/ 7 h 9"/>
                  <a:gd name="T6" fmla="*/ 3 w 7"/>
                  <a:gd name="T7" fmla="*/ 0 h 9"/>
                  <a:gd name="T8" fmla="*/ 3 w 7"/>
                  <a:gd name="T9" fmla="*/ 0 h 9"/>
                  <a:gd name="T10" fmla="*/ 4 w 7"/>
                  <a:gd name="T11" fmla="*/ 0 h 9"/>
                  <a:gd name="T12" fmla="*/ 6 w 7"/>
                  <a:gd name="T13" fmla="*/ 6 h 9"/>
                  <a:gd name="T14" fmla="*/ 6 w 7"/>
                  <a:gd name="T15" fmla="*/ 8 h 9"/>
                  <a:gd name="T16" fmla="*/ 5 w 7"/>
                  <a:gd name="T17" fmla="*/ 8 h 9"/>
                  <a:gd name="T18" fmla="*/ 5 w 7"/>
                  <a:gd name="T19" fmla="*/ 8 h 9"/>
                  <a:gd name="T20" fmla="*/ 3 w 7"/>
                  <a:gd name="T21" fmla="*/ 9 h 9"/>
                  <a:gd name="T22" fmla="*/ 4 w 7"/>
                  <a:gd name="T23" fmla="*/ 3 h 9"/>
                  <a:gd name="T24" fmla="*/ 3 w 7"/>
                  <a:gd name="T25" fmla="*/ 7 h 9"/>
                  <a:gd name="T26" fmla="*/ 3 w 7"/>
                  <a:gd name="T27" fmla="*/ 7 h 9"/>
                  <a:gd name="T28" fmla="*/ 3 w 7"/>
                  <a:gd name="T29" fmla="*/ 7 h 9"/>
                  <a:gd name="T30" fmla="*/ 4 w 7"/>
                  <a:gd name="T31" fmla="*/ 7 h 9"/>
                  <a:gd name="T32" fmla="*/ 4 w 7"/>
                  <a:gd name="T33" fmla="*/ 6 h 9"/>
                  <a:gd name="T34" fmla="*/ 4 w 7"/>
                  <a:gd name="T3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9">
                    <a:moveTo>
                      <a:pt x="3" y="9"/>
                    </a:moveTo>
                    <a:cubicBezTo>
                      <a:pt x="3" y="9"/>
                      <a:pt x="3" y="9"/>
                      <a:pt x="3" y="9"/>
                    </a:cubicBezTo>
                    <a:cubicBezTo>
                      <a:pt x="2" y="9"/>
                      <a:pt x="2" y="8"/>
                      <a:pt x="1" y="7"/>
                    </a:cubicBezTo>
                    <a:cubicBezTo>
                      <a:pt x="0" y="5"/>
                      <a:pt x="2" y="2"/>
                      <a:pt x="3" y="0"/>
                    </a:cubicBezTo>
                    <a:cubicBezTo>
                      <a:pt x="3" y="0"/>
                      <a:pt x="3" y="0"/>
                      <a:pt x="3" y="0"/>
                    </a:cubicBezTo>
                    <a:cubicBezTo>
                      <a:pt x="4" y="0"/>
                      <a:pt x="4" y="0"/>
                      <a:pt x="4" y="0"/>
                    </a:cubicBezTo>
                    <a:cubicBezTo>
                      <a:pt x="7" y="2"/>
                      <a:pt x="6" y="4"/>
                      <a:pt x="6" y="6"/>
                    </a:cubicBezTo>
                    <a:cubicBezTo>
                      <a:pt x="6" y="7"/>
                      <a:pt x="6" y="7"/>
                      <a:pt x="6" y="8"/>
                    </a:cubicBezTo>
                    <a:cubicBezTo>
                      <a:pt x="5" y="8"/>
                      <a:pt x="5" y="8"/>
                      <a:pt x="5" y="8"/>
                    </a:cubicBezTo>
                    <a:cubicBezTo>
                      <a:pt x="5" y="8"/>
                      <a:pt x="5" y="8"/>
                      <a:pt x="5" y="8"/>
                    </a:cubicBezTo>
                    <a:cubicBezTo>
                      <a:pt x="4" y="9"/>
                      <a:pt x="4" y="9"/>
                      <a:pt x="3" y="9"/>
                    </a:cubicBezTo>
                    <a:close/>
                    <a:moveTo>
                      <a:pt x="4" y="3"/>
                    </a:moveTo>
                    <a:cubicBezTo>
                      <a:pt x="3" y="4"/>
                      <a:pt x="3" y="6"/>
                      <a:pt x="3" y="7"/>
                    </a:cubicBezTo>
                    <a:cubicBezTo>
                      <a:pt x="3" y="7"/>
                      <a:pt x="3" y="7"/>
                      <a:pt x="3" y="7"/>
                    </a:cubicBezTo>
                    <a:cubicBezTo>
                      <a:pt x="3" y="7"/>
                      <a:pt x="3" y="7"/>
                      <a:pt x="3" y="7"/>
                    </a:cubicBezTo>
                    <a:cubicBezTo>
                      <a:pt x="3" y="7"/>
                      <a:pt x="4" y="7"/>
                      <a:pt x="4" y="7"/>
                    </a:cubicBezTo>
                    <a:cubicBezTo>
                      <a:pt x="4" y="6"/>
                      <a:pt x="4" y="6"/>
                      <a:pt x="4" y="6"/>
                    </a:cubicBezTo>
                    <a:cubicBezTo>
                      <a:pt x="4" y="4"/>
                      <a:pt x="4" y="3"/>
                      <a:pt x="4"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31" name="Freeform 441"/>
              <p:cNvSpPr/>
              <p:nvPr/>
            </p:nvSpPr>
            <p:spPr bwMode="auto">
              <a:xfrm>
                <a:off x="4897438" y="2400127"/>
                <a:ext cx="227013" cy="193675"/>
              </a:xfrm>
              <a:custGeom>
                <a:avLst/>
                <a:gdLst>
                  <a:gd name="T0" fmla="*/ 31 w 83"/>
                  <a:gd name="T1" fmla="*/ 68 h 71"/>
                  <a:gd name="T2" fmla="*/ 27 w 83"/>
                  <a:gd name="T3" fmla="*/ 62 h 71"/>
                  <a:gd name="T4" fmla="*/ 24 w 83"/>
                  <a:gd name="T5" fmla="*/ 55 h 71"/>
                  <a:gd name="T6" fmla="*/ 18 w 83"/>
                  <a:gd name="T7" fmla="*/ 50 h 71"/>
                  <a:gd name="T8" fmla="*/ 17 w 83"/>
                  <a:gd name="T9" fmla="*/ 43 h 71"/>
                  <a:gd name="T10" fmla="*/ 9 w 83"/>
                  <a:gd name="T11" fmla="*/ 31 h 71"/>
                  <a:gd name="T12" fmla="*/ 0 w 83"/>
                  <a:gd name="T13" fmla="*/ 19 h 71"/>
                  <a:gd name="T14" fmla="*/ 1 w 83"/>
                  <a:gd name="T15" fmla="*/ 13 h 71"/>
                  <a:gd name="T16" fmla="*/ 13 w 83"/>
                  <a:gd name="T17" fmla="*/ 7 h 71"/>
                  <a:gd name="T18" fmla="*/ 9 w 83"/>
                  <a:gd name="T19" fmla="*/ 3 h 71"/>
                  <a:gd name="T20" fmla="*/ 20 w 83"/>
                  <a:gd name="T21" fmla="*/ 1 h 71"/>
                  <a:gd name="T22" fmla="*/ 31 w 83"/>
                  <a:gd name="T23" fmla="*/ 6 h 71"/>
                  <a:gd name="T24" fmla="*/ 35 w 83"/>
                  <a:gd name="T25" fmla="*/ 9 h 71"/>
                  <a:gd name="T26" fmla="*/ 39 w 83"/>
                  <a:gd name="T27" fmla="*/ 13 h 71"/>
                  <a:gd name="T28" fmla="*/ 44 w 83"/>
                  <a:gd name="T29" fmla="*/ 15 h 71"/>
                  <a:gd name="T30" fmla="*/ 50 w 83"/>
                  <a:gd name="T31" fmla="*/ 15 h 71"/>
                  <a:gd name="T32" fmla="*/ 51 w 83"/>
                  <a:gd name="T33" fmla="*/ 17 h 71"/>
                  <a:gd name="T34" fmla="*/ 53 w 83"/>
                  <a:gd name="T35" fmla="*/ 17 h 71"/>
                  <a:gd name="T36" fmla="*/ 57 w 83"/>
                  <a:gd name="T37" fmla="*/ 21 h 71"/>
                  <a:gd name="T38" fmla="*/ 60 w 83"/>
                  <a:gd name="T39" fmla="*/ 25 h 71"/>
                  <a:gd name="T40" fmla="*/ 62 w 83"/>
                  <a:gd name="T41" fmla="*/ 31 h 71"/>
                  <a:gd name="T42" fmla="*/ 65 w 83"/>
                  <a:gd name="T43" fmla="*/ 34 h 71"/>
                  <a:gd name="T44" fmla="*/ 68 w 83"/>
                  <a:gd name="T45" fmla="*/ 41 h 71"/>
                  <a:gd name="T46" fmla="*/ 80 w 83"/>
                  <a:gd name="T47" fmla="*/ 42 h 71"/>
                  <a:gd name="T48" fmla="*/ 79 w 83"/>
                  <a:gd name="T49" fmla="*/ 53 h 71"/>
                  <a:gd name="T50" fmla="*/ 68 w 83"/>
                  <a:gd name="T51" fmla="*/ 57 h 71"/>
                  <a:gd name="T52" fmla="*/ 55 w 83"/>
                  <a:gd name="T53" fmla="*/ 61 h 71"/>
                  <a:gd name="T54" fmla="*/ 45 w 83"/>
                  <a:gd name="T55" fmla="*/ 71 h 71"/>
                  <a:gd name="T56" fmla="*/ 39 w 83"/>
                  <a:gd name="T57" fmla="*/ 65 h 71"/>
                  <a:gd name="T58" fmla="*/ 31 w 83"/>
                  <a:gd name="T59"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71">
                    <a:moveTo>
                      <a:pt x="31" y="68"/>
                    </a:moveTo>
                    <a:cubicBezTo>
                      <a:pt x="30" y="65"/>
                      <a:pt x="29" y="64"/>
                      <a:pt x="27" y="62"/>
                    </a:cubicBezTo>
                    <a:cubicBezTo>
                      <a:pt x="26" y="60"/>
                      <a:pt x="25" y="56"/>
                      <a:pt x="24" y="55"/>
                    </a:cubicBezTo>
                    <a:cubicBezTo>
                      <a:pt x="22" y="53"/>
                      <a:pt x="19" y="52"/>
                      <a:pt x="18" y="50"/>
                    </a:cubicBezTo>
                    <a:cubicBezTo>
                      <a:pt x="17" y="48"/>
                      <a:pt x="17" y="45"/>
                      <a:pt x="17" y="43"/>
                    </a:cubicBezTo>
                    <a:cubicBezTo>
                      <a:pt x="15" y="37"/>
                      <a:pt x="11" y="36"/>
                      <a:pt x="9" y="31"/>
                    </a:cubicBezTo>
                    <a:cubicBezTo>
                      <a:pt x="8" y="28"/>
                      <a:pt x="3" y="18"/>
                      <a:pt x="0" y="19"/>
                    </a:cubicBezTo>
                    <a:cubicBezTo>
                      <a:pt x="0" y="17"/>
                      <a:pt x="0" y="15"/>
                      <a:pt x="1" y="13"/>
                    </a:cubicBezTo>
                    <a:cubicBezTo>
                      <a:pt x="3" y="17"/>
                      <a:pt x="11" y="9"/>
                      <a:pt x="13" y="7"/>
                    </a:cubicBezTo>
                    <a:cubicBezTo>
                      <a:pt x="11" y="6"/>
                      <a:pt x="10" y="4"/>
                      <a:pt x="9" y="3"/>
                    </a:cubicBezTo>
                    <a:cubicBezTo>
                      <a:pt x="13" y="2"/>
                      <a:pt x="17" y="0"/>
                      <a:pt x="20" y="1"/>
                    </a:cubicBezTo>
                    <a:cubicBezTo>
                      <a:pt x="24" y="2"/>
                      <a:pt x="27" y="5"/>
                      <a:pt x="31" y="6"/>
                    </a:cubicBezTo>
                    <a:cubicBezTo>
                      <a:pt x="32" y="6"/>
                      <a:pt x="35" y="9"/>
                      <a:pt x="35" y="9"/>
                    </a:cubicBezTo>
                    <a:cubicBezTo>
                      <a:pt x="35" y="12"/>
                      <a:pt x="36" y="12"/>
                      <a:pt x="39" y="13"/>
                    </a:cubicBezTo>
                    <a:cubicBezTo>
                      <a:pt x="41" y="14"/>
                      <a:pt x="42" y="16"/>
                      <a:pt x="44" y="15"/>
                    </a:cubicBezTo>
                    <a:cubicBezTo>
                      <a:pt x="46" y="14"/>
                      <a:pt x="47" y="14"/>
                      <a:pt x="50" y="15"/>
                    </a:cubicBezTo>
                    <a:cubicBezTo>
                      <a:pt x="50" y="15"/>
                      <a:pt x="50" y="16"/>
                      <a:pt x="51" y="17"/>
                    </a:cubicBezTo>
                    <a:cubicBezTo>
                      <a:pt x="52" y="17"/>
                      <a:pt x="53" y="16"/>
                      <a:pt x="53" y="17"/>
                    </a:cubicBezTo>
                    <a:cubicBezTo>
                      <a:pt x="55" y="18"/>
                      <a:pt x="56" y="20"/>
                      <a:pt x="57" y="21"/>
                    </a:cubicBezTo>
                    <a:cubicBezTo>
                      <a:pt x="58" y="22"/>
                      <a:pt x="60" y="24"/>
                      <a:pt x="60" y="25"/>
                    </a:cubicBezTo>
                    <a:cubicBezTo>
                      <a:pt x="61" y="27"/>
                      <a:pt x="60" y="29"/>
                      <a:pt x="62" y="31"/>
                    </a:cubicBezTo>
                    <a:cubicBezTo>
                      <a:pt x="63" y="32"/>
                      <a:pt x="64" y="33"/>
                      <a:pt x="65" y="34"/>
                    </a:cubicBezTo>
                    <a:cubicBezTo>
                      <a:pt x="65" y="36"/>
                      <a:pt x="67" y="40"/>
                      <a:pt x="68" y="41"/>
                    </a:cubicBezTo>
                    <a:cubicBezTo>
                      <a:pt x="69" y="42"/>
                      <a:pt x="79" y="43"/>
                      <a:pt x="80" y="42"/>
                    </a:cubicBezTo>
                    <a:cubicBezTo>
                      <a:pt x="83" y="45"/>
                      <a:pt x="82" y="50"/>
                      <a:pt x="79" y="53"/>
                    </a:cubicBezTo>
                    <a:cubicBezTo>
                      <a:pt x="77" y="55"/>
                      <a:pt x="70" y="57"/>
                      <a:pt x="68" y="57"/>
                    </a:cubicBezTo>
                    <a:cubicBezTo>
                      <a:pt x="65" y="58"/>
                      <a:pt x="57" y="58"/>
                      <a:pt x="55" y="61"/>
                    </a:cubicBezTo>
                    <a:cubicBezTo>
                      <a:pt x="52" y="64"/>
                      <a:pt x="49" y="68"/>
                      <a:pt x="45" y="71"/>
                    </a:cubicBezTo>
                    <a:cubicBezTo>
                      <a:pt x="45" y="66"/>
                      <a:pt x="44" y="67"/>
                      <a:pt x="39" y="65"/>
                    </a:cubicBezTo>
                    <a:cubicBezTo>
                      <a:pt x="36" y="64"/>
                      <a:pt x="33" y="66"/>
                      <a:pt x="31" y="6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32" name="Freeform 442"/>
              <p:cNvSpPr>
                <a:spLocks noEditPoints="1"/>
              </p:cNvSpPr>
              <p:nvPr/>
            </p:nvSpPr>
            <p:spPr bwMode="auto">
              <a:xfrm>
                <a:off x="4894263" y="2396952"/>
                <a:ext cx="231775" cy="204788"/>
              </a:xfrm>
              <a:custGeom>
                <a:avLst/>
                <a:gdLst>
                  <a:gd name="T0" fmla="*/ 45 w 85"/>
                  <a:gd name="T1" fmla="*/ 72 h 75"/>
                  <a:gd name="T2" fmla="*/ 40 w 85"/>
                  <a:gd name="T3" fmla="*/ 67 h 75"/>
                  <a:gd name="T4" fmla="*/ 32 w 85"/>
                  <a:gd name="T5" fmla="*/ 71 h 75"/>
                  <a:gd name="T6" fmla="*/ 29 w 85"/>
                  <a:gd name="T7" fmla="*/ 65 h 75"/>
                  <a:gd name="T8" fmla="*/ 26 w 85"/>
                  <a:gd name="T9" fmla="*/ 60 h 75"/>
                  <a:gd name="T10" fmla="*/ 22 w 85"/>
                  <a:gd name="T11" fmla="*/ 55 h 75"/>
                  <a:gd name="T12" fmla="*/ 17 w 85"/>
                  <a:gd name="T13" fmla="*/ 47 h 75"/>
                  <a:gd name="T14" fmla="*/ 13 w 85"/>
                  <a:gd name="T15" fmla="*/ 38 h 75"/>
                  <a:gd name="T16" fmla="*/ 1 w 85"/>
                  <a:gd name="T17" fmla="*/ 21 h 75"/>
                  <a:gd name="T18" fmla="*/ 0 w 85"/>
                  <a:gd name="T19" fmla="*/ 19 h 75"/>
                  <a:gd name="T20" fmla="*/ 3 w 85"/>
                  <a:gd name="T21" fmla="*/ 13 h 75"/>
                  <a:gd name="T22" fmla="*/ 12 w 85"/>
                  <a:gd name="T23" fmla="*/ 9 h 75"/>
                  <a:gd name="T24" fmla="*/ 8 w 85"/>
                  <a:gd name="T25" fmla="*/ 3 h 75"/>
                  <a:gd name="T26" fmla="*/ 13 w 85"/>
                  <a:gd name="T27" fmla="*/ 2 h 75"/>
                  <a:gd name="T28" fmla="*/ 28 w 85"/>
                  <a:gd name="T29" fmla="*/ 4 h 75"/>
                  <a:gd name="T30" fmla="*/ 35 w 85"/>
                  <a:gd name="T31" fmla="*/ 8 h 75"/>
                  <a:gd name="T32" fmla="*/ 37 w 85"/>
                  <a:gd name="T33" fmla="*/ 9 h 75"/>
                  <a:gd name="T34" fmla="*/ 39 w 85"/>
                  <a:gd name="T35" fmla="*/ 13 h 75"/>
                  <a:gd name="T36" fmla="*/ 42 w 85"/>
                  <a:gd name="T37" fmla="*/ 15 h 75"/>
                  <a:gd name="T38" fmla="*/ 51 w 85"/>
                  <a:gd name="T39" fmla="*/ 15 h 75"/>
                  <a:gd name="T40" fmla="*/ 53 w 85"/>
                  <a:gd name="T41" fmla="*/ 17 h 75"/>
                  <a:gd name="T42" fmla="*/ 55 w 85"/>
                  <a:gd name="T43" fmla="*/ 17 h 75"/>
                  <a:gd name="T44" fmla="*/ 59 w 85"/>
                  <a:gd name="T45" fmla="*/ 22 h 75"/>
                  <a:gd name="T46" fmla="*/ 62 w 85"/>
                  <a:gd name="T47" fmla="*/ 26 h 75"/>
                  <a:gd name="T48" fmla="*/ 63 w 85"/>
                  <a:gd name="T49" fmla="*/ 31 h 75"/>
                  <a:gd name="T50" fmla="*/ 66 w 85"/>
                  <a:gd name="T51" fmla="*/ 35 h 75"/>
                  <a:gd name="T52" fmla="*/ 69 w 85"/>
                  <a:gd name="T53" fmla="*/ 41 h 75"/>
                  <a:gd name="T54" fmla="*/ 81 w 85"/>
                  <a:gd name="T55" fmla="*/ 42 h 75"/>
                  <a:gd name="T56" fmla="*/ 82 w 85"/>
                  <a:gd name="T57" fmla="*/ 42 h 75"/>
                  <a:gd name="T58" fmla="*/ 70 w 85"/>
                  <a:gd name="T59" fmla="*/ 59 h 75"/>
                  <a:gd name="T60" fmla="*/ 65 w 85"/>
                  <a:gd name="T61" fmla="*/ 60 h 75"/>
                  <a:gd name="T62" fmla="*/ 45 w 85"/>
                  <a:gd name="T63" fmla="*/ 75 h 75"/>
                  <a:gd name="T64" fmla="*/ 41 w 85"/>
                  <a:gd name="T65" fmla="*/ 65 h 75"/>
                  <a:gd name="T66" fmla="*/ 47 w 85"/>
                  <a:gd name="T67" fmla="*/ 70 h 75"/>
                  <a:gd name="T68" fmla="*/ 65 w 85"/>
                  <a:gd name="T69" fmla="*/ 58 h 75"/>
                  <a:gd name="T70" fmla="*/ 69 w 85"/>
                  <a:gd name="T71" fmla="*/ 57 h 75"/>
                  <a:gd name="T72" fmla="*/ 81 w 85"/>
                  <a:gd name="T73" fmla="*/ 44 h 75"/>
                  <a:gd name="T74" fmla="*/ 68 w 85"/>
                  <a:gd name="T75" fmla="*/ 42 h 75"/>
                  <a:gd name="T76" fmla="*/ 65 w 85"/>
                  <a:gd name="T77" fmla="*/ 36 h 75"/>
                  <a:gd name="T78" fmla="*/ 62 w 85"/>
                  <a:gd name="T79" fmla="*/ 32 h 75"/>
                  <a:gd name="T80" fmla="*/ 60 w 85"/>
                  <a:gd name="T81" fmla="*/ 26 h 75"/>
                  <a:gd name="T82" fmla="*/ 57 w 85"/>
                  <a:gd name="T83" fmla="*/ 23 h 75"/>
                  <a:gd name="T84" fmla="*/ 54 w 85"/>
                  <a:gd name="T85" fmla="*/ 18 h 75"/>
                  <a:gd name="T86" fmla="*/ 51 w 85"/>
                  <a:gd name="T87" fmla="*/ 18 h 75"/>
                  <a:gd name="T88" fmla="*/ 50 w 85"/>
                  <a:gd name="T89" fmla="*/ 17 h 75"/>
                  <a:gd name="T90" fmla="*/ 41 w 85"/>
                  <a:gd name="T91" fmla="*/ 16 h 75"/>
                  <a:gd name="T92" fmla="*/ 38 w 85"/>
                  <a:gd name="T93" fmla="*/ 15 h 75"/>
                  <a:gd name="T94" fmla="*/ 34 w 85"/>
                  <a:gd name="T95" fmla="*/ 10 h 75"/>
                  <a:gd name="T96" fmla="*/ 27 w 85"/>
                  <a:gd name="T97" fmla="*/ 6 h 75"/>
                  <a:gd name="T98" fmla="*/ 14 w 85"/>
                  <a:gd name="T99" fmla="*/ 4 h 75"/>
                  <a:gd name="T100" fmla="*/ 15 w 85"/>
                  <a:gd name="T101" fmla="*/ 9 h 75"/>
                  <a:gd name="T102" fmla="*/ 13 w 85"/>
                  <a:gd name="T103" fmla="*/ 10 h 75"/>
                  <a:gd name="T104" fmla="*/ 2 w 85"/>
                  <a:gd name="T105" fmla="*/ 16 h 75"/>
                  <a:gd name="T106" fmla="*/ 11 w 85"/>
                  <a:gd name="T107" fmla="*/ 31 h 75"/>
                  <a:gd name="T108" fmla="*/ 19 w 85"/>
                  <a:gd name="T109" fmla="*/ 44 h 75"/>
                  <a:gd name="T110" fmla="*/ 20 w 85"/>
                  <a:gd name="T111" fmla="*/ 51 h 75"/>
                  <a:gd name="T112" fmla="*/ 26 w 85"/>
                  <a:gd name="T113" fmla="*/ 55 h 75"/>
                  <a:gd name="T114" fmla="*/ 29 w 85"/>
                  <a:gd name="T115" fmla="*/ 62 h 75"/>
                  <a:gd name="T116" fmla="*/ 33 w 85"/>
                  <a:gd name="T117" fmla="*/ 6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75">
                    <a:moveTo>
                      <a:pt x="45" y="75"/>
                    </a:moveTo>
                    <a:cubicBezTo>
                      <a:pt x="45" y="72"/>
                      <a:pt x="45" y="72"/>
                      <a:pt x="45" y="72"/>
                    </a:cubicBezTo>
                    <a:cubicBezTo>
                      <a:pt x="45" y="68"/>
                      <a:pt x="45" y="68"/>
                      <a:pt x="42" y="67"/>
                    </a:cubicBezTo>
                    <a:cubicBezTo>
                      <a:pt x="42" y="67"/>
                      <a:pt x="41" y="67"/>
                      <a:pt x="40" y="67"/>
                    </a:cubicBezTo>
                    <a:cubicBezTo>
                      <a:pt x="38" y="66"/>
                      <a:pt x="35" y="68"/>
                      <a:pt x="33" y="70"/>
                    </a:cubicBezTo>
                    <a:cubicBezTo>
                      <a:pt x="32" y="71"/>
                      <a:pt x="32" y="71"/>
                      <a:pt x="32" y="71"/>
                    </a:cubicBezTo>
                    <a:cubicBezTo>
                      <a:pt x="31" y="69"/>
                      <a:pt x="31" y="69"/>
                      <a:pt x="31" y="69"/>
                    </a:cubicBezTo>
                    <a:cubicBezTo>
                      <a:pt x="30" y="67"/>
                      <a:pt x="30" y="66"/>
                      <a:pt x="29" y="65"/>
                    </a:cubicBezTo>
                    <a:cubicBezTo>
                      <a:pt x="28" y="64"/>
                      <a:pt x="28" y="64"/>
                      <a:pt x="27" y="63"/>
                    </a:cubicBezTo>
                    <a:cubicBezTo>
                      <a:pt x="27" y="62"/>
                      <a:pt x="26" y="61"/>
                      <a:pt x="26" y="60"/>
                    </a:cubicBezTo>
                    <a:cubicBezTo>
                      <a:pt x="25" y="59"/>
                      <a:pt x="25" y="57"/>
                      <a:pt x="24" y="57"/>
                    </a:cubicBezTo>
                    <a:cubicBezTo>
                      <a:pt x="24" y="56"/>
                      <a:pt x="23" y="55"/>
                      <a:pt x="22" y="55"/>
                    </a:cubicBezTo>
                    <a:cubicBezTo>
                      <a:pt x="20" y="54"/>
                      <a:pt x="19" y="53"/>
                      <a:pt x="18" y="52"/>
                    </a:cubicBezTo>
                    <a:cubicBezTo>
                      <a:pt x="17" y="50"/>
                      <a:pt x="17" y="49"/>
                      <a:pt x="17" y="47"/>
                    </a:cubicBezTo>
                    <a:cubicBezTo>
                      <a:pt x="17" y="46"/>
                      <a:pt x="17" y="45"/>
                      <a:pt x="17" y="44"/>
                    </a:cubicBezTo>
                    <a:cubicBezTo>
                      <a:pt x="16" y="42"/>
                      <a:pt x="15" y="40"/>
                      <a:pt x="13" y="38"/>
                    </a:cubicBezTo>
                    <a:cubicBezTo>
                      <a:pt x="12" y="36"/>
                      <a:pt x="10" y="35"/>
                      <a:pt x="9" y="32"/>
                    </a:cubicBezTo>
                    <a:cubicBezTo>
                      <a:pt x="8" y="28"/>
                      <a:pt x="3" y="21"/>
                      <a:pt x="1" y="21"/>
                    </a:cubicBezTo>
                    <a:cubicBezTo>
                      <a:pt x="0" y="21"/>
                      <a:pt x="0" y="21"/>
                      <a:pt x="0" y="21"/>
                    </a:cubicBezTo>
                    <a:cubicBezTo>
                      <a:pt x="0" y="19"/>
                      <a:pt x="0" y="19"/>
                      <a:pt x="0" y="19"/>
                    </a:cubicBezTo>
                    <a:cubicBezTo>
                      <a:pt x="1" y="10"/>
                      <a:pt x="1" y="10"/>
                      <a:pt x="1" y="10"/>
                    </a:cubicBezTo>
                    <a:cubicBezTo>
                      <a:pt x="3" y="13"/>
                      <a:pt x="3" y="13"/>
                      <a:pt x="3" y="13"/>
                    </a:cubicBezTo>
                    <a:cubicBezTo>
                      <a:pt x="3" y="14"/>
                      <a:pt x="3" y="14"/>
                      <a:pt x="4" y="14"/>
                    </a:cubicBezTo>
                    <a:cubicBezTo>
                      <a:pt x="6" y="14"/>
                      <a:pt x="10" y="10"/>
                      <a:pt x="12" y="9"/>
                    </a:cubicBezTo>
                    <a:cubicBezTo>
                      <a:pt x="12" y="8"/>
                      <a:pt x="12" y="8"/>
                      <a:pt x="12" y="8"/>
                    </a:cubicBezTo>
                    <a:cubicBezTo>
                      <a:pt x="8" y="3"/>
                      <a:pt x="8" y="3"/>
                      <a:pt x="8" y="3"/>
                    </a:cubicBezTo>
                    <a:cubicBezTo>
                      <a:pt x="9" y="3"/>
                      <a:pt x="9" y="3"/>
                      <a:pt x="9" y="3"/>
                    </a:cubicBezTo>
                    <a:cubicBezTo>
                      <a:pt x="11" y="3"/>
                      <a:pt x="12" y="2"/>
                      <a:pt x="13" y="2"/>
                    </a:cubicBezTo>
                    <a:cubicBezTo>
                      <a:pt x="16" y="1"/>
                      <a:pt x="19" y="0"/>
                      <a:pt x="21" y="1"/>
                    </a:cubicBezTo>
                    <a:cubicBezTo>
                      <a:pt x="24" y="1"/>
                      <a:pt x="26" y="3"/>
                      <a:pt x="28" y="4"/>
                    </a:cubicBezTo>
                    <a:cubicBezTo>
                      <a:pt x="29" y="5"/>
                      <a:pt x="31" y="6"/>
                      <a:pt x="33" y="6"/>
                    </a:cubicBezTo>
                    <a:cubicBezTo>
                      <a:pt x="33" y="6"/>
                      <a:pt x="33" y="7"/>
                      <a:pt x="35" y="8"/>
                    </a:cubicBezTo>
                    <a:cubicBezTo>
                      <a:pt x="35" y="8"/>
                      <a:pt x="36" y="9"/>
                      <a:pt x="36" y="9"/>
                    </a:cubicBezTo>
                    <a:cubicBezTo>
                      <a:pt x="37" y="9"/>
                      <a:pt x="37" y="9"/>
                      <a:pt x="37" y="9"/>
                    </a:cubicBezTo>
                    <a:cubicBezTo>
                      <a:pt x="37" y="10"/>
                      <a:pt x="37" y="10"/>
                      <a:pt x="37" y="10"/>
                    </a:cubicBezTo>
                    <a:cubicBezTo>
                      <a:pt x="37" y="12"/>
                      <a:pt x="37" y="12"/>
                      <a:pt x="39" y="13"/>
                    </a:cubicBezTo>
                    <a:cubicBezTo>
                      <a:pt x="40" y="13"/>
                      <a:pt x="40" y="13"/>
                      <a:pt x="41" y="13"/>
                    </a:cubicBezTo>
                    <a:cubicBezTo>
                      <a:pt x="41" y="14"/>
                      <a:pt x="42" y="14"/>
                      <a:pt x="42" y="15"/>
                    </a:cubicBezTo>
                    <a:cubicBezTo>
                      <a:pt x="43" y="15"/>
                      <a:pt x="44" y="15"/>
                      <a:pt x="45" y="15"/>
                    </a:cubicBezTo>
                    <a:cubicBezTo>
                      <a:pt x="47" y="14"/>
                      <a:pt x="49" y="14"/>
                      <a:pt x="51" y="15"/>
                    </a:cubicBezTo>
                    <a:cubicBezTo>
                      <a:pt x="52" y="15"/>
                      <a:pt x="52" y="16"/>
                      <a:pt x="52" y="16"/>
                    </a:cubicBezTo>
                    <a:cubicBezTo>
                      <a:pt x="52" y="16"/>
                      <a:pt x="52" y="17"/>
                      <a:pt x="53" y="17"/>
                    </a:cubicBezTo>
                    <a:cubicBezTo>
                      <a:pt x="53" y="17"/>
                      <a:pt x="53" y="17"/>
                      <a:pt x="53" y="17"/>
                    </a:cubicBezTo>
                    <a:cubicBezTo>
                      <a:pt x="54" y="16"/>
                      <a:pt x="55" y="16"/>
                      <a:pt x="55" y="17"/>
                    </a:cubicBezTo>
                    <a:cubicBezTo>
                      <a:pt x="56" y="17"/>
                      <a:pt x="56" y="19"/>
                      <a:pt x="57" y="20"/>
                    </a:cubicBezTo>
                    <a:cubicBezTo>
                      <a:pt x="58" y="20"/>
                      <a:pt x="58" y="21"/>
                      <a:pt x="59" y="22"/>
                    </a:cubicBezTo>
                    <a:cubicBezTo>
                      <a:pt x="59" y="22"/>
                      <a:pt x="59" y="22"/>
                      <a:pt x="60" y="23"/>
                    </a:cubicBezTo>
                    <a:cubicBezTo>
                      <a:pt x="61" y="24"/>
                      <a:pt x="62" y="25"/>
                      <a:pt x="62" y="26"/>
                    </a:cubicBezTo>
                    <a:cubicBezTo>
                      <a:pt x="63" y="27"/>
                      <a:pt x="63" y="28"/>
                      <a:pt x="63" y="28"/>
                    </a:cubicBezTo>
                    <a:cubicBezTo>
                      <a:pt x="63" y="29"/>
                      <a:pt x="63" y="30"/>
                      <a:pt x="63" y="31"/>
                    </a:cubicBezTo>
                    <a:cubicBezTo>
                      <a:pt x="64" y="32"/>
                      <a:pt x="64" y="33"/>
                      <a:pt x="65" y="33"/>
                    </a:cubicBezTo>
                    <a:cubicBezTo>
                      <a:pt x="65" y="34"/>
                      <a:pt x="66" y="34"/>
                      <a:pt x="66" y="35"/>
                    </a:cubicBezTo>
                    <a:cubicBezTo>
                      <a:pt x="67" y="35"/>
                      <a:pt x="67" y="36"/>
                      <a:pt x="68" y="38"/>
                    </a:cubicBezTo>
                    <a:cubicBezTo>
                      <a:pt x="68" y="39"/>
                      <a:pt x="69" y="41"/>
                      <a:pt x="69" y="41"/>
                    </a:cubicBezTo>
                    <a:cubicBezTo>
                      <a:pt x="70" y="42"/>
                      <a:pt x="75" y="42"/>
                      <a:pt x="78" y="42"/>
                    </a:cubicBezTo>
                    <a:cubicBezTo>
                      <a:pt x="80" y="42"/>
                      <a:pt x="81" y="42"/>
                      <a:pt x="81" y="42"/>
                    </a:cubicBezTo>
                    <a:cubicBezTo>
                      <a:pt x="82" y="42"/>
                      <a:pt x="82" y="42"/>
                      <a:pt x="82" y="42"/>
                    </a:cubicBezTo>
                    <a:cubicBezTo>
                      <a:pt x="82" y="42"/>
                      <a:pt x="82" y="42"/>
                      <a:pt x="82" y="42"/>
                    </a:cubicBezTo>
                    <a:cubicBezTo>
                      <a:pt x="85" y="46"/>
                      <a:pt x="84" y="52"/>
                      <a:pt x="81" y="55"/>
                    </a:cubicBezTo>
                    <a:cubicBezTo>
                      <a:pt x="79" y="57"/>
                      <a:pt x="73" y="58"/>
                      <a:pt x="70" y="59"/>
                    </a:cubicBezTo>
                    <a:cubicBezTo>
                      <a:pt x="69" y="59"/>
                      <a:pt x="69" y="59"/>
                      <a:pt x="69" y="59"/>
                    </a:cubicBezTo>
                    <a:cubicBezTo>
                      <a:pt x="68" y="60"/>
                      <a:pt x="67" y="60"/>
                      <a:pt x="65" y="60"/>
                    </a:cubicBezTo>
                    <a:cubicBezTo>
                      <a:pt x="62" y="60"/>
                      <a:pt x="58" y="61"/>
                      <a:pt x="57" y="62"/>
                    </a:cubicBezTo>
                    <a:lnTo>
                      <a:pt x="45" y="75"/>
                    </a:lnTo>
                    <a:close/>
                    <a:moveTo>
                      <a:pt x="39" y="64"/>
                    </a:moveTo>
                    <a:cubicBezTo>
                      <a:pt x="39" y="64"/>
                      <a:pt x="40" y="65"/>
                      <a:pt x="41" y="65"/>
                    </a:cubicBezTo>
                    <a:cubicBezTo>
                      <a:pt x="41" y="65"/>
                      <a:pt x="42" y="65"/>
                      <a:pt x="43" y="66"/>
                    </a:cubicBezTo>
                    <a:cubicBezTo>
                      <a:pt x="46" y="66"/>
                      <a:pt x="47" y="67"/>
                      <a:pt x="47" y="70"/>
                    </a:cubicBezTo>
                    <a:cubicBezTo>
                      <a:pt x="56" y="61"/>
                      <a:pt x="56" y="61"/>
                      <a:pt x="56" y="61"/>
                    </a:cubicBezTo>
                    <a:cubicBezTo>
                      <a:pt x="57" y="59"/>
                      <a:pt x="61" y="59"/>
                      <a:pt x="65" y="58"/>
                    </a:cubicBezTo>
                    <a:cubicBezTo>
                      <a:pt x="66" y="58"/>
                      <a:pt x="68" y="58"/>
                      <a:pt x="68" y="57"/>
                    </a:cubicBezTo>
                    <a:cubicBezTo>
                      <a:pt x="69" y="57"/>
                      <a:pt x="69" y="57"/>
                      <a:pt x="69" y="57"/>
                    </a:cubicBezTo>
                    <a:cubicBezTo>
                      <a:pt x="72" y="57"/>
                      <a:pt x="78" y="55"/>
                      <a:pt x="80" y="53"/>
                    </a:cubicBezTo>
                    <a:cubicBezTo>
                      <a:pt x="82" y="51"/>
                      <a:pt x="83" y="47"/>
                      <a:pt x="81" y="44"/>
                    </a:cubicBezTo>
                    <a:cubicBezTo>
                      <a:pt x="81" y="44"/>
                      <a:pt x="80" y="44"/>
                      <a:pt x="78" y="44"/>
                    </a:cubicBezTo>
                    <a:cubicBezTo>
                      <a:pt x="75" y="44"/>
                      <a:pt x="70" y="44"/>
                      <a:pt x="68" y="42"/>
                    </a:cubicBezTo>
                    <a:cubicBezTo>
                      <a:pt x="67" y="42"/>
                      <a:pt x="67" y="41"/>
                      <a:pt x="66" y="38"/>
                    </a:cubicBezTo>
                    <a:cubicBezTo>
                      <a:pt x="65" y="37"/>
                      <a:pt x="65" y="36"/>
                      <a:pt x="65" y="36"/>
                    </a:cubicBezTo>
                    <a:cubicBezTo>
                      <a:pt x="64" y="35"/>
                      <a:pt x="64" y="35"/>
                      <a:pt x="64" y="35"/>
                    </a:cubicBezTo>
                    <a:cubicBezTo>
                      <a:pt x="63" y="34"/>
                      <a:pt x="62" y="33"/>
                      <a:pt x="62" y="32"/>
                    </a:cubicBezTo>
                    <a:cubicBezTo>
                      <a:pt x="61" y="31"/>
                      <a:pt x="61" y="30"/>
                      <a:pt x="61" y="28"/>
                    </a:cubicBezTo>
                    <a:cubicBezTo>
                      <a:pt x="61" y="28"/>
                      <a:pt x="61" y="27"/>
                      <a:pt x="60" y="26"/>
                    </a:cubicBezTo>
                    <a:cubicBezTo>
                      <a:pt x="60" y="26"/>
                      <a:pt x="59" y="25"/>
                      <a:pt x="58" y="24"/>
                    </a:cubicBezTo>
                    <a:cubicBezTo>
                      <a:pt x="58" y="24"/>
                      <a:pt x="57" y="23"/>
                      <a:pt x="57" y="23"/>
                    </a:cubicBezTo>
                    <a:cubicBezTo>
                      <a:pt x="57" y="22"/>
                      <a:pt x="56" y="22"/>
                      <a:pt x="56" y="21"/>
                    </a:cubicBezTo>
                    <a:cubicBezTo>
                      <a:pt x="55" y="20"/>
                      <a:pt x="54" y="19"/>
                      <a:pt x="54" y="18"/>
                    </a:cubicBezTo>
                    <a:cubicBezTo>
                      <a:pt x="54" y="18"/>
                      <a:pt x="54" y="18"/>
                      <a:pt x="53" y="19"/>
                    </a:cubicBezTo>
                    <a:cubicBezTo>
                      <a:pt x="53" y="19"/>
                      <a:pt x="52" y="19"/>
                      <a:pt x="51" y="18"/>
                    </a:cubicBezTo>
                    <a:cubicBezTo>
                      <a:pt x="51" y="18"/>
                      <a:pt x="51" y="18"/>
                      <a:pt x="51" y="17"/>
                    </a:cubicBezTo>
                    <a:cubicBezTo>
                      <a:pt x="50" y="17"/>
                      <a:pt x="50" y="17"/>
                      <a:pt x="50" y="17"/>
                    </a:cubicBezTo>
                    <a:cubicBezTo>
                      <a:pt x="48" y="16"/>
                      <a:pt x="48" y="16"/>
                      <a:pt x="45" y="17"/>
                    </a:cubicBezTo>
                    <a:cubicBezTo>
                      <a:pt x="44" y="18"/>
                      <a:pt x="42" y="17"/>
                      <a:pt x="41" y="16"/>
                    </a:cubicBezTo>
                    <a:cubicBezTo>
                      <a:pt x="41" y="16"/>
                      <a:pt x="40" y="16"/>
                      <a:pt x="40" y="15"/>
                    </a:cubicBezTo>
                    <a:cubicBezTo>
                      <a:pt x="39" y="15"/>
                      <a:pt x="39" y="15"/>
                      <a:pt x="38" y="15"/>
                    </a:cubicBezTo>
                    <a:cubicBezTo>
                      <a:pt x="36" y="14"/>
                      <a:pt x="35" y="13"/>
                      <a:pt x="35" y="10"/>
                    </a:cubicBezTo>
                    <a:cubicBezTo>
                      <a:pt x="35" y="10"/>
                      <a:pt x="34" y="10"/>
                      <a:pt x="34" y="10"/>
                    </a:cubicBezTo>
                    <a:cubicBezTo>
                      <a:pt x="33" y="9"/>
                      <a:pt x="32" y="8"/>
                      <a:pt x="32" y="8"/>
                    </a:cubicBezTo>
                    <a:cubicBezTo>
                      <a:pt x="30" y="7"/>
                      <a:pt x="28" y="6"/>
                      <a:pt x="27" y="6"/>
                    </a:cubicBezTo>
                    <a:cubicBezTo>
                      <a:pt x="25" y="4"/>
                      <a:pt x="23" y="3"/>
                      <a:pt x="21" y="3"/>
                    </a:cubicBezTo>
                    <a:cubicBezTo>
                      <a:pt x="19" y="2"/>
                      <a:pt x="17" y="3"/>
                      <a:pt x="14" y="4"/>
                    </a:cubicBezTo>
                    <a:cubicBezTo>
                      <a:pt x="13" y="4"/>
                      <a:pt x="12" y="4"/>
                      <a:pt x="11" y="4"/>
                    </a:cubicBezTo>
                    <a:cubicBezTo>
                      <a:pt x="15" y="9"/>
                      <a:pt x="15" y="9"/>
                      <a:pt x="15" y="9"/>
                    </a:cubicBezTo>
                    <a:cubicBezTo>
                      <a:pt x="14" y="9"/>
                      <a:pt x="14" y="9"/>
                      <a:pt x="14" y="9"/>
                    </a:cubicBezTo>
                    <a:cubicBezTo>
                      <a:pt x="14" y="9"/>
                      <a:pt x="14" y="10"/>
                      <a:pt x="13" y="10"/>
                    </a:cubicBezTo>
                    <a:cubicBezTo>
                      <a:pt x="10" y="13"/>
                      <a:pt x="7" y="16"/>
                      <a:pt x="4" y="16"/>
                    </a:cubicBezTo>
                    <a:cubicBezTo>
                      <a:pt x="3" y="16"/>
                      <a:pt x="3" y="16"/>
                      <a:pt x="2" y="16"/>
                    </a:cubicBezTo>
                    <a:cubicBezTo>
                      <a:pt x="2" y="19"/>
                      <a:pt x="2" y="19"/>
                      <a:pt x="2" y="19"/>
                    </a:cubicBezTo>
                    <a:cubicBezTo>
                      <a:pt x="6" y="20"/>
                      <a:pt x="11" y="30"/>
                      <a:pt x="11" y="31"/>
                    </a:cubicBezTo>
                    <a:cubicBezTo>
                      <a:pt x="12" y="34"/>
                      <a:pt x="13" y="35"/>
                      <a:pt x="15" y="37"/>
                    </a:cubicBezTo>
                    <a:cubicBezTo>
                      <a:pt x="16" y="39"/>
                      <a:pt x="18" y="41"/>
                      <a:pt x="19" y="44"/>
                    </a:cubicBezTo>
                    <a:cubicBezTo>
                      <a:pt x="19" y="45"/>
                      <a:pt x="19" y="46"/>
                      <a:pt x="19" y="47"/>
                    </a:cubicBezTo>
                    <a:cubicBezTo>
                      <a:pt x="19" y="48"/>
                      <a:pt x="19" y="50"/>
                      <a:pt x="20" y="51"/>
                    </a:cubicBezTo>
                    <a:cubicBezTo>
                      <a:pt x="20" y="52"/>
                      <a:pt x="22" y="52"/>
                      <a:pt x="23" y="53"/>
                    </a:cubicBezTo>
                    <a:cubicBezTo>
                      <a:pt x="24" y="54"/>
                      <a:pt x="25" y="55"/>
                      <a:pt x="26" y="55"/>
                    </a:cubicBezTo>
                    <a:cubicBezTo>
                      <a:pt x="27" y="56"/>
                      <a:pt x="27" y="58"/>
                      <a:pt x="28" y="59"/>
                    </a:cubicBezTo>
                    <a:cubicBezTo>
                      <a:pt x="28" y="60"/>
                      <a:pt x="28" y="61"/>
                      <a:pt x="29" y="62"/>
                    </a:cubicBezTo>
                    <a:cubicBezTo>
                      <a:pt x="29" y="63"/>
                      <a:pt x="30" y="63"/>
                      <a:pt x="30" y="63"/>
                    </a:cubicBezTo>
                    <a:cubicBezTo>
                      <a:pt x="31" y="65"/>
                      <a:pt x="32" y="66"/>
                      <a:pt x="33" y="67"/>
                    </a:cubicBezTo>
                    <a:cubicBezTo>
                      <a:pt x="34" y="66"/>
                      <a:pt x="36" y="64"/>
                      <a:pt x="39" y="6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33" name="Freeform 443"/>
              <p:cNvSpPr/>
              <p:nvPr/>
            </p:nvSpPr>
            <p:spPr bwMode="auto">
              <a:xfrm>
                <a:off x="4905376" y="2335040"/>
                <a:ext cx="76200" cy="65088"/>
              </a:xfrm>
              <a:custGeom>
                <a:avLst/>
                <a:gdLst>
                  <a:gd name="T0" fmla="*/ 13 w 28"/>
                  <a:gd name="T1" fmla="*/ 19 h 24"/>
                  <a:gd name="T2" fmla="*/ 5 w 28"/>
                  <a:gd name="T3" fmla="*/ 23 h 24"/>
                  <a:gd name="T4" fmla="*/ 0 w 28"/>
                  <a:gd name="T5" fmla="*/ 22 h 24"/>
                  <a:gd name="T6" fmla="*/ 2 w 28"/>
                  <a:gd name="T7" fmla="*/ 16 h 24"/>
                  <a:gd name="T8" fmla="*/ 4 w 28"/>
                  <a:gd name="T9" fmla="*/ 12 h 24"/>
                  <a:gd name="T10" fmla="*/ 2 w 28"/>
                  <a:gd name="T11" fmla="*/ 6 h 24"/>
                  <a:gd name="T12" fmla="*/ 3 w 28"/>
                  <a:gd name="T13" fmla="*/ 7 h 24"/>
                  <a:gd name="T14" fmla="*/ 5 w 28"/>
                  <a:gd name="T15" fmla="*/ 5 h 24"/>
                  <a:gd name="T16" fmla="*/ 7 w 28"/>
                  <a:gd name="T17" fmla="*/ 3 h 24"/>
                  <a:gd name="T18" fmla="*/ 14 w 28"/>
                  <a:gd name="T19" fmla="*/ 2 h 24"/>
                  <a:gd name="T20" fmla="*/ 21 w 28"/>
                  <a:gd name="T21" fmla="*/ 0 h 24"/>
                  <a:gd name="T22" fmla="*/ 28 w 28"/>
                  <a:gd name="T23" fmla="*/ 0 h 24"/>
                  <a:gd name="T24" fmla="*/ 23 w 28"/>
                  <a:gd name="T25" fmla="*/ 4 h 24"/>
                  <a:gd name="T26" fmla="*/ 23 w 28"/>
                  <a:gd name="T27" fmla="*/ 11 h 24"/>
                  <a:gd name="T28" fmla="*/ 13 w 28"/>
                  <a:gd name="T2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4">
                    <a:moveTo>
                      <a:pt x="13" y="19"/>
                    </a:moveTo>
                    <a:cubicBezTo>
                      <a:pt x="10" y="20"/>
                      <a:pt x="7" y="22"/>
                      <a:pt x="5" y="23"/>
                    </a:cubicBezTo>
                    <a:cubicBezTo>
                      <a:pt x="3" y="24"/>
                      <a:pt x="2" y="22"/>
                      <a:pt x="0" y="22"/>
                    </a:cubicBezTo>
                    <a:cubicBezTo>
                      <a:pt x="0" y="20"/>
                      <a:pt x="1" y="18"/>
                      <a:pt x="2" y="16"/>
                    </a:cubicBezTo>
                    <a:cubicBezTo>
                      <a:pt x="4" y="14"/>
                      <a:pt x="5" y="15"/>
                      <a:pt x="4" y="12"/>
                    </a:cubicBezTo>
                    <a:cubicBezTo>
                      <a:pt x="1" y="13"/>
                      <a:pt x="2" y="8"/>
                      <a:pt x="2" y="6"/>
                    </a:cubicBezTo>
                    <a:cubicBezTo>
                      <a:pt x="2" y="6"/>
                      <a:pt x="2" y="6"/>
                      <a:pt x="3" y="7"/>
                    </a:cubicBezTo>
                    <a:cubicBezTo>
                      <a:pt x="4" y="5"/>
                      <a:pt x="3" y="5"/>
                      <a:pt x="5" y="5"/>
                    </a:cubicBezTo>
                    <a:cubicBezTo>
                      <a:pt x="4" y="2"/>
                      <a:pt x="5" y="2"/>
                      <a:pt x="7" y="3"/>
                    </a:cubicBezTo>
                    <a:cubicBezTo>
                      <a:pt x="10" y="3"/>
                      <a:pt x="11" y="1"/>
                      <a:pt x="14" y="2"/>
                    </a:cubicBezTo>
                    <a:cubicBezTo>
                      <a:pt x="16" y="3"/>
                      <a:pt x="19" y="0"/>
                      <a:pt x="21" y="0"/>
                    </a:cubicBezTo>
                    <a:cubicBezTo>
                      <a:pt x="22" y="0"/>
                      <a:pt x="27" y="0"/>
                      <a:pt x="28" y="0"/>
                    </a:cubicBezTo>
                    <a:cubicBezTo>
                      <a:pt x="27" y="2"/>
                      <a:pt x="23" y="3"/>
                      <a:pt x="23" y="4"/>
                    </a:cubicBezTo>
                    <a:cubicBezTo>
                      <a:pt x="22" y="5"/>
                      <a:pt x="23" y="9"/>
                      <a:pt x="23" y="11"/>
                    </a:cubicBezTo>
                    <a:cubicBezTo>
                      <a:pt x="22" y="15"/>
                      <a:pt x="15" y="17"/>
                      <a:pt x="13"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34" name="Freeform 444"/>
              <p:cNvSpPr>
                <a:spLocks noEditPoints="1"/>
              </p:cNvSpPr>
              <p:nvPr/>
            </p:nvSpPr>
            <p:spPr bwMode="auto">
              <a:xfrm>
                <a:off x="4902201" y="2331865"/>
                <a:ext cx="82550" cy="68263"/>
              </a:xfrm>
              <a:custGeom>
                <a:avLst/>
                <a:gdLst>
                  <a:gd name="T0" fmla="*/ 5 w 30"/>
                  <a:gd name="T1" fmla="*/ 25 h 25"/>
                  <a:gd name="T2" fmla="*/ 3 w 30"/>
                  <a:gd name="T3" fmla="*/ 24 h 25"/>
                  <a:gd name="T4" fmla="*/ 1 w 30"/>
                  <a:gd name="T5" fmla="*/ 24 h 25"/>
                  <a:gd name="T6" fmla="*/ 0 w 30"/>
                  <a:gd name="T7" fmla="*/ 24 h 25"/>
                  <a:gd name="T8" fmla="*/ 0 w 30"/>
                  <a:gd name="T9" fmla="*/ 23 h 25"/>
                  <a:gd name="T10" fmla="*/ 2 w 30"/>
                  <a:gd name="T11" fmla="*/ 17 h 25"/>
                  <a:gd name="T12" fmla="*/ 2 w 30"/>
                  <a:gd name="T13" fmla="*/ 17 h 25"/>
                  <a:gd name="T14" fmla="*/ 4 w 30"/>
                  <a:gd name="T15" fmla="*/ 15 h 25"/>
                  <a:gd name="T16" fmla="*/ 4 w 30"/>
                  <a:gd name="T17" fmla="*/ 14 h 25"/>
                  <a:gd name="T18" fmla="*/ 3 w 30"/>
                  <a:gd name="T19" fmla="*/ 13 h 25"/>
                  <a:gd name="T20" fmla="*/ 2 w 30"/>
                  <a:gd name="T21" fmla="*/ 8 h 25"/>
                  <a:gd name="T22" fmla="*/ 2 w 30"/>
                  <a:gd name="T23" fmla="*/ 7 h 25"/>
                  <a:gd name="T24" fmla="*/ 2 w 30"/>
                  <a:gd name="T25" fmla="*/ 5 h 25"/>
                  <a:gd name="T26" fmla="*/ 4 w 30"/>
                  <a:gd name="T27" fmla="*/ 6 h 25"/>
                  <a:gd name="T28" fmla="*/ 5 w 30"/>
                  <a:gd name="T29" fmla="*/ 5 h 25"/>
                  <a:gd name="T30" fmla="*/ 5 w 30"/>
                  <a:gd name="T31" fmla="*/ 3 h 25"/>
                  <a:gd name="T32" fmla="*/ 9 w 30"/>
                  <a:gd name="T33" fmla="*/ 3 h 25"/>
                  <a:gd name="T34" fmla="*/ 11 w 30"/>
                  <a:gd name="T35" fmla="*/ 2 h 25"/>
                  <a:gd name="T36" fmla="*/ 16 w 30"/>
                  <a:gd name="T37" fmla="*/ 2 h 25"/>
                  <a:gd name="T38" fmla="*/ 19 w 30"/>
                  <a:gd name="T39" fmla="*/ 1 h 25"/>
                  <a:gd name="T40" fmla="*/ 22 w 30"/>
                  <a:gd name="T41" fmla="*/ 0 h 25"/>
                  <a:gd name="T42" fmla="*/ 26 w 30"/>
                  <a:gd name="T43" fmla="*/ 0 h 25"/>
                  <a:gd name="T44" fmla="*/ 29 w 30"/>
                  <a:gd name="T45" fmla="*/ 0 h 25"/>
                  <a:gd name="T46" fmla="*/ 30 w 30"/>
                  <a:gd name="T47" fmla="*/ 1 h 25"/>
                  <a:gd name="T48" fmla="*/ 30 w 30"/>
                  <a:gd name="T49" fmla="*/ 2 h 25"/>
                  <a:gd name="T50" fmla="*/ 26 w 30"/>
                  <a:gd name="T51" fmla="*/ 4 h 25"/>
                  <a:gd name="T52" fmla="*/ 25 w 30"/>
                  <a:gd name="T53" fmla="*/ 5 h 25"/>
                  <a:gd name="T54" fmla="*/ 24 w 30"/>
                  <a:gd name="T55" fmla="*/ 10 h 25"/>
                  <a:gd name="T56" fmla="*/ 24 w 30"/>
                  <a:gd name="T57" fmla="*/ 12 h 25"/>
                  <a:gd name="T58" fmla="*/ 16 w 30"/>
                  <a:gd name="T59" fmla="*/ 19 h 25"/>
                  <a:gd name="T60" fmla="*/ 14 w 30"/>
                  <a:gd name="T61" fmla="*/ 21 h 25"/>
                  <a:gd name="T62" fmla="*/ 6 w 30"/>
                  <a:gd name="T63" fmla="*/ 25 h 25"/>
                  <a:gd name="T64" fmla="*/ 5 w 30"/>
                  <a:gd name="T65" fmla="*/ 25 h 25"/>
                  <a:gd name="T66" fmla="*/ 2 w 30"/>
                  <a:gd name="T67" fmla="*/ 22 h 25"/>
                  <a:gd name="T68" fmla="*/ 4 w 30"/>
                  <a:gd name="T69" fmla="*/ 23 h 25"/>
                  <a:gd name="T70" fmla="*/ 5 w 30"/>
                  <a:gd name="T71" fmla="*/ 23 h 25"/>
                  <a:gd name="T72" fmla="*/ 13 w 30"/>
                  <a:gd name="T73" fmla="*/ 19 h 25"/>
                  <a:gd name="T74" fmla="*/ 16 w 30"/>
                  <a:gd name="T75" fmla="*/ 18 h 25"/>
                  <a:gd name="T76" fmla="*/ 23 w 30"/>
                  <a:gd name="T77" fmla="*/ 12 h 25"/>
                  <a:gd name="T78" fmla="*/ 22 w 30"/>
                  <a:gd name="T79" fmla="*/ 10 h 25"/>
                  <a:gd name="T80" fmla="*/ 23 w 30"/>
                  <a:gd name="T81" fmla="*/ 4 h 25"/>
                  <a:gd name="T82" fmla="*/ 25 w 30"/>
                  <a:gd name="T83" fmla="*/ 2 h 25"/>
                  <a:gd name="T84" fmla="*/ 26 w 30"/>
                  <a:gd name="T85" fmla="*/ 2 h 25"/>
                  <a:gd name="T86" fmla="*/ 22 w 30"/>
                  <a:gd name="T87" fmla="*/ 2 h 25"/>
                  <a:gd name="T88" fmla="*/ 20 w 30"/>
                  <a:gd name="T89" fmla="*/ 3 h 25"/>
                  <a:gd name="T90" fmla="*/ 15 w 30"/>
                  <a:gd name="T91" fmla="*/ 4 h 25"/>
                  <a:gd name="T92" fmla="*/ 12 w 30"/>
                  <a:gd name="T93" fmla="*/ 4 h 25"/>
                  <a:gd name="T94" fmla="*/ 8 w 30"/>
                  <a:gd name="T95" fmla="*/ 5 h 25"/>
                  <a:gd name="T96" fmla="*/ 6 w 30"/>
                  <a:gd name="T97" fmla="*/ 4 h 25"/>
                  <a:gd name="T98" fmla="*/ 7 w 30"/>
                  <a:gd name="T99" fmla="*/ 5 h 25"/>
                  <a:gd name="T100" fmla="*/ 7 w 30"/>
                  <a:gd name="T101" fmla="*/ 6 h 25"/>
                  <a:gd name="T102" fmla="*/ 6 w 30"/>
                  <a:gd name="T103" fmla="*/ 7 h 25"/>
                  <a:gd name="T104" fmla="*/ 5 w 30"/>
                  <a:gd name="T105" fmla="*/ 8 h 25"/>
                  <a:gd name="T106" fmla="*/ 4 w 30"/>
                  <a:gd name="T107" fmla="*/ 9 h 25"/>
                  <a:gd name="T108" fmla="*/ 4 w 30"/>
                  <a:gd name="T109" fmla="*/ 9 h 25"/>
                  <a:gd name="T110" fmla="*/ 4 w 30"/>
                  <a:gd name="T111" fmla="*/ 12 h 25"/>
                  <a:gd name="T112" fmla="*/ 5 w 30"/>
                  <a:gd name="T113" fmla="*/ 12 h 25"/>
                  <a:gd name="T114" fmla="*/ 6 w 30"/>
                  <a:gd name="T115" fmla="*/ 12 h 25"/>
                  <a:gd name="T116" fmla="*/ 6 w 30"/>
                  <a:gd name="T117" fmla="*/ 13 h 25"/>
                  <a:gd name="T118" fmla="*/ 5 w 30"/>
                  <a:gd name="T119" fmla="*/ 17 h 25"/>
                  <a:gd name="T120" fmla="*/ 4 w 30"/>
                  <a:gd name="T121" fmla="*/ 18 h 25"/>
                  <a:gd name="T122" fmla="*/ 4 w 30"/>
                  <a:gd name="T123" fmla="*/ 19 h 25"/>
                  <a:gd name="T124" fmla="*/ 2 w 30"/>
                  <a:gd name="T12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25">
                    <a:moveTo>
                      <a:pt x="5" y="25"/>
                    </a:moveTo>
                    <a:cubicBezTo>
                      <a:pt x="4" y="25"/>
                      <a:pt x="3" y="25"/>
                      <a:pt x="3" y="24"/>
                    </a:cubicBezTo>
                    <a:cubicBezTo>
                      <a:pt x="2" y="24"/>
                      <a:pt x="2" y="24"/>
                      <a:pt x="1" y="24"/>
                    </a:cubicBezTo>
                    <a:cubicBezTo>
                      <a:pt x="0" y="24"/>
                      <a:pt x="0" y="24"/>
                      <a:pt x="0" y="24"/>
                    </a:cubicBezTo>
                    <a:cubicBezTo>
                      <a:pt x="0" y="23"/>
                      <a:pt x="0" y="23"/>
                      <a:pt x="0" y="23"/>
                    </a:cubicBezTo>
                    <a:cubicBezTo>
                      <a:pt x="0" y="21"/>
                      <a:pt x="1" y="19"/>
                      <a:pt x="2" y="17"/>
                    </a:cubicBezTo>
                    <a:cubicBezTo>
                      <a:pt x="2" y="17"/>
                      <a:pt x="2" y="17"/>
                      <a:pt x="2" y="17"/>
                    </a:cubicBezTo>
                    <a:cubicBezTo>
                      <a:pt x="3" y="16"/>
                      <a:pt x="3" y="16"/>
                      <a:pt x="4" y="15"/>
                    </a:cubicBezTo>
                    <a:cubicBezTo>
                      <a:pt x="4" y="15"/>
                      <a:pt x="4" y="15"/>
                      <a:pt x="4" y="14"/>
                    </a:cubicBezTo>
                    <a:cubicBezTo>
                      <a:pt x="3" y="14"/>
                      <a:pt x="3" y="14"/>
                      <a:pt x="3" y="13"/>
                    </a:cubicBezTo>
                    <a:cubicBezTo>
                      <a:pt x="1" y="12"/>
                      <a:pt x="2" y="10"/>
                      <a:pt x="2" y="8"/>
                    </a:cubicBezTo>
                    <a:cubicBezTo>
                      <a:pt x="2" y="8"/>
                      <a:pt x="2" y="7"/>
                      <a:pt x="2" y="7"/>
                    </a:cubicBezTo>
                    <a:cubicBezTo>
                      <a:pt x="2" y="5"/>
                      <a:pt x="2" y="5"/>
                      <a:pt x="2" y="5"/>
                    </a:cubicBezTo>
                    <a:cubicBezTo>
                      <a:pt x="4" y="6"/>
                      <a:pt x="4" y="6"/>
                      <a:pt x="4" y="6"/>
                    </a:cubicBezTo>
                    <a:cubicBezTo>
                      <a:pt x="4" y="6"/>
                      <a:pt x="4" y="6"/>
                      <a:pt x="5" y="5"/>
                    </a:cubicBezTo>
                    <a:cubicBezTo>
                      <a:pt x="4" y="4"/>
                      <a:pt x="4" y="4"/>
                      <a:pt x="5" y="3"/>
                    </a:cubicBezTo>
                    <a:cubicBezTo>
                      <a:pt x="5" y="2"/>
                      <a:pt x="6" y="2"/>
                      <a:pt x="9" y="3"/>
                    </a:cubicBezTo>
                    <a:cubicBezTo>
                      <a:pt x="9" y="3"/>
                      <a:pt x="10" y="3"/>
                      <a:pt x="11" y="2"/>
                    </a:cubicBezTo>
                    <a:cubicBezTo>
                      <a:pt x="12" y="2"/>
                      <a:pt x="14" y="2"/>
                      <a:pt x="16" y="2"/>
                    </a:cubicBezTo>
                    <a:cubicBezTo>
                      <a:pt x="16" y="3"/>
                      <a:pt x="17" y="2"/>
                      <a:pt x="19" y="1"/>
                    </a:cubicBezTo>
                    <a:cubicBezTo>
                      <a:pt x="20" y="1"/>
                      <a:pt x="21" y="0"/>
                      <a:pt x="22" y="0"/>
                    </a:cubicBezTo>
                    <a:cubicBezTo>
                      <a:pt x="23" y="0"/>
                      <a:pt x="24" y="0"/>
                      <a:pt x="26" y="0"/>
                    </a:cubicBezTo>
                    <a:cubicBezTo>
                      <a:pt x="28" y="0"/>
                      <a:pt x="29" y="0"/>
                      <a:pt x="29" y="0"/>
                    </a:cubicBezTo>
                    <a:cubicBezTo>
                      <a:pt x="30" y="1"/>
                      <a:pt x="30" y="1"/>
                      <a:pt x="30" y="1"/>
                    </a:cubicBezTo>
                    <a:cubicBezTo>
                      <a:pt x="30" y="2"/>
                      <a:pt x="30" y="2"/>
                      <a:pt x="30" y="2"/>
                    </a:cubicBezTo>
                    <a:cubicBezTo>
                      <a:pt x="29" y="3"/>
                      <a:pt x="28" y="3"/>
                      <a:pt x="26" y="4"/>
                    </a:cubicBezTo>
                    <a:cubicBezTo>
                      <a:pt x="26" y="4"/>
                      <a:pt x="25" y="5"/>
                      <a:pt x="25" y="5"/>
                    </a:cubicBezTo>
                    <a:cubicBezTo>
                      <a:pt x="24" y="6"/>
                      <a:pt x="24" y="8"/>
                      <a:pt x="24" y="10"/>
                    </a:cubicBezTo>
                    <a:cubicBezTo>
                      <a:pt x="24" y="11"/>
                      <a:pt x="25" y="12"/>
                      <a:pt x="24" y="12"/>
                    </a:cubicBezTo>
                    <a:cubicBezTo>
                      <a:pt x="24" y="16"/>
                      <a:pt x="20" y="18"/>
                      <a:pt x="16" y="19"/>
                    </a:cubicBezTo>
                    <a:cubicBezTo>
                      <a:pt x="16" y="20"/>
                      <a:pt x="15" y="20"/>
                      <a:pt x="14" y="21"/>
                    </a:cubicBezTo>
                    <a:cubicBezTo>
                      <a:pt x="6" y="25"/>
                      <a:pt x="6" y="25"/>
                      <a:pt x="6" y="25"/>
                    </a:cubicBezTo>
                    <a:cubicBezTo>
                      <a:pt x="6" y="25"/>
                      <a:pt x="5" y="25"/>
                      <a:pt x="5" y="25"/>
                    </a:cubicBezTo>
                    <a:close/>
                    <a:moveTo>
                      <a:pt x="2" y="22"/>
                    </a:moveTo>
                    <a:cubicBezTo>
                      <a:pt x="3" y="22"/>
                      <a:pt x="3" y="22"/>
                      <a:pt x="4" y="23"/>
                    </a:cubicBezTo>
                    <a:cubicBezTo>
                      <a:pt x="4" y="23"/>
                      <a:pt x="5" y="23"/>
                      <a:pt x="5" y="23"/>
                    </a:cubicBezTo>
                    <a:cubicBezTo>
                      <a:pt x="13" y="19"/>
                      <a:pt x="13" y="19"/>
                      <a:pt x="13" y="19"/>
                    </a:cubicBezTo>
                    <a:cubicBezTo>
                      <a:pt x="14" y="19"/>
                      <a:pt x="15" y="18"/>
                      <a:pt x="16" y="18"/>
                    </a:cubicBezTo>
                    <a:cubicBezTo>
                      <a:pt x="18" y="16"/>
                      <a:pt x="22" y="14"/>
                      <a:pt x="23" y="12"/>
                    </a:cubicBezTo>
                    <a:cubicBezTo>
                      <a:pt x="23" y="12"/>
                      <a:pt x="23" y="11"/>
                      <a:pt x="22" y="10"/>
                    </a:cubicBezTo>
                    <a:cubicBezTo>
                      <a:pt x="22" y="8"/>
                      <a:pt x="22" y="6"/>
                      <a:pt x="23" y="4"/>
                    </a:cubicBezTo>
                    <a:cubicBezTo>
                      <a:pt x="23" y="4"/>
                      <a:pt x="24" y="3"/>
                      <a:pt x="25" y="2"/>
                    </a:cubicBezTo>
                    <a:cubicBezTo>
                      <a:pt x="26" y="2"/>
                      <a:pt x="26" y="2"/>
                      <a:pt x="26" y="2"/>
                    </a:cubicBezTo>
                    <a:cubicBezTo>
                      <a:pt x="25" y="2"/>
                      <a:pt x="23" y="2"/>
                      <a:pt x="22" y="2"/>
                    </a:cubicBezTo>
                    <a:cubicBezTo>
                      <a:pt x="21" y="2"/>
                      <a:pt x="20" y="3"/>
                      <a:pt x="20" y="3"/>
                    </a:cubicBezTo>
                    <a:cubicBezTo>
                      <a:pt x="18" y="4"/>
                      <a:pt x="16" y="5"/>
                      <a:pt x="15" y="4"/>
                    </a:cubicBezTo>
                    <a:cubicBezTo>
                      <a:pt x="14" y="4"/>
                      <a:pt x="13" y="4"/>
                      <a:pt x="12" y="4"/>
                    </a:cubicBezTo>
                    <a:cubicBezTo>
                      <a:pt x="11" y="5"/>
                      <a:pt x="9" y="5"/>
                      <a:pt x="8" y="5"/>
                    </a:cubicBezTo>
                    <a:cubicBezTo>
                      <a:pt x="7" y="4"/>
                      <a:pt x="7" y="4"/>
                      <a:pt x="6" y="4"/>
                    </a:cubicBezTo>
                    <a:cubicBezTo>
                      <a:pt x="6" y="4"/>
                      <a:pt x="6" y="4"/>
                      <a:pt x="7" y="5"/>
                    </a:cubicBezTo>
                    <a:cubicBezTo>
                      <a:pt x="7" y="6"/>
                      <a:pt x="7" y="6"/>
                      <a:pt x="7" y="6"/>
                    </a:cubicBezTo>
                    <a:cubicBezTo>
                      <a:pt x="6" y="7"/>
                      <a:pt x="6" y="7"/>
                      <a:pt x="6" y="7"/>
                    </a:cubicBezTo>
                    <a:cubicBezTo>
                      <a:pt x="5" y="7"/>
                      <a:pt x="5" y="7"/>
                      <a:pt x="5" y="8"/>
                    </a:cubicBezTo>
                    <a:cubicBezTo>
                      <a:pt x="4" y="9"/>
                      <a:pt x="4" y="9"/>
                      <a:pt x="4" y="9"/>
                    </a:cubicBezTo>
                    <a:cubicBezTo>
                      <a:pt x="4" y="9"/>
                      <a:pt x="4" y="9"/>
                      <a:pt x="4" y="9"/>
                    </a:cubicBezTo>
                    <a:cubicBezTo>
                      <a:pt x="4" y="10"/>
                      <a:pt x="4" y="12"/>
                      <a:pt x="4" y="12"/>
                    </a:cubicBezTo>
                    <a:cubicBezTo>
                      <a:pt x="4" y="12"/>
                      <a:pt x="4" y="12"/>
                      <a:pt x="5" y="12"/>
                    </a:cubicBezTo>
                    <a:cubicBezTo>
                      <a:pt x="6" y="12"/>
                      <a:pt x="6" y="12"/>
                      <a:pt x="6" y="12"/>
                    </a:cubicBezTo>
                    <a:cubicBezTo>
                      <a:pt x="6" y="13"/>
                      <a:pt x="6" y="13"/>
                      <a:pt x="6" y="13"/>
                    </a:cubicBezTo>
                    <a:cubicBezTo>
                      <a:pt x="6" y="15"/>
                      <a:pt x="6" y="16"/>
                      <a:pt x="5" y="17"/>
                    </a:cubicBezTo>
                    <a:cubicBezTo>
                      <a:pt x="5" y="17"/>
                      <a:pt x="4" y="17"/>
                      <a:pt x="4" y="18"/>
                    </a:cubicBezTo>
                    <a:cubicBezTo>
                      <a:pt x="4" y="19"/>
                      <a:pt x="4" y="19"/>
                      <a:pt x="4" y="19"/>
                    </a:cubicBezTo>
                    <a:cubicBezTo>
                      <a:pt x="3" y="20"/>
                      <a:pt x="2" y="21"/>
                      <a:pt x="2" y="2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35" name="Freeform 445"/>
              <p:cNvSpPr/>
              <p:nvPr/>
            </p:nvSpPr>
            <p:spPr bwMode="auto">
              <a:xfrm>
                <a:off x="5072063" y="2476327"/>
                <a:ext cx="57150" cy="41275"/>
              </a:xfrm>
              <a:custGeom>
                <a:avLst/>
                <a:gdLst>
                  <a:gd name="T0" fmla="*/ 21 w 21"/>
                  <a:gd name="T1" fmla="*/ 4 h 15"/>
                  <a:gd name="T2" fmla="*/ 20 w 21"/>
                  <a:gd name="T3" fmla="*/ 0 h 15"/>
                  <a:gd name="T4" fmla="*/ 11 w 21"/>
                  <a:gd name="T5" fmla="*/ 8 h 15"/>
                  <a:gd name="T6" fmla="*/ 2 w 21"/>
                  <a:gd name="T7" fmla="*/ 5 h 15"/>
                  <a:gd name="T8" fmla="*/ 0 w 21"/>
                  <a:gd name="T9" fmla="*/ 6 h 15"/>
                  <a:gd name="T10" fmla="*/ 4 w 21"/>
                  <a:gd name="T11" fmla="*/ 13 h 15"/>
                  <a:gd name="T12" fmla="*/ 14 w 21"/>
                  <a:gd name="T13" fmla="*/ 14 h 15"/>
                  <a:gd name="T14" fmla="*/ 17 w 21"/>
                  <a:gd name="T15" fmla="*/ 10 h 15"/>
                  <a:gd name="T16" fmla="*/ 18 w 21"/>
                  <a:gd name="T17" fmla="*/ 5 h 15"/>
                  <a:gd name="T18" fmla="*/ 21 w 21"/>
                  <a:gd name="T1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21" y="4"/>
                    </a:moveTo>
                    <a:cubicBezTo>
                      <a:pt x="21" y="2"/>
                      <a:pt x="20" y="1"/>
                      <a:pt x="20" y="0"/>
                    </a:cubicBezTo>
                    <a:cubicBezTo>
                      <a:pt x="18" y="1"/>
                      <a:pt x="14" y="8"/>
                      <a:pt x="11" y="8"/>
                    </a:cubicBezTo>
                    <a:cubicBezTo>
                      <a:pt x="8" y="8"/>
                      <a:pt x="2" y="10"/>
                      <a:pt x="2" y="5"/>
                    </a:cubicBezTo>
                    <a:cubicBezTo>
                      <a:pt x="1" y="6"/>
                      <a:pt x="1" y="6"/>
                      <a:pt x="0" y="6"/>
                    </a:cubicBezTo>
                    <a:cubicBezTo>
                      <a:pt x="1" y="7"/>
                      <a:pt x="3" y="12"/>
                      <a:pt x="4" y="13"/>
                    </a:cubicBezTo>
                    <a:cubicBezTo>
                      <a:pt x="5" y="14"/>
                      <a:pt x="12" y="14"/>
                      <a:pt x="14" y="14"/>
                    </a:cubicBezTo>
                    <a:cubicBezTo>
                      <a:pt x="17" y="15"/>
                      <a:pt x="17" y="13"/>
                      <a:pt x="17" y="10"/>
                    </a:cubicBezTo>
                    <a:cubicBezTo>
                      <a:pt x="17" y="7"/>
                      <a:pt x="21" y="9"/>
                      <a:pt x="18" y="5"/>
                    </a:cubicBezTo>
                    <a:cubicBezTo>
                      <a:pt x="19" y="5"/>
                      <a:pt x="20" y="4"/>
                      <a:pt x="21"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36" name="Freeform 446"/>
              <p:cNvSpPr>
                <a:spLocks noEditPoints="1"/>
              </p:cNvSpPr>
              <p:nvPr/>
            </p:nvSpPr>
            <p:spPr bwMode="auto">
              <a:xfrm>
                <a:off x="5068888" y="2471565"/>
                <a:ext cx="63500" cy="46038"/>
              </a:xfrm>
              <a:custGeom>
                <a:avLst/>
                <a:gdLst>
                  <a:gd name="T0" fmla="*/ 16 w 23"/>
                  <a:gd name="T1" fmla="*/ 17 h 17"/>
                  <a:gd name="T2" fmla="*/ 16 w 23"/>
                  <a:gd name="T3" fmla="*/ 17 h 17"/>
                  <a:gd name="T4" fmla="*/ 15 w 23"/>
                  <a:gd name="T5" fmla="*/ 17 h 17"/>
                  <a:gd name="T6" fmla="*/ 12 w 23"/>
                  <a:gd name="T7" fmla="*/ 17 h 17"/>
                  <a:gd name="T8" fmla="*/ 4 w 23"/>
                  <a:gd name="T9" fmla="*/ 15 h 17"/>
                  <a:gd name="T10" fmla="*/ 2 w 23"/>
                  <a:gd name="T11" fmla="*/ 11 h 17"/>
                  <a:gd name="T12" fmla="*/ 0 w 23"/>
                  <a:gd name="T13" fmla="*/ 8 h 17"/>
                  <a:gd name="T14" fmla="*/ 0 w 23"/>
                  <a:gd name="T15" fmla="*/ 7 h 17"/>
                  <a:gd name="T16" fmla="*/ 1 w 23"/>
                  <a:gd name="T17" fmla="*/ 7 h 17"/>
                  <a:gd name="T18" fmla="*/ 2 w 23"/>
                  <a:gd name="T19" fmla="*/ 7 h 17"/>
                  <a:gd name="T20" fmla="*/ 3 w 23"/>
                  <a:gd name="T21" fmla="*/ 6 h 17"/>
                  <a:gd name="T22" fmla="*/ 4 w 23"/>
                  <a:gd name="T23" fmla="*/ 7 h 17"/>
                  <a:gd name="T24" fmla="*/ 6 w 23"/>
                  <a:gd name="T25" fmla="*/ 9 h 17"/>
                  <a:gd name="T26" fmla="*/ 9 w 23"/>
                  <a:gd name="T27" fmla="*/ 9 h 17"/>
                  <a:gd name="T28" fmla="*/ 12 w 23"/>
                  <a:gd name="T29" fmla="*/ 9 h 17"/>
                  <a:gd name="T30" fmla="*/ 12 w 23"/>
                  <a:gd name="T31" fmla="*/ 9 h 17"/>
                  <a:gd name="T32" fmla="*/ 18 w 23"/>
                  <a:gd name="T33" fmla="*/ 3 h 17"/>
                  <a:gd name="T34" fmla="*/ 20 w 23"/>
                  <a:gd name="T35" fmla="*/ 1 h 17"/>
                  <a:gd name="T36" fmla="*/ 21 w 23"/>
                  <a:gd name="T37" fmla="*/ 0 h 17"/>
                  <a:gd name="T38" fmla="*/ 22 w 23"/>
                  <a:gd name="T39" fmla="*/ 1 h 17"/>
                  <a:gd name="T40" fmla="*/ 22 w 23"/>
                  <a:gd name="T41" fmla="*/ 3 h 17"/>
                  <a:gd name="T42" fmla="*/ 23 w 23"/>
                  <a:gd name="T43" fmla="*/ 7 h 17"/>
                  <a:gd name="T44" fmla="*/ 22 w 23"/>
                  <a:gd name="T45" fmla="*/ 8 h 17"/>
                  <a:gd name="T46" fmla="*/ 21 w 23"/>
                  <a:gd name="T47" fmla="*/ 7 h 17"/>
                  <a:gd name="T48" fmla="*/ 21 w 23"/>
                  <a:gd name="T49" fmla="*/ 7 h 17"/>
                  <a:gd name="T50" fmla="*/ 20 w 23"/>
                  <a:gd name="T51" fmla="*/ 11 h 17"/>
                  <a:gd name="T52" fmla="*/ 19 w 23"/>
                  <a:gd name="T53" fmla="*/ 12 h 17"/>
                  <a:gd name="T54" fmla="*/ 19 w 23"/>
                  <a:gd name="T55" fmla="*/ 13 h 17"/>
                  <a:gd name="T56" fmla="*/ 16 w 23"/>
                  <a:gd name="T57" fmla="*/ 17 h 17"/>
                  <a:gd name="T58" fmla="*/ 4 w 23"/>
                  <a:gd name="T59" fmla="*/ 11 h 17"/>
                  <a:gd name="T60" fmla="*/ 5 w 23"/>
                  <a:gd name="T61" fmla="*/ 14 h 17"/>
                  <a:gd name="T62" fmla="*/ 12 w 23"/>
                  <a:gd name="T63" fmla="*/ 15 h 17"/>
                  <a:gd name="T64" fmla="*/ 15 w 23"/>
                  <a:gd name="T65" fmla="*/ 15 h 17"/>
                  <a:gd name="T66" fmla="*/ 16 w 23"/>
                  <a:gd name="T67" fmla="*/ 15 h 17"/>
                  <a:gd name="T68" fmla="*/ 16 w 23"/>
                  <a:gd name="T69" fmla="*/ 15 h 17"/>
                  <a:gd name="T70" fmla="*/ 17 w 23"/>
                  <a:gd name="T71" fmla="*/ 13 h 17"/>
                  <a:gd name="T72" fmla="*/ 17 w 23"/>
                  <a:gd name="T73" fmla="*/ 12 h 17"/>
                  <a:gd name="T74" fmla="*/ 19 w 23"/>
                  <a:gd name="T75" fmla="*/ 9 h 17"/>
                  <a:gd name="T76" fmla="*/ 19 w 23"/>
                  <a:gd name="T77" fmla="*/ 7 h 17"/>
                  <a:gd name="T78" fmla="*/ 18 w 23"/>
                  <a:gd name="T79" fmla="*/ 6 h 17"/>
                  <a:gd name="T80" fmla="*/ 12 w 23"/>
                  <a:gd name="T81" fmla="*/ 11 h 17"/>
                  <a:gd name="T82" fmla="*/ 11 w 23"/>
                  <a:gd name="T83" fmla="*/ 11 h 17"/>
                  <a:gd name="T84" fmla="*/ 9 w 23"/>
                  <a:gd name="T85" fmla="*/ 11 h 17"/>
                  <a:gd name="T86" fmla="*/ 4 w 23"/>
                  <a:gd name="T87" fmla="*/ 11 h 17"/>
                  <a:gd name="T88" fmla="*/ 20 w 23"/>
                  <a:gd name="T89" fmla="*/ 3 h 17"/>
                  <a:gd name="T90" fmla="*/ 20 w 23"/>
                  <a:gd name="T91" fmla="*/ 4 h 17"/>
                  <a:gd name="T92" fmla="*/ 18 w 23"/>
                  <a:gd name="T93" fmla="*/ 6 h 17"/>
                  <a:gd name="T94" fmla="*/ 19 w 23"/>
                  <a:gd name="T95" fmla="*/ 6 h 17"/>
                  <a:gd name="T96" fmla="*/ 20 w 23"/>
                  <a:gd name="T97" fmla="*/ 6 h 17"/>
                  <a:gd name="T98" fmla="*/ 21 w 23"/>
                  <a:gd name="T99" fmla="*/ 6 h 17"/>
                  <a:gd name="T100" fmla="*/ 20 w 23"/>
                  <a:gd name="T10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17">
                    <a:moveTo>
                      <a:pt x="16" y="17"/>
                    </a:moveTo>
                    <a:cubicBezTo>
                      <a:pt x="16" y="17"/>
                      <a:pt x="16" y="17"/>
                      <a:pt x="16" y="17"/>
                    </a:cubicBezTo>
                    <a:cubicBezTo>
                      <a:pt x="15" y="17"/>
                      <a:pt x="15" y="17"/>
                      <a:pt x="15" y="17"/>
                    </a:cubicBezTo>
                    <a:cubicBezTo>
                      <a:pt x="14" y="17"/>
                      <a:pt x="13" y="17"/>
                      <a:pt x="12" y="17"/>
                    </a:cubicBezTo>
                    <a:cubicBezTo>
                      <a:pt x="9" y="17"/>
                      <a:pt x="6" y="17"/>
                      <a:pt x="4" y="15"/>
                    </a:cubicBezTo>
                    <a:cubicBezTo>
                      <a:pt x="3" y="15"/>
                      <a:pt x="3" y="13"/>
                      <a:pt x="2" y="11"/>
                    </a:cubicBezTo>
                    <a:cubicBezTo>
                      <a:pt x="1" y="10"/>
                      <a:pt x="1" y="9"/>
                      <a:pt x="0" y="8"/>
                    </a:cubicBezTo>
                    <a:cubicBezTo>
                      <a:pt x="0" y="7"/>
                      <a:pt x="0" y="7"/>
                      <a:pt x="0" y="7"/>
                    </a:cubicBezTo>
                    <a:cubicBezTo>
                      <a:pt x="1" y="7"/>
                      <a:pt x="1" y="7"/>
                      <a:pt x="1" y="7"/>
                    </a:cubicBezTo>
                    <a:cubicBezTo>
                      <a:pt x="1" y="7"/>
                      <a:pt x="2" y="7"/>
                      <a:pt x="2" y="7"/>
                    </a:cubicBezTo>
                    <a:cubicBezTo>
                      <a:pt x="3" y="6"/>
                      <a:pt x="3" y="6"/>
                      <a:pt x="3" y="6"/>
                    </a:cubicBezTo>
                    <a:cubicBezTo>
                      <a:pt x="4" y="7"/>
                      <a:pt x="4" y="7"/>
                      <a:pt x="4" y="7"/>
                    </a:cubicBezTo>
                    <a:cubicBezTo>
                      <a:pt x="4" y="8"/>
                      <a:pt x="4" y="9"/>
                      <a:pt x="6" y="9"/>
                    </a:cubicBezTo>
                    <a:cubicBezTo>
                      <a:pt x="7" y="9"/>
                      <a:pt x="8" y="9"/>
                      <a:pt x="9" y="9"/>
                    </a:cubicBezTo>
                    <a:cubicBezTo>
                      <a:pt x="10" y="9"/>
                      <a:pt x="11" y="9"/>
                      <a:pt x="12" y="9"/>
                    </a:cubicBezTo>
                    <a:cubicBezTo>
                      <a:pt x="12" y="9"/>
                      <a:pt x="12" y="9"/>
                      <a:pt x="12" y="9"/>
                    </a:cubicBezTo>
                    <a:cubicBezTo>
                      <a:pt x="14" y="9"/>
                      <a:pt x="17" y="5"/>
                      <a:pt x="18" y="3"/>
                    </a:cubicBezTo>
                    <a:cubicBezTo>
                      <a:pt x="19" y="2"/>
                      <a:pt x="19" y="1"/>
                      <a:pt x="20" y="1"/>
                    </a:cubicBezTo>
                    <a:cubicBezTo>
                      <a:pt x="21" y="0"/>
                      <a:pt x="21" y="0"/>
                      <a:pt x="21" y="0"/>
                    </a:cubicBezTo>
                    <a:cubicBezTo>
                      <a:pt x="22" y="1"/>
                      <a:pt x="22" y="1"/>
                      <a:pt x="22" y="1"/>
                    </a:cubicBezTo>
                    <a:cubicBezTo>
                      <a:pt x="22" y="2"/>
                      <a:pt x="22" y="2"/>
                      <a:pt x="22" y="3"/>
                    </a:cubicBezTo>
                    <a:cubicBezTo>
                      <a:pt x="22" y="4"/>
                      <a:pt x="23" y="5"/>
                      <a:pt x="23" y="7"/>
                    </a:cubicBezTo>
                    <a:cubicBezTo>
                      <a:pt x="22" y="8"/>
                      <a:pt x="22" y="8"/>
                      <a:pt x="22" y="8"/>
                    </a:cubicBezTo>
                    <a:cubicBezTo>
                      <a:pt x="21" y="7"/>
                      <a:pt x="21" y="7"/>
                      <a:pt x="21" y="7"/>
                    </a:cubicBezTo>
                    <a:cubicBezTo>
                      <a:pt x="21" y="7"/>
                      <a:pt x="21" y="7"/>
                      <a:pt x="21" y="7"/>
                    </a:cubicBezTo>
                    <a:cubicBezTo>
                      <a:pt x="22" y="9"/>
                      <a:pt x="21" y="10"/>
                      <a:pt x="20" y="11"/>
                    </a:cubicBezTo>
                    <a:cubicBezTo>
                      <a:pt x="19" y="11"/>
                      <a:pt x="19" y="11"/>
                      <a:pt x="19" y="12"/>
                    </a:cubicBezTo>
                    <a:cubicBezTo>
                      <a:pt x="19" y="13"/>
                      <a:pt x="19" y="13"/>
                      <a:pt x="19" y="13"/>
                    </a:cubicBezTo>
                    <a:cubicBezTo>
                      <a:pt x="19" y="15"/>
                      <a:pt x="18" y="17"/>
                      <a:pt x="16" y="17"/>
                    </a:cubicBezTo>
                    <a:close/>
                    <a:moveTo>
                      <a:pt x="4" y="11"/>
                    </a:moveTo>
                    <a:cubicBezTo>
                      <a:pt x="4" y="12"/>
                      <a:pt x="5" y="14"/>
                      <a:pt x="5" y="14"/>
                    </a:cubicBezTo>
                    <a:cubicBezTo>
                      <a:pt x="6" y="15"/>
                      <a:pt x="10" y="15"/>
                      <a:pt x="12" y="15"/>
                    </a:cubicBezTo>
                    <a:cubicBezTo>
                      <a:pt x="13" y="15"/>
                      <a:pt x="14" y="15"/>
                      <a:pt x="15" y="15"/>
                    </a:cubicBezTo>
                    <a:cubicBezTo>
                      <a:pt x="15" y="15"/>
                      <a:pt x="16" y="15"/>
                      <a:pt x="16" y="15"/>
                    </a:cubicBezTo>
                    <a:cubicBezTo>
                      <a:pt x="16" y="15"/>
                      <a:pt x="16" y="15"/>
                      <a:pt x="16" y="15"/>
                    </a:cubicBezTo>
                    <a:cubicBezTo>
                      <a:pt x="17" y="15"/>
                      <a:pt x="17" y="15"/>
                      <a:pt x="17" y="13"/>
                    </a:cubicBezTo>
                    <a:cubicBezTo>
                      <a:pt x="17" y="13"/>
                      <a:pt x="17" y="12"/>
                      <a:pt x="17" y="12"/>
                    </a:cubicBezTo>
                    <a:cubicBezTo>
                      <a:pt x="17" y="10"/>
                      <a:pt x="18" y="10"/>
                      <a:pt x="19" y="9"/>
                    </a:cubicBezTo>
                    <a:cubicBezTo>
                      <a:pt x="19" y="9"/>
                      <a:pt x="19" y="9"/>
                      <a:pt x="19" y="7"/>
                    </a:cubicBezTo>
                    <a:cubicBezTo>
                      <a:pt x="18" y="6"/>
                      <a:pt x="18" y="6"/>
                      <a:pt x="18" y="6"/>
                    </a:cubicBezTo>
                    <a:cubicBezTo>
                      <a:pt x="16" y="9"/>
                      <a:pt x="14" y="11"/>
                      <a:pt x="12" y="11"/>
                    </a:cubicBezTo>
                    <a:cubicBezTo>
                      <a:pt x="12" y="11"/>
                      <a:pt x="12" y="11"/>
                      <a:pt x="11" y="11"/>
                    </a:cubicBezTo>
                    <a:cubicBezTo>
                      <a:pt x="11" y="11"/>
                      <a:pt x="10" y="11"/>
                      <a:pt x="9" y="11"/>
                    </a:cubicBezTo>
                    <a:cubicBezTo>
                      <a:pt x="7" y="11"/>
                      <a:pt x="5" y="11"/>
                      <a:pt x="4" y="11"/>
                    </a:cubicBezTo>
                    <a:close/>
                    <a:moveTo>
                      <a:pt x="20" y="3"/>
                    </a:moveTo>
                    <a:cubicBezTo>
                      <a:pt x="20" y="4"/>
                      <a:pt x="20" y="4"/>
                      <a:pt x="20" y="4"/>
                    </a:cubicBezTo>
                    <a:cubicBezTo>
                      <a:pt x="19" y="5"/>
                      <a:pt x="19" y="5"/>
                      <a:pt x="18" y="6"/>
                    </a:cubicBezTo>
                    <a:cubicBezTo>
                      <a:pt x="19" y="6"/>
                      <a:pt x="19" y="6"/>
                      <a:pt x="19" y="6"/>
                    </a:cubicBezTo>
                    <a:cubicBezTo>
                      <a:pt x="20" y="6"/>
                      <a:pt x="20" y="6"/>
                      <a:pt x="20" y="6"/>
                    </a:cubicBezTo>
                    <a:cubicBezTo>
                      <a:pt x="20" y="6"/>
                      <a:pt x="20" y="6"/>
                      <a:pt x="21" y="6"/>
                    </a:cubicBezTo>
                    <a:cubicBezTo>
                      <a:pt x="21" y="5"/>
                      <a:pt x="21" y="4"/>
                      <a:pt x="2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37" name="Freeform 447"/>
              <p:cNvSpPr/>
              <p:nvPr/>
            </p:nvSpPr>
            <p:spPr bwMode="auto">
              <a:xfrm>
                <a:off x="4803776" y="2266777"/>
                <a:ext cx="33338" cy="26988"/>
              </a:xfrm>
              <a:custGeom>
                <a:avLst/>
                <a:gdLst>
                  <a:gd name="T0" fmla="*/ 8 w 12"/>
                  <a:gd name="T1" fmla="*/ 1 h 10"/>
                  <a:gd name="T2" fmla="*/ 1 w 12"/>
                  <a:gd name="T3" fmla="*/ 2 h 10"/>
                  <a:gd name="T4" fmla="*/ 0 w 12"/>
                  <a:gd name="T5" fmla="*/ 7 h 10"/>
                  <a:gd name="T6" fmla="*/ 2 w 12"/>
                  <a:gd name="T7" fmla="*/ 8 h 10"/>
                  <a:gd name="T8" fmla="*/ 1 w 12"/>
                  <a:gd name="T9" fmla="*/ 10 h 10"/>
                  <a:gd name="T10" fmla="*/ 6 w 12"/>
                  <a:gd name="T11" fmla="*/ 6 h 10"/>
                  <a:gd name="T12" fmla="*/ 12 w 12"/>
                  <a:gd name="T13" fmla="*/ 4 h 10"/>
                  <a:gd name="T14" fmla="*/ 8 w 12"/>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8" y="1"/>
                    </a:moveTo>
                    <a:cubicBezTo>
                      <a:pt x="5" y="0"/>
                      <a:pt x="3" y="1"/>
                      <a:pt x="1" y="2"/>
                    </a:cubicBezTo>
                    <a:cubicBezTo>
                      <a:pt x="3" y="4"/>
                      <a:pt x="1" y="5"/>
                      <a:pt x="0" y="7"/>
                    </a:cubicBezTo>
                    <a:cubicBezTo>
                      <a:pt x="1" y="7"/>
                      <a:pt x="2" y="8"/>
                      <a:pt x="2" y="8"/>
                    </a:cubicBezTo>
                    <a:cubicBezTo>
                      <a:pt x="1" y="9"/>
                      <a:pt x="1" y="9"/>
                      <a:pt x="1" y="10"/>
                    </a:cubicBezTo>
                    <a:cubicBezTo>
                      <a:pt x="2" y="9"/>
                      <a:pt x="4" y="7"/>
                      <a:pt x="6" y="6"/>
                    </a:cubicBezTo>
                    <a:cubicBezTo>
                      <a:pt x="8" y="5"/>
                      <a:pt x="10" y="7"/>
                      <a:pt x="12" y="4"/>
                    </a:cubicBezTo>
                    <a:cubicBezTo>
                      <a:pt x="10" y="4"/>
                      <a:pt x="8" y="3"/>
                      <a:pt x="8"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38" name="Freeform 448"/>
              <p:cNvSpPr>
                <a:spLocks noEditPoints="1"/>
              </p:cNvSpPr>
              <p:nvPr/>
            </p:nvSpPr>
            <p:spPr bwMode="auto">
              <a:xfrm>
                <a:off x="4800601" y="2263602"/>
                <a:ext cx="38100" cy="38100"/>
              </a:xfrm>
              <a:custGeom>
                <a:avLst/>
                <a:gdLst>
                  <a:gd name="T0" fmla="*/ 0 w 14"/>
                  <a:gd name="T1" fmla="*/ 14 h 14"/>
                  <a:gd name="T2" fmla="*/ 1 w 14"/>
                  <a:gd name="T3" fmla="*/ 11 h 14"/>
                  <a:gd name="T4" fmla="*/ 1 w 14"/>
                  <a:gd name="T5" fmla="*/ 10 h 14"/>
                  <a:gd name="T6" fmla="*/ 2 w 14"/>
                  <a:gd name="T7" fmla="*/ 9 h 14"/>
                  <a:gd name="T8" fmla="*/ 1 w 14"/>
                  <a:gd name="T9" fmla="*/ 9 h 14"/>
                  <a:gd name="T10" fmla="*/ 0 w 14"/>
                  <a:gd name="T11" fmla="*/ 9 h 14"/>
                  <a:gd name="T12" fmla="*/ 0 w 14"/>
                  <a:gd name="T13" fmla="*/ 8 h 14"/>
                  <a:gd name="T14" fmla="*/ 1 w 14"/>
                  <a:gd name="T15" fmla="*/ 6 h 14"/>
                  <a:gd name="T16" fmla="*/ 1 w 14"/>
                  <a:gd name="T17" fmla="*/ 3 h 14"/>
                  <a:gd name="T18" fmla="*/ 1 w 14"/>
                  <a:gd name="T19" fmla="*/ 2 h 14"/>
                  <a:gd name="T20" fmla="*/ 2 w 14"/>
                  <a:gd name="T21" fmla="*/ 2 h 14"/>
                  <a:gd name="T22" fmla="*/ 9 w 14"/>
                  <a:gd name="T23" fmla="*/ 1 h 14"/>
                  <a:gd name="T24" fmla="*/ 10 w 14"/>
                  <a:gd name="T25" fmla="*/ 1 h 14"/>
                  <a:gd name="T26" fmla="*/ 10 w 14"/>
                  <a:gd name="T27" fmla="*/ 2 h 14"/>
                  <a:gd name="T28" fmla="*/ 13 w 14"/>
                  <a:gd name="T29" fmla="*/ 4 h 14"/>
                  <a:gd name="T30" fmla="*/ 14 w 14"/>
                  <a:gd name="T31" fmla="*/ 5 h 14"/>
                  <a:gd name="T32" fmla="*/ 14 w 14"/>
                  <a:gd name="T33" fmla="*/ 6 h 14"/>
                  <a:gd name="T34" fmla="*/ 11 w 14"/>
                  <a:gd name="T35" fmla="*/ 8 h 14"/>
                  <a:gd name="T36" fmla="*/ 11 w 14"/>
                  <a:gd name="T37" fmla="*/ 8 h 14"/>
                  <a:gd name="T38" fmla="*/ 10 w 14"/>
                  <a:gd name="T39" fmla="*/ 8 h 14"/>
                  <a:gd name="T40" fmla="*/ 8 w 14"/>
                  <a:gd name="T41" fmla="*/ 8 h 14"/>
                  <a:gd name="T42" fmla="*/ 4 w 14"/>
                  <a:gd name="T43" fmla="*/ 11 h 14"/>
                  <a:gd name="T44" fmla="*/ 2 w 14"/>
                  <a:gd name="T45" fmla="*/ 12 h 14"/>
                  <a:gd name="T46" fmla="*/ 0 w 14"/>
                  <a:gd name="T47" fmla="*/ 14 h 14"/>
                  <a:gd name="T48" fmla="*/ 3 w 14"/>
                  <a:gd name="T49" fmla="*/ 7 h 14"/>
                  <a:gd name="T50" fmla="*/ 3 w 14"/>
                  <a:gd name="T51" fmla="*/ 7 h 14"/>
                  <a:gd name="T52" fmla="*/ 3 w 14"/>
                  <a:gd name="T53" fmla="*/ 8 h 14"/>
                  <a:gd name="T54" fmla="*/ 4 w 14"/>
                  <a:gd name="T55" fmla="*/ 8 h 14"/>
                  <a:gd name="T56" fmla="*/ 7 w 14"/>
                  <a:gd name="T57" fmla="*/ 6 h 14"/>
                  <a:gd name="T58" fmla="*/ 10 w 14"/>
                  <a:gd name="T59" fmla="*/ 6 h 14"/>
                  <a:gd name="T60" fmla="*/ 11 w 14"/>
                  <a:gd name="T61" fmla="*/ 6 h 14"/>
                  <a:gd name="T62" fmla="*/ 11 w 14"/>
                  <a:gd name="T63" fmla="*/ 6 h 14"/>
                  <a:gd name="T64" fmla="*/ 11 w 14"/>
                  <a:gd name="T65" fmla="*/ 6 h 14"/>
                  <a:gd name="T66" fmla="*/ 8 w 14"/>
                  <a:gd name="T67" fmla="*/ 3 h 14"/>
                  <a:gd name="T68" fmla="*/ 4 w 14"/>
                  <a:gd name="T69" fmla="*/ 3 h 14"/>
                  <a:gd name="T70" fmla="*/ 3 w 14"/>
                  <a:gd name="T7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4">
                    <a:moveTo>
                      <a:pt x="0" y="14"/>
                    </a:moveTo>
                    <a:cubicBezTo>
                      <a:pt x="1" y="11"/>
                      <a:pt x="1" y="11"/>
                      <a:pt x="1" y="11"/>
                    </a:cubicBezTo>
                    <a:cubicBezTo>
                      <a:pt x="1" y="11"/>
                      <a:pt x="1" y="10"/>
                      <a:pt x="1" y="10"/>
                    </a:cubicBezTo>
                    <a:cubicBezTo>
                      <a:pt x="1" y="10"/>
                      <a:pt x="1" y="9"/>
                      <a:pt x="2" y="9"/>
                    </a:cubicBezTo>
                    <a:cubicBezTo>
                      <a:pt x="1" y="9"/>
                      <a:pt x="1" y="9"/>
                      <a:pt x="1" y="9"/>
                    </a:cubicBezTo>
                    <a:cubicBezTo>
                      <a:pt x="0" y="9"/>
                      <a:pt x="0" y="9"/>
                      <a:pt x="0" y="9"/>
                    </a:cubicBezTo>
                    <a:cubicBezTo>
                      <a:pt x="0" y="8"/>
                      <a:pt x="0" y="8"/>
                      <a:pt x="0" y="8"/>
                    </a:cubicBezTo>
                    <a:cubicBezTo>
                      <a:pt x="0" y="7"/>
                      <a:pt x="1" y="7"/>
                      <a:pt x="1" y="6"/>
                    </a:cubicBezTo>
                    <a:cubicBezTo>
                      <a:pt x="2" y="5"/>
                      <a:pt x="2" y="4"/>
                      <a:pt x="1" y="3"/>
                    </a:cubicBezTo>
                    <a:cubicBezTo>
                      <a:pt x="1" y="2"/>
                      <a:pt x="1" y="2"/>
                      <a:pt x="1" y="2"/>
                    </a:cubicBezTo>
                    <a:cubicBezTo>
                      <a:pt x="2" y="2"/>
                      <a:pt x="2" y="2"/>
                      <a:pt x="2" y="2"/>
                    </a:cubicBezTo>
                    <a:cubicBezTo>
                      <a:pt x="4" y="1"/>
                      <a:pt x="7" y="0"/>
                      <a:pt x="9" y="1"/>
                    </a:cubicBezTo>
                    <a:cubicBezTo>
                      <a:pt x="10" y="1"/>
                      <a:pt x="10" y="1"/>
                      <a:pt x="10" y="1"/>
                    </a:cubicBezTo>
                    <a:cubicBezTo>
                      <a:pt x="10" y="2"/>
                      <a:pt x="10" y="2"/>
                      <a:pt x="10" y="2"/>
                    </a:cubicBezTo>
                    <a:cubicBezTo>
                      <a:pt x="10" y="4"/>
                      <a:pt x="12" y="4"/>
                      <a:pt x="13" y="4"/>
                    </a:cubicBezTo>
                    <a:cubicBezTo>
                      <a:pt x="14" y="5"/>
                      <a:pt x="14" y="5"/>
                      <a:pt x="14" y="5"/>
                    </a:cubicBezTo>
                    <a:cubicBezTo>
                      <a:pt x="14" y="6"/>
                      <a:pt x="14" y="6"/>
                      <a:pt x="14" y="6"/>
                    </a:cubicBezTo>
                    <a:cubicBezTo>
                      <a:pt x="13" y="7"/>
                      <a:pt x="12" y="8"/>
                      <a:pt x="11" y="8"/>
                    </a:cubicBezTo>
                    <a:cubicBezTo>
                      <a:pt x="11" y="8"/>
                      <a:pt x="11" y="8"/>
                      <a:pt x="11" y="8"/>
                    </a:cubicBezTo>
                    <a:cubicBezTo>
                      <a:pt x="10" y="8"/>
                      <a:pt x="10" y="8"/>
                      <a:pt x="10" y="8"/>
                    </a:cubicBezTo>
                    <a:cubicBezTo>
                      <a:pt x="9" y="8"/>
                      <a:pt x="8" y="8"/>
                      <a:pt x="8" y="8"/>
                    </a:cubicBezTo>
                    <a:cubicBezTo>
                      <a:pt x="6" y="8"/>
                      <a:pt x="5" y="9"/>
                      <a:pt x="4" y="11"/>
                    </a:cubicBezTo>
                    <a:cubicBezTo>
                      <a:pt x="3" y="11"/>
                      <a:pt x="3" y="12"/>
                      <a:pt x="2" y="12"/>
                    </a:cubicBezTo>
                    <a:lnTo>
                      <a:pt x="0" y="14"/>
                    </a:lnTo>
                    <a:close/>
                    <a:moveTo>
                      <a:pt x="3" y="7"/>
                    </a:moveTo>
                    <a:cubicBezTo>
                      <a:pt x="3" y="7"/>
                      <a:pt x="3" y="7"/>
                      <a:pt x="3" y="7"/>
                    </a:cubicBezTo>
                    <a:cubicBezTo>
                      <a:pt x="3" y="8"/>
                      <a:pt x="3" y="8"/>
                      <a:pt x="3" y="8"/>
                    </a:cubicBezTo>
                    <a:cubicBezTo>
                      <a:pt x="4" y="8"/>
                      <a:pt x="4" y="8"/>
                      <a:pt x="4" y="8"/>
                    </a:cubicBezTo>
                    <a:cubicBezTo>
                      <a:pt x="5" y="7"/>
                      <a:pt x="6" y="6"/>
                      <a:pt x="7" y="6"/>
                    </a:cubicBezTo>
                    <a:cubicBezTo>
                      <a:pt x="8" y="6"/>
                      <a:pt x="9" y="6"/>
                      <a:pt x="10" y="6"/>
                    </a:cubicBezTo>
                    <a:cubicBezTo>
                      <a:pt x="10" y="6"/>
                      <a:pt x="10" y="6"/>
                      <a:pt x="11" y="6"/>
                    </a:cubicBezTo>
                    <a:cubicBezTo>
                      <a:pt x="11" y="6"/>
                      <a:pt x="11" y="6"/>
                      <a:pt x="11" y="6"/>
                    </a:cubicBezTo>
                    <a:cubicBezTo>
                      <a:pt x="11" y="6"/>
                      <a:pt x="11" y="6"/>
                      <a:pt x="11" y="6"/>
                    </a:cubicBezTo>
                    <a:cubicBezTo>
                      <a:pt x="9" y="5"/>
                      <a:pt x="8" y="4"/>
                      <a:pt x="8" y="3"/>
                    </a:cubicBezTo>
                    <a:cubicBezTo>
                      <a:pt x="6" y="2"/>
                      <a:pt x="5" y="3"/>
                      <a:pt x="4" y="3"/>
                    </a:cubicBezTo>
                    <a:cubicBezTo>
                      <a:pt x="4" y="5"/>
                      <a:pt x="3" y="6"/>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39" name="Freeform 449"/>
              <p:cNvSpPr/>
              <p:nvPr/>
            </p:nvSpPr>
            <p:spPr bwMode="auto">
              <a:xfrm>
                <a:off x="4803776" y="2260427"/>
                <a:ext cx="203200" cy="93663"/>
              </a:xfrm>
              <a:custGeom>
                <a:avLst/>
                <a:gdLst>
                  <a:gd name="T0" fmla="*/ 1 w 74"/>
                  <a:gd name="T1" fmla="*/ 13 h 34"/>
                  <a:gd name="T2" fmla="*/ 7 w 74"/>
                  <a:gd name="T3" fmla="*/ 10 h 34"/>
                  <a:gd name="T4" fmla="*/ 12 w 74"/>
                  <a:gd name="T5" fmla="*/ 11 h 34"/>
                  <a:gd name="T6" fmla="*/ 11 w 74"/>
                  <a:gd name="T7" fmla="*/ 10 h 34"/>
                  <a:gd name="T8" fmla="*/ 15 w 74"/>
                  <a:gd name="T9" fmla="*/ 9 h 34"/>
                  <a:gd name="T10" fmla="*/ 15 w 74"/>
                  <a:gd name="T11" fmla="*/ 7 h 34"/>
                  <a:gd name="T12" fmla="*/ 25 w 74"/>
                  <a:gd name="T13" fmla="*/ 4 h 34"/>
                  <a:gd name="T14" fmla="*/ 33 w 74"/>
                  <a:gd name="T15" fmla="*/ 3 h 34"/>
                  <a:gd name="T16" fmla="*/ 37 w 74"/>
                  <a:gd name="T17" fmla="*/ 4 h 34"/>
                  <a:gd name="T18" fmla="*/ 40 w 74"/>
                  <a:gd name="T19" fmla="*/ 4 h 34"/>
                  <a:gd name="T20" fmla="*/ 41 w 74"/>
                  <a:gd name="T21" fmla="*/ 6 h 34"/>
                  <a:gd name="T22" fmla="*/ 60 w 74"/>
                  <a:gd name="T23" fmla="*/ 5 h 34"/>
                  <a:gd name="T24" fmla="*/ 73 w 74"/>
                  <a:gd name="T25" fmla="*/ 14 h 34"/>
                  <a:gd name="T26" fmla="*/ 72 w 74"/>
                  <a:gd name="T27" fmla="*/ 19 h 34"/>
                  <a:gd name="T28" fmla="*/ 72 w 74"/>
                  <a:gd name="T29" fmla="*/ 23 h 34"/>
                  <a:gd name="T30" fmla="*/ 74 w 74"/>
                  <a:gd name="T31" fmla="*/ 26 h 34"/>
                  <a:gd name="T32" fmla="*/ 71 w 74"/>
                  <a:gd name="T33" fmla="*/ 26 h 34"/>
                  <a:gd name="T34" fmla="*/ 66 w 74"/>
                  <a:gd name="T35" fmla="*/ 26 h 34"/>
                  <a:gd name="T36" fmla="*/ 64 w 74"/>
                  <a:gd name="T37" fmla="*/ 27 h 34"/>
                  <a:gd name="T38" fmla="*/ 58 w 74"/>
                  <a:gd name="T39" fmla="*/ 27 h 34"/>
                  <a:gd name="T40" fmla="*/ 51 w 74"/>
                  <a:gd name="T41" fmla="*/ 29 h 34"/>
                  <a:gd name="T42" fmla="*/ 45 w 74"/>
                  <a:gd name="T43" fmla="*/ 30 h 34"/>
                  <a:gd name="T44" fmla="*/ 42 w 74"/>
                  <a:gd name="T45" fmla="*/ 32 h 34"/>
                  <a:gd name="T46" fmla="*/ 40 w 74"/>
                  <a:gd name="T47" fmla="*/ 34 h 34"/>
                  <a:gd name="T48" fmla="*/ 40 w 74"/>
                  <a:gd name="T49" fmla="*/ 30 h 34"/>
                  <a:gd name="T50" fmla="*/ 35 w 74"/>
                  <a:gd name="T51" fmla="*/ 29 h 34"/>
                  <a:gd name="T52" fmla="*/ 26 w 74"/>
                  <a:gd name="T53" fmla="*/ 32 h 34"/>
                  <a:gd name="T54" fmla="*/ 19 w 74"/>
                  <a:gd name="T55" fmla="*/ 29 h 34"/>
                  <a:gd name="T56" fmla="*/ 16 w 74"/>
                  <a:gd name="T57" fmla="*/ 32 h 34"/>
                  <a:gd name="T58" fmla="*/ 8 w 74"/>
                  <a:gd name="T59" fmla="*/ 30 h 34"/>
                  <a:gd name="T60" fmla="*/ 6 w 74"/>
                  <a:gd name="T61" fmla="*/ 30 h 34"/>
                  <a:gd name="T62" fmla="*/ 9 w 74"/>
                  <a:gd name="T63" fmla="*/ 28 h 34"/>
                  <a:gd name="T64" fmla="*/ 5 w 74"/>
                  <a:gd name="T65" fmla="*/ 28 h 34"/>
                  <a:gd name="T66" fmla="*/ 5 w 74"/>
                  <a:gd name="T67" fmla="*/ 25 h 34"/>
                  <a:gd name="T68" fmla="*/ 4 w 74"/>
                  <a:gd name="T69" fmla="*/ 23 h 34"/>
                  <a:gd name="T70" fmla="*/ 2 w 74"/>
                  <a:gd name="T71" fmla="*/ 20 h 34"/>
                  <a:gd name="T72" fmla="*/ 5 w 74"/>
                  <a:gd name="T73" fmla="*/ 21 h 34"/>
                  <a:gd name="T74" fmla="*/ 3 w 74"/>
                  <a:gd name="T75" fmla="*/ 20 h 34"/>
                  <a:gd name="T76" fmla="*/ 3 w 74"/>
                  <a:gd name="T77" fmla="*/ 15 h 34"/>
                  <a:gd name="T78" fmla="*/ 1 w 74"/>
                  <a:gd name="T79" fmla="*/ 16 h 34"/>
                  <a:gd name="T80" fmla="*/ 1 w 74"/>
                  <a:gd name="T81"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34">
                    <a:moveTo>
                      <a:pt x="1" y="13"/>
                    </a:moveTo>
                    <a:cubicBezTo>
                      <a:pt x="3" y="11"/>
                      <a:pt x="7" y="12"/>
                      <a:pt x="7" y="10"/>
                    </a:cubicBezTo>
                    <a:cubicBezTo>
                      <a:pt x="8" y="11"/>
                      <a:pt x="10" y="11"/>
                      <a:pt x="12" y="11"/>
                    </a:cubicBezTo>
                    <a:cubicBezTo>
                      <a:pt x="12" y="10"/>
                      <a:pt x="11" y="10"/>
                      <a:pt x="11" y="10"/>
                    </a:cubicBezTo>
                    <a:cubicBezTo>
                      <a:pt x="12" y="10"/>
                      <a:pt x="14" y="9"/>
                      <a:pt x="15" y="9"/>
                    </a:cubicBezTo>
                    <a:cubicBezTo>
                      <a:pt x="12" y="9"/>
                      <a:pt x="11" y="6"/>
                      <a:pt x="15" y="7"/>
                    </a:cubicBezTo>
                    <a:cubicBezTo>
                      <a:pt x="20" y="8"/>
                      <a:pt x="20" y="8"/>
                      <a:pt x="25" y="4"/>
                    </a:cubicBezTo>
                    <a:cubicBezTo>
                      <a:pt x="27" y="2"/>
                      <a:pt x="30" y="3"/>
                      <a:pt x="33" y="3"/>
                    </a:cubicBezTo>
                    <a:cubicBezTo>
                      <a:pt x="35" y="2"/>
                      <a:pt x="36" y="2"/>
                      <a:pt x="37" y="4"/>
                    </a:cubicBezTo>
                    <a:cubicBezTo>
                      <a:pt x="38" y="5"/>
                      <a:pt x="39" y="4"/>
                      <a:pt x="40" y="4"/>
                    </a:cubicBezTo>
                    <a:cubicBezTo>
                      <a:pt x="40" y="4"/>
                      <a:pt x="40" y="6"/>
                      <a:pt x="41" y="6"/>
                    </a:cubicBezTo>
                    <a:cubicBezTo>
                      <a:pt x="46" y="9"/>
                      <a:pt x="55" y="9"/>
                      <a:pt x="60" y="5"/>
                    </a:cubicBezTo>
                    <a:cubicBezTo>
                      <a:pt x="66" y="0"/>
                      <a:pt x="68" y="12"/>
                      <a:pt x="73" y="14"/>
                    </a:cubicBezTo>
                    <a:cubicBezTo>
                      <a:pt x="70" y="15"/>
                      <a:pt x="72" y="17"/>
                      <a:pt x="72" y="19"/>
                    </a:cubicBezTo>
                    <a:cubicBezTo>
                      <a:pt x="72" y="21"/>
                      <a:pt x="72" y="22"/>
                      <a:pt x="72" y="23"/>
                    </a:cubicBezTo>
                    <a:cubicBezTo>
                      <a:pt x="72" y="24"/>
                      <a:pt x="74" y="25"/>
                      <a:pt x="74" y="26"/>
                    </a:cubicBezTo>
                    <a:cubicBezTo>
                      <a:pt x="73" y="28"/>
                      <a:pt x="72" y="26"/>
                      <a:pt x="71" y="26"/>
                    </a:cubicBezTo>
                    <a:cubicBezTo>
                      <a:pt x="70" y="26"/>
                      <a:pt x="68" y="26"/>
                      <a:pt x="66" y="26"/>
                    </a:cubicBezTo>
                    <a:cubicBezTo>
                      <a:pt x="65" y="26"/>
                      <a:pt x="65" y="27"/>
                      <a:pt x="64" y="27"/>
                    </a:cubicBezTo>
                    <a:cubicBezTo>
                      <a:pt x="64" y="27"/>
                      <a:pt x="58" y="27"/>
                      <a:pt x="58" y="27"/>
                    </a:cubicBezTo>
                    <a:cubicBezTo>
                      <a:pt x="56" y="27"/>
                      <a:pt x="53" y="30"/>
                      <a:pt x="51" y="29"/>
                    </a:cubicBezTo>
                    <a:cubicBezTo>
                      <a:pt x="48" y="28"/>
                      <a:pt x="48" y="29"/>
                      <a:pt x="45" y="30"/>
                    </a:cubicBezTo>
                    <a:cubicBezTo>
                      <a:pt x="43" y="30"/>
                      <a:pt x="40" y="28"/>
                      <a:pt x="42" y="32"/>
                    </a:cubicBezTo>
                    <a:cubicBezTo>
                      <a:pt x="40" y="32"/>
                      <a:pt x="41" y="32"/>
                      <a:pt x="40" y="34"/>
                    </a:cubicBezTo>
                    <a:cubicBezTo>
                      <a:pt x="38" y="32"/>
                      <a:pt x="40" y="30"/>
                      <a:pt x="40" y="30"/>
                    </a:cubicBezTo>
                    <a:cubicBezTo>
                      <a:pt x="39" y="28"/>
                      <a:pt x="37" y="30"/>
                      <a:pt x="35" y="29"/>
                    </a:cubicBezTo>
                    <a:cubicBezTo>
                      <a:pt x="33" y="28"/>
                      <a:pt x="29" y="34"/>
                      <a:pt x="26" y="32"/>
                    </a:cubicBezTo>
                    <a:cubicBezTo>
                      <a:pt x="25" y="32"/>
                      <a:pt x="20" y="28"/>
                      <a:pt x="19" y="29"/>
                    </a:cubicBezTo>
                    <a:cubicBezTo>
                      <a:pt x="17" y="29"/>
                      <a:pt x="19" y="31"/>
                      <a:pt x="16" y="32"/>
                    </a:cubicBezTo>
                    <a:cubicBezTo>
                      <a:pt x="12" y="33"/>
                      <a:pt x="12" y="27"/>
                      <a:pt x="8" y="30"/>
                    </a:cubicBezTo>
                    <a:cubicBezTo>
                      <a:pt x="7" y="29"/>
                      <a:pt x="8" y="29"/>
                      <a:pt x="6" y="30"/>
                    </a:cubicBezTo>
                    <a:cubicBezTo>
                      <a:pt x="7" y="29"/>
                      <a:pt x="8" y="28"/>
                      <a:pt x="9" y="28"/>
                    </a:cubicBezTo>
                    <a:cubicBezTo>
                      <a:pt x="8" y="28"/>
                      <a:pt x="7" y="28"/>
                      <a:pt x="5" y="28"/>
                    </a:cubicBezTo>
                    <a:cubicBezTo>
                      <a:pt x="6" y="27"/>
                      <a:pt x="6" y="26"/>
                      <a:pt x="5" y="25"/>
                    </a:cubicBezTo>
                    <a:cubicBezTo>
                      <a:pt x="5" y="25"/>
                      <a:pt x="4" y="23"/>
                      <a:pt x="4" y="23"/>
                    </a:cubicBezTo>
                    <a:cubicBezTo>
                      <a:pt x="2" y="22"/>
                      <a:pt x="0" y="22"/>
                      <a:pt x="2" y="20"/>
                    </a:cubicBezTo>
                    <a:cubicBezTo>
                      <a:pt x="3" y="21"/>
                      <a:pt x="3" y="20"/>
                      <a:pt x="5" y="21"/>
                    </a:cubicBezTo>
                    <a:cubicBezTo>
                      <a:pt x="4" y="21"/>
                      <a:pt x="3" y="20"/>
                      <a:pt x="3" y="20"/>
                    </a:cubicBezTo>
                    <a:cubicBezTo>
                      <a:pt x="4" y="18"/>
                      <a:pt x="2" y="17"/>
                      <a:pt x="3" y="15"/>
                    </a:cubicBezTo>
                    <a:cubicBezTo>
                      <a:pt x="2" y="16"/>
                      <a:pt x="1" y="15"/>
                      <a:pt x="1" y="16"/>
                    </a:cubicBezTo>
                    <a:cubicBezTo>
                      <a:pt x="1" y="15"/>
                      <a:pt x="1" y="14"/>
                      <a:pt x="1"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40" name="Freeform 450"/>
              <p:cNvSpPr>
                <a:spLocks noEditPoints="1"/>
              </p:cNvSpPr>
              <p:nvPr/>
            </p:nvSpPr>
            <p:spPr bwMode="auto">
              <a:xfrm>
                <a:off x="4795838" y="2266777"/>
                <a:ext cx="212725" cy="88900"/>
              </a:xfrm>
              <a:custGeom>
                <a:avLst/>
                <a:gdLst>
                  <a:gd name="T0" fmla="*/ 42 w 78"/>
                  <a:gd name="T1" fmla="*/ 28 h 33"/>
                  <a:gd name="T2" fmla="*/ 35 w 78"/>
                  <a:gd name="T3" fmla="*/ 30 h 33"/>
                  <a:gd name="T4" fmla="*/ 27 w 78"/>
                  <a:gd name="T5" fmla="*/ 30 h 33"/>
                  <a:gd name="T6" fmla="*/ 19 w 78"/>
                  <a:gd name="T7" fmla="*/ 31 h 33"/>
                  <a:gd name="T8" fmla="*/ 12 w 78"/>
                  <a:gd name="T9" fmla="*/ 29 h 33"/>
                  <a:gd name="T10" fmla="*/ 10 w 78"/>
                  <a:gd name="T11" fmla="*/ 28 h 33"/>
                  <a:gd name="T12" fmla="*/ 8 w 78"/>
                  <a:gd name="T13" fmla="*/ 27 h 33"/>
                  <a:gd name="T14" fmla="*/ 7 w 78"/>
                  <a:gd name="T15" fmla="*/ 23 h 33"/>
                  <a:gd name="T16" fmla="*/ 6 w 78"/>
                  <a:gd name="T17" fmla="*/ 21 h 33"/>
                  <a:gd name="T18" fmla="*/ 5 w 78"/>
                  <a:gd name="T19" fmla="*/ 16 h 33"/>
                  <a:gd name="T20" fmla="*/ 5 w 78"/>
                  <a:gd name="T21" fmla="*/ 14 h 33"/>
                  <a:gd name="T22" fmla="*/ 3 w 78"/>
                  <a:gd name="T23" fmla="*/ 13 h 33"/>
                  <a:gd name="T24" fmla="*/ 7 w 78"/>
                  <a:gd name="T25" fmla="*/ 9 h 33"/>
                  <a:gd name="T26" fmla="*/ 11 w 78"/>
                  <a:gd name="T27" fmla="*/ 7 h 33"/>
                  <a:gd name="T28" fmla="*/ 14 w 78"/>
                  <a:gd name="T29" fmla="*/ 7 h 33"/>
                  <a:gd name="T30" fmla="*/ 15 w 78"/>
                  <a:gd name="T31" fmla="*/ 5 h 33"/>
                  <a:gd name="T32" fmla="*/ 27 w 78"/>
                  <a:gd name="T33" fmla="*/ 2 h 33"/>
                  <a:gd name="T34" fmla="*/ 38 w 78"/>
                  <a:gd name="T35" fmla="*/ 0 h 33"/>
                  <a:gd name="T36" fmla="*/ 43 w 78"/>
                  <a:gd name="T37" fmla="*/ 1 h 33"/>
                  <a:gd name="T38" fmla="*/ 52 w 78"/>
                  <a:gd name="T39" fmla="*/ 5 h 33"/>
                  <a:gd name="T40" fmla="*/ 73 w 78"/>
                  <a:gd name="T41" fmla="*/ 7 h 33"/>
                  <a:gd name="T42" fmla="*/ 76 w 78"/>
                  <a:gd name="T43" fmla="*/ 13 h 33"/>
                  <a:gd name="T44" fmla="*/ 76 w 78"/>
                  <a:gd name="T45" fmla="*/ 21 h 33"/>
                  <a:gd name="T46" fmla="*/ 76 w 78"/>
                  <a:gd name="T47" fmla="*/ 26 h 33"/>
                  <a:gd name="T48" fmla="*/ 72 w 78"/>
                  <a:gd name="T49" fmla="*/ 25 h 33"/>
                  <a:gd name="T50" fmla="*/ 67 w 78"/>
                  <a:gd name="T51" fmla="*/ 26 h 33"/>
                  <a:gd name="T52" fmla="*/ 54 w 78"/>
                  <a:gd name="T53" fmla="*/ 28 h 33"/>
                  <a:gd name="T54" fmla="*/ 46 w 78"/>
                  <a:gd name="T55" fmla="*/ 28 h 33"/>
                  <a:gd name="T56" fmla="*/ 46 w 78"/>
                  <a:gd name="T57" fmla="*/ 30 h 33"/>
                  <a:gd name="T58" fmla="*/ 43 w 78"/>
                  <a:gd name="T59" fmla="*/ 33 h 33"/>
                  <a:gd name="T60" fmla="*/ 29 w 78"/>
                  <a:gd name="T61" fmla="*/ 29 h 33"/>
                  <a:gd name="T62" fmla="*/ 39 w 78"/>
                  <a:gd name="T63" fmla="*/ 27 h 33"/>
                  <a:gd name="T64" fmla="*/ 46 w 78"/>
                  <a:gd name="T65" fmla="*/ 27 h 33"/>
                  <a:gd name="T66" fmla="*/ 55 w 78"/>
                  <a:gd name="T67" fmla="*/ 26 h 33"/>
                  <a:gd name="T68" fmla="*/ 67 w 78"/>
                  <a:gd name="T69" fmla="*/ 24 h 33"/>
                  <a:gd name="T70" fmla="*/ 69 w 78"/>
                  <a:gd name="T71" fmla="*/ 23 h 33"/>
                  <a:gd name="T72" fmla="*/ 75 w 78"/>
                  <a:gd name="T73" fmla="*/ 24 h 33"/>
                  <a:gd name="T74" fmla="*/ 75 w 78"/>
                  <a:gd name="T75" fmla="*/ 23 h 33"/>
                  <a:gd name="T76" fmla="*/ 74 w 78"/>
                  <a:gd name="T77" fmla="*/ 16 h 33"/>
                  <a:gd name="T78" fmla="*/ 66 w 78"/>
                  <a:gd name="T79" fmla="*/ 3 h 33"/>
                  <a:gd name="T80" fmla="*/ 43 w 78"/>
                  <a:gd name="T81" fmla="*/ 5 h 33"/>
                  <a:gd name="T82" fmla="*/ 40 w 78"/>
                  <a:gd name="T83" fmla="*/ 3 h 33"/>
                  <a:gd name="T84" fmla="*/ 35 w 78"/>
                  <a:gd name="T85" fmla="*/ 2 h 33"/>
                  <a:gd name="T86" fmla="*/ 17 w 78"/>
                  <a:gd name="T87" fmla="*/ 6 h 33"/>
                  <a:gd name="T88" fmla="*/ 18 w 78"/>
                  <a:gd name="T89" fmla="*/ 6 h 33"/>
                  <a:gd name="T90" fmla="*/ 17 w 78"/>
                  <a:gd name="T91" fmla="*/ 10 h 33"/>
                  <a:gd name="T92" fmla="*/ 8 w 78"/>
                  <a:gd name="T93" fmla="*/ 11 h 33"/>
                  <a:gd name="T94" fmla="*/ 6 w 78"/>
                  <a:gd name="T95" fmla="*/ 12 h 33"/>
                  <a:gd name="T96" fmla="*/ 7 w 78"/>
                  <a:gd name="T97" fmla="*/ 15 h 33"/>
                  <a:gd name="T98" fmla="*/ 13 w 78"/>
                  <a:gd name="T99" fmla="*/ 22 h 33"/>
                  <a:gd name="T100" fmla="*/ 9 w 78"/>
                  <a:gd name="T101" fmla="*/ 22 h 33"/>
                  <a:gd name="T102" fmla="*/ 12 w 78"/>
                  <a:gd name="T103" fmla="*/ 25 h 33"/>
                  <a:gd name="T104" fmla="*/ 16 w 78"/>
                  <a:gd name="T105" fmla="*/ 28 h 33"/>
                  <a:gd name="T106" fmla="*/ 22 w 78"/>
                  <a:gd name="T10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33">
                    <a:moveTo>
                      <a:pt x="43" y="33"/>
                    </a:moveTo>
                    <a:cubicBezTo>
                      <a:pt x="42" y="32"/>
                      <a:pt x="42" y="32"/>
                      <a:pt x="42" y="32"/>
                    </a:cubicBezTo>
                    <a:cubicBezTo>
                      <a:pt x="40" y="31"/>
                      <a:pt x="41" y="29"/>
                      <a:pt x="42" y="28"/>
                    </a:cubicBezTo>
                    <a:cubicBezTo>
                      <a:pt x="42" y="28"/>
                      <a:pt x="42" y="28"/>
                      <a:pt x="41" y="28"/>
                    </a:cubicBezTo>
                    <a:cubicBezTo>
                      <a:pt x="40" y="29"/>
                      <a:pt x="39" y="29"/>
                      <a:pt x="38" y="28"/>
                    </a:cubicBezTo>
                    <a:cubicBezTo>
                      <a:pt x="37" y="28"/>
                      <a:pt x="36" y="29"/>
                      <a:pt x="35" y="30"/>
                    </a:cubicBezTo>
                    <a:cubicBezTo>
                      <a:pt x="34" y="31"/>
                      <a:pt x="32" y="32"/>
                      <a:pt x="30" y="32"/>
                    </a:cubicBezTo>
                    <a:cubicBezTo>
                      <a:pt x="30" y="32"/>
                      <a:pt x="29" y="31"/>
                      <a:pt x="28" y="31"/>
                    </a:cubicBezTo>
                    <a:cubicBezTo>
                      <a:pt x="28" y="31"/>
                      <a:pt x="28" y="31"/>
                      <a:pt x="27" y="30"/>
                    </a:cubicBezTo>
                    <a:cubicBezTo>
                      <a:pt x="26" y="29"/>
                      <a:pt x="23" y="28"/>
                      <a:pt x="22" y="27"/>
                    </a:cubicBezTo>
                    <a:cubicBezTo>
                      <a:pt x="22" y="28"/>
                      <a:pt x="22" y="28"/>
                      <a:pt x="22" y="28"/>
                    </a:cubicBezTo>
                    <a:cubicBezTo>
                      <a:pt x="21" y="29"/>
                      <a:pt x="21" y="30"/>
                      <a:pt x="19" y="31"/>
                    </a:cubicBezTo>
                    <a:cubicBezTo>
                      <a:pt x="19" y="31"/>
                      <a:pt x="18" y="31"/>
                      <a:pt x="18" y="31"/>
                    </a:cubicBezTo>
                    <a:cubicBezTo>
                      <a:pt x="16" y="31"/>
                      <a:pt x="15" y="30"/>
                      <a:pt x="15" y="29"/>
                    </a:cubicBezTo>
                    <a:cubicBezTo>
                      <a:pt x="14" y="28"/>
                      <a:pt x="13" y="28"/>
                      <a:pt x="12" y="29"/>
                    </a:cubicBezTo>
                    <a:cubicBezTo>
                      <a:pt x="11" y="29"/>
                      <a:pt x="11" y="29"/>
                      <a:pt x="11" y="29"/>
                    </a:cubicBezTo>
                    <a:cubicBezTo>
                      <a:pt x="11" y="29"/>
                      <a:pt x="11" y="29"/>
                      <a:pt x="11" y="29"/>
                    </a:cubicBezTo>
                    <a:cubicBezTo>
                      <a:pt x="10" y="29"/>
                      <a:pt x="10" y="29"/>
                      <a:pt x="10" y="28"/>
                    </a:cubicBezTo>
                    <a:cubicBezTo>
                      <a:pt x="10" y="28"/>
                      <a:pt x="10" y="28"/>
                      <a:pt x="9" y="29"/>
                    </a:cubicBezTo>
                    <a:cubicBezTo>
                      <a:pt x="0" y="31"/>
                      <a:pt x="0" y="31"/>
                      <a:pt x="0" y="31"/>
                    </a:cubicBezTo>
                    <a:cubicBezTo>
                      <a:pt x="8" y="27"/>
                      <a:pt x="8" y="27"/>
                      <a:pt x="8" y="27"/>
                    </a:cubicBezTo>
                    <a:cubicBezTo>
                      <a:pt x="7" y="27"/>
                      <a:pt x="7" y="27"/>
                      <a:pt x="7" y="27"/>
                    </a:cubicBezTo>
                    <a:cubicBezTo>
                      <a:pt x="7" y="26"/>
                      <a:pt x="7" y="26"/>
                      <a:pt x="7" y="26"/>
                    </a:cubicBezTo>
                    <a:cubicBezTo>
                      <a:pt x="8" y="25"/>
                      <a:pt x="8" y="24"/>
                      <a:pt x="7" y="23"/>
                    </a:cubicBezTo>
                    <a:cubicBezTo>
                      <a:pt x="7" y="23"/>
                      <a:pt x="7" y="23"/>
                      <a:pt x="7" y="23"/>
                    </a:cubicBezTo>
                    <a:cubicBezTo>
                      <a:pt x="7" y="22"/>
                      <a:pt x="7" y="22"/>
                      <a:pt x="6" y="22"/>
                    </a:cubicBezTo>
                    <a:cubicBezTo>
                      <a:pt x="6" y="22"/>
                      <a:pt x="6" y="21"/>
                      <a:pt x="6" y="21"/>
                    </a:cubicBezTo>
                    <a:cubicBezTo>
                      <a:pt x="5" y="21"/>
                      <a:pt x="4" y="21"/>
                      <a:pt x="3" y="20"/>
                    </a:cubicBezTo>
                    <a:cubicBezTo>
                      <a:pt x="3" y="19"/>
                      <a:pt x="4" y="18"/>
                      <a:pt x="4" y="17"/>
                    </a:cubicBezTo>
                    <a:cubicBezTo>
                      <a:pt x="5" y="16"/>
                      <a:pt x="5" y="16"/>
                      <a:pt x="5" y="16"/>
                    </a:cubicBezTo>
                    <a:cubicBezTo>
                      <a:pt x="5" y="17"/>
                      <a:pt x="5" y="17"/>
                      <a:pt x="5" y="17"/>
                    </a:cubicBezTo>
                    <a:cubicBezTo>
                      <a:pt x="5" y="17"/>
                      <a:pt x="5" y="16"/>
                      <a:pt x="5" y="16"/>
                    </a:cubicBezTo>
                    <a:cubicBezTo>
                      <a:pt x="5" y="15"/>
                      <a:pt x="5" y="15"/>
                      <a:pt x="5" y="14"/>
                    </a:cubicBezTo>
                    <a:cubicBezTo>
                      <a:pt x="5" y="14"/>
                      <a:pt x="4" y="14"/>
                      <a:pt x="4" y="15"/>
                    </a:cubicBezTo>
                    <a:cubicBezTo>
                      <a:pt x="2" y="15"/>
                      <a:pt x="2" y="15"/>
                      <a:pt x="2" y="15"/>
                    </a:cubicBezTo>
                    <a:cubicBezTo>
                      <a:pt x="3" y="13"/>
                      <a:pt x="3" y="13"/>
                      <a:pt x="3" y="13"/>
                    </a:cubicBezTo>
                    <a:cubicBezTo>
                      <a:pt x="3" y="13"/>
                      <a:pt x="3" y="13"/>
                      <a:pt x="3" y="12"/>
                    </a:cubicBezTo>
                    <a:cubicBezTo>
                      <a:pt x="3" y="12"/>
                      <a:pt x="3" y="11"/>
                      <a:pt x="4" y="10"/>
                    </a:cubicBezTo>
                    <a:cubicBezTo>
                      <a:pt x="5" y="9"/>
                      <a:pt x="6" y="9"/>
                      <a:pt x="7" y="9"/>
                    </a:cubicBezTo>
                    <a:cubicBezTo>
                      <a:pt x="8" y="9"/>
                      <a:pt x="9" y="8"/>
                      <a:pt x="9" y="8"/>
                    </a:cubicBezTo>
                    <a:cubicBezTo>
                      <a:pt x="9" y="7"/>
                      <a:pt x="9" y="7"/>
                      <a:pt x="9" y="7"/>
                    </a:cubicBezTo>
                    <a:cubicBezTo>
                      <a:pt x="11" y="7"/>
                      <a:pt x="11" y="7"/>
                      <a:pt x="11" y="7"/>
                    </a:cubicBezTo>
                    <a:cubicBezTo>
                      <a:pt x="11" y="8"/>
                      <a:pt x="12" y="8"/>
                      <a:pt x="13" y="8"/>
                    </a:cubicBezTo>
                    <a:cubicBezTo>
                      <a:pt x="12" y="7"/>
                      <a:pt x="12" y="7"/>
                      <a:pt x="12" y="7"/>
                    </a:cubicBezTo>
                    <a:cubicBezTo>
                      <a:pt x="14" y="7"/>
                      <a:pt x="14" y="7"/>
                      <a:pt x="14" y="7"/>
                    </a:cubicBezTo>
                    <a:cubicBezTo>
                      <a:pt x="14" y="7"/>
                      <a:pt x="14" y="7"/>
                      <a:pt x="15" y="7"/>
                    </a:cubicBezTo>
                    <a:cubicBezTo>
                      <a:pt x="15" y="7"/>
                      <a:pt x="15" y="7"/>
                      <a:pt x="15" y="7"/>
                    </a:cubicBezTo>
                    <a:cubicBezTo>
                      <a:pt x="14" y="6"/>
                      <a:pt x="14" y="6"/>
                      <a:pt x="15" y="5"/>
                    </a:cubicBezTo>
                    <a:cubicBezTo>
                      <a:pt x="15" y="5"/>
                      <a:pt x="16" y="4"/>
                      <a:pt x="18" y="4"/>
                    </a:cubicBezTo>
                    <a:cubicBezTo>
                      <a:pt x="20" y="4"/>
                      <a:pt x="21" y="4"/>
                      <a:pt x="22" y="4"/>
                    </a:cubicBezTo>
                    <a:cubicBezTo>
                      <a:pt x="23" y="4"/>
                      <a:pt x="24" y="4"/>
                      <a:pt x="27" y="2"/>
                    </a:cubicBezTo>
                    <a:cubicBezTo>
                      <a:pt x="29" y="0"/>
                      <a:pt x="33" y="0"/>
                      <a:pt x="35" y="0"/>
                    </a:cubicBezTo>
                    <a:cubicBezTo>
                      <a:pt x="37" y="0"/>
                      <a:pt x="37" y="0"/>
                      <a:pt x="37" y="0"/>
                    </a:cubicBezTo>
                    <a:cubicBezTo>
                      <a:pt x="37" y="0"/>
                      <a:pt x="37" y="0"/>
                      <a:pt x="38" y="0"/>
                    </a:cubicBezTo>
                    <a:cubicBezTo>
                      <a:pt x="39" y="0"/>
                      <a:pt x="40" y="0"/>
                      <a:pt x="41" y="1"/>
                    </a:cubicBezTo>
                    <a:cubicBezTo>
                      <a:pt x="41" y="1"/>
                      <a:pt x="41" y="1"/>
                      <a:pt x="41" y="1"/>
                    </a:cubicBezTo>
                    <a:cubicBezTo>
                      <a:pt x="42" y="1"/>
                      <a:pt x="43" y="1"/>
                      <a:pt x="43" y="1"/>
                    </a:cubicBezTo>
                    <a:cubicBezTo>
                      <a:pt x="44" y="2"/>
                      <a:pt x="44" y="2"/>
                      <a:pt x="44" y="3"/>
                    </a:cubicBezTo>
                    <a:cubicBezTo>
                      <a:pt x="44" y="3"/>
                      <a:pt x="44" y="3"/>
                      <a:pt x="44" y="4"/>
                    </a:cubicBezTo>
                    <a:cubicBezTo>
                      <a:pt x="46" y="5"/>
                      <a:pt x="49" y="5"/>
                      <a:pt x="52" y="5"/>
                    </a:cubicBezTo>
                    <a:cubicBezTo>
                      <a:pt x="56" y="5"/>
                      <a:pt x="60" y="4"/>
                      <a:pt x="62" y="3"/>
                    </a:cubicBezTo>
                    <a:cubicBezTo>
                      <a:pt x="63" y="2"/>
                      <a:pt x="65" y="1"/>
                      <a:pt x="66" y="1"/>
                    </a:cubicBezTo>
                    <a:cubicBezTo>
                      <a:pt x="69" y="1"/>
                      <a:pt x="71" y="4"/>
                      <a:pt x="73" y="7"/>
                    </a:cubicBezTo>
                    <a:cubicBezTo>
                      <a:pt x="74" y="9"/>
                      <a:pt x="75" y="10"/>
                      <a:pt x="76" y="11"/>
                    </a:cubicBezTo>
                    <a:cubicBezTo>
                      <a:pt x="78" y="12"/>
                      <a:pt x="78" y="12"/>
                      <a:pt x="78" y="12"/>
                    </a:cubicBezTo>
                    <a:cubicBezTo>
                      <a:pt x="76" y="13"/>
                      <a:pt x="76" y="13"/>
                      <a:pt x="76" y="13"/>
                    </a:cubicBezTo>
                    <a:cubicBezTo>
                      <a:pt x="75" y="13"/>
                      <a:pt x="75" y="14"/>
                      <a:pt x="75" y="16"/>
                    </a:cubicBezTo>
                    <a:cubicBezTo>
                      <a:pt x="76" y="16"/>
                      <a:pt x="76" y="17"/>
                      <a:pt x="76" y="17"/>
                    </a:cubicBezTo>
                    <a:cubicBezTo>
                      <a:pt x="76" y="21"/>
                      <a:pt x="76" y="21"/>
                      <a:pt x="76" y="21"/>
                    </a:cubicBezTo>
                    <a:cubicBezTo>
                      <a:pt x="76" y="21"/>
                      <a:pt x="76" y="22"/>
                      <a:pt x="76" y="22"/>
                    </a:cubicBezTo>
                    <a:cubicBezTo>
                      <a:pt x="77" y="22"/>
                      <a:pt x="78" y="23"/>
                      <a:pt x="78" y="24"/>
                    </a:cubicBezTo>
                    <a:cubicBezTo>
                      <a:pt x="78" y="24"/>
                      <a:pt x="77" y="26"/>
                      <a:pt x="76" y="26"/>
                    </a:cubicBezTo>
                    <a:cubicBezTo>
                      <a:pt x="75" y="26"/>
                      <a:pt x="75" y="26"/>
                      <a:pt x="75" y="26"/>
                    </a:cubicBezTo>
                    <a:cubicBezTo>
                      <a:pt x="74" y="25"/>
                      <a:pt x="74" y="25"/>
                      <a:pt x="74" y="25"/>
                    </a:cubicBezTo>
                    <a:cubicBezTo>
                      <a:pt x="73" y="25"/>
                      <a:pt x="73" y="25"/>
                      <a:pt x="72" y="25"/>
                    </a:cubicBezTo>
                    <a:cubicBezTo>
                      <a:pt x="71" y="25"/>
                      <a:pt x="70" y="25"/>
                      <a:pt x="70" y="25"/>
                    </a:cubicBezTo>
                    <a:cubicBezTo>
                      <a:pt x="69" y="25"/>
                      <a:pt x="69" y="25"/>
                      <a:pt x="69" y="25"/>
                    </a:cubicBezTo>
                    <a:cubicBezTo>
                      <a:pt x="69" y="25"/>
                      <a:pt x="68" y="26"/>
                      <a:pt x="67" y="26"/>
                    </a:cubicBezTo>
                    <a:cubicBezTo>
                      <a:pt x="66" y="26"/>
                      <a:pt x="61" y="26"/>
                      <a:pt x="61" y="26"/>
                    </a:cubicBezTo>
                    <a:cubicBezTo>
                      <a:pt x="60" y="26"/>
                      <a:pt x="59" y="27"/>
                      <a:pt x="59" y="27"/>
                    </a:cubicBezTo>
                    <a:cubicBezTo>
                      <a:pt x="57" y="28"/>
                      <a:pt x="55" y="29"/>
                      <a:pt x="54" y="28"/>
                    </a:cubicBezTo>
                    <a:cubicBezTo>
                      <a:pt x="52" y="28"/>
                      <a:pt x="52" y="28"/>
                      <a:pt x="50" y="28"/>
                    </a:cubicBezTo>
                    <a:cubicBezTo>
                      <a:pt x="50" y="28"/>
                      <a:pt x="49" y="29"/>
                      <a:pt x="48" y="29"/>
                    </a:cubicBezTo>
                    <a:cubicBezTo>
                      <a:pt x="47" y="29"/>
                      <a:pt x="46" y="29"/>
                      <a:pt x="46" y="28"/>
                    </a:cubicBezTo>
                    <a:cubicBezTo>
                      <a:pt x="46" y="28"/>
                      <a:pt x="45" y="28"/>
                      <a:pt x="45" y="28"/>
                    </a:cubicBezTo>
                    <a:cubicBezTo>
                      <a:pt x="45" y="29"/>
                      <a:pt x="45" y="29"/>
                      <a:pt x="46" y="29"/>
                    </a:cubicBezTo>
                    <a:cubicBezTo>
                      <a:pt x="46" y="30"/>
                      <a:pt x="46" y="30"/>
                      <a:pt x="46" y="30"/>
                    </a:cubicBezTo>
                    <a:cubicBezTo>
                      <a:pt x="45" y="31"/>
                      <a:pt x="45" y="31"/>
                      <a:pt x="45" y="31"/>
                    </a:cubicBezTo>
                    <a:cubicBezTo>
                      <a:pt x="44" y="31"/>
                      <a:pt x="44" y="31"/>
                      <a:pt x="44" y="32"/>
                    </a:cubicBezTo>
                    <a:lnTo>
                      <a:pt x="43" y="33"/>
                    </a:lnTo>
                    <a:close/>
                    <a:moveTo>
                      <a:pt x="22" y="26"/>
                    </a:moveTo>
                    <a:cubicBezTo>
                      <a:pt x="24" y="26"/>
                      <a:pt x="26" y="27"/>
                      <a:pt x="28" y="28"/>
                    </a:cubicBezTo>
                    <a:cubicBezTo>
                      <a:pt x="29" y="29"/>
                      <a:pt x="29" y="29"/>
                      <a:pt x="29" y="29"/>
                    </a:cubicBezTo>
                    <a:cubicBezTo>
                      <a:pt x="31" y="30"/>
                      <a:pt x="32" y="29"/>
                      <a:pt x="34" y="28"/>
                    </a:cubicBezTo>
                    <a:cubicBezTo>
                      <a:pt x="35" y="27"/>
                      <a:pt x="36" y="26"/>
                      <a:pt x="38" y="26"/>
                    </a:cubicBezTo>
                    <a:cubicBezTo>
                      <a:pt x="38" y="26"/>
                      <a:pt x="38" y="26"/>
                      <a:pt x="39" y="27"/>
                    </a:cubicBezTo>
                    <a:cubicBezTo>
                      <a:pt x="39" y="27"/>
                      <a:pt x="40" y="27"/>
                      <a:pt x="41" y="26"/>
                    </a:cubicBezTo>
                    <a:cubicBezTo>
                      <a:pt x="42" y="26"/>
                      <a:pt x="43" y="26"/>
                      <a:pt x="44" y="27"/>
                    </a:cubicBezTo>
                    <a:cubicBezTo>
                      <a:pt x="44" y="26"/>
                      <a:pt x="45" y="26"/>
                      <a:pt x="46" y="27"/>
                    </a:cubicBezTo>
                    <a:cubicBezTo>
                      <a:pt x="47" y="27"/>
                      <a:pt x="47" y="27"/>
                      <a:pt x="48" y="27"/>
                    </a:cubicBezTo>
                    <a:cubicBezTo>
                      <a:pt x="49" y="27"/>
                      <a:pt x="49" y="26"/>
                      <a:pt x="50" y="26"/>
                    </a:cubicBezTo>
                    <a:cubicBezTo>
                      <a:pt x="51" y="26"/>
                      <a:pt x="52" y="26"/>
                      <a:pt x="55" y="26"/>
                    </a:cubicBezTo>
                    <a:cubicBezTo>
                      <a:pt x="55" y="27"/>
                      <a:pt x="56" y="26"/>
                      <a:pt x="58" y="25"/>
                    </a:cubicBezTo>
                    <a:cubicBezTo>
                      <a:pt x="59" y="25"/>
                      <a:pt x="60" y="24"/>
                      <a:pt x="61" y="24"/>
                    </a:cubicBezTo>
                    <a:cubicBezTo>
                      <a:pt x="61" y="24"/>
                      <a:pt x="65" y="24"/>
                      <a:pt x="67" y="24"/>
                    </a:cubicBezTo>
                    <a:cubicBezTo>
                      <a:pt x="67" y="24"/>
                      <a:pt x="67" y="24"/>
                      <a:pt x="67" y="24"/>
                    </a:cubicBezTo>
                    <a:cubicBezTo>
                      <a:pt x="68" y="24"/>
                      <a:pt x="68" y="24"/>
                      <a:pt x="68" y="24"/>
                    </a:cubicBezTo>
                    <a:cubicBezTo>
                      <a:pt x="68" y="23"/>
                      <a:pt x="68" y="23"/>
                      <a:pt x="69" y="23"/>
                    </a:cubicBezTo>
                    <a:cubicBezTo>
                      <a:pt x="70" y="23"/>
                      <a:pt x="72" y="23"/>
                      <a:pt x="73" y="23"/>
                    </a:cubicBezTo>
                    <a:cubicBezTo>
                      <a:pt x="73" y="23"/>
                      <a:pt x="74" y="23"/>
                      <a:pt x="74" y="23"/>
                    </a:cubicBezTo>
                    <a:cubicBezTo>
                      <a:pt x="75" y="23"/>
                      <a:pt x="75" y="24"/>
                      <a:pt x="75" y="24"/>
                    </a:cubicBezTo>
                    <a:cubicBezTo>
                      <a:pt x="75" y="24"/>
                      <a:pt x="76" y="24"/>
                      <a:pt x="76" y="24"/>
                    </a:cubicBezTo>
                    <a:cubicBezTo>
                      <a:pt x="76" y="24"/>
                      <a:pt x="76" y="24"/>
                      <a:pt x="76" y="24"/>
                    </a:cubicBezTo>
                    <a:cubicBezTo>
                      <a:pt x="75" y="24"/>
                      <a:pt x="75" y="24"/>
                      <a:pt x="75" y="23"/>
                    </a:cubicBezTo>
                    <a:cubicBezTo>
                      <a:pt x="75" y="23"/>
                      <a:pt x="74" y="22"/>
                      <a:pt x="74" y="21"/>
                    </a:cubicBezTo>
                    <a:cubicBezTo>
                      <a:pt x="74" y="17"/>
                      <a:pt x="74" y="17"/>
                      <a:pt x="74" y="17"/>
                    </a:cubicBezTo>
                    <a:cubicBezTo>
                      <a:pt x="74" y="17"/>
                      <a:pt x="74" y="16"/>
                      <a:pt x="74" y="16"/>
                    </a:cubicBezTo>
                    <a:cubicBezTo>
                      <a:pt x="73" y="15"/>
                      <a:pt x="73" y="13"/>
                      <a:pt x="74" y="12"/>
                    </a:cubicBezTo>
                    <a:cubicBezTo>
                      <a:pt x="73" y="11"/>
                      <a:pt x="72" y="9"/>
                      <a:pt x="71" y="8"/>
                    </a:cubicBezTo>
                    <a:cubicBezTo>
                      <a:pt x="69" y="6"/>
                      <a:pt x="68" y="3"/>
                      <a:pt x="66" y="3"/>
                    </a:cubicBezTo>
                    <a:cubicBezTo>
                      <a:pt x="65" y="3"/>
                      <a:pt x="64" y="4"/>
                      <a:pt x="63" y="4"/>
                    </a:cubicBezTo>
                    <a:cubicBezTo>
                      <a:pt x="61" y="6"/>
                      <a:pt x="57" y="7"/>
                      <a:pt x="52" y="7"/>
                    </a:cubicBezTo>
                    <a:cubicBezTo>
                      <a:pt x="49" y="7"/>
                      <a:pt x="46" y="7"/>
                      <a:pt x="43" y="5"/>
                    </a:cubicBezTo>
                    <a:cubicBezTo>
                      <a:pt x="42" y="5"/>
                      <a:pt x="42" y="4"/>
                      <a:pt x="42" y="3"/>
                    </a:cubicBezTo>
                    <a:cubicBezTo>
                      <a:pt x="42" y="3"/>
                      <a:pt x="42" y="3"/>
                      <a:pt x="42" y="3"/>
                    </a:cubicBezTo>
                    <a:cubicBezTo>
                      <a:pt x="41" y="3"/>
                      <a:pt x="40" y="3"/>
                      <a:pt x="40" y="3"/>
                    </a:cubicBezTo>
                    <a:cubicBezTo>
                      <a:pt x="38" y="1"/>
                      <a:pt x="38" y="1"/>
                      <a:pt x="38" y="1"/>
                    </a:cubicBezTo>
                    <a:cubicBezTo>
                      <a:pt x="37" y="1"/>
                      <a:pt x="37" y="1"/>
                      <a:pt x="37" y="1"/>
                    </a:cubicBezTo>
                    <a:cubicBezTo>
                      <a:pt x="35" y="2"/>
                      <a:pt x="35" y="2"/>
                      <a:pt x="35" y="2"/>
                    </a:cubicBezTo>
                    <a:cubicBezTo>
                      <a:pt x="33" y="2"/>
                      <a:pt x="30" y="2"/>
                      <a:pt x="28" y="3"/>
                    </a:cubicBezTo>
                    <a:cubicBezTo>
                      <a:pt x="24" y="6"/>
                      <a:pt x="23" y="7"/>
                      <a:pt x="18" y="6"/>
                    </a:cubicBezTo>
                    <a:cubicBezTo>
                      <a:pt x="17" y="6"/>
                      <a:pt x="17" y="6"/>
                      <a:pt x="17" y="6"/>
                    </a:cubicBezTo>
                    <a:cubicBezTo>
                      <a:pt x="17" y="6"/>
                      <a:pt x="17" y="6"/>
                      <a:pt x="18" y="6"/>
                    </a:cubicBezTo>
                    <a:cubicBezTo>
                      <a:pt x="18" y="6"/>
                      <a:pt x="18" y="6"/>
                      <a:pt x="18" y="6"/>
                    </a:cubicBezTo>
                    <a:cubicBezTo>
                      <a:pt x="18" y="6"/>
                      <a:pt x="18" y="6"/>
                      <a:pt x="18" y="6"/>
                    </a:cubicBezTo>
                    <a:cubicBezTo>
                      <a:pt x="18" y="8"/>
                      <a:pt x="18" y="8"/>
                      <a:pt x="18" y="8"/>
                    </a:cubicBezTo>
                    <a:cubicBezTo>
                      <a:pt x="17" y="8"/>
                      <a:pt x="17" y="8"/>
                      <a:pt x="16" y="8"/>
                    </a:cubicBezTo>
                    <a:cubicBezTo>
                      <a:pt x="17" y="10"/>
                      <a:pt x="17" y="10"/>
                      <a:pt x="17" y="10"/>
                    </a:cubicBezTo>
                    <a:cubicBezTo>
                      <a:pt x="15" y="10"/>
                      <a:pt x="15" y="10"/>
                      <a:pt x="15" y="10"/>
                    </a:cubicBezTo>
                    <a:cubicBezTo>
                      <a:pt x="13" y="10"/>
                      <a:pt x="12" y="10"/>
                      <a:pt x="10" y="9"/>
                    </a:cubicBezTo>
                    <a:cubicBezTo>
                      <a:pt x="10" y="10"/>
                      <a:pt x="9" y="10"/>
                      <a:pt x="8" y="11"/>
                    </a:cubicBezTo>
                    <a:cubicBezTo>
                      <a:pt x="7" y="11"/>
                      <a:pt x="6" y="11"/>
                      <a:pt x="5" y="11"/>
                    </a:cubicBezTo>
                    <a:cubicBezTo>
                      <a:pt x="5" y="12"/>
                      <a:pt x="5" y="12"/>
                      <a:pt x="5" y="12"/>
                    </a:cubicBezTo>
                    <a:cubicBezTo>
                      <a:pt x="5" y="12"/>
                      <a:pt x="6" y="12"/>
                      <a:pt x="6" y="12"/>
                    </a:cubicBezTo>
                    <a:cubicBezTo>
                      <a:pt x="8" y="11"/>
                      <a:pt x="8" y="11"/>
                      <a:pt x="8" y="11"/>
                    </a:cubicBezTo>
                    <a:cubicBezTo>
                      <a:pt x="7" y="14"/>
                      <a:pt x="7" y="14"/>
                      <a:pt x="7" y="14"/>
                    </a:cubicBezTo>
                    <a:cubicBezTo>
                      <a:pt x="7" y="14"/>
                      <a:pt x="7" y="15"/>
                      <a:pt x="7" y="15"/>
                    </a:cubicBezTo>
                    <a:cubicBezTo>
                      <a:pt x="7" y="16"/>
                      <a:pt x="7" y="17"/>
                      <a:pt x="7" y="17"/>
                    </a:cubicBezTo>
                    <a:cubicBezTo>
                      <a:pt x="7" y="18"/>
                      <a:pt x="8" y="18"/>
                      <a:pt x="8" y="18"/>
                    </a:cubicBezTo>
                    <a:cubicBezTo>
                      <a:pt x="13" y="22"/>
                      <a:pt x="13" y="22"/>
                      <a:pt x="13" y="22"/>
                    </a:cubicBezTo>
                    <a:cubicBezTo>
                      <a:pt x="8" y="20"/>
                      <a:pt x="8" y="20"/>
                      <a:pt x="8" y="20"/>
                    </a:cubicBezTo>
                    <a:cubicBezTo>
                      <a:pt x="8" y="21"/>
                      <a:pt x="8" y="21"/>
                      <a:pt x="8" y="21"/>
                    </a:cubicBezTo>
                    <a:cubicBezTo>
                      <a:pt x="8" y="21"/>
                      <a:pt x="9" y="22"/>
                      <a:pt x="9" y="22"/>
                    </a:cubicBezTo>
                    <a:cubicBezTo>
                      <a:pt x="9" y="22"/>
                      <a:pt x="9" y="22"/>
                      <a:pt x="9" y="22"/>
                    </a:cubicBezTo>
                    <a:cubicBezTo>
                      <a:pt x="10" y="23"/>
                      <a:pt x="10" y="24"/>
                      <a:pt x="10" y="25"/>
                    </a:cubicBezTo>
                    <a:cubicBezTo>
                      <a:pt x="10" y="25"/>
                      <a:pt x="11" y="25"/>
                      <a:pt x="12" y="25"/>
                    </a:cubicBezTo>
                    <a:cubicBezTo>
                      <a:pt x="16" y="25"/>
                      <a:pt x="16" y="25"/>
                      <a:pt x="16" y="25"/>
                    </a:cubicBezTo>
                    <a:cubicBezTo>
                      <a:pt x="13" y="26"/>
                      <a:pt x="13" y="26"/>
                      <a:pt x="13" y="26"/>
                    </a:cubicBezTo>
                    <a:cubicBezTo>
                      <a:pt x="15" y="26"/>
                      <a:pt x="15" y="27"/>
                      <a:pt x="16" y="28"/>
                    </a:cubicBezTo>
                    <a:cubicBezTo>
                      <a:pt x="17" y="29"/>
                      <a:pt x="17" y="29"/>
                      <a:pt x="18" y="29"/>
                    </a:cubicBezTo>
                    <a:cubicBezTo>
                      <a:pt x="19" y="29"/>
                      <a:pt x="20" y="28"/>
                      <a:pt x="20" y="28"/>
                    </a:cubicBezTo>
                    <a:cubicBezTo>
                      <a:pt x="20" y="27"/>
                      <a:pt x="20" y="26"/>
                      <a:pt x="22"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41" name="Freeform 451"/>
              <p:cNvSpPr/>
              <p:nvPr/>
            </p:nvSpPr>
            <p:spPr bwMode="auto">
              <a:xfrm>
                <a:off x="5099051" y="2627140"/>
                <a:ext cx="7938" cy="4763"/>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3" y="2"/>
                      <a:pt x="1" y="2"/>
                      <a:pt x="0" y="1"/>
                    </a:cubicBezTo>
                    <a:cubicBezTo>
                      <a:pt x="0" y="0"/>
                      <a:pt x="2" y="0"/>
                      <a:pt x="3"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42" name="Freeform 452"/>
              <p:cNvSpPr/>
              <p:nvPr/>
            </p:nvSpPr>
            <p:spPr bwMode="auto">
              <a:xfrm>
                <a:off x="5094288" y="2622377"/>
                <a:ext cx="19050" cy="12700"/>
              </a:xfrm>
              <a:custGeom>
                <a:avLst/>
                <a:gdLst>
                  <a:gd name="T0" fmla="*/ 4 w 7"/>
                  <a:gd name="T1" fmla="*/ 5 h 5"/>
                  <a:gd name="T2" fmla="*/ 1 w 7"/>
                  <a:gd name="T3" fmla="*/ 4 h 5"/>
                  <a:gd name="T4" fmla="*/ 0 w 7"/>
                  <a:gd name="T5" fmla="*/ 3 h 5"/>
                  <a:gd name="T6" fmla="*/ 1 w 7"/>
                  <a:gd name="T7" fmla="*/ 3 h 5"/>
                  <a:gd name="T8" fmla="*/ 6 w 7"/>
                  <a:gd name="T9" fmla="*/ 2 h 5"/>
                  <a:gd name="T10" fmla="*/ 7 w 7"/>
                  <a:gd name="T11" fmla="*/ 2 h 5"/>
                  <a:gd name="T12" fmla="*/ 6 w 7"/>
                  <a:gd name="T13" fmla="*/ 3 h 5"/>
                  <a:gd name="T14" fmla="*/ 4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5"/>
                    </a:moveTo>
                    <a:cubicBezTo>
                      <a:pt x="3" y="5"/>
                      <a:pt x="2" y="5"/>
                      <a:pt x="1" y="4"/>
                    </a:cubicBezTo>
                    <a:cubicBezTo>
                      <a:pt x="0" y="3"/>
                      <a:pt x="0" y="3"/>
                      <a:pt x="0" y="3"/>
                    </a:cubicBezTo>
                    <a:cubicBezTo>
                      <a:pt x="1" y="3"/>
                      <a:pt x="1" y="3"/>
                      <a:pt x="1" y="3"/>
                    </a:cubicBezTo>
                    <a:cubicBezTo>
                      <a:pt x="1" y="2"/>
                      <a:pt x="3" y="0"/>
                      <a:pt x="6" y="2"/>
                    </a:cubicBezTo>
                    <a:cubicBezTo>
                      <a:pt x="7" y="2"/>
                      <a:pt x="7" y="2"/>
                      <a:pt x="7" y="2"/>
                    </a:cubicBezTo>
                    <a:cubicBezTo>
                      <a:pt x="6" y="3"/>
                      <a:pt x="6" y="3"/>
                      <a:pt x="6" y="3"/>
                    </a:cubicBezTo>
                    <a:cubicBezTo>
                      <a:pt x="6" y="4"/>
                      <a:pt x="5" y="5"/>
                      <a:pt x="4"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43" name="Freeform 453"/>
              <p:cNvSpPr/>
              <p:nvPr/>
            </p:nvSpPr>
            <p:spPr bwMode="auto">
              <a:xfrm>
                <a:off x="4976813" y="2552527"/>
                <a:ext cx="117475" cy="82550"/>
              </a:xfrm>
              <a:custGeom>
                <a:avLst/>
                <a:gdLst>
                  <a:gd name="T0" fmla="*/ 16 w 43"/>
                  <a:gd name="T1" fmla="*/ 15 h 30"/>
                  <a:gd name="T2" fmla="*/ 26 w 43"/>
                  <a:gd name="T3" fmla="*/ 4 h 30"/>
                  <a:gd name="T4" fmla="*/ 39 w 43"/>
                  <a:gd name="T5" fmla="*/ 3 h 30"/>
                  <a:gd name="T6" fmla="*/ 43 w 43"/>
                  <a:gd name="T7" fmla="*/ 11 h 30"/>
                  <a:gd name="T8" fmla="*/ 39 w 43"/>
                  <a:gd name="T9" fmla="*/ 16 h 30"/>
                  <a:gd name="T10" fmla="*/ 30 w 43"/>
                  <a:gd name="T11" fmla="*/ 19 h 30"/>
                  <a:gd name="T12" fmla="*/ 25 w 43"/>
                  <a:gd name="T13" fmla="*/ 22 h 30"/>
                  <a:gd name="T14" fmla="*/ 19 w 43"/>
                  <a:gd name="T15" fmla="*/ 24 h 30"/>
                  <a:gd name="T16" fmla="*/ 12 w 43"/>
                  <a:gd name="T17" fmla="*/ 26 h 30"/>
                  <a:gd name="T18" fmla="*/ 3 w 43"/>
                  <a:gd name="T19" fmla="*/ 20 h 30"/>
                  <a:gd name="T20" fmla="*/ 6 w 43"/>
                  <a:gd name="T21" fmla="*/ 9 h 30"/>
                  <a:gd name="T22" fmla="*/ 14 w 43"/>
                  <a:gd name="T23" fmla="*/ 10 h 30"/>
                  <a:gd name="T24" fmla="*/ 16 w 43"/>
                  <a:gd name="T25"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30">
                    <a:moveTo>
                      <a:pt x="16" y="15"/>
                    </a:moveTo>
                    <a:cubicBezTo>
                      <a:pt x="19" y="12"/>
                      <a:pt x="23" y="7"/>
                      <a:pt x="26" y="4"/>
                    </a:cubicBezTo>
                    <a:cubicBezTo>
                      <a:pt x="29" y="3"/>
                      <a:pt x="38" y="0"/>
                      <a:pt x="39" y="3"/>
                    </a:cubicBezTo>
                    <a:cubicBezTo>
                      <a:pt x="40" y="5"/>
                      <a:pt x="43" y="9"/>
                      <a:pt x="43" y="11"/>
                    </a:cubicBezTo>
                    <a:cubicBezTo>
                      <a:pt x="43" y="11"/>
                      <a:pt x="39" y="16"/>
                      <a:pt x="39" y="16"/>
                    </a:cubicBezTo>
                    <a:cubicBezTo>
                      <a:pt x="36" y="17"/>
                      <a:pt x="33" y="18"/>
                      <a:pt x="30" y="19"/>
                    </a:cubicBezTo>
                    <a:cubicBezTo>
                      <a:pt x="28" y="19"/>
                      <a:pt x="27" y="21"/>
                      <a:pt x="25" y="22"/>
                    </a:cubicBezTo>
                    <a:cubicBezTo>
                      <a:pt x="23" y="22"/>
                      <a:pt x="21" y="23"/>
                      <a:pt x="19" y="24"/>
                    </a:cubicBezTo>
                    <a:cubicBezTo>
                      <a:pt x="17" y="25"/>
                      <a:pt x="15" y="24"/>
                      <a:pt x="12" y="26"/>
                    </a:cubicBezTo>
                    <a:cubicBezTo>
                      <a:pt x="6" y="30"/>
                      <a:pt x="4" y="25"/>
                      <a:pt x="3" y="20"/>
                    </a:cubicBezTo>
                    <a:cubicBezTo>
                      <a:pt x="3" y="16"/>
                      <a:pt x="0" y="11"/>
                      <a:pt x="6" y="9"/>
                    </a:cubicBezTo>
                    <a:cubicBezTo>
                      <a:pt x="9" y="8"/>
                      <a:pt x="11" y="9"/>
                      <a:pt x="14" y="10"/>
                    </a:cubicBezTo>
                    <a:cubicBezTo>
                      <a:pt x="17" y="11"/>
                      <a:pt x="16" y="12"/>
                      <a:pt x="16"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44" name="Freeform 454"/>
              <p:cNvSpPr>
                <a:spLocks noEditPoints="1"/>
              </p:cNvSpPr>
              <p:nvPr/>
            </p:nvSpPr>
            <p:spPr bwMode="auto">
              <a:xfrm>
                <a:off x="4978401" y="2555702"/>
                <a:ext cx="117475" cy="76200"/>
              </a:xfrm>
              <a:custGeom>
                <a:avLst/>
                <a:gdLst>
                  <a:gd name="T0" fmla="*/ 7 w 43"/>
                  <a:gd name="T1" fmla="*/ 28 h 28"/>
                  <a:gd name="T2" fmla="*/ 1 w 43"/>
                  <a:gd name="T3" fmla="*/ 19 h 28"/>
                  <a:gd name="T4" fmla="*/ 1 w 43"/>
                  <a:gd name="T5" fmla="*/ 18 h 28"/>
                  <a:gd name="T6" fmla="*/ 0 w 43"/>
                  <a:gd name="T7" fmla="*/ 12 h 28"/>
                  <a:gd name="T8" fmla="*/ 5 w 43"/>
                  <a:gd name="T9" fmla="*/ 7 h 28"/>
                  <a:gd name="T10" fmla="*/ 13 w 43"/>
                  <a:gd name="T11" fmla="*/ 8 h 28"/>
                  <a:gd name="T12" fmla="*/ 13 w 43"/>
                  <a:gd name="T13" fmla="*/ 8 h 28"/>
                  <a:gd name="T14" fmla="*/ 16 w 43"/>
                  <a:gd name="T15" fmla="*/ 12 h 28"/>
                  <a:gd name="T16" fmla="*/ 18 w 43"/>
                  <a:gd name="T17" fmla="*/ 10 h 28"/>
                  <a:gd name="T18" fmla="*/ 25 w 43"/>
                  <a:gd name="T19" fmla="*/ 3 h 28"/>
                  <a:gd name="T20" fmla="*/ 35 w 43"/>
                  <a:gd name="T21" fmla="*/ 0 h 28"/>
                  <a:gd name="T22" fmla="*/ 39 w 43"/>
                  <a:gd name="T23" fmla="*/ 2 h 28"/>
                  <a:gd name="T24" fmla="*/ 40 w 43"/>
                  <a:gd name="T25" fmla="*/ 4 h 28"/>
                  <a:gd name="T26" fmla="*/ 43 w 43"/>
                  <a:gd name="T27" fmla="*/ 10 h 28"/>
                  <a:gd name="T28" fmla="*/ 38 w 43"/>
                  <a:gd name="T29" fmla="*/ 16 h 28"/>
                  <a:gd name="T30" fmla="*/ 36 w 43"/>
                  <a:gd name="T31" fmla="*/ 16 h 28"/>
                  <a:gd name="T32" fmla="*/ 29 w 43"/>
                  <a:gd name="T33" fmla="*/ 19 h 28"/>
                  <a:gd name="T34" fmla="*/ 27 w 43"/>
                  <a:gd name="T35" fmla="*/ 20 h 28"/>
                  <a:gd name="T36" fmla="*/ 25 w 43"/>
                  <a:gd name="T37" fmla="*/ 22 h 28"/>
                  <a:gd name="T38" fmla="*/ 18 w 43"/>
                  <a:gd name="T39" fmla="*/ 24 h 28"/>
                  <a:gd name="T40" fmla="*/ 15 w 43"/>
                  <a:gd name="T41" fmla="*/ 25 h 28"/>
                  <a:gd name="T42" fmla="*/ 12 w 43"/>
                  <a:gd name="T43" fmla="*/ 26 h 28"/>
                  <a:gd name="T44" fmla="*/ 7 w 43"/>
                  <a:gd name="T45" fmla="*/ 28 h 28"/>
                  <a:gd name="T46" fmla="*/ 8 w 43"/>
                  <a:gd name="T47" fmla="*/ 9 h 28"/>
                  <a:gd name="T48" fmla="*/ 5 w 43"/>
                  <a:gd name="T49" fmla="*/ 9 h 28"/>
                  <a:gd name="T50" fmla="*/ 2 w 43"/>
                  <a:gd name="T51" fmla="*/ 12 h 28"/>
                  <a:gd name="T52" fmla="*/ 3 w 43"/>
                  <a:gd name="T53" fmla="*/ 17 h 28"/>
                  <a:gd name="T54" fmla="*/ 3 w 43"/>
                  <a:gd name="T55" fmla="*/ 19 h 28"/>
                  <a:gd name="T56" fmla="*/ 7 w 43"/>
                  <a:gd name="T57" fmla="*/ 26 h 28"/>
                  <a:gd name="T58" fmla="*/ 11 w 43"/>
                  <a:gd name="T59" fmla="*/ 24 h 28"/>
                  <a:gd name="T60" fmla="*/ 15 w 43"/>
                  <a:gd name="T61" fmla="*/ 23 h 28"/>
                  <a:gd name="T62" fmla="*/ 17 w 43"/>
                  <a:gd name="T63" fmla="*/ 22 h 28"/>
                  <a:gd name="T64" fmla="*/ 24 w 43"/>
                  <a:gd name="T65" fmla="*/ 20 h 28"/>
                  <a:gd name="T66" fmla="*/ 26 w 43"/>
                  <a:gd name="T67" fmla="*/ 19 h 28"/>
                  <a:gd name="T68" fmla="*/ 28 w 43"/>
                  <a:gd name="T69" fmla="*/ 17 h 28"/>
                  <a:gd name="T70" fmla="*/ 35 w 43"/>
                  <a:gd name="T71" fmla="*/ 14 h 28"/>
                  <a:gd name="T72" fmla="*/ 37 w 43"/>
                  <a:gd name="T73" fmla="*/ 14 h 28"/>
                  <a:gd name="T74" fmla="*/ 41 w 43"/>
                  <a:gd name="T75" fmla="*/ 10 h 28"/>
                  <a:gd name="T76" fmla="*/ 39 w 43"/>
                  <a:gd name="T77" fmla="*/ 5 h 28"/>
                  <a:gd name="T78" fmla="*/ 38 w 43"/>
                  <a:gd name="T79" fmla="*/ 3 h 28"/>
                  <a:gd name="T80" fmla="*/ 35 w 43"/>
                  <a:gd name="T81" fmla="*/ 2 h 28"/>
                  <a:gd name="T82" fmla="*/ 26 w 43"/>
                  <a:gd name="T83" fmla="*/ 4 h 28"/>
                  <a:gd name="T84" fmla="*/ 19 w 43"/>
                  <a:gd name="T85" fmla="*/ 11 h 28"/>
                  <a:gd name="T86" fmla="*/ 16 w 43"/>
                  <a:gd name="T87" fmla="*/ 15 h 28"/>
                  <a:gd name="T88" fmla="*/ 14 w 43"/>
                  <a:gd name="T89" fmla="*/ 17 h 28"/>
                  <a:gd name="T90" fmla="*/ 14 w 43"/>
                  <a:gd name="T91" fmla="*/ 14 h 28"/>
                  <a:gd name="T92" fmla="*/ 14 w 43"/>
                  <a:gd name="T93" fmla="*/ 13 h 28"/>
                  <a:gd name="T94" fmla="*/ 13 w 43"/>
                  <a:gd name="T95" fmla="*/ 10 h 28"/>
                  <a:gd name="T96" fmla="*/ 12 w 43"/>
                  <a:gd name="T97" fmla="*/ 10 h 28"/>
                  <a:gd name="T98" fmla="*/ 8 w 43"/>
                  <a:gd name="T9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 h="28">
                    <a:moveTo>
                      <a:pt x="7" y="28"/>
                    </a:moveTo>
                    <a:cubicBezTo>
                      <a:pt x="3" y="28"/>
                      <a:pt x="2" y="22"/>
                      <a:pt x="1" y="19"/>
                    </a:cubicBezTo>
                    <a:cubicBezTo>
                      <a:pt x="1" y="19"/>
                      <a:pt x="1" y="18"/>
                      <a:pt x="1" y="18"/>
                    </a:cubicBezTo>
                    <a:cubicBezTo>
                      <a:pt x="1" y="16"/>
                      <a:pt x="0" y="14"/>
                      <a:pt x="0" y="12"/>
                    </a:cubicBezTo>
                    <a:cubicBezTo>
                      <a:pt x="1" y="9"/>
                      <a:pt x="2" y="8"/>
                      <a:pt x="5" y="7"/>
                    </a:cubicBezTo>
                    <a:cubicBezTo>
                      <a:pt x="8" y="6"/>
                      <a:pt x="10" y="7"/>
                      <a:pt x="13" y="8"/>
                    </a:cubicBezTo>
                    <a:cubicBezTo>
                      <a:pt x="13" y="8"/>
                      <a:pt x="13" y="8"/>
                      <a:pt x="13" y="8"/>
                    </a:cubicBezTo>
                    <a:cubicBezTo>
                      <a:pt x="16" y="9"/>
                      <a:pt x="16" y="10"/>
                      <a:pt x="16" y="12"/>
                    </a:cubicBezTo>
                    <a:cubicBezTo>
                      <a:pt x="17" y="11"/>
                      <a:pt x="17" y="11"/>
                      <a:pt x="18" y="10"/>
                    </a:cubicBezTo>
                    <a:cubicBezTo>
                      <a:pt x="20" y="7"/>
                      <a:pt x="22" y="4"/>
                      <a:pt x="25" y="3"/>
                    </a:cubicBezTo>
                    <a:cubicBezTo>
                      <a:pt x="27" y="1"/>
                      <a:pt x="32" y="0"/>
                      <a:pt x="35" y="0"/>
                    </a:cubicBezTo>
                    <a:cubicBezTo>
                      <a:pt x="37" y="0"/>
                      <a:pt x="39" y="0"/>
                      <a:pt x="39" y="2"/>
                    </a:cubicBezTo>
                    <a:cubicBezTo>
                      <a:pt x="40" y="2"/>
                      <a:pt x="40" y="3"/>
                      <a:pt x="40" y="4"/>
                    </a:cubicBezTo>
                    <a:cubicBezTo>
                      <a:pt x="42" y="6"/>
                      <a:pt x="43" y="9"/>
                      <a:pt x="43" y="10"/>
                    </a:cubicBezTo>
                    <a:cubicBezTo>
                      <a:pt x="43" y="11"/>
                      <a:pt x="38" y="15"/>
                      <a:pt x="38" y="16"/>
                    </a:cubicBezTo>
                    <a:cubicBezTo>
                      <a:pt x="36" y="16"/>
                      <a:pt x="36" y="16"/>
                      <a:pt x="36" y="16"/>
                    </a:cubicBezTo>
                    <a:cubicBezTo>
                      <a:pt x="34" y="17"/>
                      <a:pt x="31" y="18"/>
                      <a:pt x="29" y="19"/>
                    </a:cubicBezTo>
                    <a:cubicBezTo>
                      <a:pt x="28" y="19"/>
                      <a:pt x="28" y="19"/>
                      <a:pt x="27" y="20"/>
                    </a:cubicBezTo>
                    <a:cubicBezTo>
                      <a:pt x="26" y="21"/>
                      <a:pt x="26" y="21"/>
                      <a:pt x="25" y="22"/>
                    </a:cubicBezTo>
                    <a:cubicBezTo>
                      <a:pt x="22" y="22"/>
                      <a:pt x="21" y="23"/>
                      <a:pt x="18" y="24"/>
                    </a:cubicBezTo>
                    <a:cubicBezTo>
                      <a:pt x="17" y="25"/>
                      <a:pt x="16" y="25"/>
                      <a:pt x="15" y="25"/>
                    </a:cubicBezTo>
                    <a:cubicBezTo>
                      <a:pt x="14" y="25"/>
                      <a:pt x="13" y="25"/>
                      <a:pt x="12" y="26"/>
                    </a:cubicBezTo>
                    <a:cubicBezTo>
                      <a:pt x="10" y="27"/>
                      <a:pt x="9" y="28"/>
                      <a:pt x="7" y="28"/>
                    </a:cubicBezTo>
                    <a:close/>
                    <a:moveTo>
                      <a:pt x="8" y="9"/>
                    </a:moveTo>
                    <a:cubicBezTo>
                      <a:pt x="7" y="9"/>
                      <a:pt x="6" y="9"/>
                      <a:pt x="5" y="9"/>
                    </a:cubicBezTo>
                    <a:cubicBezTo>
                      <a:pt x="3" y="10"/>
                      <a:pt x="2" y="10"/>
                      <a:pt x="2" y="12"/>
                    </a:cubicBezTo>
                    <a:cubicBezTo>
                      <a:pt x="2" y="14"/>
                      <a:pt x="3" y="15"/>
                      <a:pt x="3" y="17"/>
                    </a:cubicBezTo>
                    <a:cubicBezTo>
                      <a:pt x="3" y="18"/>
                      <a:pt x="3" y="18"/>
                      <a:pt x="3" y="19"/>
                    </a:cubicBezTo>
                    <a:cubicBezTo>
                      <a:pt x="4" y="22"/>
                      <a:pt x="5" y="26"/>
                      <a:pt x="7" y="26"/>
                    </a:cubicBezTo>
                    <a:cubicBezTo>
                      <a:pt x="8" y="26"/>
                      <a:pt x="9" y="25"/>
                      <a:pt x="11" y="24"/>
                    </a:cubicBezTo>
                    <a:cubicBezTo>
                      <a:pt x="12" y="23"/>
                      <a:pt x="14" y="23"/>
                      <a:pt x="15" y="23"/>
                    </a:cubicBezTo>
                    <a:cubicBezTo>
                      <a:pt x="16" y="23"/>
                      <a:pt x="16" y="23"/>
                      <a:pt x="17" y="22"/>
                    </a:cubicBezTo>
                    <a:cubicBezTo>
                      <a:pt x="20" y="21"/>
                      <a:pt x="22" y="20"/>
                      <a:pt x="24" y="20"/>
                    </a:cubicBezTo>
                    <a:cubicBezTo>
                      <a:pt x="25" y="20"/>
                      <a:pt x="25" y="19"/>
                      <a:pt x="26" y="19"/>
                    </a:cubicBezTo>
                    <a:cubicBezTo>
                      <a:pt x="27" y="18"/>
                      <a:pt x="27" y="17"/>
                      <a:pt x="28" y="17"/>
                    </a:cubicBezTo>
                    <a:cubicBezTo>
                      <a:pt x="31" y="16"/>
                      <a:pt x="33" y="15"/>
                      <a:pt x="35" y="14"/>
                    </a:cubicBezTo>
                    <a:cubicBezTo>
                      <a:pt x="37" y="14"/>
                      <a:pt x="37" y="14"/>
                      <a:pt x="37" y="14"/>
                    </a:cubicBezTo>
                    <a:cubicBezTo>
                      <a:pt x="38" y="13"/>
                      <a:pt x="40" y="11"/>
                      <a:pt x="41" y="10"/>
                    </a:cubicBezTo>
                    <a:cubicBezTo>
                      <a:pt x="41" y="8"/>
                      <a:pt x="39" y="6"/>
                      <a:pt x="39" y="5"/>
                    </a:cubicBezTo>
                    <a:cubicBezTo>
                      <a:pt x="38" y="4"/>
                      <a:pt x="38" y="3"/>
                      <a:pt x="38" y="3"/>
                    </a:cubicBezTo>
                    <a:cubicBezTo>
                      <a:pt x="37" y="2"/>
                      <a:pt x="36" y="2"/>
                      <a:pt x="35" y="2"/>
                    </a:cubicBezTo>
                    <a:cubicBezTo>
                      <a:pt x="32" y="2"/>
                      <a:pt x="28" y="3"/>
                      <a:pt x="26" y="4"/>
                    </a:cubicBezTo>
                    <a:cubicBezTo>
                      <a:pt x="24" y="6"/>
                      <a:pt x="21" y="8"/>
                      <a:pt x="19" y="11"/>
                    </a:cubicBezTo>
                    <a:cubicBezTo>
                      <a:pt x="18" y="13"/>
                      <a:pt x="17" y="14"/>
                      <a:pt x="16" y="15"/>
                    </a:cubicBezTo>
                    <a:cubicBezTo>
                      <a:pt x="14" y="17"/>
                      <a:pt x="14" y="17"/>
                      <a:pt x="14" y="17"/>
                    </a:cubicBezTo>
                    <a:cubicBezTo>
                      <a:pt x="14" y="14"/>
                      <a:pt x="14" y="14"/>
                      <a:pt x="14" y="14"/>
                    </a:cubicBezTo>
                    <a:cubicBezTo>
                      <a:pt x="14" y="14"/>
                      <a:pt x="14" y="13"/>
                      <a:pt x="14" y="13"/>
                    </a:cubicBezTo>
                    <a:cubicBezTo>
                      <a:pt x="15" y="11"/>
                      <a:pt x="15" y="11"/>
                      <a:pt x="13" y="10"/>
                    </a:cubicBezTo>
                    <a:cubicBezTo>
                      <a:pt x="12" y="10"/>
                      <a:pt x="12" y="10"/>
                      <a:pt x="12" y="10"/>
                    </a:cubicBezTo>
                    <a:cubicBezTo>
                      <a:pt x="10" y="9"/>
                      <a:pt x="9" y="9"/>
                      <a:pt x="8"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45" name="Freeform 455"/>
              <p:cNvSpPr/>
              <p:nvPr/>
            </p:nvSpPr>
            <p:spPr bwMode="auto">
              <a:xfrm>
                <a:off x="5118101" y="2465215"/>
                <a:ext cx="7938" cy="6350"/>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2" y="0"/>
                      <a:pt x="1" y="0"/>
                      <a:pt x="0" y="2"/>
                    </a:cubicBezTo>
                    <a:cubicBezTo>
                      <a:pt x="1" y="1"/>
                      <a:pt x="2" y="1"/>
                      <a:pt x="3"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46" name="Freeform 456"/>
              <p:cNvSpPr/>
              <p:nvPr/>
            </p:nvSpPr>
            <p:spPr bwMode="auto">
              <a:xfrm>
                <a:off x="5110163" y="2463627"/>
                <a:ext cx="26988" cy="12700"/>
              </a:xfrm>
              <a:custGeom>
                <a:avLst/>
                <a:gdLst>
                  <a:gd name="T0" fmla="*/ 0 w 10"/>
                  <a:gd name="T1" fmla="*/ 5 h 5"/>
                  <a:gd name="T2" fmla="*/ 2 w 10"/>
                  <a:gd name="T3" fmla="*/ 2 h 5"/>
                  <a:gd name="T4" fmla="*/ 7 w 10"/>
                  <a:gd name="T5" fmla="*/ 0 h 5"/>
                  <a:gd name="T6" fmla="*/ 10 w 10"/>
                  <a:gd name="T7" fmla="*/ 0 h 5"/>
                  <a:gd name="T8" fmla="*/ 0 w 10"/>
                  <a:gd name="T9" fmla="*/ 5 h 5"/>
                </a:gdLst>
                <a:ahLst/>
                <a:cxnLst>
                  <a:cxn ang="0">
                    <a:pos x="T0" y="T1"/>
                  </a:cxn>
                  <a:cxn ang="0">
                    <a:pos x="T2" y="T3"/>
                  </a:cxn>
                  <a:cxn ang="0">
                    <a:pos x="T4" y="T5"/>
                  </a:cxn>
                  <a:cxn ang="0">
                    <a:pos x="T6" y="T7"/>
                  </a:cxn>
                  <a:cxn ang="0">
                    <a:pos x="T8" y="T9"/>
                  </a:cxn>
                </a:cxnLst>
                <a:rect l="0" t="0" r="r" b="b"/>
                <a:pathLst>
                  <a:path w="10" h="5">
                    <a:moveTo>
                      <a:pt x="0" y="5"/>
                    </a:moveTo>
                    <a:cubicBezTo>
                      <a:pt x="2" y="2"/>
                      <a:pt x="2" y="2"/>
                      <a:pt x="2" y="2"/>
                    </a:cubicBezTo>
                    <a:cubicBezTo>
                      <a:pt x="3" y="1"/>
                      <a:pt x="5" y="0"/>
                      <a:pt x="7" y="0"/>
                    </a:cubicBezTo>
                    <a:cubicBezTo>
                      <a:pt x="10" y="0"/>
                      <a:pt x="10" y="0"/>
                      <a:pt x="10" y="0"/>
                    </a:cubicBezTo>
                    <a:lnTo>
                      <a:pt x="0"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47" name="Freeform 457"/>
              <p:cNvSpPr/>
              <p:nvPr/>
            </p:nvSpPr>
            <p:spPr bwMode="auto">
              <a:xfrm>
                <a:off x="4995863" y="2298527"/>
                <a:ext cx="207963" cy="188913"/>
              </a:xfrm>
              <a:custGeom>
                <a:avLst/>
                <a:gdLst>
                  <a:gd name="T0" fmla="*/ 37 w 76"/>
                  <a:gd name="T1" fmla="*/ 15 h 69"/>
                  <a:gd name="T2" fmla="*/ 40 w 76"/>
                  <a:gd name="T3" fmla="*/ 15 h 69"/>
                  <a:gd name="T4" fmla="*/ 46 w 76"/>
                  <a:gd name="T5" fmla="*/ 8 h 69"/>
                  <a:gd name="T6" fmla="*/ 52 w 76"/>
                  <a:gd name="T7" fmla="*/ 7 h 69"/>
                  <a:gd name="T8" fmla="*/ 53 w 76"/>
                  <a:gd name="T9" fmla="*/ 9 h 69"/>
                  <a:gd name="T10" fmla="*/ 58 w 76"/>
                  <a:gd name="T11" fmla="*/ 10 h 69"/>
                  <a:gd name="T12" fmla="*/ 66 w 76"/>
                  <a:gd name="T13" fmla="*/ 16 h 69"/>
                  <a:gd name="T14" fmla="*/ 68 w 76"/>
                  <a:gd name="T15" fmla="*/ 20 h 69"/>
                  <a:gd name="T16" fmla="*/ 67 w 76"/>
                  <a:gd name="T17" fmla="*/ 26 h 69"/>
                  <a:gd name="T18" fmla="*/ 65 w 76"/>
                  <a:gd name="T19" fmla="*/ 29 h 69"/>
                  <a:gd name="T20" fmla="*/ 66 w 76"/>
                  <a:gd name="T21" fmla="*/ 31 h 69"/>
                  <a:gd name="T22" fmla="*/ 65 w 76"/>
                  <a:gd name="T23" fmla="*/ 33 h 69"/>
                  <a:gd name="T24" fmla="*/ 66 w 76"/>
                  <a:gd name="T25" fmla="*/ 39 h 69"/>
                  <a:gd name="T26" fmla="*/ 70 w 76"/>
                  <a:gd name="T27" fmla="*/ 42 h 69"/>
                  <a:gd name="T28" fmla="*/ 67 w 76"/>
                  <a:gd name="T29" fmla="*/ 47 h 69"/>
                  <a:gd name="T30" fmla="*/ 69 w 76"/>
                  <a:gd name="T31" fmla="*/ 52 h 69"/>
                  <a:gd name="T32" fmla="*/ 74 w 76"/>
                  <a:gd name="T33" fmla="*/ 55 h 69"/>
                  <a:gd name="T34" fmla="*/ 76 w 76"/>
                  <a:gd name="T35" fmla="*/ 60 h 69"/>
                  <a:gd name="T36" fmla="*/ 71 w 76"/>
                  <a:gd name="T37" fmla="*/ 64 h 69"/>
                  <a:gd name="T38" fmla="*/ 66 w 76"/>
                  <a:gd name="T39" fmla="*/ 68 h 69"/>
                  <a:gd name="T40" fmla="*/ 53 w 76"/>
                  <a:gd name="T41" fmla="*/ 66 h 69"/>
                  <a:gd name="T42" fmla="*/ 49 w 76"/>
                  <a:gd name="T43" fmla="*/ 60 h 69"/>
                  <a:gd name="T44" fmla="*/ 40 w 76"/>
                  <a:gd name="T45" fmla="*/ 62 h 69"/>
                  <a:gd name="T46" fmla="*/ 32 w 76"/>
                  <a:gd name="T47" fmla="*/ 57 h 69"/>
                  <a:gd name="T48" fmla="*/ 26 w 76"/>
                  <a:gd name="T49" fmla="*/ 50 h 69"/>
                  <a:gd name="T50" fmla="*/ 20 w 76"/>
                  <a:gd name="T51" fmla="*/ 45 h 69"/>
                  <a:gd name="T52" fmla="*/ 19 w 76"/>
                  <a:gd name="T53" fmla="*/ 47 h 69"/>
                  <a:gd name="T54" fmla="*/ 11 w 76"/>
                  <a:gd name="T55" fmla="*/ 34 h 69"/>
                  <a:gd name="T56" fmla="*/ 6 w 76"/>
                  <a:gd name="T57" fmla="*/ 28 h 69"/>
                  <a:gd name="T58" fmla="*/ 9 w 76"/>
                  <a:gd name="T59" fmla="*/ 20 h 69"/>
                  <a:gd name="T60" fmla="*/ 4 w 76"/>
                  <a:gd name="T61" fmla="*/ 12 h 69"/>
                  <a:gd name="T62" fmla="*/ 2 w 76"/>
                  <a:gd name="T63" fmla="*/ 10 h 69"/>
                  <a:gd name="T64" fmla="*/ 2 w 76"/>
                  <a:gd name="T65" fmla="*/ 5 h 69"/>
                  <a:gd name="T66" fmla="*/ 3 w 76"/>
                  <a:gd name="T67" fmla="*/ 0 h 69"/>
                  <a:gd name="T68" fmla="*/ 11 w 76"/>
                  <a:gd name="T69" fmla="*/ 5 h 69"/>
                  <a:gd name="T70" fmla="*/ 16 w 76"/>
                  <a:gd name="T71" fmla="*/ 1 h 69"/>
                  <a:gd name="T72" fmla="*/ 16 w 76"/>
                  <a:gd name="T73" fmla="*/ 5 h 69"/>
                  <a:gd name="T74" fmla="*/ 20 w 76"/>
                  <a:gd name="T75" fmla="*/ 9 h 69"/>
                  <a:gd name="T76" fmla="*/ 25 w 76"/>
                  <a:gd name="T77" fmla="*/ 12 h 69"/>
                  <a:gd name="T78" fmla="*/ 37 w 76"/>
                  <a:gd name="T79"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69">
                    <a:moveTo>
                      <a:pt x="37" y="15"/>
                    </a:moveTo>
                    <a:cubicBezTo>
                      <a:pt x="38" y="15"/>
                      <a:pt x="39" y="15"/>
                      <a:pt x="40" y="15"/>
                    </a:cubicBezTo>
                    <a:cubicBezTo>
                      <a:pt x="39" y="12"/>
                      <a:pt x="43" y="9"/>
                      <a:pt x="46" y="8"/>
                    </a:cubicBezTo>
                    <a:cubicBezTo>
                      <a:pt x="47" y="8"/>
                      <a:pt x="50" y="7"/>
                      <a:pt x="52" y="7"/>
                    </a:cubicBezTo>
                    <a:cubicBezTo>
                      <a:pt x="53" y="7"/>
                      <a:pt x="53" y="9"/>
                      <a:pt x="53" y="9"/>
                    </a:cubicBezTo>
                    <a:cubicBezTo>
                      <a:pt x="55" y="9"/>
                      <a:pt x="56" y="10"/>
                      <a:pt x="58" y="10"/>
                    </a:cubicBezTo>
                    <a:cubicBezTo>
                      <a:pt x="61" y="11"/>
                      <a:pt x="63" y="14"/>
                      <a:pt x="66" y="16"/>
                    </a:cubicBezTo>
                    <a:cubicBezTo>
                      <a:pt x="68" y="17"/>
                      <a:pt x="68" y="16"/>
                      <a:pt x="68" y="20"/>
                    </a:cubicBezTo>
                    <a:cubicBezTo>
                      <a:pt x="68" y="22"/>
                      <a:pt x="68" y="24"/>
                      <a:pt x="67" y="26"/>
                    </a:cubicBezTo>
                    <a:cubicBezTo>
                      <a:pt x="66" y="28"/>
                      <a:pt x="65" y="27"/>
                      <a:pt x="65" y="29"/>
                    </a:cubicBezTo>
                    <a:cubicBezTo>
                      <a:pt x="65" y="30"/>
                      <a:pt x="66" y="30"/>
                      <a:pt x="66" y="31"/>
                    </a:cubicBezTo>
                    <a:cubicBezTo>
                      <a:pt x="66" y="32"/>
                      <a:pt x="65" y="33"/>
                      <a:pt x="65" y="33"/>
                    </a:cubicBezTo>
                    <a:cubicBezTo>
                      <a:pt x="65" y="35"/>
                      <a:pt x="65" y="38"/>
                      <a:pt x="66" y="39"/>
                    </a:cubicBezTo>
                    <a:cubicBezTo>
                      <a:pt x="67" y="40"/>
                      <a:pt x="70" y="40"/>
                      <a:pt x="70" y="42"/>
                    </a:cubicBezTo>
                    <a:cubicBezTo>
                      <a:pt x="69" y="44"/>
                      <a:pt x="68" y="46"/>
                      <a:pt x="67" y="47"/>
                    </a:cubicBezTo>
                    <a:cubicBezTo>
                      <a:pt x="66" y="48"/>
                      <a:pt x="69" y="51"/>
                      <a:pt x="69" y="52"/>
                    </a:cubicBezTo>
                    <a:cubicBezTo>
                      <a:pt x="70" y="54"/>
                      <a:pt x="73" y="54"/>
                      <a:pt x="74" y="55"/>
                    </a:cubicBezTo>
                    <a:cubicBezTo>
                      <a:pt x="76" y="56"/>
                      <a:pt x="73" y="59"/>
                      <a:pt x="76" y="60"/>
                    </a:cubicBezTo>
                    <a:cubicBezTo>
                      <a:pt x="75" y="63"/>
                      <a:pt x="72" y="62"/>
                      <a:pt x="71" y="64"/>
                    </a:cubicBezTo>
                    <a:cubicBezTo>
                      <a:pt x="68" y="68"/>
                      <a:pt x="71" y="69"/>
                      <a:pt x="66" y="68"/>
                    </a:cubicBezTo>
                    <a:cubicBezTo>
                      <a:pt x="62" y="67"/>
                      <a:pt x="58" y="67"/>
                      <a:pt x="53" y="66"/>
                    </a:cubicBezTo>
                    <a:cubicBezTo>
                      <a:pt x="52" y="66"/>
                      <a:pt x="52" y="59"/>
                      <a:pt x="49" y="60"/>
                    </a:cubicBezTo>
                    <a:cubicBezTo>
                      <a:pt x="45" y="61"/>
                      <a:pt x="43" y="63"/>
                      <a:pt x="40" y="62"/>
                    </a:cubicBezTo>
                    <a:cubicBezTo>
                      <a:pt x="37" y="61"/>
                      <a:pt x="34" y="59"/>
                      <a:pt x="32" y="57"/>
                    </a:cubicBezTo>
                    <a:cubicBezTo>
                      <a:pt x="29" y="56"/>
                      <a:pt x="27" y="53"/>
                      <a:pt x="26" y="50"/>
                    </a:cubicBezTo>
                    <a:cubicBezTo>
                      <a:pt x="24" y="46"/>
                      <a:pt x="23" y="48"/>
                      <a:pt x="20" y="45"/>
                    </a:cubicBezTo>
                    <a:cubicBezTo>
                      <a:pt x="19" y="45"/>
                      <a:pt x="19" y="46"/>
                      <a:pt x="19" y="47"/>
                    </a:cubicBezTo>
                    <a:cubicBezTo>
                      <a:pt x="13" y="44"/>
                      <a:pt x="16" y="38"/>
                      <a:pt x="11" y="34"/>
                    </a:cubicBezTo>
                    <a:cubicBezTo>
                      <a:pt x="9" y="33"/>
                      <a:pt x="5" y="30"/>
                      <a:pt x="6" y="28"/>
                    </a:cubicBezTo>
                    <a:cubicBezTo>
                      <a:pt x="7" y="25"/>
                      <a:pt x="9" y="23"/>
                      <a:pt x="9" y="20"/>
                    </a:cubicBezTo>
                    <a:cubicBezTo>
                      <a:pt x="4" y="19"/>
                      <a:pt x="5" y="15"/>
                      <a:pt x="4" y="12"/>
                    </a:cubicBezTo>
                    <a:cubicBezTo>
                      <a:pt x="3" y="11"/>
                      <a:pt x="2" y="10"/>
                      <a:pt x="2" y="10"/>
                    </a:cubicBezTo>
                    <a:cubicBezTo>
                      <a:pt x="1" y="9"/>
                      <a:pt x="2" y="7"/>
                      <a:pt x="2" y="5"/>
                    </a:cubicBezTo>
                    <a:cubicBezTo>
                      <a:pt x="2" y="3"/>
                      <a:pt x="0" y="1"/>
                      <a:pt x="3" y="0"/>
                    </a:cubicBezTo>
                    <a:cubicBezTo>
                      <a:pt x="5" y="2"/>
                      <a:pt x="7" y="6"/>
                      <a:pt x="11" y="5"/>
                    </a:cubicBezTo>
                    <a:cubicBezTo>
                      <a:pt x="13" y="4"/>
                      <a:pt x="13" y="0"/>
                      <a:pt x="16" y="1"/>
                    </a:cubicBezTo>
                    <a:cubicBezTo>
                      <a:pt x="18" y="1"/>
                      <a:pt x="18" y="4"/>
                      <a:pt x="16" y="5"/>
                    </a:cubicBezTo>
                    <a:cubicBezTo>
                      <a:pt x="19" y="6"/>
                      <a:pt x="19" y="6"/>
                      <a:pt x="20" y="9"/>
                    </a:cubicBezTo>
                    <a:cubicBezTo>
                      <a:pt x="21" y="12"/>
                      <a:pt x="23" y="10"/>
                      <a:pt x="25" y="12"/>
                    </a:cubicBezTo>
                    <a:cubicBezTo>
                      <a:pt x="29" y="16"/>
                      <a:pt x="32" y="16"/>
                      <a:pt x="37"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48" name="Freeform 458"/>
              <p:cNvSpPr>
                <a:spLocks noEditPoints="1"/>
              </p:cNvSpPr>
              <p:nvPr/>
            </p:nvSpPr>
            <p:spPr bwMode="auto">
              <a:xfrm>
                <a:off x="4995863" y="2293765"/>
                <a:ext cx="209550" cy="193675"/>
              </a:xfrm>
              <a:custGeom>
                <a:avLst/>
                <a:gdLst>
                  <a:gd name="T0" fmla="*/ 53 w 77"/>
                  <a:gd name="T1" fmla="*/ 69 h 71"/>
                  <a:gd name="T2" fmla="*/ 49 w 77"/>
                  <a:gd name="T3" fmla="*/ 63 h 71"/>
                  <a:gd name="T4" fmla="*/ 34 w 77"/>
                  <a:gd name="T5" fmla="*/ 62 h 71"/>
                  <a:gd name="T6" fmla="*/ 25 w 77"/>
                  <a:gd name="T7" fmla="*/ 53 h 71"/>
                  <a:gd name="T8" fmla="*/ 20 w 77"/>
                  <a:gd name="T9" fmla="*/ 49 h 71"/>
                  <a:gd name="T10" fmla="*/ 14 w 77"/>
                  <a:gd name="T11" fmla="*/ 43 h 71"/>
                  <a:gd name="T12" fmla="*/ 7 w 77"/>
                  <a:gd name="T13" fmla="*/ 25 h 71"/>
                  <a:gd name="T14" fmla="*/ 3 w 77"/>
                  <a:gd name="T15" fmla="*/ 14 h 71"/>
                  <a:gd name="T16" fmla="*/ 1 w 77"/>
                  <a:gd name="T17" fmla="*/ 9 h 71"/>
                  <a:gd name="T18" fmla="*/ 2 w 77"/>
                  <a:gd name="T19" fmla="*/ 1 h 71"/>
                  <a:gd name="T20" fmla="*/ 11 w 77"/>
                  <a:gd name="T21" fmla="*/ 6 h 71"/>
                  <a:gd name="T22" fmla="*/ 16 w 77"/>
                  <a:gd name="T23" fmla="*/ 2 h 71"/>
                  <a:gd name="T24" fmla="*/ 21 w 77"/>
                  <a:gd name="T25" fmla="*/ 11 h 71"/>
                  <a:gd name="T26" fmla="*/ 31 w 77"/>
                  <a:gd name="T27" fmla="*/ 17 h 71"/>
                  <a:gd name="T28" fmla="*/ 37 w 77"/>
                  <a:gd name="T29" fmla="*/ 16 h 71"/>
                  <a:gd name="T30" fmla="*/ 39 w 77"/>
                  <a:gd name="T31" fmla="*/ 14 h 71"/>
                  <a:gd name="T32" fmla="*/ 52 w 77"/>
                  <a:gd name="T33" fmla="*/ 8 h 71"/>
                  <a:gd name="T34" fmla="*/ 56 w 77"/>
                  <a:gd name="T35" fmla="*/ 11 h 71"/>
                  <a:gd name="T36" fmla="*/ 67 w 77"/>
                  <a:gd name="T37" fmla="*/ 17 h 71"/>
                  <a:gd name="T38" fmla="*/ 68 w 77"/>
                  <a:gd name="T39" fmla="*/ 29 h 71"/>
                  <a:gd name="T40" fmla="*/ 67 w 77"/>
                  <a:gd name="T41" fmla="*/ 31 h 71"/>
                  <a:gd name="T42" fmla="*/ 66 w 77"/>
                  <a:gd name="T43" fmla="*/ 35 h 71"/>
                  <a:gd name="T44" fmla="*/ 68 w 77"/>
                  <a:gd name="T45" fmla="*/ 41 h 71"/>
                  <a:gd name="T46" fmla="*/ 68 w 77"/>
                  <a:gd name="T47" fmla="*/ 50 h 71"/>
                  <a:gd name="T48" fmla="*/ 73 w 77"/>
                  <a:gd name="T49" fmla="*/ 56 h 71"/>
                  <a:gd name="T50" fmla="*/ 76 w 77"/>
                  <a:gd name="T51" fmla="*/ 61 h 71"/>
                  <a:gd name="T52" fmla="*/ 74 w 77"/>
                  <a:gd name="T53" fmla="*/ 65 h 71"/>
                  <a:gd name="T54" fmla="*/ 68 w 77"/>
                  <a:gd name="T55" fmla="*/ 71 h 71"/>
                  <a:gd name="T56" fmla="*/ 54 w 77"/>
                  <a:gd name="T57" fmla="*/ 67 h 71"/>
                  <a:gd name="T58" fmla="*/ 68 w 77"/>
                  <a:gd name="T59" fmla="*/ 69 h 71"/>
                  <a:gd name="T60" fmla="*/ 75 w 77"/>
                  <a:gd name="T61" fmla="*/ 62 h 71"/>
                  <a:gd name="T62" fmla="*/ 72 w 77"/>
                  <a:gd name="T63" fmla="*/ 57 h 71"/>
                  <a:gd name="T64" fmla="*/ 66 w 77"/>
                  <a:gd name="T65" fmla="*/ 49 h 71"/>
                  <a:gd name="T66" fmla="*/ 67 w 77"/>
                  <a:gd name="T67" fmla="*/ 43 h 71"/>
                  <a:gd name="T68" fmla="*/ 64 w 77"/>
                  <a:gd name="T69" fmla="*/ 36 h 71"/>
                  <a:gd name="T70" fmla="*/ 65 w 77"/>
                  <a:gd name="T71" fmla="*/ 33 h 71"/>
                  <a:gd name="T72" fmla="*/ 66 w 77"/>
                  <a:gd name="T73" fmla="*/ 28 h 71"/>
                  <a:gd name="T74" fmla="*/ 67 w 77"/>
                  <a:gd name="T75" fmla="*/ 20 h 71"/>
                  <a:gd name="T76" fmla="*/ 63 w 77"/>
                  <a:gd name="T77" fmla="*/ 17 h 71"/>
                  <a:gd name="T78" fmla="*/ 53 w 77"/>
                  <a:gd name="T79" fmla="*/ 12 h 71"/>
                  <a:gd name="T80" fmla="*/ 48 w 77"/>
                  <a:gd name="T81" fmla="*/ 11 h 71"/>
                  <a:gd name="T82" fmla="*/ 41 w 77"/>
                  <a:gd name="T83" fmla="*/ 16 h 71"/>
                  <a:gd name="T84" fmla="*/ 39 w 77"/>
                  <a:gd name="T85" fmla="*/ 18 h 71"/>
                  <a:gd name="T86" fmla="*/ 31 w 77"/>
                  <a:gd name="T87" fmla="*/ 18 h 71"/>
                  <a:gd name="T88" fmla="*/ 22 w 77"/>
                  <a:gd name="T89" fmla="*/ 14 h 71"/>
                  <a:gd name="T90" fmla="*/ 14 w 77"/>
                  <a:gd name="T91" fmla="*/ 7 h 71"/>
                  <a:gd name="T92" fmla="*/ 15 w 77"/>
                  <a:gd name="T93" fmla="*/ 4 h 71"/>
                  <a:gd name="T94" fmla="*/ 9 w 77"/>
                  <a:gd name="T95" fmla="*/ 8 h 71"/>
                  <a:gd name="T96" fmla="*/ 3 w 77"/>
                  <a:gd name="T97" fmla="*/ 7 h 71"/>
                  <a:gd name="T98" fmla="*/ 3 w 77"/>
                  <a:gd name="T99" fmla="*/ 12 h 71"/>
                  <a:gd name="T100" fmla="*/ 10 w 77"/>
                  <a:gd name="T101" fmla="*/ 21 h 71"/>
                  <a:gd name="T102" fmla="*/ 9 w 77"/>
                  <a:gd name="T103" fmla="*/ 26 h 71"/>
                  <a:gd name="T104" fmla="*/ 16 w 77"/>
                  <a:gd name="T105" fmla="*/ 42 h 71"/>
                  <a:gd name="T106" fmla="*/ 19 w 77"/>
                  <a:gd name="T107" fmla="*/ 46 h 71"/>
                  <a:gd name="T108" fmla="*/ 23 w 77"/>
                  <a:gd name="T109" fmla="*/ 48 h 71"/>
                  <a:gd name="T110" fmla="*/ 32 w 77"/>
                  <a:gd name="T111" fmla="*/ 58 h 71"/>
                  <a:gd name="T112" fmla="*/ 47 w 77"/>
                  <a:gd name="T113" fmla="*/ 6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71">
                    <a:moveTo>
                      <a:pt x="68" y="71"/>
                    </a:moveTo>
                    <a:cubicBezTo>
                      <a:pt x="68" y="71"/>
                      <a:pt x="67" y="71"/>
                      <a:pt x="66" y="71"/>
                    </a:cubicBezTo>
                    <a:cubicBezTo>
                      <a:pt x="53" y="69"/>
                      <a:pt x="53" y="69"/>
                      <a:pt x="53" y="69"/>
                    </a:cubicBezTo>
                    <a:cubicBezTo>
                      <a:pt x="52" y="69"/>
                      <a:pt x="52" y="67"/>
                      <a:pt x="51" y="66"/>
                    </a:cubicBezTo>
                    <a:cubicBezTo>
                      <a:pt x="51" y="65"/>
                      <a:pt x="50" y="63"/>
                      <a:pt x="50" y="63"/>
                    </a:cubicBezTo>
                    <a:cubicBezTo>
                      <a:pt x="50" y="63"/>
                      <a:pt x="49" y="63"/>
                      <a:pt x="49" y="63"/>
                    </a:cubicBezTo>
                    <a:cubicBezTo>
                      <a:pt x="49" y="63"/>
                      <a:pt x="48" y="63"/>
                      <a:pt x="48" y="63"/>
                    </a:cubicBezTo>
                    <a:cubicBezTo>
                      <a:pt x="45" y="65"/>
                      <a:pt x="42" y="66"/>
                      <a:pt x="39" y="65"/>
                    </a:cubicBezTo>
                    <a:cubicBezTo>
                      <a:pt x="37" y="65"/>
                      <a:pt x="36" y="63"/>
                      <a:pt x="34" y="62"/>
                    </a:cubicBezTo>
                    <a:cubicBezTo>
                      <a:pt x="33" y="61"/>
                      <a:pt x="32" y="61"/>
                      <a:pt x="31" y="60"/>
                    </a:cubicBezTo>
                    <a:cubicBezTo>
                      <a:pt x="29" y="59"/>
                      <a:pt x="27" y="56"/>
                      <a:pt x="25" y="53"/>
                    </a:cubicBezTo>
                    <a:cubicBezTo>
                      <a:pt x="25" y="53"/>
                      <a:pt x="25" y="53"/>
                      <a:pt x="25" y="53"/>
                    </a:cubicBezTo>
                    <a:cubicBezTo>
                      <a:pt x="24" y="51"/>
                      <a:pt x="23" y="50"/>
                      <a:pt x="22" y="50"/>
                    </a:cubicBezTo>
                    <a:cubicBezTo>
                      <a:pt x="22" y="50"/>
                      <a:pt x="21" y="49"/>
                      <a:pt x="20" y="48"/>
                    </a:cubicBezTo>
                    <a:cubicBezTo>
                      <a:pt x="20" y="49"/>
                      <a:pt x="20" y="49"/>
                      <a:pt x="20" y="49"/>
                    </a:cubicBezTo>
                    <a:cubicBezTo>
                      <a:pt x="19" y="50"/>
                      <a:pt x="19" y="50"/>
                      <a:pt x="19" y="50"/>
                    </a:cubicBezTo>
                    <a:cubicBezTo>
                      <a:pt x="18" y="50"/>
                      <a:pt x="18" y="50"/>
                      <a:pt x="18" y="50"/>
                    </a:cubicBezTo>
                    <a:cubicBezTo>
                      <a:pt x="15" y="48"/>
                      <a:pt x="14" y="45"/>
                      <a:pt x="14" y="43"/>
                    </a:cubicBezTo>
                    <a:cubicBezTo>
                      <a:pt x="13" y="41"/>
                      <a:pt x="13" y="39"/>
                      <a:pt x="10" y="37"/>
                    </a:cubicBezTo>
                    <a:cubicBezTo>
                      <a:pt x="8" y="36"/>
                      <a:pt x="4" y="33"/>
                      <a:pt x="5" y="30"/>
                    </a:cubicBezTo>
                    <a:cubicBezTo>
                      <a:pt x="6" y="28"/>
                      <a:pt x="6" y="27"/>
                      <a:pt x="7" y="25"/>
                    </a:cubicBezTo>
                    <a:cubicBezTo>
                      <a:pt x="7" y="24"/>
                      <a:pt x="8" y="23"/>
                      <a:pt x="8" y="22"/>
                    </a:cubicBezTo>
                    <a:cubicBezTo>
                      <a:pt x="5" y="21"/>
                      <a:pt x="4" y="19"/>
                      <a:pt x="3" y="16"/>
                    </a:cubicBezTo>
                    <a:cubicBezTo>
                      <a:pt x="3" y="15"/>
                      <a:pt x="3" y="15"/>
                      <a:pt x="3" y="14"/>
                    </a:cubicBezTo>
                    <a:cubicBezTo>
                      <a:pt x="3" y="14"/>
                      <a:pt x="2" y="14"/>
                      <a:pt x="2" y="14"/>
                    </a:cubicBezTo>
                    <a:cubicBezTo>
                      <a:pt x="2" y="13"/>
                      <a:pt x="1" y="13"/>
                      <a:pt x="1" y="12"/>
                    </a:cubicBezTo>
                    <a:cubicBezTo>
                      <a:pt x="0" y="11"/>
                      <a:pt x="1" y="10"/>
                      <a:pt x="1" y="9"/>
                    </a:cubicBezTo>
                    <a:cubicBezTo>
                      <a:pt x="1" y="8"/>
                      <a:pt x="1" y="8"/>
                      <a:pt x="1" y="7"/>
                    </a:cubicBezTo>
                    <a:cubicBezTo>
                      <a:pt x="1" y="7"/>
                      <a:pt x="1" y="6"/>
                      <a:pt x="1" y="6"/>
                    </a:cubicBezTo>
                    <a:cubicBezTo>
                      <a:pt x="0" y="4"/>
                      <a:pt x="0" y="3"/>
                      <a:pt x="2" y="1"/>
                    </a:cubicBezTo>
                    <a:cubicBezTo>
                      <a:pt x="3" y="0"/>
                      <a:pt x="3" y="0"/>
                      <a:pt x="3" y="0"/>
                    </a:cubicBezTo>
                    <a:cubicBezTo>
                      <a:pt x="4" y="2"/>
                      <a:pt x="4" y="2"/>
                      <a:pt x="4" y="2"/>
                    </a:cubicBezTo>
                    <a:cubicBezTo>
                      <a:pt x="6" y="4"/>
                      <a:pt x="8" y="7"/>
                      <a:pt x="11" y="6"/>
                    </a:cubicBezTo>
                    <a:cubicBezTo>
                      <a:pt x="11" y="6"/>
                      <a:pt x="11" y="5"/>
                      <a:pt x="12" y="4"/>
                    </a:cubicBezTo>
                    <a:cubicBezTo>
                      <a:pt x="12" y="3"/>
                      <a:pt x="13" y="2"/>
                      <a:pt x="15" y="2"/>
                    </a:cubicBezTo>
                    <a:cubicBezTo>
                      <a:pt x="15" y="2"/>
                      <a:pt x="15" y="2"/>
                      <a:pt x="16" y="2"/>
                    </a:cubicBezTo>
                    <a:cubicBezTo>
                      <a:pt x="17" y="2"/>
                      <a:pt x="18" y="3"/>
                      <a:pt x="18" y="4"/>
                    </a:cubicBezTo>
                    <a:cubicBezTo>
                      <a:pt x="18" y="5"/>
                      <a:pt x="18" y="6"/>
                      <a:pt x="18" y="7"/>
                    </a:cubicBezTo>
                    <a:cubicBezTo>
                      <a:pt x="20" y="8"/>
                      <a:pt x="21" y="8"/>
                      <a:pt x="21" y="11"/>
                    </a:cubicBezTo>
                    <a:cubicBezTo>
                      <a:pt x="21" y="12"/>
                      <a:pt x="22" y="12"/>
                      <a:pt x="23" y="12"/>
                    </a:cubicBezTo>
                    <a:cubicBezTo>
                      <a:pt x="23" y="12"/>
                      <a:pt x="25" y="13"/>
                      <a:pt x="26" y="14"/>
                    </a:cubicBezTo>
                    <a:cubicBezTo>
                      <a:pt x="27" y="16"/>
                      <a:pt x="29" y="17"/>
                      <a:pt x="31" y="17"/>
                    </a:cubicBezTo>
                    <a:cubicBezTo>
                      <a:pt x="31" y="17"/>
                      <a:pt x="31" y="17"/>
                      <a:pt x="31" y="17"/>
                    </a:cubicBezTo>
                    <a:cubicBezTo>
                      <a:pt x="33" y="17"/>
                      <a:pt x="34" y="16"/>
                      <a:pt x="36" y="16"/>
                    </a:cubicBezTo>
                    <a:cubicBezTo>
                      <a:pt x="37" y="16"/>
                      <a:pt x="37" y="16"/>
                      <a:pt x="37" y="16"/>
                    </a:cubicBezTo>
                    <a:cubicBezTo>
                      <a:pt x="37" y="16"/>
                      <a:pt x="37" y="16"/>
                      <a:pt x="37" y="16"/>
                    </a:cubicBezTo>
                    <a:cubicBezTo>
                      <a:pt x="38" y="16"/>
                      <a:pt x="38" y="16"/>
                      <a:pt x="39" y="16"/>
                    </a:cubicBezTo>
                    <a:cubicBezTo>
                      <a:pt x="39" y="15"/>
                      <a:pt x="39" y="15"/>
                      <a:pt x="39" y="14"/>
                    </a:cubicBezTo>
                    <a:cubicBezTo>
                      <a:pt x="40" y="12"/>
                      <a:pt x="43" y="10"/>
                      <a:pt x="45" y="10"/>
                    </a:cubicBezTo>
                    <a:cubicBezTo>
                      <a:pt x="46" y="9"/>
                      <a:pt x="47" y="9"/>
                      <a:pt x="47" y="9"/>
                    </a:cubicBezTo>
                    <a:cubicBezTo>
                      <a:pt x="49" y="9"/>
                      <a:pt x="51" y="8"/>
                      <a:pt x="52" y="8"/>
                    </a:cubicBezTo>
                    <a:cubicBezTo>
                      <a:pt x="53" y="8"/>
                      <a:pt x="53" y="9"/>
                      <a:pt x="54" y="10"/>
                    </a:cubicBezTo>
                    <a:cubicBezTo>
                      <a:pt x="54" y="10"/>
                      <a:pt x="54" y="10"/>
                      <a:pt x="54" y="10"/>
                    </a:cubicBezTo>
                    <a:cubicBezTo>
                      <a:pt x="55" y="10"/>
                      <a:pt x="55" y="11"/>
                      <a:pt x="56" y="11"/>
                    </a:cubicBezTo>
                    <a:cubicBezTo>
                      <a:pt x="58" y="11"/>
                      <a:pt x="58" y="11"/>
                      <a:pt x="58" y="11"/>
                    </a:cubicBezTo>
                    <a:cubicBezTo>
                      <a:pt x="60" y="12"/>
                      <a:pt x="62" y="14"/>
                      <a:pt x="64" y="15"/>
                    </a:cubicBezTo>
                    <a:cubicBezTo>
                      <a:pt x="65" y="16"/>
                      <a:pt x="66" y="17"/>
                      <a:pt x="67" y="17"/>
                    </a:cubicBezTo>
                    <a:cubicBezTo>
                      <a:pt x="67" y="17"/>
                      <a:pt x="67" y="18"/>
                      <a:pt x="68" y="18"/>
                    </a:cubicBezTo>
                    <a:cubicBezTo>
                      <a:pt x="69" y="18"/>
                      <a:pt x="69" y="19"/>
                      <a:pt x="69" y="22"/>
                    </a:cubicBezTo>
                    <a:cubicBezTo>
                      <a:pt x="69" y="24"/>
                      <a:pt x="69" y="27"/>
                      <a:pt x="68" y="29"/>
                    </a:cubicBezTo>
                    <a:cubicBezTo>
                      <a:pt x="68" y="30"/>
                      <a:pt x="67" y="30"/>
                      <a:pt x="67" y="30"/>
                    </a:cubicBezTo>
                    <a:cubicBezTo>
                      <a:pt x="66" y="30"/>
                      <a:pt x="66" y="30"/>
                      <a:pt x="66" y="31"/>
                    </a:cubicBezTo>
                    <a:cubicBezTo>
                      <a:pt x="66" y="31"/>
                      <a:pt x="66" y="31"/>
                      <a:pt x="67" y="31"/>
                    </a:cubicBezTo>
                    <a:cubicBezTo>
                      <a:pt x="67" y="32"/>
                      <a:pt x="67" y="32"/>
                      <a:pt x="67" y="33"/>
                    </a:cubicBezTo>
                    <a:cubicBezTo>
                      <a:pt x="67" y="33"/>
                      <a:pt x="67" y="34"/>
                      <a:pt x="67" y="34"/>
                    </a:cubicBezTo>
                    <a:cubicBezTo>
                      <a:pt x="67" y="35"/>
                      <a:pt x="66" y="35"/>
                      <a:pt x="66" y="35"/>
                    </a:cubicBezTo>
                    <a:cubicBezTo>
                      <a:pt x="66" y="36"/>
                      <a:pt x="66" y="36"/>
                      <a:pt x="66" y="37"/>
                    </a:cubicBezTo>
                    <a:cubicBezTo>
                      <a:pt x="66" y="38"/>
                      <a:pt x="67" y="40"/>
                      <a:pt x="67" y="40"/>
                    </a:cubicBezTo>
                    <a:cubicBezTo>
                      <a:pt x="67" y="41"/>
                      <a:pt x="68" y="41"/>
                      <a:pt x="68" y="41"/>
                    </a:cubicBezTo>
                    <a:cubicBezTo>
                      <a:pt x="69" y="41"/>
                      <a:pt x="71" y="42"/>
                      <a:pt x="71" y="45"/>
                    </a:cubicBezTo>
                    <a:cubicBezTo>
                      <a:pt x="70" y="47"/>
                      <a:pt x="69" y="48"/>
                      <a:pt x="68" y="49"/>
                    </a:cubicBezTo>
                    <a:cubicBezTo>
                      <a:pt x="68" y="50"/>
                      <a:pt x="68" y="50"/>
                      <a:pt x="68" y="50"/>
                    </a:cubicBezTo>
                    <a:cubicBezTo>
                      <a:pt x="68" y="50"/>
                      <a:pt x="69" y="52"/>
                      <a:pt x="70" y="53"/>
                    </a:cubicBezTo>
                    <a:cubicBezTo>
                      <a:pt x="70" y="53"/>
                      <a:pt x="70" y="54"/>
                      <a:pt x="70" y="54"/>
                    </a:cubicBezTo>
                    <a:cubicBezTo>
                      <a:pt x="71" y="55"/>
                      <a:pt x="72" y="55"/>
                      <a:pt x="73" y="56"/>
                    </a:cubicBezTo>
                    <a:cubicBezTo>
                      <a:pt x="73" y="56"/>
                      <a:pt x="74" y="56"/>
                      <a:pt x="74" y="56"/>
                    </a:cubicBezTo>
                    <a:cubicBezTo>
                      <a:pt x="76" y="57"/>
                      <a:pt x="76" y="58"/>
                      <a:pt x="75" y="59"/>
                    </a:cubicBezTo>
                    <a:cubicBezTo>
                      <a:pt x="75" y="60"/>
                      <a:pt x="75" y="61"/>
                      <a:pt x="76" y="61"/>
                    </a:cubicBezTo>
                    <a:cubicBezTo>
                      <a:pt x="77" y="61"/>
                      <a:pt x="77" y="61"/>
                      <a:pt x="77" y="61"/>
                    </a:cubicBezTo>
                    <a:cubicBezTo>
                      <a:pt x="77" y="62"/>
                      <a:pt x="77" y="62"/>
                      <a:pt x="77" y="62"/>
                    </a:cubicBezTo>
                    <a:cubicBezTo>
                      <a:pt x="77" y="64"/>
                      <a:pt x="75" y="65"/>
                      <a:pt x="74" y="65"/>
                    </a:cubicBezTo>
                    <a:cubicBezTo>
                      <a:pt x="73" y="66"/>
                      <a:pt x="72" y="66"/>
                      <a:pt x="71" y="67"/>
                    </a:cubicBezTo>
                    <a:cubicBezTo>
                      <a:pt x="71" y="68"/>
                      <a:pt x="70" y="69"/>
                      <a:pt x="70" y="69"/>
                    </a:cubicBezTo>
                    <a:cubicBezTo>
                      <a:pt x="70" y="70"/>
                      <a:pt x="70" y="71"/>
                      <a:pt x="68" y="71"/>
                    </a:cubicBezTo>
                    <a:close/>
                    <a:moveTo>
                      <a:pt x="50" y="61"/>
                    </a:moveTo>
                    <a:cubicBezTo>
                      <a:pt x="52" y="61"/>
                      <a:pt x="53" y="63"/>
                      <a:pt x="53" y="65"/>
                    </a:cubicBezTo>
                    <a:cubicBezTo>
                      <a:pt x="53" y="66"/>
                      <a:pt x="54" y="67"/>
                      <a:pt x="54" y="67"/>
                    </a:cubicBezTo>
                    <a:cubicBezTo>
                      <a:pt x="66" y="69"/>
                      <a:pt x="66" y="69"/>
                      <a:pt x="66" y="69"/>
                    </a:cubicBezTo>
                    <a:cubicBezTo>
                      <a:pt x="67" y="69"/>
                      <a:pt x="68" y="69"/>
                      <a:pt x="68" y="69"/>
                    </a:cubicBezTo>
                    <a:cubicBezTo>
                      <a:pt x="68" y="69"/>
                      <a:pt x="68" y="69"/>
                      <a:pt x="68" y="69"/>
                    </a:cubicBezTo>
                    <a:cubicBezTo>
                      <a:pt x="68" y="68"/>
                      <a:pt x="69" y="67"/>
                      <a:pt x="70" y="66"/>
                    </a:cubicBezTo>
                    <a:cubicBezTo>
                      <a:pt x="71" y="64"/>
                      <a:pt x="72" y="64"/>
                      <a:pt x="73" y="64"/>
                    </a:cubicBezTo>
                    <a:cubicBezTo>
                      <a:pt x="74" y="63"/>
                      <a:pt x="74" y="63"/>
                      <a:pt x="75" y="62"/>
                    </a:cubicBezTo>
                    <a:cubicBezTo>
                      <a:pt x="73" y="61"/>
                      <a:pt x="73" y="60"/>
                      <a:pt x="73" y="59"/>
                    </a:cubicBezTo>
                    <a:cubicBezTo>
                      <a:pt x="74" y="58"/>
                      <a:pt x="73" y="58"/>
                      <a:pt x="73" y="58"/>
                    </a:cubicBezTo>
                    <a:cubicBezTo>
                      <a:pt x="73" y="58"/>
                      <a:pt x="73" y="58"/>
                      <a:pt x="72" y="57"/>
                    </a:cubicBezTo>
                    <a:cubicBezTo>
                      <a:pt x="71" y="57"/>
                      <a:pt x="69" y="56"/>
                      <a:pt x="68" y="55"/>
                    </a:cubicBezTo>
                    <a:cubicBezTo>
                      <a:pt x="68" y="55"/>
                      <a:pt x="68" y="54"/>
                      <a:pt x="68" y="54"/>
                    </a:cubicBezTo>
                    <a:cubicBezTo>
                      <a:pt x="66" y="52"/>
                      <a:pt x="65" y="50"/>
                      <a:pt x="66" y="49"/>
                    </a:cubicBezTo>
                    <a:cubicBezTo>
                      <a:pt x="67" y="48"/>
                      <a:pt x="67" y="48"/>
                      <a:pt x="67" y="48"/>
                    </a:cubicBezTo>
                    <a:cubicBezTo>
                      <a:pt x="68" y="47"/>
                      <a:pt x="68" y="46"/>
                      <a:pt x="69" y="44"/>
                    </a:cubicBezTo>
                    <a:cubicBezTo>
                      <a:pt x="69" y="43"/>
                      <a:pt x="69" y="43"/>
                      <a:pt x="67" y="43"/>
                    </a:cubicBezTo>
                    <a:cubicBezTo>
                      <a:pt x="67" y="42"/>
                      <a:pt x="66" y="42"/>
                      <a:pt x="65" y="41"/>
                    </a:cubicBezTo>
                    <a:cubicBezTo>
                      <a:pt x="65" y="40"/>
                      <a:pt x="65" y="38"/>
                      <a:pt x="64" y="37"/>
                    </a:cubicBezTo>
                    <a:cubicBezTo>
                      <a:pt x="64" y="36"/>
                      <a:pt x="64" y="36"/>
                      <a:pt x="64" y="36"/>
                    </a:cubicBezTo>
                    <a:cubicBezTo>
                      <a:pt x="64" y="35"/>
                      <a:pt x="65" y="34"/>
                      <a:pt x="65" y="33"/>
                    </a:cubicBezTo>
                    <a:cubicBezTo>
                      <a:pt x="65" y="33"/>
                      <a:pt x="65" y="33"/>
                      <a:pt x="65" y="33"/>
                    </a:cubicBezTo>
                    <a:cubicBezTo>
                      <a:pt x="65" y="33"/>
                      <a:pt x="65" y="33"/>
                      <a:pt x="65" y="33"/>
                    </a:cubicBezTo>
                    <a:cubicBezTo>
                      <a:pt x="65" y="33"/>
                      <a:pt x="64" y="32"/>
                      <a:pt x="64" y="31"/>
                    </a:cubicBezTo>
                    <a:cubicBezTo>
                      <a:pt x="64" y="29"/>
                      <a:pt x="65" y="29"/>
                      <a:pt x="65" y="29"/>
                    </a:cubicBezTo>
                    <a:cubicBezTo>
                      <a:pt x="66" y="28"/>
                      <a:pt x="66" y="28"/>
                      <a:pt x="66" y="28"/>
                    </a:cubicBezTo>
                    <a:cubicBezTo>
                      <a:pt x="67" y="26"/>
                      <a:pt x="67" y="24"/>
                      <a:pt x="67" y="22"/>
                    </a:cubicBezTo>
                    <a:cubicBezTo>
                      <a:pt x="67" y="20"/>
                      <a:pt x="67" y="20"/>
                      <a:pt x="67" y="20"/>
                    </a:cubicBezTo>
                    <a:cubicBezTo>
                      <a:pt x="67" y="20"/>
                      <a:pt x="67" y="20"/>
                      <a:pt x="67" y="20"/>
                    </a:cubicBezTo>
                    <a:cubicBezTo>
                      <a:pt x="67" y="20"/>
                      <a:pt x="67" y="20"/>
                      <a:pt x="67" y="20"/>
                    </a:cubicBezTo>
                    <a:cubicBezTo>
                      <a:pt x="67" y="19"/>
                      <a:pt x="66" y="19"/>
                      <a:pt x="65" y="19"/>
                    </a:cubicBezTo>
                    <a:cubicBezTo>
                      <a:pt x="65" y="18"/>
                      <a:pt x="64" y="17"/>
                      <a:pt x="63" y="17"/>
                    </a:cubicBezTo>
                    <a:cubicBezTo>
                      <a:pt x="61" y="15"/>
                      <a:pt x="59" y="14"/>
                      <a:pt x="57" y="13"/>
                    </a:cubicBezTo>
                    <a:cubicBezTo>
                      <a:pt x="56" y="13"/>
                      <a:pt x="56" y="13"/>
                      <a:pt x="56" y="13"/>
                    </a:cubicBezTo>
                    <a:cubicBezTo>
                      <a:pt x="55" y="12"/>
                      <a:pt x="54" y="12"/>
                      <a:pt x="53" y="12"/>
                    </a:cubicBezTo>
                    <a:cubicBezTo>
                      <a:pt x="52" y="12"/>
                      <a:pt x="52" y="11"/>
                      <a:pt x="52" y="10"/>
                    </a:cubicBezTo>
                    <a:cubicBezTo>
                      <a:pt x="52" y="10"/>
                      <a:pt x="52" y="10"/>
                      <a:pt x="52" y="10"/>
                    </a:cubicBezTo>
                    <a:cubicBezTo>
                      <a:pt x="51" y="10"/>
                      <a:pt x="49" y="11"/>
                      <a:pt x="48" y="11"/>
                    </a:cubicBezTo>
                    <a:cubicBezTo>
                      <a:pt x="47" y="11"/>
                      <a:pt x="46" y="11"/>
                      <a:pt x="46" y="11"/>
                    </a:cubicBezTo>
                    <a:cubicBezTo>
                      <a:pt x="44" y="12"/>
                      <a:pt x="42" y="13"/>
                      <a:pt x="41" y="15"/>
                    </a:cubicBezTo>
                    <a:cubicBezTo>
                      <a:pt x="41" y="15"/>
                      <a:pt x="41" y="16"/>
                      <a:pt x="41" y="16"/>
                    </a:cubicBezTo>
                    <a:cubicBezTo>
                      <a:pt x="42" y="17"/>
                      <a:pt x="42" y="17"/>
                      <a:pt x="42" y="17"/>
                    </a:cubicBezTo>
                    <a:cubicBezTo>
                      <a:pt x="40" y="18"/>
                      <a:pt x="40" y="18"/>
                      <a:pt x="40" y="18"/>
                    </a:cubicBezTo>
                    <a:cubicBezTo>
                      <a:pt x="40" y="18"/>
                      <a:pt x="40" y="18"/>
                      <a:pt x="39" y="18"/>
                    </a:cubicBezTo>
                    <a:cubicBezTo>
                      <a:pt x="38" y="18"/>
                      <a:pt x="38" y="18"/>
                      <a:pt x="37" y="18"/>
                    </a:cubicBezTo>
                    <a:cubicBezTo>
                      <a:pt x="36" y="18"/>
                      <a:pt x="36" y="18"/>
                      <a:pt x="36" y="18"/>
                    </a:cubicBezTo>
                    <a:cubicBezTo>
                      <a:pt x="35" y="18"/>
                      <a:pt x="33" y="18"/>
                      <a:pt x="31" y="18"/>
                    </a:cubicBezTo>
                    <a:cubicBezTo>
                      <a:pt x="31" y="18"/>
                      <a:pt x="31" y="18"/>
                      <a:pt x="31" y="18"/>
                    </a:cubicBezTo>
                    <a:cubicBezTo>
                      <a:pt x="29" y="18"/>
                      <a:pt x="26" y="17"/>
                      <a:pt x="24" y="15"/>
                    </a:cubicBezTo>
                    <a:cubicBezTo>
                      <a:pt x="24" y="14"/>
                      <a:pt x="23" y="14"/>
                      <a:pt x="22" y="14"/>
                    </a:cubicBezTo>
                    <a:cubicBezTo>
                      <a:pt x="21" y="14"/>
                      <a:pt x="20" y="14"/>
                      <a:pt x="19" y="12"/>
                    </a:cubicBezTo>
                    <a:cubicBezTo>
                      <a:pt x="19" y="9"/>
                      <a:pt x="19" y="9"/>
                      <a:pt x="16" y="8"/>
                    </a:cubicBezTo>
                    <a:cubicBezTo>
                      <a:pt x="14" y="7"/>
                      <a:pt x="14" y="7"/>
                      <a:pt x="14" y="7"/>
                    </a:cubicBezTo>
                    <a:cubicBezTo>
                      <a:pt x="16" y="6"/>
                      <a:pt x="16" y="6"/>
                      <a:pt x="16" y="6"/>
                    </a:cubicBezTo>
                    <a:cubicBezTo>
                      <a:pt x="16" y="6"/>
                      <a:pt x="16" y="5"/>
                      <a:pt x="16" y="5"/>
                    </a:cubicBezTo>
                    <a:cubicBezTo>
                      <a:pt x="16" y="4"/>
                      <a:pt x="16" y="4"/>
                      <a:pt x="15" y="4"/>
                    </a:cubicBezTo>
                    <a:cubicBezTo>
                      <a:pt x="14" y="3"/>
                      <a:pt x="14" y="4"/>
                      <a:pt x="13" y="5"/>
                    </a:cubicBezTo>
                    <a:cubicBezTo>
                      <a:pt x="13" y="6"/>
                      <a:pt x="12" y="7"/>
                      <a:pt x="11" y="7"/>
                    </a:cubicBezTo>
                    <a:cubicBezTo>
                      <a:pt x="11" y="8"/>
                      <a:pt x="10" y="8"/>
                      <a:pt x="9" y="8"/>
                    </a:cubicBezTo>
                    <a:cubicBezTo>
                      <a:pt x="6" y="8"/>
                      <a:pt x="4" y="5"/>
                      <a:pt x="3" y="3"/>
                    </a:cubicBezTo>
                    <a:cubicBezTo>
                      <a:pt x="2" y="4"/>
                      <a:pt x="2" y="5"/>
                      <a:pt x="2" y="6"/>
                    </a:cubicBezTo>
                    <a:cubicBezTo>
                      <a:pt x="3" y="6"/>
                      <a:pt x="3" y="7"/>
                      <a:pt x="3" y="7"/>
                    </a:cubicBezTo>
                    <a:cubicBezTo>
                      <a:pt x="3" y="8"/>
                      <a:pt x="3" y="8"/>
                      <a:pt x="3" y="9"/>
                    </a:cubicBezTo>
                    <a:cubicBezTo>
                      <a:pt x="2" y="10"/>
                      <a:pt x="2" y="11"/>
                      <a:pt x="3" y="11"/>
                    </a:cubicBezTo>
                    <a:cubicBezTo>
                      <a:pt x="3" y="12"/>
                      <a:pt x="3" y="12"/>
                      <a:pt x="3" y="12"/>
                    </a:cubicBezTo>
                    <a:cubicBezTo>
                      <a:pt x="4" y="12"/>
                      <a:pt x="4" y="13"/>
                      <a:pt x="5" y="13"/>
                    </a:cubicBezTo>
                    <a:cubicBezTo>
                      <a:pt x="5" y="14"/>
                      <a:pt x="5" y="15"/>
                      <a:pt x="5" y="16"/>
                    </a:cubicBezTo>
                    <a:cubicBezTo>
                      <a:pt x="6" y="18"/>
                      <a:pt x="6" y="20"/>
                      <a:pt x="10" y="21"/>
                    </a:cubicBezTo>
                    <a:cubicBezTo>
                      <a:pt x="11" y="21"/>
                      <a:pt x="11" y="21"/>
                      <a:pt x="11" y="21"/>
                    </a:cubicBezTo>
                    <a:cubicBezTo>
                      <a:pt x="10" y="22"/>
                      <a:pt x="10" y="22"/>
                      <a:pt x="10" y="22"/>
                    </a:cubicBezTo>
                    <a:cubicBezTo>
                      <a:pt x="10" y="24"/>
                      <a:pt x="9" y="25"/>
                      <a:pt x="9" y="26"/>
                    </a:cubicBezTo>
                    <a:cubicBezTo>
                      <a:pt x="8" y="28"/>
                      <a:pt x="7" y="29"/>
                      <a:pt x="7" y="30"/>
                    </a:cubicBezTo>
                    <a:cubicBezTo>
                      <a:pt x="7" y="31"/>
                      <a:pt x="8" y="33"/>
                      <a:pt x="11" y="35"/>
                    </a:cubicBezTo>
                    <a:cubicBezTo>
                      <a:pt x="14" y="37"/>
                      <a:pt x="15" y="40"/>
                      <a:pt x="16" y="42"/>
                    </a:cubicBezTo>
                    <a:cubicBezTo>
                      <a:pt x="16" y="44"/>
                      <a:pt x="16" y="46"/>
                      <a:pt x="18" y="47"/>
                    </a:cubicBezTo>
                    <a:cubicBezTo>
                      <a:pt x="18" y="47"/>
                      <a:pt x="18" y="47"/>
                      <a:pt x="18" y="47"/>
                    </a:cubicBezTo>
                    <a:cubicBezTo>
                      <a:pt x="18" y="47"/>
                      <a:pt x="19" y="47"/>
                      <a:pt x="19" y="46"/>
                    </a:cubicBezTo>
                    <a:cubicBezTo>
                      <a:pt x="19" y="45"/>
                      <a:pt x="19" y="45"/>
                      <a:pt x="19" y="45"/>
                    </a:cubicBezTo>
                    <a:cubicBezTo>
                      <a:pt x="20" y="46"/>
                      <a:pt x="20" y="46"/>
                      <a:pt x="20" y="46"/>
                    </a:cubicBezTo>
                    <a:cubicBezTo>
                      <a:pt x="22" y="47"/>
                      <a:pt x="22" y="48"/>
                      <a:pt x="23" y="48"/>
                    </a:cubicBezTo>
                    <a:cubicBezTo>
                      <a:pt x="25" y="49"/>
                      <a:pt x="26" y="49"/>
                      <a:pt x="27" y="52"/>
                    </a:cubicBezTo>
                    <a:cubicBezTo>
                      <a:pt x="27" y="52"/>
                      <a:pt x="27" y="52"/>
                      <a:pt x="27" y="52"/>
                    </a:cubicBezTo>
                    <a:cubicBezTo>
                      <a:pt x="28" y="55"/>
                      <a:pt x="30" y="58"/>
                      <a:pt x="32" y="58"/>
                    </a:cubicBezTo>
                    <a:cubicBezTo>
                      <a:pt x="33" y="59"/>
                      <a:pt x="34" y="60"/>
                      <a:pt x="36" y="61"/>
                    </a:cubicBezTo>
                    <a:cubicBezTo>
                      <a:pt x="37" y="62"/>
                      <a:pt x="38" y="63"/>
                      <a:pt x="40" y="63"/>
                    </a:cubicBezTo>
                    <a:cubicBezTo>
                      <a:pt x="42" y="64"/>
                      <a:pt x="44" y="63"/>
                      <a:pt x="47" y="62"/>
                    </a:cubicBezTo>
                    <a:cubicBezTo>
                      <a:pt x="47" y="61"/>
                      <a:pt x="48" y="61"/>
                      <a:pt x="49" y="61"/>
                    </a:cubicBezTo>
                    <a:cubicBezTo>
                      <a:pt x="49" y="61"/>
                      <a:pt x="49" y="61"/>
                      <a:pt x="50" y="6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49" name="Freeform 459"/>
              <p:cNvSpPr/>
              <p:nvPr/>
            </p:nvSpPr>
            <p:spPr bwMode="auto">
              <a:xfrm>
                <a:off x="4746626" y="1693690"/>
                <a:ext cx="117475" cy="268288"/>
              </a:xfrm>
              <a:custGeom>
                <a:avLst/>
                <a:gdLst>
                  <a:gd name="T0" fmla="*/ 0 w 43"/>
                  <a:gd name="T1" fmla="*/ 12 h 98"/>
                  <a:gd name="T2" fmla="*/ 9 w 43"/>
                  <a:gd name="T3" fmla="*/ 20 h 98"/>
                  <a:gd name="T4" fmla="*/ 11 w 43"/>
                  <a:gd name="T5" fmla="*/ 30 h 98"/>
                  <a:gd name="T6" fmla="*/ 12 w 43"/>
                  <a:gd name="T7" fmla="*/ 35 h 98"/>
                  <a:gd name="T8" fmla="*/ 12 w 43"/>
                  <a:gd name="T9" fmla="*/ 40 h 98"/>
                  <a:gd name="T10" fmla="*/ 18 w 43"/>
                  <a:gd name="T11" fmla="*/ 49 h 98"/>
                  <a:gd name="T12" fmla="*/ 18 w 43"/>
                  <a:gd name="T13" fmla="*/ 54 h 98"/>
                  <a:gd name="T14" fmla="*/ 15 w 43"/>
                  <a:gd name="T15" fmla="*/ 57 h 98"/>
                  <a:gd name="T16" fmla="*/ 8 w 43"/>
                  <a:gd name="T17" fmla="*/ 66 h 98"/>
                  <a:gd name="T18" fmla="*/ 1 w 43"/>
                  <a:gd name="T19" fmla="*/ 73 h 98"/>
                  <a:gd name="T20" fmla="*/ 4 w 43"/>
                  <a:gd name="T21" fmla="*/ 83 h 98"/>
                  <a:gd name="T22" fmla="*/ 8 w 43"/>
                  <a:gd name="T23" fmla="*/ 93 h 98"/>
                  <a:gd name="T24" fmla="*/ 9 w 43"/>
                  <a:gd name="T25" fmla="*/ 96 h 98"/>
                  <a:gd name="T26" fmla="*/ 10 w 43"/>
                  <a:gd name="T27" fmla="*/ 95 h 98"/>
                  <a:gd name="T28" fmla="*/ 21 w 43"/>
                  <a:gd name="T29" fmla="*/ 92 h 98"/>
                  <a:gd name="T30" fmla="*/ 34 w 43"/>
                  <a:gd name="T31" fmla="*/ 85 h 98"/>
                  <a:gd name="T32" fmla="*/ 42 w 43"/>
                  <a:gd name="T33" fmla="*/ 74 h 98"/>
                  <a:gd name="T34" fmla="*/ 40 w 43"/>
                  <a:gd name="T35" fmla="*/ 68 h 98"/>
                  <a:gd name="T36" fmla="*/ 38 w 43"/>
                  <a:gd name="T37" fmla="*/ 61 h 98"/>
                  <a:gd name="T38" fmla="*/ 36 w 43"/>
                  <a:gd name="T39" fmla="*/ 51 h 98"/>
                  <a:gd name="T40" fmla="*/ 37 w 43"/>
                  <a:gd name="T41" fmla="*/ 45 h 98"/>
                  <a:gd name="T42" fmla="*/ 34 w 43"/>
                  <a:gd name="T43" fmla="*/ 36 h 98"/>
                  <a:gd name="T44" fmla="*/ 35 w 43"/>
                  <a:gd name="T45" fmla="*/ 25 h 98"/>
                  <a:gd name="T46" fmla="*/ 31 w 43"/>
                  <a:gd name="T47" fmla="*/ 20 h 98"/>
                  <a:gd name="T48" fmla="*/ 31 w 43"/>
                  <a:gd name="T49" fmla="*/ 14 h 98"/>
                  <a:gd name="T50" fmla="*/ 33 w 43"/>
                  <a:gd name="T51" fmla="*/ 12 h 98"/>
                  <a:gd name="T52" fmla="*/ 34 w 43"/>
                  <a:gd name="T53" fmla="*/ 8 h 98"/>
                  <a:gd name="T54" fmla="*/ 29 w 43"/>
                  <a:gd name="T55" fmla="*/ 1 h 98"/>
                  <a:gd name="T56" fmla="*/ 22 w 43"/>
                  <a:gd name="T57" fmla="*/ 4 h 98"/>
                  <a:gd name="T58" fmla="*/ 20 w 43"/>
                  <a:gd name="T59" fmla="*/ 10 h 98"/>
                  <a:gd name="T60" fmla="*/ 16 w 43"/>
                  <a:gd name="T61" fmla="*/ 16 h 98"/>
                  <a:gd name="T62" fmla="*/ 13 w 43"/>
                  <a:gd name="T63" fmla="*/ 15 h 98"/>
                  <a:gd name="T64" fmla="*/ 10 w 43"/>
                  <a:gd name="T65" fmla="*/ 16 h 98"/>
                  <a:gd name="T66" fmla="*/ 3 w 43"/>
                  <a:gd name="T67" fmla="*/ 10 h 98"/>
                  <a:gd name="T68" fmla="*/ 0 w 43"/>
                  <a:gd name="T69"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98">
                    <a:moveTo>
                      <a:pt x="0" y="12"/>
                    </a:moveTo>
                    <a:cubicBezTo>
                      <a:pt x="3" y="15"/>
                      <a:pt x="6" y="17"/>
                      <a:pt x="9" y="20"/>
                    </a:cubicBezTo>
                    <a:cubicBezTo>
                      <a:pt x="12" y="23"/>
                      <a:pt x="11" y="26"/>
                      <a:pt x="11" y="30"/>
                    </a:cubicBezTo>
                    <a:cubicBezTo>
                      <a:pt x="11" y="32"/>
                      <a:pt x="11" y="33"/>
                      <a:pt x="12" y="35"/>
                    </a:cubicBezTo>
                    <a:cubicBezTo>
                      <a:pt x="13" y="37"/>
                      <a:pt x="12" y="38"/>
                      <a:pt x="12" y="40"/>
                    </a:cubicBezTo>
                    <a:cubicBezTo>
                      <a:pt x="12" y="45"/>
                      <a:pt x="17" y="46"/>
                      <a:pt x="18" y="49"/>
                    </a:cubicBezTo>
                    <a:cubicBezTo>
                      <a:pt x="18" y="50"/>
                      <a:pt x="20" y="53"/>
                      <a:pt x="18" y="54"/>
                    </a:cubicBezTo>
                    <a:cubicBezTo>
                      <a:pt x="15" y="55"/>
                      <a:pt x="17" y="55"/>
                      <a:pt x="15" y="57"/>
                    </a:cubicBezTo>
                    <a:cubicBezTo>
                      <a:pt x="13" y="60"/>
                      <a:pt x="11" y="64"/>
                      <a:pt x="8" y="66"/>
                    </a:cubicBezTo>
                    <a:cubicBezTo>
                      <a:pt x="5" y="69"/>
                      <a:pt x="3" y="69"/>
                      <a:pt x="1" y="73"/>
                    </a:cubicBezTo>
                    <a:cubicBezTo>
                      <a:pt x="0" y="75"/>
                      <a:pt x="3" y="81"/>
                      <a:pt x="4" y="83"/>
                    </a:cubicBezTo>
                    <a:cubicBezTo>
                      <a:pt x="0" y="86"/>
                      <a:pt x="4" y="96"/>
                      <a:pt x="8" y="93"/>
                    </a:cubicBezTo>
                    <a:cubicBezTo>
                      <a:pt x="8" y="94"/>
                      <a:pt x="9" y="95"/>
                      <a:pt x="9" y="96"/>
                    </a:cubicBezTo>
                    <a:cubicBezTo>
                      <a:pt x="10" y="95"/>
                      <a:pt x="10" y="95"/>
                      <a:pt x="10" y="95"/>
                    </a:cubicBezTo>
                    <a:cubicBezTo>
                      <a:pt x="12" y="98"/>
                      <a:pt x="18" y="92"/>
                      <a:pt x="21" y="92"/>
                    </a:cubicBezTo>
                    <a:cubicBezTo>
                      <a:pt x="27" y="91"/>
                      <a:pt x="29" y="89"/>
                      <a:pt x="34" y="85"/>
                    </a:cubicBezTo>
                    <a:cubicBezTo>
                      <a:pt x="37" y="81"/>
                      <a:pt x="39" y="77"/>
                      <a:pt x="42" y="74"/>
                    </a:cubicBezTo>
                    <a:cubicBezTo>
                      <a:pt x="43" y="72"/>
                      <a:pt x="41" y="69"/>
                      <a:pt x="40" y="68"/>
                    </a:cubicBezTo>
                    <a:cubicBezTo>
                      <a:pt x="38" y="65"/>
                      <a:pt x="38" y="65"/>
                      <a:pt x="38" y="61"/>
                    </a:cubicBezTo>
                    <a:cubicBezTo>
                      <a:pt x="39" y="58"/>
                      <a:pt x="36" y="55"/>
                      <a:pt x="36" y="51"/>
                    </a:cubicBezTo>
                    <a:cubicBezTo>
                      <a:pt x="36" y="49"/>
                      <a:pt x="38" y="47"/>
                      <a:pt x="37" y="45"/>
                    </a:cubicBezTo>
                    <a:cubicBezTo>
                      <a:pt x="36" y="42"/>
                      <a:pt x="35" y="39"/>
                      <a:pt x="34" y="36"/>
                    </a:cubicBezTo>
                    <a:cubicBezTo>
                      <a:pt x="33" y="32"/>
                      <a:pt x="38" y="30"/>
                      <a:pt x="35" y="25"/>
                    </a:cubicBezTo>
                    <a:cubicBezTo>
                      <a:pt x="34" y="23"/>
                      <a:pt x="33" y="22"/>
                      <a:pt x="31" y="20"/>
                    </a:cubicBezTo>
                    <a:cubicBezTo>
                      <a:pt x="30" y="19"/>
                      <a:pt x="32" y="16"/>
                      <a:pt x="31" y="14"/>
                    </a:cubicBezTo>
                    <a:cubicBezTo>
                      <a:pt x="32" y="14"/>
                      <a:pt x="33" y="13"/>
                      <a:pt x="33" y="12"/>
                    </a:cubicBezTo>
                    <a:cubicBezTo>
                      <a:pt x="32" y="10"/>
                      <a:pt x="34" y="10"/>
                      <a:pt x="34" y="8"/>
                    </a:cubicBezTo>
                    <a:cubicBezTo>
                      <a:pt x="34" y="5"/>
                      <a:pt x="32" y="3"/>
                      <a:pt x="29" y="1"/>
                    </a:cubicBezTo>
                    <a:cubicBezTo>
                      <a:pt x="28" y="0"/>
                      <a:pt x="23" y="3"/>
                      <a:pt x="22" y="4"/>
                    </a:cubicBezTo>
                    <a:cubicBezTo>
                      <a:pt x="20" y="4"/>
                      <a:pt x="20" y="8"/>
                      <a:pt x="20" y="10"/>
                    </a:cubicBezTo>
                    <a:cubicBezTo>
                      <a:pt x="20" y="14"/>
                      <a:pt x="18" y="14"/>
                      <a:pt x="16" y="16"/>
                    </a:cubicBezTo>
                    <a:cubicBezTo>
                      <a:pt x="15" y="17"/>
                      <a:pt x="14" y="15"/>
                      <a:pt x="13" y="15"/>
                    </a:cubicBezTo>
                    <a:cubicBezTo>
                      <a:pt x="12" y="14"/>
                      <a:pt x="12" y="16"/>
                      <a:pt x="10" y="16"/>
                    </a:cubicBezTo>
                    <a:cubicBezTo>
                      <a:pt x="6" y="15"/>
                      <a:pt x="5" y="13"/>
                      <a:pt x="3" y="10"/>
                    </a:cubicBezTo>
                    <a:cubicBezTo>
                      <a:pt x="1" y="8"/>
                      <a:pt x="2" y="11"/>
                      <a:pt x="0"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50" name="Freeform 460"/>
              <p:cNvSpPr>
                <a:spLocks noEditPoints="1"/>
              </p:cNvSpPr>
              <p:nvPr/>
            </p:nvSpPr>
            <p:spPr bwMode="auto">
              <a:xfrm>
                <a:off x="4740276" y="1693690"/>
                <a:ext cx="127000" cy="266700"/>
              </a:xfrm>
              <a:custGeom>
                <a:avLst/>
                <a:gdLst>
                  <a:gd name="T0" fmla="*/ 10 w 46"/>
                  <a:gd name="T1" fmla="*/ 94 h 97"/>
                  <a:gd name="T2" fmla="*/ 4 w 46"/>
                  <a:gd name="T3" fmla="*/ 83 h 97"/>
                  <a:gd name="T4" fmla="*/ 7 w 46"/>
                  <a:gd name="T5" fmla="*/ 68 h 97"/>
                  <a:gd name="T6" fmla="*/ 16 w 46"/>
                  <a:gd name="T7" fmla="*/ 57 h 97"/>
                  <a:gd name="T8" fmla="*/ 19 w 46"/>
                  <a:gd name="T9" fmla="*/ 50 h 97"/>
                  <a:gd name="T10" fmla="*/ 13 w 46"/>
                  <a:gd name="T11" fmla="*/ 40 h 97"/>
                  <a:gd name="T12" fmla="*/ 12 w 46"/>
                  <a:gd name="T13" fmla="*/ 30 h 97"/>
                  <a:gd name="T14" fmla="*/ 1 w 46"/>
                  <a:gd name="T15" fmla="*/ 13 h 97"/>
                  <a:gd name="T16" fmla="*/ 3 w 46"/>
                  <a:gd name="T17" fmla="*/ 10 h 97"/>
                  <a:gd name="T18" fmla="*/ 7 w 46"/>
                  <a:gd name="T19" fmla="*/ 11 h 97"/>
                  <a:gd name="T20" fmla="*/ 15 w 46"/>
                  <a:gd name="T21" fmla="*/ 13 h 97"/>
                  <a:gd name="T22" fmla="*/ 17 w 46"/>
                  <a:gd name="T23" fmla="*/ 15 h 97"/>
                  <a:gd name="T24" fmla="*/ 21 w 46"/>
                  <a:gd name="T25" fmla="*/ 9 h 97"/>
                  <a:gd name="T26" fmla="*/ 32 w 46"/>
                  <a:gd name="T27" fmla="*/ 1 h 97"/>
                  <a:gd name="T28" fmla="*/ 36 w 46"/>
                  <a:gd name="T29" fmla="*/ 10 h 97"/>
                  <a:gd name="T30" fmla="*/ 34 w 46"/>
                  <a:gd name="T31" fmla="*/ 15 h 97"/>
                  <a:gd name="T32" fmla="*/ 38 w 46"/>
                  <a:gd name="T33" fmla="*/ 25 h 97"/>
                  <a:gd name="T34" fmla="*/ 39 w 46"/>
                  <a:gd name="T35" fmla="*/ 41 h 97"/>
                  <a:gd name="T36" fmla="*/ 39 w 46"/>
                  <a:gd name="T37" fmla="*/ 51 h 97"/>
                  <a:gd name="T38" fmla="*/ 43 w 46"/>
                  <a:gd name="T39" fmla="*/ 67 h 97"/>
                  <a:gd name="T40" fmla="*/ 43 w 46"/>
                  <a:gd name="T41" fmla="*/ 76 h 97"/>
                  <a:gd name="T42" fmla="*/ 20 w 46"/>
                  <a:gd name="T43" fmla="*/ 94 h 97"/>
                  <a:gd name="T44" fmla="*/ 12 w 46"/>
                  <a:gd name="T45" fmla="*/ 96 h 97"/>
                  <a:gd name="T46" fmla="*/ 13 w 46"/>
                  <a:gd name="T47" fmla="*/ 94 h 97"/>
                  <a:gd name="T48" fmla="*/ 35 w 46"/>
                  <a:gd name="T49" fmla="*/ 84 h 97"/>
                  <a:gd name="T50" fmla="*/ 42 w 46"/>
                  <a:gd name="T51" fmla="*/ 69 h 97"/>
                  <a:gd name="T52" fmla="*/ 38 w 46"/>
                  <a:gd name="T53" fmla="*/ 56 h 97"/>
                  <a:gd name="T54" fmla="*/ 38 w 46"/>
                  <a:gd name="T55" fmla="*/ 46 h 97"/>
                  <a:gd name="T56" fmla="*/ 36 w 46"/>
                  <a:gd name="T57" fmla="*/ 31 h 97"/>
                  <a:gd name="T58" fmla="*/ 32 w 46"/>
                  <a:gd name="T59" fmla="*/ 17 h 97"/>
                  <a:gd name="T60" fmla="*/ 32 w 46"/>
                  <a:gd name="T61" fmla="*/ 13 h 97"/>
                  <a:gd name="T62" fmla="*/ 35 w 46"/>
                  <a:gd name="T63" fmla="*/ 8 h 97"/>
                  <a:gd name="T64" fmla="*/ 26 w 46"/>
                  <a:gd name="T65" fmla="*/ 4 h 97"/>
                  <a:gd name="T66" fmla="*/ 23 w 46"/>
                  <a:gd name="T67" fmla="*/ 10 h 97"/>
                  <a:gd name="T68" fmla="*/ 18 w 46"/>
                  <a:gd name="T69" fmla="*/ 17 h 97"/>
                  <a:gd name="T70" fmla="*/ 15 w 46"/>
                  <a:gd name="T71" fmla="*/ 16 h 97"/>
                  <a:gd name="T72" fmla="*/ 5 w 46"/>
                  <a:gd name="T73" fmla="*/ 12 h 97"/>
                  <a:gd name="T74" fmla="*/ 11 w 46"/>
                  <a:gd name="T75" fmla="*/ 19 h 97"/>
                  <a:gd name="T76" fmla="*/ 15 w 46"/>
                  <a:gd name="T77" fmla="*/ 35 h 97"/>
                  <a:gd name="T78" fmla="*/ 18 w 46"/>
                  <a:gd name="T79" fmla="*/ 45 h 97"/>
                  <a:gd name="T80" fmla="*/ 21 w 46"/>
                  <a:gd name="T81" fmla="*/ 54 h 97"/>
                  <a:gd name="T82" fmla="*/ 16 w 46"/>
                  <a:gd name="T83" fmla="*/ 60 h 97"/>
                  <a:gd name="T84" fmla="*/ 4 w 46"/>
                  <a:gd name="T85" fmla="*/ 74 h 97"/>
                  <a:gd name="T86" fmla="*/ 6 w 46"/>
                  <a:gd name="T87" fmla="*/ 84 h 97"/>
                  <a:gd name="T88" fmla="*/ 10 w 46"/>
                  <a:gd name="T89" fmla="*/ 92 h 97"/>
                  <a:gd name="T90" fmla="*/ 12 w 46"/>
                  <a:gd name="T91"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97">
                    <a:moveTo>
                      <a:pt x="10" y="97"/>
                    </a:moveTo>
                    <a:cubicBezTo>
                      <a:pt x="10" y="96"/>
                      <a:pt x="10" y="96"/>
                      <a:pt x="10" y="96"/>
                    </a:cubicBezTo>
                    <a:cubicBezTo>
                      <a:pt x="10" y="95"/>
                      <a:pt x="10" y="95"/>
                      <a:pt x="10" y="94"/>
                    </a:cubicBezTo>
                    <a:cubicBezTo>
                      <a:pt x="10" y="94"/>
                      <a:pt x="10" y="94"/>
                      <a:pt x="10" y="94"/>
                    </a:cubicBezTo>
                    <a:cubicBezTo>
                      <a:pt x="7" y="95"/>
                      <a:pt x="5" y="93"/>
                      <a:pt x="4" y="89"/>
                    </a:cubicBezTo>
                    <a:cubicBezTo>
                      <a:pt x="3" y="87"/>
                      <a:pt x="3" y="85"/>
                      <a:pt x="4" y="83"/>
                    </a:cubicBezTo>
                    <a:cubicBezTo>
                      <a:pt x="4" y="83"/>
                      <a:pt x="4" y="83"/>
                      <a:pt x="4" y="83"/>
                    </a:cubicBezTo>
                    <a:cubicBezTo>
                      <a:pt x="3" y="79"/>
                      <a:pt x="1" y="75"/>
                      <a:pt x="2" y="73"/>
                    </a:cubicBezTo>
                    <a:cubicBezTo>
                      <a:pt x="4" y="70"/>
                      <a:pt x="5" y="69"/>
                      <a:pt x="7" y="68"/>
                    </a:cubicBezTo>
                    <a:cubicBezTo>
                      <a:pt x="7" y="67"/>
                      <a:pt x="8" y="67"/>
                      <a:pt x="9" y="66"/>
                    </a:cubicBezTo>
                    <a:cubicBezTo>
                      <a:pt x="11" y="64"/>
                      <a:pt x="13" y="62"/>
                      <a:pt x="14" y="59"/>
                    </a:cubicBezTo>
                    <a:cubicBezTo>
                      <a:pt x="15" y="58"/>
                      <a:pt x="16" y="58"/>
                      <a:pt x="16" y="57"/>
                    </a:cubicBezTo>
                    <a:cubicBezTo>
                      <a:pt x="17" y="56"/>
                      <a:pt x="17" y="56"/>
                      <a:pt x="17" y="55"/>
                    </a:cubicBezTo>
                    <a:cubicBezTo>
                      <a:pt x="17" y="54"/>
                      <a:pt x="18" y="54"/>
                      <a:pt x="20" y="53"/>
                    </a:cubicBezTo>
                    <a:cubicBezTo>
                      <a:pt x="20" y="52"/>
                      <a:pt x="20" y="51"/>
                      <a:pt x="19" y="50"/>
                    </a:cubicBezTo>
                    <a:cubicBezTo>
                      <a:pt x="19" y="50"/>
                      <a:pt x="19" y="50"/>
                      <a:pt x="19" y="49"/>
                    </a:cubicBezTo>
                    <a:cubicBezTo>
                      <a:pt x="19" y="48"/>
                      <a:pt x="18" y="47"/>
                      <a:pt x="17" y="46"/>
                    </a:cubicBezTo>
                    <a:cubicBezTo>
                      <a:pt x="15" y="45"/>
                      <a:pt x="13" y="43"/>
                      <a:pt x="13" y="40"/>
                    </a:cubicBezTo>
                    <a:cubicBezTo>
                      <a:pt x="13" y="39"/>
                      <a:pt x="13" y="39"/>
                      <a:pt x="13" y="38"/>
                    </a:cubicBezTo>
                    <a:cubicBezTo>
                      <a:pt x="13" y="37"/>
                      <a:pt x="14" y="36"/>
                      <a:pt x="13" y="35"/>
                    </a:cubicBezTo>
                    <a:cubicBezTo>
                      <a:pt x="12" y="33"/>
                      <a:pt x="12" y="32"/>
                      <a:pt x="12" y="30"/>
                    </a:cubicBezTo>
                    <a:cubicBezTo>
                      <a:pt x="12" y="30"/>
                      <a:pt x="12" y="29"/>
                      <a:pt x="12" y="29"/>
                    </a:cubicBezTo>
                    <a:cubicBezTo>
                      <a:pt x="12" y="25"/>
                      <a:pt x="12" y="23"/>
                      <a:pt x="10" y="20"/>
                    </a:cubicBezTo>
                    <a:cubicBezTo>
                      <a:pt x="7" y="18"/>
                      <a:pt x="4" y="15"/>
                      <a:pt x="1" y="13"/>
                    </a:cubicBezTo>
                    <a:cubicBezTo>
                      <a:pt x="0" y="11"/>
                      <a:pt x="0" y="11"/>
                      <a:pt x="0" y="11"/>
                    </a:cubicBezTo>
                    <a:cubicBezTo>
                      <a:pt x="1" y="11"/>
                      <a:pt x="1" y="11"/>
                      <a:pt x="1" y="11"/>
                    </a:cubicBezTo>
                    <a:cubicBezTo>
                      <a:pt x="2" y="11"/>
                      <a:pt x="2" y="10"/>
                      <a:pt x="3" y="10"/>
                    </a:cubicBezTo>
                    <a:cubicBezTo>
                      <a:pt x="3" y="9"/>
                      <a:pt x="3" y="8"/>
                      <a:pt x="4" y="8"/>
                    </a:cubicBezTo>
                    <a:cubicBezTo>
                      <a:pt x="5" y="8"/>
                      <a:pt x="5" y="9"/>
                      <a:pt x="6" y="10"/>
                    </a:cubicBezTo>
                    <a:cubicBezTo>
                      <a:pt x="6" y="10"/>
                      <a:pt x="7" y="11"/>
                      <a:pt x="7" y="11"/>
                    </a:cubicBezTo>
                    <a:cubicBezTo>
                      <a:pt x="9" y="13"/>
                      <a:pt x="9" y="15"/>
                      <a:pt x="12" y="15"/>
                    </a:cubicBezTo>
                    <a:cubicBezTo>
                      <a:pt x="13" y="15"/>
                      <a:pt x="13" y="15"/>
                      <a:pt x="13" y="15"/>
                    </a:cubicBezTo>
                    <a:cubicBezTo>
                      <a:pt x="14" y="14"/>
                      <a:pt x="14" y="13"/>
                      <a:pt x="15" y="13"/>
                    </a:cubicBezTo>
                    <a:cubicBezTo>
                      <a:pt x="15" y="13"/>
                      <a:pt x="16" y="14"/>
                      <a:pt x="16" y="14"/>
                    </a:cubicBezTo>
                    <a:cubicBezTo>
                      <a:pt x="16" y="14"/>
                      <a:pt x="16" y="14"/>
                      <a:pt x="17" y="14"/>
                    </a:cubicBezTo>
                    <a:cubicBezTo>
                      <a:pt x="17" y="15"/>
                      <a:pt x="17" y="15"/>
                      <a:pt x="17" y="15"/>
                    </a:cubicBezTo>
                    <a:cubicBezTo>
                      <a:pt x="18" y="15"/>
                      <a:pt x="18" y="15"/>
                      <a:pt x="18" y="15"/>
                    </a:cubicBezTo>
                    <a:cubicBezTo>
                      <a:pt x="20" y="13"/>
                      <a:pt x="21" y="13"/>
                      <a:pt x="21" y="10"/>
                    </a:cubicBezTo>
                    <a:cubicBezTo>
                      <a:pt x="21" y="10"/>
                      <a:pt x="21" y="10"/>
                      <a:pt x="21" y="9"/>
                    </a:cubicBezTo>
                    <a:cubicBezTo>
                      <a:pt x="21" y="7"/>
                      <a:pt x="21" y="4"/>
                      <a:pt x="24" y="3"/>
                    </a:cubicBezTo>
                    <a:cubicBezTo>
                      <a:pt x="24" y="3"/>
                      <a:pt x="24" y="2"/>
                      <a:pt x="25" y="2"/>
                    </a:cubicBezTo>
                    <a:cubicBezTo>
                      <a:pt x="28" y="1"/>
                      <a:pt x="31" y="0"/>
                      <a:pt x="32" y="1"/>
                    </a:cubicBezTo>
                    <a:cubicBezTo>
                      <a:pt x="32" y="1"/>
                      <a:pt x="33" y="1"/>
                      <a:pt x="33" y="1"/>
                    </a:cubicBezTo>
                    <a:cubicBezTo>
                      <a:pt x="35" y="3"/>
                      <a:pt x="37" y="5"/>
                      <a:pt x="37" y="8"/>
                    </a:cubicBezTo>
                    <a:cubicBezTo>
                      <a:pt x="37" y="9"/>
                      <a:pt x="36" y="10"/>
                      <a:pt x="36" y="10"/>
                    </a:cubicBezTo>
                    <a:cubicBezTo>
                      <a:pt x="36" y="11"/>
                      <a:pt x="35" y="11"/>
                      <a:pt x="35" y="11"/>
                    </a:cubicBezTo>
                    <a:cubicBezTo>
                      <a:pt x="35" y="11"/>
                      <a:pt x="35" y="11"/>
                      <a:pt x="35" y="11"/>
                    </a:cubicBezTo>
                    <a:cubicBezTo>
                      <a:pt x="36" y="12"/>
                      <a:pt x="36" y="14"/>
                      <a:pt x="34" y="15"/>
                    </a:cubicBezTo>
                    <a:cubicBezTo>
                      <a:pt x="34" y="16"/>
                      <a:pt x="34" y="17"/>
                      <a:pt x="34" y="17"/>
                    </a:cubicBezTo>
                    <a:cubicBezTo>
                      <a:pt x="34" y="18"/>
                      <a:pt x="34" y="19"/>
                      <a:pt x="34" y="19"/>
                    </a:cubicBezTo>
                    <a:cubicBezTo>
                      <a:pt x="36" y="21"/>
                      <a:pt x="37" y="22"/>
                      <a:pt x="38" y="25"/>
                    </a:cubicBezTo>
                    <a:cubicBezTo>
                      <a:pt x="40" y="28"/>
                      <a:pt x="39" y="30"/>
                      <a:pt x="38" y="31"/>
                    </a:cubicBezTo>
                    <a:cubicBezTo>
                      <a:pt x="37" y="33"/>
                      <a:pt x="36" y="34"/>
                      <a:pt x="37" y="36"/>
                    </a:cubicBezTo>
                    <a:cubicBezTo>
                      <a:pt x="38" y="37"/>
                      <a:pt x="38" y="39"/>
                      <a:pt x="39" y="41"/>
                    </a:cubicBezTo>
                    <a:cubicBezTo>
                      <a:pt x="40" y="45"/>
                      <a:pt x="40" y="45"/>
                      <a:pt x="40" y="45"/>
                    </a:cubicBezTo>
                    <a:cubicBezTo>
                      <a:pt x="40" y="46"/>
                      <a:pt x="40" y="48"/>
                      <a:pt x="39" y="49"/>
                    </a:cubicBezTo>
                    <a:cubicBezTo>
                      <a:pt x="39" y="49"/>
                      <a:pt x="39" y="50"/>
                      <a:pt x="39" y="51"/>
                    </a:cubicBezTo>
                    <a:cubicBezTo>
                      <a:pt x="39" y="52"/>
                      <a:pt x="39" y="54"/>
                      <a:pt x="40" y="55"/>
                    </a:cubicBezTo>
                    <a:cubicBezTo>
                      <a:pt x="41" y="57"/>
                      <a:pt x="42" y="59"/>
                      <a:pt x="41" y="62"/>
                    </a:cubicBezTo>
                    <a:cubicBezTo>
                      <a:pt x="41" y="65"/>
                      <a:pt x="41" y="65"/>
                      <a:pt x="43" y="67"/>
                    </a:cubicBezTo>
                    <a:cubicBezTo>
                      <a:pt x="43" y="68"/>
                      <a:pt x="43" y="68"/>
                      <a:pt x="43" y="68"/>
                    </a:cubicBezTo>
                    <a:cubicBezTo>
                      <a:pt x="44" y="69"/>
                      <a:pt x="46" y="72"/>
                      <a:pt x="45" y="74"/>
                    </a:cubicBezTo>
                    <a:cubicBezTo>
                      <a:pt x="44" y="75"/>
                      <a:pt x="44" y="76"/>
                      <a:pt x="43" y="76"/>
                    </a:cubicBezTo>
                    <a:cubicBezTo>
                      <a:pt x="41" y="79"/>
                      <a:pt x="39" y="83"/>
                      <a:pt x="36" y="85"/>
                    </a:cubicBezTo>
                    <a:cubicBezTo>
                      <a:pt x="31" y="90"/>
                      <a:pt x="30" y="92"/>
                      <a:pt x="23" y="93"/>
                    </a:cubicBezTo>
                    <a:cubicBezTo>
                      <a:pt x="22" y="93"/>
                      <a:pt x="21" y="94"/>
                      <a:pt x="20" y="94"/>
                    </a:cubicBezTo>
                    <a:cubicBezTo>
                      <a:pt x="18" y="95"/>
                      <a:pt x="16" y="97"/>
                      <a:pt x="14" y="97"/>
                    </a:cubicBezTo>
                    <a:cubicBezTo>
                      <a:pt x="13" y="97"/>
                      <a:pt x="13" y="97"/>
                      <a:pt x="12" y="96"/>
                    </a:cubicBezTo>
                    <a:cubicBezTo>
                      <a:pt x="12" y="96"/>
                      <a:pt x="12" y="96"/>
                      <a:pt x="12" y="96"/>
                    </a:cubicBezTo>
                    <a:lnTo>
                      <a:pt x="10" y="97"/>
                    </a:lnTo>
                    <a:close/>
                    <a:moveTo>
                      <a:pt x="13" y="93"/>
                    </a:moveTo>
                    <a:cubicBezTo>
                      <a:pt x="13" y="94"/>
                      <a:pt x="13" y="94"/>
                      <a:pt x="13" y="94"/>
                    </a:cubicBezTo>
                    <a:cubicBezTo>
                      <a:pt x="14" y="96"/>
                      <a:pt x="17" y="94"/>
                      <a:pt x="19" y="93"/>
                    </a:cubicBezTo>
                    <a:cubicBezTo>
                      <a:pt x="20" y="92"/>
                      <a:pt x="21" y="91"/>
                      <a:pt x="22" y="91"/>
                    </a:cubicBezTo>
                    <a:cubicBezTo>
                      <a:pt x="29" y="90"/>
                      <a:pt x="30" y="88"/>
                      <a:pt x="35" y="84"/>
                    </a:cubicBezTo>
                    <a:cubicBezTo>
                      <a:pt x="38" y="81"/>
                      <a:pt x="40" y="78"/>
                      <a:pt x="42" y="75"/>
                    </a:cubicBezTo>
                    <a:cubicBezTo>
                      <a:pt x="42" y="75"/>
                      <a:pt x="43" y="74"/>
                      <a:pt x="43" y="73"/>
                    </a:cubicBezTo>
                    <a:cubicBezTo>
                      <a:pt x="44" y="72"/>
                      <a:pt x="43" y="71"/>
                      <a:pt x="42" y="69"/>
                    </a:cubicBezTo>
                    <a:cubicBezTo>
                      <a:pt x="41" y="69"/>
                      <a:pt x="41" y="69"/>
                      <a:pt x="41" y="69"/>
                    </a:cubicBezTo>
                    <a:cubicBezTo>
                      <a:pt x="39" y="66"/>
                      <a:pt x="39" y="65"/>
                      <a:pt x="40" y="61"/>
                    </a:cubicBezTo>
                    <a:cubicBezTo>
                      <a:pt x="40" y="60"/>
                      <a:pt x="39" y="58"/>
                      <a:pt x="38" y="56"/>
                    </a:cubicBezTo>
                    <a:cubicBezTo>
                      <a:pt x="38" y="55"/>
                      <a:pt x="37" y="53"/>
                      <a:pt x="37" y="51"/>
                    </a:cubicBezTo>
                    <a:cubicBezTo>
                      <a:pt x="37" y="50"/>
                      <a:pt x="37" y="49"/>
                      <a:pt x="37" y="48"/>
                    </a:cubicBezTo>
                    <a:cubicBezTo>
                      <a:pt x="38" y="47"/>
                      <a:pt x="38" y="46"/>
                      <a:pt x="38" y="46"/>
                    </a:cubicBezTo>
                    <a:cubicBezTo>
                      <a:pt x="37" y="41"/>
                      <a:pt x="37" y="41"/>
                      <a:pt x="37" y="41"/>
                    </a:cubicBezTo>
                    <a:cubicBezTo>
                      <a:pt x="36" y="40"/>
                      <a:pt x="36" y="38"/>
                      <a:pt x="35" y="36"/>
                    </a:cubicBezTo>
                    <a:cubicBezTo>
                      <a:pt x="34" y="34"/>
                      <a:pt x="35" y="32"/>
                      <a:pt x="36" y="31"/>
                    </a:cubicBezTo>
                    <a:cubicBezTo>
                      <a:pt x="37" y="29"/>
                      <a:pt x="37" y="28"/>
                      <a:pt x="37" y="26"/>
                    </a:cubicBezTo>
                    <a:cubicBezTo>
                      <a:pt x="35" y="23"/>
                      <a:pt x="34" y="22"/>
                      <a:pt x="33" y="21"/>
                    </a:cubicBezTo>
                    <a:cubicBezTo>
                      <a:pt x="32" y="20"/>
                      <a:pt x="32" y="18"/>
                      <a:pt x="32" y="17"/>
                    </a:cubicBezTo>
                    <a:cubicBezTo>
                      <a:pt x="32" y="16"/>
                      <a:pt x="32" y="15"/>
                      <a:pt x="32" y="15"/>
                    </a:cubicBezTo>
                    <a:cubicBezTo>
                      <a:pt x="31" y="14"/>
                      <a:pt x="31" y="14"/>
                      <a:pt x="31" y="14"/>
                    </a:cubicBezTo>
                    <a:cubicBezTo>
                      <a:pt x="32" y="13"/>
                      <a:pt x="32" y="13"/>
                      <a:pt x="32" y="13"/>
                    </a:cubicBezTo>
                    <a:cubicBezTo>
                      <a:pt x="33" y="13"/>
                      <a:pt x="34" y="12"/>
                      <a:pt x="34" y="12"/>
                    </a:cubicBezTo>
                    <a:cubicBezTo>
                      <a:pt x="33" y="10"/>
                      <a:pt x="34" y="9"/>
                      <a:pt x="34" y="9"/>
                    </a:cubicBezTo>
                    <a:cubicBezTo>
                      <a:pt x="35" y="9"/>
                      <a:pt x="35" y="8"/>
                      <a:pt x="35" y="8"/>
                    </a:cubicBezTo>
                    <a:cubicBezTo>
                      <a:pt x="35" y="6"/>
                      <a:pt x="34" y="5"/>
                      <a:pt x="32" y="3"/>
                    </a:cubicBezTo>
                    <a:cubicBezTo>
                      <a:pt x="31" y="3"/>
                      <a:pt x="31" y="2"/>
                      <a:pt x="31" y="2"/>
                    </a:cubicBezTo>
                    <a:cubicBezTo>
                      <a:pt x="30" y="2"/>
                      <a:pt x="27" y="3"/>
                      <a:pt x="26" y="4"/>
                    </a:cubicBezTo>
                    <a:cubicBezTo>
                      <a:pt x="25" y="4"/>
                      <a:pt x="25" y="4"/>
                      <a:pt x="24" y="5"/>
                    </a:cubicBezTo>
                    <a:cubicBezTo>
                      <a:pt x="23" y="5"/>
                      <a:pt x="23" y="7"/>
                      <a:pt x="23" y="9"/>
                    </a:cubicBezTo>
                    <a:cubicBezTo>
                      <a:pt x="23" y="10"/>
                      <a:pt x="23" y="10"/>
                      <a:pt x="23" y="10"/>
                    </a:cubicBezTo>
                    <a:cubicBezTo>
                      <a:pt x="23" y="14"/>
                      <a:pt x="21" y="15"/>
                      <a:pt x="20" y="16"/>
                    </a:cubicBezTo>
                    <a:cubicBezTo>
                      <a:pt x="19" y="16"/>
                      <a:pt x="19" y="17"/>
                      <a:pt x="19" y="17"/>
                    </a:cubicBezTo>
                    <a:cubicBezTo>
                      <a:pt x="18" y="17"/>
                      <a:pt x="18" y="17"/>
                      <a:pt x="18" y="17"/>
                    </a:cubicBezTo>
                    <a:cubicBezTo>
                      <a:pt x="17" y="17"/>
                      <a:pt x="16" y="16"/>
                      <a:pt x="15" y="16"/>
                    </a:cubicBezTo>
                    <a:cubicBezTo>
                      <a:pt x="15" y="16"/>
                      <a:pt x="15" y="16"/>
                      <a:pt x="15" y="16"/>
                    </a:cubicBezTo>
                    <a:cubicBezTo>
                      <a:pt x="15" y="16"/>
                      <a:pt x="15" y="16"/>
                      <a:pt x="15" y="16"/>
                    </a:cubicBezTo>
                    <a:cubicBezTo>
                      <a:pt x="14" y="16"/>
                      <a:pt x="13" y="17"/>
                      <a:pt x="12" y="17"/>
                    </a:cubicBezTo>
                    <a:cubicBezTo>
                      <a:pt x="12" y="17"/>
                      <a:pt x="12" y="17"/>
                      <a:pt x="12" y="17"/>
                    </a:cubicBezTo>
                    <a:cubicBezTo>
                      <a:pt x="8" y="16"/>
                      <a:pt x="7" y="15"/>
                      <a:pt x="5" y="12"/>
                    </a:cubicBezTo>
                    <a:cubicBezTo>
                      <a:pt x="5" y="12"/>
                      <a:pt x="5" y="11"/>
                      <a:pt x="4" y="11"/>
                    </a:cubicBezTo>
                    <a:cubicBezTo>
                      <a:pt x="4" y="11"/>
                      <a:pt x="4" y="12"/>
                      <a:pt x="3" y="12"/>
                    </a:cubicBezTo>
                    <a:cubicBezTo>
                      <a:pt x="6" y="14"/>
                      <a:pt x="9" y="17"/>
                      <a:pt x="11" y="19"/>
                    </a:cubicBezTo>
                    <a:cubicBezTo>
                      <a:pt x="14" y="22"/>
                      <a:pt x="14" y="25"/>
                      <a:pt x="14" y="29"/>
                    </a:cubicBezTo>
                    <a:cubicBezTo>
                      <a:pt x="14" y="29"/>
                      <a:pt x="14" y="30"/>
                      <a:pt x="14" y="30"/>
                    </a:cubicBezTo>
                    <a:cubicBezTo>
                      <a:pt x="14" y="32"/>
                      <a:pt x="14" y="33"/>
                      <a:pt x="15" y="35"/>
                    </a:cubicBezTo>
                    <a:cubicBezTo>
                      <a:pt x="16" y="36"/>
                      <a:pt x="15" y="37"/>
                      <a:pt x="15" y="38"/>
                    </a:cubicBezTo>
                    <a:cubicBezTo>
                      <a:pt x="15" y="39"/>
                      <a:pt x="15" y="40"/>
                      <a:pt x="15" y="40"/>
                    </a:cubicBezTo>
                    <a:cubicBezTo>
                      <a:pt x="15" y="42"/>
                      <a:pt x="16" y="44"/>
                      <a:pt x="18" y="45"/>
                    </a:cubicBezTo>
                    <a:cubicBezTo>
                      <a:pt x="19" y="46"/>
                      <a:pt x="21" y="47"/>
                      <a:pt x="21" y="49"/>
                    </a:cubicBezTo>
                    <a:cubicBezTo>
                      <a:pt x="21" y="49"/>
                      <a:pt x="21" y="50"/>
                      <a:pt x="21" y="50"/>
                    </a:cubicBezTo>
                    <a:cubicBezTo>
                      <a:pt x="22" y="51"/>
                      <a:pt x="23" y="54"/>
                      <a:pt x="21" y="54"/>
                    </a:cubicBezTo>
                    <a:cubicBezTo>
                      <a:pt x="19" y="55"/>
                      <a:pt x="19" y="55"/>
                      <a:pt x="19" y="56"/>
                    </a:cubicBezTo>
                    <a:cubicBezTo>
                      <a:pt x="19" y="56"/>
                      <a:pt x="19" y="57"/>
                      <a:pt x="18" y="58"/>
                    </a:cubicBezTo>
                    <a:cubicBezTo>
                      <a:pt x="17" y="59"/>
                      <a:pt x="17" y="60"/>
                      <a:pt x="16" y="60"/>
                    </a:cubicBezTo>
                    <a:cubicBezTo>
                      <a:pt x="14" y="63"/>
                      <a:pt x="13" y="65"/>
                      <a:pt x="11" y="67"/>
                    </a:cubicBezTo>
                    <a:cubicBezTo>
                      <a:pt x="10" y="68"/>
                      <a:pt x="9" y="69"/>
                      <a:pt x="8" y="70"/>
                    </a:cubicBezTo>
                    <a:cubicBezTo>
                      <a:pt x="6" y="71"/>
                      <a:pt x="5" y="71"/>
                      <a:pt x="4" y="74"/>
                    </a:cubicBezTo>
                    <a:cubicBezTo>
                      <a:pt x="3" y="75"/>
                      <a:pt x="6" y="81"/>
                      <a:pt x="6" y="82"/>
                    </a:cubicBezTo>
                    <a:cubicBezTo>
                      <a:pt x="7" y="84"/>
                      <a:pt x="7" y="84"/>
                      <a:pt x="7" y="84"/>
                    </a:cubicBezTo>
                    <a:cubicBezTo>
                      <a:pt x="6" y="84"/>
                      <a:pt x="6" y="84"/>
                      <a:pt x="6" y="84"/>
                    </a:cubicBezTo>
                    <a:cubicBezTo>
                      <a:pt x="5" y="85"/>
                      <a:pt x="5" y="87"/>
                      <a:pt x="6" y="89"/>
                    </a:cubicBezTo>
                    <a:cubicBezTo>
                      <a:pt x="6" y="91"/>
                      <a:pt x="7" y="92"/>
                      <a:pt x="8" y="92"/>
                    </a:cubicBezTo>
                    <a:cubicBezTo>
                      <a:pt x="9" y="92"/>
                      <a:pt x="9" y="92"/>
                      <a:pt x="10" y="92"/>
                    </a:cubicBezTo>
                    <a:cubicBezTo>
                      <a:pt x="11" y="91"/>
                      <a:pt x="11" y="91"/>
                      <a:pt x="11" y="91"/>
                    </a:cubicBezTo>
                    <a:cubicBezTo>
                      <a:pt x="11" y="92"/>
                      <a:pt x="11" y="92"/>
                      <a:pt x="11" y="92"/>
                    </a:cubicBezTo>
                    <a:cubicBezTo>
                      <a:pt x="11" y="93"/>
                      <a:pt x="11" y="93"/>
                      <a:pt x="12" y="94"/>
                    </a:cubicBezTo>
                    <a:cubicBezTo>
                      <a:pt x="12" y="94"/>
                      <a:pt x="12" y="94"/>
                      <a:pt x="12" y="94"/>
                    </a:cubicBezTo>
                    <a:lnTo>
                      <a:pt x="13" y="9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51" name="Freeform 461"/>
              <p:cNvSpPr/>
              <p:nvPr/>
            </p:nvSpPr>
            <p:spPr bwMode="auto">
              <a:xfrm>
                <a:off x="4538663" y="2257252"/>
                <a:ext cx="4763"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1"/>
                      <a:pt x="2" y="1"/>
                    </a:cubicBezTo>
                    <a:cubicBezTo>
                      <a:pt x="1" y="1"/>
                      <a:pt x="1" y="1"/>
                      <a:pt x="1" y="1"/>
                    </a:cubicBezTo>
                    <a:cubicBezTo>
                      <a:pt x="1" y="1"/>
                      <a:pt x="1"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52" name="Freeform 462"/>
              <p:cNvSpPr/>
              <p:nvPr/>
            </p:nvSpPr>
            <p:spPr bwMode="auto">
              <a:xfrm>
                <a:off x="4533901" y="2252490"/>
                <a:ext cx="12700" cy="14288"/>
              </a:xfrm>
              <a:custGeom>
                <a:avLst/>
                <a:gdLst>
                  <a:gd name="T0" fmla="*/ 3 w 5"/>
                  <a:gd name="T1" fmla="*/ 5 h 5"/>
                  <a:gd name="T2" fmla="*/ 2 w 5"/>
                  <a:gd name="T3" fmla="*/ 4 h 5"/>
                  <a:gd name="T4" fmla="*/ 2 w 5"/>
                  <a:gd name="T5" fmla="*/ 3 h 5"/>
                  <a:gd name="T6" fmla="*/ 0 w 5"/>
                  <a:gd name="T7" fmla="*/ 0 h 5"/>
                  <a:gd name="T8" fmla="*/ 5 w 5"/>
                  <a:gd name="T9" fmla="*/ 2 h 5"/>
                  <a:gd name="T10" fmla="*/ 4 w 5"/>
                  <a:gd name="T11" fmla="*/ 3 h 5"/>
                  <a:gd name="T12" fmla="*/ 4 w 5"/>
                  <a:gd name="T13" fmla="*/ 4 h 5"/>
                  <a:gd name="T14" fmla="*/ 3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5"/>
                    </a:moveTo>
                    <a:cubicBezTo>
                      <a:pt x="2" y="4"/>
                      <a:pt x="2" y="4"/>
                      <a:pt x="2" y="4"/>
                    </a:cubicBezTo>
                    <a:cubicBezTo>
                      <a:pt x="2" y="4"/>
                      <a:pt x="2" y="4"/>
                      <a:pt x="2" y="3"/>
                    </a:cubicBezTo>
                    <a:cubicBezTo>
                      <a:pt x="0" y="0"/>
                      <a:pt x="0" y="0"/>
                      <a:pt x="0" y="0"/>
                    </a:cubicBezTo>
                    <a:cubicBezTo>
                      <a:pt x="5" y="2"/>
                      <a:pt x="5" y="2"/>
                      <a:pt x="5" y="2"/>
                    </a:cubicBezTo>
                    <a:cubicBezTo>
                      <a:pt x="4" y="3"/>
                      <a:pt x="4" y="3"/>
                      <a:pt x="4" y="3"/>
                    </a:cubicBezTo>
                    <a:cubicBezTo>
                      <a:pt x="4" y="4"/>
                      <a:pt x="4" y="4"/>
                      <a:pt x="4" y="4"/>
                    </a:cubicBezTo>
                    <a:lnTo>
                      <a:pt x="3"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53" name="Freeform 463"/>
              <p:cNvSpPr/>
              <p:nvPr/>
            </p:nvSpPr>
            <p:spPr bwMode="auto">
              <a:xfrm>
                <a:off x="4413251" y="2052465"/>
                <a:ext cx="46038" cy="65088"/>
              </a:xfrm>
              <a:custGeom>
                <a:avLst/>
                <a:gdLst>
                  <a:gd name="T0" fmla="*/ 12 w 17"/>
                  <a:gd name="T1" fmla="*/ 1 h 24"/>
                  <a:gd name="T2" fmla="*/ 11 w 17"/>
                  <a:gd name="T3" fmla="*/ 0 h 24"/>
                  <a:gd name="T4" fmla="*/ 7 w 17"/>
                  <a:gd name="T5" fmla="*/ 3 h 24"/>
                  <a:gd name="T6" fmla="*/ 9 w 17"/>
                  <a:gd name="T7" fmla="*/ 4 h 24"/>
                  <a:gd name="T8" fmla="*/ 3 w 17"/>
                  <a:gd name="T9" fmla="*/ 8 h 24"/>
                  <a:gd name="T10" fmla="*/ 2 w 17"/>
                  <a:gd name="T11" fmla="*/ 8 h 24"/>
                  <a:gd name="T12" fmla="*/ 4 w 17"/>
                  <a:gd name="T13" fmla="*/ 9 h 24"/>
                  <a:gd name="T14" fmla="*/ 6 w 17"/>
                  <a:gd name="T15" fmla="*/ 13 h 24"/>
                  <a:gd name="T16" fmla="*/ 3 w 17"/>
                  <a:gd name="T17" fmla="*/ 17 h 24"/>
                  <a:gd name="T18" fmla="*/ 7 w 17"/>
                  <a:gd name="T19" fmla="*/ 17 h 24"/>
                  <a:gd name="T20" fmla="*/ 1 w 17"/>
                  <a:gd name="T21" fmla="*/ 20 h 24"/>
                  <a:gd name="T22" fmla="*/ 2 w 17"/>
                  <a:gd name="T23" fmla="*/ 21 h 24"/>
                  <a:gd name="T24" fmla="*/ 1 w 17"/>
                  <a:gd name="T25" fmla="*/ 22 h 24"/>
                  <a:gd name="T26" fmla="*/ 3 w 17"/>
                  <a:gd name="T27" fmla="*/ 22 h 24"/>
                  <a:gd name="T28" fmla="*/ 2 w 17"/>
                  <a:gd name="T29" fmla="*/ 23 h 24"/>
                  <a:gd name="T30" fmla="*/ 4 w 17"/>
                  <a:gd name="T31" fmla="*/ 23 h 24"/>
                  <a:gd name="T32" fmla="*/ 3 w 17"/>
                  <a:gd name="T33" fmla="*/ 24 h 24"/>
                  <a:gd name="T34" fmla="*/ 12 w 17"/>
                  <a:gd name="T35" fmla="*/ 20 h 24"/>
                  <a:gd name="T36" fmla="*/ 17 w 17"/>
                  <a:gd name="T37" fmla="*/ 13 h 24"/>
                  <a:gd name="T38" fmla="*/ 16 w 17"/>
                  <a:gd name="T39" fmla="*/ 5 h 24"/>
                  <a:gd name="T40" fmla="*/ 11 w 17"/>
                  <a:gd name="T41" fmla="*/ 6 h 24"/>
                  <a:gd name="T42" fmla="*/ 12 w 17"/>
                  <a:gd name="T4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4">
                    <a:moveTo>
                      <a:pt x="12" y="1"/>
                    </a:moveTo>
                    <a:cubicBezTo>
                      <a:pt x="11" y="1"/>
                      <a:pt x="11" y="0"/>
                      <a:pt x="11" y="0"/>
                    </a:cubicBezTo>
                    <a:cubicBezTo>
                      <a:pt x="9" y="0"/>
                      <a:pt x="8" y="2"/>
                      <a:pt x="7" y="3"/>
                    </a:cubicBezTo>
                    <a:cubicBezTo>
                      <a:pt x="7" y="3"/>
                      <a:pt x="8" y="4"/>
                      <a:pt x="9" y="4"/>
                    </a:cubicBezTo>
                    <a:cubicBezTo>
                      <a:pt x="8" y="8"/>
                      <a:pt x="2" y="4"/>
                      <a:pt x="3" y="8"/>
                    </a:cubicBezTo>
                    <a:cubicBezTo>
                      <a:pt x="2" y="8"/>
                      <a:pt x="2" y="8"/>
                      <a:pt x="2" y="8"/>
                    </a:cubicBezTo>
                    <a:cubicBezTo>
                      <a:pt x="2" y="8"/>
                      <a:pt x="3" y="9"/>
                      <a:pt x="4" y="9"/>
                    </a:cubicBezTo>
                    <a:cubicBezTo>
                      <a:pt x="0" y="11"/>
                      <a:pt x="4" y="13"/>
                      <a:pt x="6" y="13"/>
                    </a:cubicBezTo>
                    <a:cubicBezTo>
                      <a:pt x="5" y="15"/>
                      <a:pt x="4" y="16"/>
                      <a:pt x="3" y="17"/>
                    </a:cubicBezTo>
                    <a:cubicBezTo>
                      <a:pt x="5" y="17"/>
                      <a:pt x="6" y="15"/>
                      <a:pt x="7" y="17"/>
                    </a:cubicBezTo>
                    <a:cubicBezTo>
                      <a:pt x="3" y="17"/>
                      <a:pt x="3" y="20"/>
                      <a:pt x="1" y="20"/>
                    </a:cubicBezTo>
                    <a:cubicBezTo>
                      <a:pt x="1" y="20"/>
                      <a:pt x="2" y="20"/>
                      <a:pt x="2" y="21"/>
                    </a:cubicBezTo>
                    <a:cubicBezTo>
                      <a:pt x="2" y="21"/>
                      <a:pt x="1" y="22"/>
                      <a:pt x="1" y="22"/>
                    </a:cubicBezTo>
                    <a:cubicBezTo>
                      <a:pt x="2" y="22"/>
                      <a:pt x="3" y="22"/>
                      <a:pt x="3" y="22"/>
                    </a:cubicBezTo>
                    <a:cubicBezTo>
                      <a:pt x="3" y="23"/>
                      <a:pt x="2" y="23"/>
                      <a:pt x="2" y="23"/>
                    </a:cubicBezTo>
                    <a:cubicBezTo>
                      <a:pt x="2" y="23"/>
                      <a:pt x="3" y="23"/>
                      <a:pt x="4" y="23"/>
                    </a:cubicBezTo>
                    <a:cubicBezTo>
                      <a:pt x="4" y="23"/>
                      <a:pt x="3" y="24"/>
                      <a:pt x="3" y="24"/>
                    </a:cubicBezTo>
                    <a:cubicBezTo>
                      <a:pt x="6" y="24"/>
                      <a:pt x="9" y="20"/>
                      <a:pt x="12" y="20"/>
                    </a:cubicBezTo>
                    <a:cubicBezTo>
                      <a:pt x="17" y="20"/>
                      <a:pt x="17" y="18"/>
                      <a:pt x="17" y="13"/>
                    </a:cubicBezTo>
                    <a:cubicBezTo>
                      <a:pt x="17" y="12"/>
                      <a:pt x="17" y="6"/>
                      <a:pt x="16" y="5"/>
                    </a:cubicBezTo>
                    <a:cubicBezTo>
                      <a:pt x="14" y="4"/>
                      <a:pt x="12" y="8"/>
                      <a:pt x="11" y="6"/>
                    </a:cubicBezTo>
                    <a:cubicBezTo>
                      <a:pt x="9" y="4"/>
                      <a:pt x="10" y="4"/>
                      <a:pt x="1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54" name="Freeform 464"/>
              <p:cNvSpPr>
                <a:spLocks noEditPoints="1"/>
              </p:cNvSpPr>
              <p:nvPr/>
            </p:nvSpPr>
            <p:spPr bwMode="auto">
              <a:xfrm>
                <a:off x="4398963" y="2047702"/>
                <a:ext cx="63500" cy="73025"/>
              </a:xfrm>
              <a:custGeom>
                <a:avLst/>
                <a:gdLst>
                  <a:gd name="T0" fmla="*/ 7 w 23"/>
                  <a:gd name="T1" fmla="*/ 26 h 27"/>
                  <a:gd name="T2" fmla="*/ 6 w 23"/>
                  <a:gd name="T3" fmla="*/ 25 h 27"/>
                  <a:gd name="T4" fmla="*/ 5 w 23"/>
                  <a:gd name="T5" fmla="*/ 23 h 27"/>
                  <a:gd name="T6" fmla="*/ 1 w 23"/>
                  <a:gd name="T7" fmla="*/ 21 h 27"/>
                  <a:gd name="T8" fmla="*/ 9 w 23"/>
                  <a:gd name="T9" fmla="*/ 16 h 27"/>
                  <a:gd name="T10" fmla="*/ 7 w 23"/>
                  <a:gd name="T11" fmla="*/ 11 h 27"/>
                  <a:gd name="T12" fmla="*/ 0 w 23"/>
                  <a:gd name="T13" fmla="*/ 9 h 27"/>
                  <a:gd name="T14" fmla="*/ 7 w 23"/>
                  <a:gd name="T15" fmla="*/ 8 h 27"/>
                  <a:gd name="T16" fmla="*/ 11 w 23"/>
                  <a:gd name="T17" fmla="*/ 7 h 27"/>
                  <a:gd name="T18" fmla="*/ 12 w 23"/>
                  <a:gd name="T19" fmla="*/ 7 h 27"/>
                  <a:gd name="T20" fmla="*/ 10 w 23"/>
                  <a:gd name="T21" fmla="*/ 6 h 27"/>
                  <a:gd name="T22" fmla="*/ 12 w 23"/>
                  <a:gd name="T23" fmla="*/ 4 h 27"/>
                  <a:gd name="T24" fmla="*/ 17 w 23"/>
                  <a:gd name="T25" fmla="*/ 0 h 27"/>
                  <a:gd name="T26" fmla="*/ 17 w 23"/>
                  <a:gd name="T27" fmla="*/ 4 h 27"/>
                  <a:gd name="T28" fmla="*/ 16 w 23"/>
                  <a:gd name="T29" fmla="*/ 8 h 27"/>
                  <a:gd name="T30" fmla="*/ 21 w 23"/>
                  <a:gd name="T31" fmla="*/ 6 h 27"/>
                  <a:gd name="T32" fmla="*/ 17 w 23"/>
                  <a:gd name="T33" fmla="*/ 23 h 27"/>
                  <a:gd name="T34" fmla="*/ 8 w 23"/>
                  <a:gd name="T35" fmla="*/ 27 h 27"/>
                  <a:gd name="T36" fmla="*/ 10 w 23"/>
                  <a:gd name="T37" fmla="*/ 24 h 27"/>
                  <a:gd name="T38" fmla="*/ 12 w 23"/>
                  <a:gd name="T39" fmla="*/ 23 h 27"/>
                  <a:gd name="T40" fmla="*/ 21 w 23"/>
                  <a:gd name="T41" fmla="*/ 15 h 27"/>
                  <a:gd name="T42" fmla="*/ 19 w 23"/>
                  <a:gd name="T43" fmla="*/ 9 h 27"/>
                  <a:gd name="T44" fmla="*/ 15 w 23"/>
                  <a:gd name="T45" fmla="*/ 9 h 27"/>
                  <a:gd name="T46" fmla="*/ 11 w 23"/>
                  <a:gd name="T47" fmla="*/ 9 h 27"/>
                  <a:gd name="T48" fmla="*/ 8 w 23"/>
                  <a:gd name="T49" fmla="*/ 9 h 27"/>
                  <a:gd name="T50" fmla="*/ 9 w 23"/>
                  <a:gd name="T51" fmla="*/ 10 h 27"/>
                  <a:gd name="T52" fmla="*/ 11 w 23"/>
                  <a:gd name="T53" fmla="*/ 11 h 27"/>
                  <a:gd name="T54" fmla="*/ 8 w 23"/>
                  <a:gd name="T55" fmla="*/ 13 h 27"/>
                  <a:gd name="T56" fmla="*/ 13 w 23"/>
                  <a:gd name="T57" fmla="*/ 14 h 27"/>
                  <a:gd name="T58" fmla="*/ 13 w 23"/>
                  <a:gd name="T59" fmla="*/ 18 h 27"/>
                  <a:gd name="T60" fmla="*/ 12 w 23"/>
                  <a:gd name="T61" fmla="*/ 20 h 27"/>
                  <a:gd name="T62" fmla="*/ 9 w 23"/>
                  <a:gd name="T63" fmla="*/ 21 h 27"/>
                  <a:gd name="T64" fmla="*/ 9 w 23"/>
                  <a:gd name="T65" fmla="*/ 23 h 27"/>
                  <a:gd name="T66" fmla="*/ 13 w 23"/>
                  <a:gd name="T67" fmla="*/ 22 h 27"/>
                  <a:gd name="T68" fmla="*/ 13 w 23"/>
                  <a:gd name="T69" fmla="*/ 5 h 27"/>
                  <a:gd name="T70" fmla="*/ 14 w 23"/>
                  <a:gd name="T71" fmla="*/ 5 h 27"/>
                  <a:gd name="T72" fmla="*/ 16 w 23"/>
                  <a:gd name="T73" fmla="*/ 3 h 27"/>
                  <a:gd name="T74" fmla="*/ 13 w 23"/>
                  <a:gd name="T7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7">
                    <a:moveTo>
                      <a:pt x="6" y="27"/>
                    </a:moveTo>
                    <a:cubicBezTo>
                      <a:pt x="7" y="26"/>
                      <a:pt x="7" y="26"/>
                      <a:pt x="7" y="26"/>
                    </a:cubicBezTo>
                    <a:cubicBezTo>
                      <a:pt x="6" y="25"/>
                      <a:pt x="6" y="25"/>
                      <a:pt x="6" y="25"/>
                    </a:cubicBezTo>
                    <a:cubicBezTo>
                      <a:pt x="6" y="25"/>
                      <a:pt x="6" y="25"/>
                      <a:pt x="6" y="25"/>
                    </a:cubicBezTo>
                    <a:cubicBezTo>
                      <a:pt x="1" y="26"/>
                      <a:pt x="1" y="26"/>
                      <a:pt x="1" y="26"/>
                    </a:cubicBezTo>
                    <a:cubicBezTo>
                      <a:pt x="5" y="23"/>
                      <a:pt x="5" y="23"/>
                      <a:pt x="5" y="23"/>
                    </a:cubicBezTo>
                    <a:cubicBezTo>
                      <a:pt x="5" y="23"/>
                      <a:pt x="6" y="23"/>
                      <a:pt x="6" y="23"/>
                    </a:cubicBezTo>
                    <a:cubicBezTo>
                      <a:pt x="1" y="21"/>
                      <a:pt x="1" y="21"/>
                      <a:pt x="1" y="21"/>
                    </a:cubicBezTo>
                    <a:cubicBezTo>
                      <a:pt x="5" y="21"/>
                      <a:pt x="5" y="21"/>
                      <a:pt x="5" y="21"/>
                    </a:cubicBezTo>
                    <a:cubicBezTo>
                      <a:pt x="9" y="16"/>
                      <a:pt x="9" y="16"/>
                      <a:pt x="9" y="16"/>
                    </a:cubicBezTo>
                    <a:cubicBezTo>
                      <a:pt x="8" y="16"/>
                      <a:pt x="6" y="15"/>
                      <a:pt x="6" y="13"/>
                    </a:cubicBezTo>
                    <a:cubicBezTo>
                      <a:pt x="6" y="13"/>
                      <a:pt x="6" y="12"/>
                      <a:pt x="7" y="11"/>
                    </a:cubicBezTo>
                    <a:cubicBezTo>
                      <a:pt x="7" y="11"/>
                      <a:pt x="6" y="11"/>
                      <a:pt x="6" y="11"/>
                    </a:cubicBezTo>
                    <a:cubicBezTo>
                      <a:pt x="0" y="9"/>
                      <a:pt x="0" y="9"/>
                      <a:pt x="0" y="9"/>
                    </a:cubicBezTo>
                    <a:cubicBezTo>
                      <a:pt x="7" y="9"/>
                      <a:pt x="7" y="9"/>
                      <a:pt x="7" y="9"/>
                    </a:cubicBezTo>
                    <a:cubicBezTo>
                      <a:pt x="7" y="9"/>
                      <a:pt x="7" y="8"/>
                      <a:pt x="7" y="8"/>
                    </a:cubicBezTo>
                    <a:cubicBezTo>
                      <a:pt x="8" y="7"/>
                      <a:pt x="9" y="7"/>
                      <a:pt x="9" y="7"/>
                    </a:cubicBezTo>
                    <a:cubicBezTo>
                      <a:pt x="11" y="7"/>
                      <a:pt x="11" y="7"/>
                      <a:pt x="11" y="7"/>
                    </a:cubicBezTo>
                    <a:cubicBezTo>
                      <a:pt x="12" y="7"/>
                      <a:pt x="12" y="7"/>
                      <a:pt x="13" y="7"/>
                    </a:cubicBezTo>
                    <a:cubicBezTo>
                      <a:pt x="13" y="7"/>
                      <a:pt x="13" y="7"/>
                      <a:pt x="12" y="7"/>
                    </a:cubicBezTo>
                    <a:cubicBezTo>
                      <a:pt x="12" y="6"/>
                      <a:pt x="12" y="6"/>
                      <a:pt x="12" y="6"/>
                    </a:cubicBezTo>
                    <a:cubicBezTo>
                      <a:pt x="10" y="6"/>
                      <a:pt x="10" y="6"/>
                      <a:pt x="10" y="6"/>
                    </a:cubicBezTo>
                    <a:cubicBezTo>
                      <a:pt x="11" y="5"/>
                      <a:pt x="11" y="5"/>
                      <a:pt x="11" y="5"/>
                    </a:cubicBezTo>
                    <a:cubicBezTo>
                      <a:pt x="11" y="4"/>
                      <a:pt x="11" y="4"/>
                      <a:pt x="12" y="4"/>
                    </a:cubicBezTo>
                    <a:cubicBezTo>
                      <a:pt x="13" y="3"/>
                      <a:pt x="14" y="1"/>
                      <a:pt x="16" y="1"/>
                    </a:cubicBezTo>
                    <a:cubicBezTo>
                      <a:pt x="17" y="0"/>
                      <a:pt x="17" y="0"/>
                      <a:pt x="17" y="0"/>
                    </a:cubicBezTo>
                    <a:cubicBezTo>
                      <a:pt x="18" y="4"/>
                      <a:pt x="18" y="4"/>
                      <a:pt x="18" y="4"/>
                    </a:cubicBezTo>
                    <a:cubicBezTo>
                      <a:pt x="17" y="4"/>
                      <a:pt x="17" y="4"/>
                      <a:pt x="17" y="4"/>
                    </a:cubicBezTo>
                    <a:cubicBezTo>
                      <a:pt x="17" y="4"/>
                      <a:pt x="17" y="5"/>
                      <a:pt x="17" y="5"/>
                    </a:cubicBezTo>
                    <a:cubicBezTo>
                      <a:pt x="16" y="6"/>
                      <a:pt x="16" y="7"/>
                      <a:pt x="16" y="8"/>
                    </a:cubicBezTo>
                    <a:cubicBezTo>
                      <a:pt x="17" y="8"/>
                      <a:pt x="17" y="7"/>
                      <a:pt x="18" y="7"/>
                    </a:cubicBezTo>
                    <a:cubicBezTo>
                      <a:pt x="19" y="6"/>
                      <a:pt x="20" y="6"/>
                      <a:pt x="21" y="6"/>
                    </a:cubicBezTo>
                    <a:cubicBezTo>
                      <a:pt x="23" y="7"/>
                      <a:pt x="23" y="14"/>
                      <a:pt x="23" y="15"/>
                    </a:cubicBezTo>
                    <a:cubicBezTo>
                      <a:pt x="23" y="20"/>
                      <a:pt x="23" y="23"/>
                      <a:pt x="17" y="23"/>
                    </a:cubicBezTo>
                    <a:cubicBezTo>
                      <a:pt x="16" y="23"/>
                      <a:pt x="15" y="24"/>
                      <a:pt x="13" y="25"/>
                    </a:cubicBezTo>
                    <a:cubicBezTo>
                      <a:pt x="12" y="26"/>
                      <a:pt x="10" y="27"/>
                      <a:pt x="8" y="27"/>
                    </a:cubicBezTo>
                    <a:lnTo>
                      <a:pt x="6" y="27"/>
                    </a:lnTo>
                    <a:close/>
                    <a:moveTo>
                      <a:pt x="10" y="24"/>
                    </a:moveTo>
                    <a:cubicBezTo>
                      <a:pt x="10" y="25"/>
                      <a:pt x="10" y="25"/>
                      <a:pt x="10" y="25"/>
                    </a:cubicBezTo>
                    <a:cubicBezTo>
                      <a:pt x="11" y="24"/>
                      <a:pt x="11" y="24"/>
                      <a:pt x="12" y="23"/>
                    </a:cubicBezTo>
                    <a:cubicBezTo>
                      <a:pt x="14" y="22"/>
                      <a:pt x="15" y="21"/>
                      <a:pt x="17" y="21"/>
                    </a:cubicBezTo>
                    <a:cubicBezTo>
                      <a:pt x="21" y="21"/>
                      <a:pt x="21" y="20"/>
                      <a:pt x="21" y="15"/>
                    </a:cubicBezTo>
                    <a:cubicBezTo>
                      <a:pt x="21" y="12"/>
                      <a:pt x="21" y="8"/>
                      <a:pt x="20" y="8"/>
                    </a:cubicBezTo>
                    <a:cubicBezTo>
                      <a:pt x="20" y="8"/>
                      <a:pt x="19" y="8"/>
                      <a:pt x="19" y="9"/>
                    </a:cubicBezTo>
                    <a:cubicBezTo>
                      <a:pt x="18" y="9"/>
                      <a:pt x="17" y="10"/>
                      <a:pt x="16" y="10"/>
                    </a:cubicBezTo>
                    <a:cubicBezTo>
                      <a:pt x="16" y="10"/>
                      <a:pt x="15" y="9"/>
                      <a:pt x="15" y="9"/>
                    </a:cubicBezTo>
                    <a:cubicBezTo>
                      <a:pt x="15" y="8"/>
                      <a:pt x="14" y="8"/>
                      <a:pt x="14" y="8"/>
                    </a:cubicBezTo>
                    <a:cubicBezTo>
                      <a:pt x="13" y="9"/>
                      <a:pt x="11" y="9"/>
                      <a:pt x="11" y="9"/>
                    </a:cubicBezTo>
                    <a:cubicBezTo>
                      <a:pt x="9" y="9"/>
                      <a:pt x="9" y="9"/>
                      <a:pt x="9" y="9"/>
                    </a:cubicBezTo>
                    <a:cubicBezTo>
                      <a:pt x="9" y="9"/>
                      <a:pt x="9" y="9"/>
                      <a:pt x="8" y="9"/>
                    </a:cubicBezTo>
                    <a:cubicBezTo>
                      <a:pt x="8" y="9"/>
                      <a:pt x="8" y="9"/>
                      <a:pt x="9" y="10"/>
                    </a:cubicBezTo>
                    <a:cubicBezTo>
                      <a:pt x="9" y="10"/>
                      <a:pt x="9" y="10"/>
                      <a:pt x="9" y="10"/>
                    </a:cubicBezTo>
                    <a:cubicBezTo>
                      <a:pt x="9" y="10"/>
                      <a:pt x="9" y="10"/>
                      <a:pt x="9" y="10"/>
                    </a:cubicBezTo>
                    <a:cubicBezTo>
                      <a:pt x="11" y="11"/>
                      <a:pt x="11" y="11"/>
                      <a:pt x="11" y="11"/>
                    </a:cubicBezTo>
                    <a:cubicBezTo>
                      <a:pt x="9" y="12"/>
                      <a:pt x="9" y="12"/>
                      <a:pt x="9" y="12"/>
                    </a:cubicBezTo>
                    <a:cubicBezTo>
                      <a:pt x="8" y="13"/>
                      <a:pt x="8" y="13"/>
                      <a:pt x="8" y="13"/>
                    </a:cubicBezTo>
                    <a:cubicBezTo>
                      <a:pt x="8" y="13"/>
                      <a:pt x="10" y="14"/>
                      <a:pt x="11" y="14"/>
                    </a:cubicBezTo>
                    <a:cubicBezTo>
                      <a:pt x="13" y="14"/>
                      <a:pt x="13" y="14"/>
                      <a:pt x="13" y="14"/>
                    </a:cubicBezTo>
                    <a:cubicBezTo>
                      <a:pt x="11" y="17"/>
                      <a:pt x="11" y="17"/>
                      <a:pt x="11" y="17"/>
                    </a:cubicBezTo>
                    <a:cubicBezTo>
                      <a:pt x="12" y="17"/>
                      <a:pt x="12" y="18"/>
                      <a:pt x="13" y="18"/>
                    </a:cubicBezTo>
                    <a:cubicBezTo>
                      <a:pt x="14" y="20"/>
                      <a:pt x="14" y="20"/>
                      <a:pt x="14" y="20"/>
                    </a:cubicBezTo>
                    <a:cubicBezTo>
                      <a:pt x="12" y="20"/>
                      <a:pt x="12" y="20"/>
                      <a:pt x="12" y="20"/>
                    </a:cubicBezTo>
                    <a:cubicBezTo>
                      <a:pt x="12" y="20"/>
                      <a:pt x="12" y="20"/>
                      <a:pt x="12" y="20"/>
                    </a:cubicBezTo>
                    <a:cubicBezTo>
                      <a:pt x="10" y="20"/>
                      <a:pt x="10" y="20"/>
                      <a:pt x="9" y="21"/>
                    </a:cubicBezTo>
                    <a:cubicBezTo>
                      <a:pt x="9" y="21"/>
                      <a:pt x="8" y="22"/>
                      <a:pt x="8" y="22"/>
                    </a:cubicBezTo>
                    <a:cubicBezTo>
                      <a:pt x="9" y="23"/>
                      <a:pt x="9" y="23"/>
                      <a:pt x="9" y="23"/>
                    </a:cubicBezTo>
                    <a:cubicBezTo>
                      <a:pt x="9" y="23"/>
                      <a:pt x="9" y="23"/>
                      <a:pt x="9" y="23"/>
                    </a:cubicBezTo>
                    <a:cubicBezTo>
                      <a:pt x="13" y="22"/>
                      <a:pt x="13" y="22"/>
                      <a:pt x="13" y="22"/>
                    </a:cubicBezTo>
                    <a:lnTo>
                      <a:pt x="10" y="24"/>
                    </a:lnTo>
                    <a:close/>
                    <a:moveTo>
                      <a:pt x="13" y="5"/>
                    </a:moveTo>
                    <a:cubicBezTo>
                      <a:pt x="14" y="5"/>
                      <a:pt x="14" y="5"/>
                      <a:pt x="14" y="5"/>
                    </a:cubicBezTo>
                    <a:cubicBezTo>
                      <a:pt x="14" y="5"/>
                      <a:pt x="14" y="5"/>
                      <a:pt x="14" y="5"/>
                    </a:cubicBezTo>
                    <a:cubicBezTo>
                      <a:pt x="15" y="5"/>
                      <a:pt x="15" y="4"/>
                      <a:pt x="15" y="4"/>
                    </a:cubicBezTo>
                    <a:cubicBezTo>
                      <a:pt x="15" y="4"/>
                      <a:pt x="15" y="3"/>
                      <a:pt x="16" y="3"/>
                    </a:cubicBezTo>
                    <a:cubicBezTo>
                      <a:pt x="16" y="3"/>
                      <a:pt x="16" y="3"/>
                      <a:pt x="16" y="3"/>
                    </a:cubicBezTo>
                    <a:cubicBezTo>
                      <a:pt x="15" y="3"/>
                      <a:pt x="14" y="4"/>
                      <a:pt x="1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55" name="Freeform 465"/>
              <p:cNvSpPr/>
              <p:nvPr/>
            </p:nvSpPr>
            <p:spPr bwMode="auto">
              <a:xfrm>
                <a:off x="4467226" y="2041352"/>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2"/>
                      <a:pt x="1" y="2"/>
                    </a:cubicBezTo>
                    <a:cubicBezTo>
                      <a:pt x="1" y="1"/>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56" name="Freeform 466"/>
              <p:cNvSpPr/>
              <p:nvPr/>
            </p:nvSpPr>
            <p:spPr bwMode="auto">
              <a:xfrm>
                <a:off x="4464051" y="2041352"/>
                <a:ext cx="9525" cy="17463"/>
              </a:xfrm>
              <a:custGeom>
                <a:avLst/>
                <a:gdLst>
                  <a:gd name="T0" fmla="*/ 1 w 3"/>
                  <a:gd name="T1" fmla="*/ 6 h 6"/>
                  <a:gd name="T2" fmla="*/ 0 w 3"/>
                  <a:gd name="T3" fmla="*/ 1 h 6"/>
                  <a:gd name="T4" fmla="*/ 2 w 3"/>
                  <a:gd name="T5" fmla="*/ 0 h 6"/>
                  <a:gd name="T6" fmla="*/ 3 w 3"/>
                  <a:gd name="T7" fmla="*/ 3 h 6"/>
                  <a:gd name="T8" fmla="*/ 1 w 3"/>
                  <a:gd name="T9" fmla="*/ 6 h 6"/>
                </a:gdLst>
                <a:ahLst/>
                <a:cxnLst>
                  <a:cxn ang="0">
                    <a:pos x="T0" y="T1"/>
                  </a:cxn>
                  <a:cxn ang="0">
                    <a:pos x="T2" y="T3"/>
                  </a:cxn>
                  <a:cxn ang="0">
                    <a:pos x="T4" y="T5"/>
                  </a:cxn>
                  <a:cxn ang="0">
                    <a:pos x="T6" y="T7"/>
                  </a:cxn>
                  <a:cxn ang="0">
                    <a:pos x="T8" y="T9"/>
                  </a:cxn>
                </a:cxnLst>
                <a:rect l="0" t="0" r="r" b="b"/>
                <a:pathLst>
                  <a:path w="3" h="6">
                    <a:moveTo>
                      <a:pt x="1" y="6"/>
                    </a:moveTo>
                    <a:cubicBezTo>
                      <a:pt x="0" y="1"/>
                      <a:pt x="0" y="1"/>
                      <a:pt x="0" y="1"/>
                    </a:cubicBezTo>
                    <a:cubicBezTo>
                      <a:pt x="2" y="0"/>
                      <a:pt x="2" y="0"/>
                      <a:pt x="2" y="0"/>
                    </a:cubicBezTo>
                    <a:cubicBezTo>
                      <a:pt x="2" y="0"/>
                      <a:pt x="3" y="1"/>
                      <a:pt x="3" y="3"/>
                    </a:cubicBezTo>
                    <a:lnTo>
                      <a:pt x="1"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57" name="Freeform 467"/>
              <p:cNvSpPr/>
              <p:nvPr/>
            </p:nvSpPr>
            <p:spPr bwMode="auto">
              <a:xfrm>
                <a:off x="4433888" y="2049290"/>
                <a:ext cx="33338" cy="25400"/>
              </a:xfrm>
              <a:custGeom>
                <a:avLst/>
                <a:gdLst>
                  <a:gd name="T0" fmla="*/ 4 w 12"/>
                  <a:gd name="T1" fmla="*/ 2 h 9"/>
                  <a:gd name="T2" fmla="*/ 3 w 12"/>
                  <a:gd name="T3" fmla="*/ 8 h 9"/>
                  <a:gd name="T4" fmla="*/ 9 w 12"/>
                  <a:gd name="T5" fmla="*/ 9 h 9"/>
                  <a:gd name="T6" fmla="*/ 11 w 12"/>
                  <a:gd name="T7" fmla="*/ 5 h 9"/>
                  <a:gd name="T8" fmla="*/ 11 w 12"/>
                  <a:gd name="T9" fmla="*/ 6 h 9"/>
                  <a:gd name="T10" fmla="*/ 5 w 12"/>
                  <a:gd name="T11" fmla="*/ 2 h 9"/>
                  <a:gd name="T12" fmla="*/ 6 w 12"/>
                  <a:gd name="T13" fmla="*/ 1 h 9"/>
                  <a:gd name="T14" fmla="*/ 4 w 12"/>
                  <a:gd name="T15" fmla="*/ 0 h 9"/>
                  <a:gd name="T16" fmla="*/ 4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4" y="2"/>
                    </a:moveTo>
                    <a:cubicBezTo>
                      <a:pt x="3" y="3"/>
                      <a:pt x="0" y="9"/>
                      <a:pt x="3" y="8"/>
                    </a:cubicBezTo>
                    <a:cubicBezTo>
                      <a:pt x="6" y="6"/>
                      <a:pt x="8" y="5"/>
                      <a:pt x="9" y="9"/>
                    </a:cubicBezTo>
                    <a:cubicBezTo>
                      <a:pt x="11" y="8"/>
                      <a:pt x="12" y="7"/>
                      <a:pt x="11" y="5"/>
                    </a:cubicBezTo>
                    <a:cubicBezTo>
                      <a:pt x="11" y="6"/>
                      <a:pt x="11" y="6"/>
                      <a:pt x="11" y="6"/>
                    </a:cubicBezTo>
                    <a:cubicBezTo>
                      <a:pt x="9" y="3"/>
                      <a:pt x="11" y="1"/>
                      <a:pt x="5" y="2"/>
                    </a:cubicBezTo>
                    <a:cubicBezTo>
                      <a:pt x="5" y="2"/>
                      <a:pt x="5" y="1"/>
                      <a:pt x="6" y="1"/>
                    </a:cubicBezTo>
                    <a:cubicBezTo>
                      <a:pt x="5" y="0"/>
                      <a:pt x="5" y="0"/>
                      <a:pt x="4" y="0"/>
                    </a:cubicBezTo>
                    <a:cubicBezTo>
                      <a:pt x="4" y="1"/>
                      <a:pt x="4" y="2"/>
                      <a:pt x="4"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58" name="Freeform 468"/>
              <p:cNvSpPr>
                <a:spLocks noEditPoints="1"/>
              </p:cNvSpPr>
              <p:nvPr/>
            </p:nvSpPr>
            <p:spPr bwMode="auto">
              <a:xfrm>
                <a:off x="4433888" y="2047702"/>
                <a:ext cx="33338" cy="30163"/>
              </a:xfrm>
              <a:custGeom>
                <a:avLst/>
                <a:gdLst>
                  <a:gd name="T0" fmla="*/ 8 w 12"/>
                  <a:gd name="T1" fmla="*/ 11 h 11"/>
                  <a:gd name="T2" fmla="*/ 8 w 12"/>
                  <a:gd name="T3" fmla="*/ 10 h 11"/>
                  <a:gd name="T4" fmla="*/ 7 w 12"/>
                  <a:gd name="T5" fmla="*/ 8 h 11"/>
                  <a:gd name="T6" fmla="*/ 5 w 12"/>
                  <a:gd name="T7" fmla="*/ 9 h 11"/>
                  <a:gd name="T8" fmla="*/ 4 w 12"/>
                  <a:gd name="T9" fmla="*/ 9 h 11"/>
                  <a:gd name="T10" fmla="*/ 3 w 12"/>
                  <a:gd name="T11" fmla="*/ 10 h 11"/>
                  <a:gd name="T12" fmla="*/ 3 w 12"/>
                  <a:gd name="T13" fmla="*/ 10 h 11"/>
                  <a:gd name="T14" fmla="*/ 1 w 12"/>
                  <a:gd name="T15" fmla="*/ 9 h 11"/>
                  <a:gd name="T16" fmla="*/ 3 w 12"/>
                  <a:gd name="T17" fmla="*/ 3 h 11"/>
                  <a:gd name="T18" fmla="*/ 3 w 12"/>
                  <a:gd name="T19" fmla="*/ 1 h 11"/>
                  <a:gd name="T20" fmla="*/ 3 w 12"/>
                  <a:gd name="T21" fmla="*/ 1 h 11"/>
                  <a:gd name="T22" fmla="*/ 4 w 12"/>
                  <a:gd name="T23" fmla="*/ 0 h 11"/>
                  <a:gd name="T24" fmla="*/ 5 w 12"/>
                  <a:gd name="T25" fmla="*/ 0 h 11"/>
                  <a:gd name="T26" fmla="*/ 6 w 12"/>
                  <a:gd name="T27" fmla="*/ 1 h 11"/>
                  <a:gd name="T28" fmla="*/ 7 w 12"/>
                  <a:gd name="T29" fmla="*/ 1 h 11"/>
                  <a:gd name="T30" fmla="*/ 7 w 12"/>
                  <a:gd name="T31" fmla="*/ 2 h 11"/>
                  <a:gd name="T32" fmla="*/ 11 w 12"/>
                  <a:gd name="T33" fmla="*/ 4 h 11"/>
                  <a:gd name="T34" fmla="*/ 12 w 12"/>
                  <a:gd name="T35" fmla="*/ 6 h 11"/>
                  <a:gd name="T36" fmla="*/ 12 w 12"/>
                  <a:gd name="T37" fmla="*/ 6 h 11"/>
                  <a:gd name="T38" fmla="*/ 12 w 12"/>
                  <a:gd name="T39" fmla="*/ 6 h 11"/>
                  <a:gd name="T40" fmla="*/ 12 w 12"/>
                  <a:gd name="T41" fmla="*/ 6 h 11"/>
                  <a:gd name="T42" fmla="*/ 12 w 12"/>
                  <a:gd name="T43" fmla="*/ 6 h 11"/>
                  <a:gd name="T44" fmla="*/ 12 w 12"/>
                  <a:gd name="T45" fmla="*/ 6 h 11"/>
                  <a:gd name="T46" fmla="*/ 12 w 12"/>
                  <a:gd name="T47" fmla="*/ 6 h 11"/>
                  <a:gd name="T48" fmla="*/ 12 w 12"/>
                  <a:gd name="T49" fmla="*/ 6 h 11"/>
                  <a:gd name="T50" fmla="*/ 12 w 12"/>
                  <a:gd name="T51" fmla="*/ 7 h 11"/>
                  <a:gd name="T52" fmla="*/ 12 w 12"/>
                  <a:gd name="T53" fmla="*/ 7 h 11"/>
                  <a:gd name="T54" fmla="*/ 9 w 12"/>
                  <a:gd name="T55" fmla="*/ 11 h 11"/>
                  <a:gd name="T56" fmla="*/ 8 w 12"/>
                  <a:gd name="T57" fmla="*/ 11 h 11"/>
                  <a:gd name="T58" fmla="*/ 7 w 12"/>
                  <a:gd name="T59" fmla="*/ 6 h 11"/>
                  <a:gd name="T60" fmla="*/ 10 w 12"/>
                  <a:gd name="T61" fmla="*/ 8 h 11"/>
                  <a:gd name="T62" fmla="*/ 10 w 12"/>
                  <a:gd name="T63" fmla="*/ 7 h 11"/>
                  <a:gd name="T64" fmla="*/ 9 w 12"/>
                  <a:gd name="T65" fmla="*/ 5 h 11"/>
                  <a:gd name="T66" fmla="*/ 8 w 12"/>
                  <a:gd name="T67" fmla="*/ 4 h 11"/>
                  <a:gd name="T68" fmla="*/ 5 w 12"/>
                  <a:gd name="T69" fmla="*/ 4 h 11"/>
                  <a:gd name="T70" fmla="*/ 4 w 12"/>
                  <a:gd name="T71" fmla="*/ 4 h 11"/>
                  <a:gd name="T72" fmla="*/ 3 w 12"/>
                  <a:gd name="T73" fmla="*/ 8 h 11"/>
                  <a:gd name="T74" fmla="*/ 3 w 12"/>
                  <a:gd name="T75" fmla="*/ 8 h 11"/>
                  <a:gd name="T76" fmla="*/ 4 w 12"/>
                  <a:gd name="T77" fmla="*/ 7 h 11"/>
                  <a:gd name="T78" fmla="*/ 7 w 12"/>
                  <a:gd name="T7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1">
                    <a:moveTo>
                      <a:pt x="8" y="11"/>
                    </a:moveTo>
                    <a:cubicBezTo>
                      <a:pt x="8" y="10"/>
                      <a:pt x="8" y="10"/>
                      <a:pt x="8" y="10"/>
                    </a:cubicBezTo>
                    <a:cubicBezTo>
                      <a:pt x="8" y="9"/>
                      <a:pt x="7" y="8"/>
                      <a:pt x="7" y="8"/>
                    </a:cubicBezTo>
                    <a:cubicBezTo>
                      <a:pt x="7" y="8"/>
                      <a:pt x="6" y="9"/>
                      <a:pt x="5" y="9"/>
                    </a:cubicBezTo>
                    <a:cubicBezTo>
                      <a:pt x="5" y="9"/>
                      <a:pt x="4" y="9"/>
                      <a:pt x="4" y="9"/>
                    </a:cubicBezTo>
                    <a:cubicBezTo>
                      <a:pt x="3" y="10"/>
                      <a:pt x="3" y="10"/>
                      <a:pt x="3" y="10"/>
                    </a:cubicBezTo>
                    <a:cubicBezTo>
                      <a:pt x="3" y="10"/>
                      <a:pt x="3" y="10"/>
                      <a:pt x="3" y="10"/>
                    </a:cubicBezTo>
                    <a:cubicBezTo>
                      <a:pt x="2" y="10"/>
                      <a:pt x="2" y="9"/>
                      <a:pt x="1" y="9"/>
                    </a:cubicBezTo>
                    <a:cubicBezTo>
                      <a:pt x="0" y="7"/>
                      <a:pt x="2" y="4"/>
                      <a:pt x="3" y="3"/>
                    </a:cubicBezTo>
                    <a:cubicBezTo>
                      <a:pt x="3" y="2"/>
                      <a:pt x="3" y="2"/>
                      <a:pt x="3" y="1"/>
                    </a:cubicBezTo>
                    <a:cubicBezTo>
                      <a:pt x="3" y="1"/>
                      <a:pt x="3" y="1"/>
                      <a:pt x="3" y="1"/>
                    </a:cubicBezTo>
                    <a:cubicBezTo>
                      <a:pt x="4" y="0"/>
                      <a:pt x="4" y="0"/>
                      <a:pt x="4" y="0"/>
                    </a:cubicBezTo>
                    <a:cubicBezTo>
                      <a:pt x="5" y="0"/>
                      <a:pt x="5" y="0"/>
                      <a:pt x="5" y="0"/>
                    </a:cubicBezTo>
                    <a:cubicBezTo>
                      <a:pt x="5" y="0"/>
                      <a:pt x="6" y="1"/>
                      <a:pt x="6" y="1"/>
                    </a:cubicBezTo>
                    <a:cubicBezTo>
                      <a:pt x="7" y="1"/>
                      <a:pt x="7" y="1"/>
                      <a:pt x="7" y="1"/>
                    </a:cubicBezTo>
                    <a:cubicBezTo>
                      <a:pt x="7" y="2"/>
                      <a:pt x="7" y="2"/>
                      <a:pt x="7" y="2"/>
                    </a:cubicBezTo>
                    <a:cubicBezTo>
                      <a:pt x="10" y="1"/>
                      <a:pt x="10" y="3"/>
                      <a:pt x="11" y="4"/>
                    </a:cubicBezTo>
                    <a:cubicBezTo>
                      <a:pt x="11" y="5"/>
                      <a:pt x="11" y="5"/>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7"/>
                      <a:pt x="12" y="7"/>
                      <a:pt x="12" y="7"/>
                    </a:cubicBezTo>
                    <a:cubicBezTo>
                      <a:pt x="12" y="7"/>
                      <a:pt x="12" y="7"/>
                      <a:pt x="12" y="7"/>
                    </a:cubicBezTo>
                    <a:cubicBezTo>
                      <a:pt x="12" y="8"/>
                      <a:pt x="12" y="10"/>
                      <a:pt x="9" y="11"/>
                    </a:cubicBezTo>
                    <a:lnTo>
                      <a:pt x="8" y="11"/>
                    </a:lnTo>
                    <a:close/>
                    <a:moveTo>
                      <a:pt x="7" y="6"/>
                    </a:moveTo>
                    <a:cubicBezTo>
                      <a:pt x="8" y="6"/>
                      <a:pt x="9" y="7"/>
                      <a:pt x="10" y="8"/>
                    </a:cubicBezTo>
                    <a:cubicBezTo>
                      <a:pt x="10" y="8"/>
                      <a:pt x="10" y="7"/>
                      <a:pt x="10" y="7"/>
                    </a:cubicBezTo>
                    <a:cubicBezTo>
                      <a:pt x="10" y="6"/>
                      <a:pt x="9" y="6"/>
                      <a:pt x="9" y="5"/>
                    </a:cubicBezTo>
                    <a:cubicBezTo>
                      <a:pt x="9" y="4"/>
                      <a:pt x="9" y="4"/>
                      <a:pt x="8" y="4"/>
                    </a:cubicBezTo>
                    <a:cubicBezTo>
                      <a:pt x="7" y="4"/>
                      <a:pt x="6" y="4"/>
                      <a:pt x="5" y="4"/>
                    </a:cubicBezTo>
                    <a:cubicBezTo>
                      <a:pt x="4" y="4"/>
                      <a:pt x="4" y="4"/>
                      <a:pt x="4" y="4"/>
                    </a:cubicBezTo>
                    <a:cubicBezTo>
                      <a:pt x="4" y="5"/>
                      <a:pt x="3" y="7"/>
                      <a:pt x="3" y="8"/>
                    </a:cubicBezTo>
                    <a:cubicBezTo>
                      <a:pt x="3" y="8"/>
                      <a:pt x="3" y="8"/>
                      <a:pt x="3" y="8"/>
                    </a:cubicBezTo>
                    <a:cubicBezTo>
                      <a:pt x="4" y="7"/>
                      <a:pt x="4" y="7"/>
                      <a:pt x="4" y="7"/>
                    </a:cubicBezTo>
                    <a:cubicBezTo>
                      <a:pt x="5" y="7"/>
                      <a:pt x="6" y="6"/>
                      <a:pt x="7"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59" name="Freeform 469"/>
              <p:cNvSpPr/>
              <p:nvPr/>
            </p:nvSpPr>
            <p:spPr bwMode="auto">
              <a:xfrm>
                <a:off x="4462463" y="2036590"/>
                <a:ext cx="4763" cy="4763"/>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1"/>
                      <a:pt x="0" y="2"/>
                    </a:cubicBezTo>
                    <a:cubicBezTo>
                      <a:pt x="0" y="0"/>
                      <a:pt x="1" y="0"/>
                      <a:pt x="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60" name="Freeform 470"/>
              <p:cNvSpPr/>
              <p:nvPr/>
            </p:nvSpPr>
            <p:spPr bwMode="auto">
              <a:xfrm>
                <a:off x="4456113" y="2028652"/>
                <a:ext cx="19050" cy="20638"/>
              </a:xfrm>
              <a:custGeom>
                <a:avLst/>
                <a:gdLst>
                  <a:gd name="T0" fmla="*/ 0 w 7"/>
                  <a:gd name="T1" fmla="*/ 8 h 8"/>
                  <a:gd name="T2" fmla="*/ 1 w 7"/>
                  <a:gd name="T3" fmla="*/ 4 h 8"/>
                  <a:gd name="T4" fmla="*/ 3 w 7"/>
                  <a:gd name="T5" fmla="*/ 2 h 8"/>
                  <a:gd name="T6" fmla="*/ 3 w 7"/>
                  <a:gd name="T7" fmla="*/ 2 h 8"/>
                  <a:gd name="T8" fmla="*/ 7 w 7"/>
                  <a:gd name="T9" fmla="*/ 0 h 8"/>
                  <a:gd name="T10" fmla="*/ 4 w 7"/>
                  <a:gd name="T11" fmla="*/ 3 h 8"/>
                  <a:gd name="T12" fmla="*/ 3 w 7"/>
                  <a:gd name="T13" fmla="*/ 5 h 8"/>
                  <a:gd name="T14" fmla="*/ 0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0" y="8"/>
                    </a:moveTo>
                    <a:cubicBezTo>
                      <a:pt x="1" y="4"/>
                      <a:pt x="1" y="4"/>
                      <a:pt x="1" y="4"/>
                    </a:cubicBezTo>
                    <a:cubicBezTo>
                      <a:pt x="1" y="3"/>
                      <a:pt x="2" y="2"/>
                      <a:pt x="3" y="2"/>
                    </a:cubicBezTo>
                    <a:cubicBezTo>
                      <a:pt x="3" y="2"/>
                      <a:pt x="3" y="2"/>
                      <a:pt x="3" y="2"/>
                    </a:cubicBezTo>
                    <a:cubicBezTo>
                      <a:pt x="7" y="0"/>
                      <a:pt x="7" y="0"/>
                      <a:pt x="7" y="0"/>
                    </a:cubicBezTo>
                    <a:cubicBezTo>
                      <a:pt x="4" y="3"/>
                      <a:pt x="4" y="3"/>
                      <a:pt x="4" y="3"/>
                    </a:cubicBezTo>
                    <a:cubicBezTo>
                      <a:pt x="4" y="4"/>
                      <a:pt x="3" y="4"/>
                      <a:pt x="3" y="5"/>
                    </a:cubicBezTo>
                    <a:lnTo>
                      <a:pt x="0"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61" name="Freeform 471"/>
              <p:cNvSpPr/>
              <p:nvPr/>
            </p:nvSpPr>
            <p:spPr bwMode="auto">
              <a:xfrm>
                <a:off x="4475163" y="2085802"/>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1" y="1"/>
                      <a:pt x="2" y="1"/>
                      <a:pt x="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62" name="Freeform 472"/>
              <p:cNvSpPr/>
              <p:nvPr/>
            </p:nvSpPr>
            <p:spPr bwMode="auto">
              <a:xfrm>
                <a:off x="4470401" y="2077865"/>
                <a:ext cx="33338" cy="26988"/>
              </a:xfrm>
              <a:custGeom>
                <a:avLst/>
                <a:gdLst>
                  <a:gd name="T0" fmla="*/ 12 w 12"/>
                  <a:gd name="T1" fmla="*/ 10 h 10"/>
                  <a:gd name="T2" fmla="*/ 4 w 12"/>
                  <a:gd name="T3" fmla="*/ 5 h 10"/>
                  <a:gd name="T4" fmla="*/ 3 w 12"/>
                  <a:gd name="T5" fmla="*/ 5 h 10"/>
                  <a:gd name="T6" fmla="*/ 2 w 12"/>
                  <a:gd name="T7" fmla="*/ 3 h 10"/>
                  <a:gd name="T8" fmla="*/ 0 w 12"/>
                  <a:gd name="T9" fmla="*/ 0 h 10"/>
                  <a:gd name="T10" fmla="*/ 4 w 12"/>
                  <a:gd name="T11" fmla="*/ 2 h 10"/>
                  <a:gd name="T12" fmla="*/ 5 w 12"/>
                  <a:gd name="T13" fmla="*/ 3 h 10"/>
                  <a:gd name="T14" fmla="*/ 1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2" y="10"/>
                    </a:moveTo>
                    <a:cubicBezTo>
                      <a:pt x="4" y="5"/>
                      <a:pt x="4" y="5"/>
                      <a:pt x="4" y="5"/>
                    </a:cubicBezTo>
                    <a:cubicBezTo>
                      <a:pt x="4" y="5"/>
                      <a:pt x="4" y="5"/>
                      <a:pt x="3" y="5"/>
                    </a:cubicBezTo>
                    <a:cubicBezTo>
                      <a:pt x="3" y="4"/>
                      <a:pt x="2" y="4"/>
                      <a:pt x="2" y="3"/>
                    </a:cubicBezTo>
                    <a:cubicBezTo>
                      <a:pt x="0" y="0"/>
                      <a:pt x="0" y="0"/>
                      <a:pt x="0" y="0"/>
                    </a:cubicBezTo>
                    <a:cubicBezTo>
                      <a:pt x="4" y="2"/>
                      <a:pt x="4" y="2"/>
                      <a:pt x="4" y="2"/>
                    </a:cubicBezTo>
                    <a:cubicBezTo>
                      <a:pt x="4" y="2"/>
                      <a:pt x="4" y="3"/>
                      <a:pt x="5" y="3"/>
                    </a:cubicBezTo>
                    <a:lnTo>
                      <a:pt x="12"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63" name="Freeform 473"/>
              <p:cNvSpPr/>
              <p:nvPr/>
            </p:nvSpPr>
            <p:spPr bwMode="auto">
              <a:xfrm>
                <a:off x="4454526" y="1984202"/>
                <a:ext cx="95250" cy="161925"/>
              </a:xfrm>
              <a:custGeom>
                <a:avLst/>
                <a:gdLst>
                  <a:gd name="T0" fmla="*/ 16 w 35"/>
                  <a:gd name="T1" fmla="*/ 55 h 59"/>
                  <a:gd name="T2" fmla="*/ 20 w 35"/>
                  <a:gd name="T3" fmla="*/ 54 h 59"/>
                  <a:gd name="T4" fmla="*/ 21 w 35"/>
                  <a:gd name="T5" fmla="*/ 53 h 59"/>
                  <a:gd name="T6" fmla="*/ 23 w 35"/>
                  <a:gd name="T7" fmla="*/ 54 h 59"/>
                  <a:gd name="T8" fmla="*/ 32 w 35"/>
                  <a:gd name="T9" fmla="*/ 50 h 59"/>
                  <a:gd name="T10" fmla="*/ 32 w 35"/>
                  <a:gd name="T11" fmla="*/ 45 h 59"/>
                  <a:gd name="T12" fmla="*/ 26 w 35"/>
                  <a:gd name="T13" fmla="*/ 41 h 59"/>
                  <a:gd name="T14" fmla="*/ 25 w 35"/>
                  <a:gd name="T15" fmla="*/ 35 h 59"/>
                  <a:gd name="T16" fmla="*/ 27 w 35"/>
                  <a:gd name="T17" fmla="*/ 36 h 59"/>
                  <a:gd name="T18" fmla="*/ 21 w 35"/>
                  <a:gd name="T19" fmla="*/ 27 h 59"/>
                  <a:gd name="T20" fmla="*/ 13 w 35"/>
                  <a:gd name="T21" fmla="*/ 19 h 59"/>
                  <a:gd name="T22" fmla="*/ 16 w 35"/>
                  <a:gd name="T23" fmla="*/ 18 h 59"/>
                  <a:gd name="T24" fmla="*/ 14 w 35"/>
                  <a:gd name="T25" fmla="*/ 16 h 59"/>
                  <a:gd name="T26" fmla="*/ 19 w 35"/>
                  <a:gd name="T27" fmla="*/ 7 h 59"/>
                  <a:gd name="T28" fmla="*/ 11 w 35"/>
                  <a:gd name="T29" fmla="*/ 6 h 59"/>
                  <a:gd name="T30" fmla="*/ 10 w 35"/>
                  <a:gd name="T31" fmla="*/ 5 h 59"/>
                  <a:gd name="T32" fmla="*/ 11 w 35"/>
                  <a:gd name="T33" fmla="*/ 0 h 59"/>
                  <a:gd name="T34" fmla="*/ 6 w 35"/>
                  <a:gd name="T35" fmla="*/ 5 h 59"/>
                  <a:gd name="T36" fmla="*/ 2 w 35"/>
                  <a:gd name="T37" fmla="*/ 14 h 59"/>
                  <a:gd name="T38" fmla="*/ 6 w 35"/>
                  <a:gd name="T39" fmla="*/ 15 h 59"/>
                  <a:gd name="T40" fmla="*/ 4 w 35"/>
                  <a:gd name="T41" fmla="*/ 24 h 59"/>
                  <a:gd name="T42" fmla="*/ 6 w 35"/>
                  <a:gd name="T43" fmla="*/ 18 h 59"/>
                  <a:gd name="T44" fmla="*/ 6 w 35"/>
                  <a:gd name="T45" fmla="*/ 20 h 59"/>
                  <a:gd name="T46" fmla="*/ 6 w 35"/>
                  <a:gd name="T47" fmla="*/ 27 h 59"/>
                  <a:gd name="T48" fmla="*/ 7 w 35"/>
                  <a:gd name="T49" fmla="*/ 28 h 59"/>
                  <a:gd name="T50" fmla="*/ 7 w 35"/>
                  <a:gd name="T51" fmla="*/ 27 h 59"/>
                  <a:gd name="T52" fmla="*/ 9 w 35"/>
                  <a:gd name="T53" fmla="*/ 28 h 59"/>
                  <a:gd name="T54" fmla="*/ 14 w 35"/>
                  <a:gd name="T55" fmla="*/ 27 h 59"/>
                  <a:gd name="T56" fmla="*/ 12 w 35"/>
                  <a:gd name="T57" fmla="*/ 30 h 59"/>
                  <a:gd name="T58" fmla="*/ 15 w 35"/>
                  <a:gd name="T59" fmla="*/ 31 h 59"/>
                  <a:gd name="T60" fmla="*/ 15 w 35"/>
                  <a:gd name="T61" fmla="*/ 37 h 59"/>
                  <a:gd name="T62" fmla="*/ 8 w 35"/>
                  <a:gd name="T63" fmla="*/ 41 h 59"/>
                  <a:gd name="T64" fmla="*/ 11 w 35"/>
                  <a:gd name="T65" fmla="*/ 43 h 59"/>
                  <a:gd name="T66" fmla="*/ 6 w 35"/>
                  <a:gd name="T67" fmla="*/ 47 h 59"/>
                  <a:gd name="T68" fmla="*/ 8 w 35"/>
                  <a:gd name="T69" fmla="*/ 48 h 59"/>
                  <a:gd name="T70" fmla="*/ 10 w 35"/>
                  <a:gd name="T71" fmla="*/ 48 h 59"/>
                  <a:gd name="T72" fmla="*/ 13 w 35"/>
                  <a:gd name="T73" fmla="*/ 50 h 59"/>
                  <a:gd name="T74" fmla="*/ 16 w 35"/>
                  <a:gd name="T75" fmla="*/ 48 h 59"/>
                  <a:gd name="T76" fmla="*/ 10 w 35"/>
                  <a:gd name="T77" fmla="*/ 51 h 59"/>
                  <a:gd name="T78" fmla="*/ 4 w 35"/>
                  <a:gd name="T79" fmla="*/ 58 h 59"/>
                  <a:gd name="T80" fmla="*/ 11 w 35"/>
                  <a:gd name="T81" fmla="*/ 57 h 59"/>
                  <a:gd name="T82" fmla="*/ 16 w 35"/>
                  <a:gd name="T83"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59">
                    <a:moveTo>
                      <a:pt x="16" y="55"/>
                    </a:moveTo>
                    <a:cubicBezTo>
                      <a:pt x="18" y="55"/>
                      <a:pt x="19" y="54"/>
                      <a:pt x="20" y="54"/>
                    </a:cubicBezTo>
                    <a:cubicBezTo>
                      <a:pt x="20" y="54"/>
                      <a:pt x="20" y="53"/>
                      <a:pt x="21" y="53"/>
                    </a:cubicBezTo>
                    <a:cubicBezTo>
                      <a:pt x="21" y="53"/>
                      <a:pt x="22" y="54"/>
                      <a:pt x="23" y="54"/>
                    </a:cubicBezTo>
                    <a:cubicBezTo>
                      <a:pt x="26" y="53"/>
                      <a:pt x="30" y="53"/>
                      <a:pt x="32" y="50"/>
                    </a:cubicBezTo>
                    <a:cubicBezTo>
                      <a:pt x="25" y="52"/>
                      <a:pt x="32" y="46"/>
                      <a:pt x="32" y="45"/>
                    </a:cubicBezTo>
                    <a:cubicBezTo>
                      <a:pt x="35" y="40"/>
                      <a:pt x="30" y="40"/>
                      <a:pt x="26" y="41"/>
                    </a:cubicBezTo>
                    <a:cubicBezTo>
                      <a:pt x="28" y="38"/>
                      <a:pt x="26" y="37"/>
                      <a:pt x="25" y="35"/>
                    </a:cubicBezTo>
                    <a:cubicBezTo>
                      <a:pt x="25" y="35"/>
                      <a:pt x="26" y="35"/>
                      <a:pt x="27" y="36"/>
                    </a:cubicBezTo>
                    <a:cubicBezTo>
                      <a:pt x="27" y="32"/>
                      <a:pt x="22" y="30"/>
                      <a:pt x="21" y="27"/>
                    </a:cubicBezTo>
                    <a:cubicBezTo>
                      <a:pt x="20" y="24"/>
                      <a:pt x="18" y="18"/>
                      <a:pt x="13" y="19"/>
                    </a:cubicBezTo>
                    <a:cubicBezTo>
                      <a:pt x="14" y="19"/>
                      <a:pt x="15" y="18"/>
                      <a:pt x="16" y="18"/>
                    </a:cubicBezTo>
                    <a:cubicBezTo>
                      <a:pt x="15" y="17"/>
                      <a:pt x="15" y="16"/>
                      <a:pt x="14" y="16"/>
                    </a:cubicBezTo>
                    <a:cubicBezTo>
                      <a:pt x="16" y="16"/>
                      <a:pt x="21" y="9"/>
                      <a:pt x="19" y="7"/>
                    </a:cubicBezTo>
                    <a:cubicBezTo>
                      <a:pt x="18" y="7"/>
                      <a:pt x="5" y="10"/>
                      <a:pt x="11" y="6"/>
                    </a:cubicBezTo>
                    <a:cubicBezTo>
                      <a:pt x="11" y="6"/>
                      <a:pt x="10" y="6"/>
                      <a:pt x="10" y="5"/>
                    </a:cubicBezTo>
                    <a:cubicBezTo>
                      <a:pt x="13" y="3"/>
                      <a:pt x="16" y="0"/>
                      <a:pt x="11" y="0"/>
                    </a:cubicBezTo>
                    <a:cubicBezTo>
                      <a:pt x="8" y="1"/>
                      <a:pt x="3" y="2"/>
                      <a:pt x="6" y="5"/>
                    </a:cubicBezTo>
                    <a:cubicBezTo>
                      <a:pt x="0" y="6"/>
                      <a:pt x="7" y="13"/>
                      <a:pt x="2" y="14"/>
                    </a:cubicBezTo>
                    <a:cubicBezTo>
                      <a:pt x="3" y="16"/>
                      <a:pt x="4" y="16"/>
                      <a:pt x="6" y="15"/>
                    </a:cubicBezTo>
                    <a:cubicBezTo>
                      <a:pt x="5" y="18"/>
                      <a:pt x="4" y="21"/>
                      <a:pt x="4" y="24"/>
                    </a:cubicBezTo>
                    <a:cubicBezTo>
                      <a:pt x="6" y="22"/>
                      <a:pt x="4" y="20"/>
                      <a:pt x="6" y="18"/>
                    </a:cubicBezTo>
                    <a:cubicBezTo>
                      <a:pt x="6" y="19"/>
                      <a:pt x="6" y="19"/>
                      <a:pt x="6" y="20"/>
                    </a:cubicBezTo>
                    <a:cubicBezTo>
                      <a:pt x="9" y="17"/>
                      <a:pt x="8" y="26"/>
                      <a:pt x="6" y="27"/>
                    </a:cubicBezTo>
                    <a:cubicBezTo>
                      <a:pt x="6" y="27"/>
                      <a:pt x="6" y="28"/>
                      <a:pt x="7" y="28"/>
                    </a:cubicBezTo>
                    <a:cubicBezTo>
                      <a:pt x="7" y="28"/>
                      <a:pt x="7" y="28"/>
                      <a:pt x="7" y="27"/>
                    </a:cubicBezTo>
                    <a:cubicBezTo>
                      <a:pt x="8" y="28"/>
                      <a:pt x="8" y="28"/>
                      <a:pt x="9" y="28"/>
                    </a:cubicBezTo>
                    <a:cubicBezTo>
                      <a:pt x="10" y="27"/>
                      <a:pt x="12" y="27"/>
                      <a:pt x="14" y="27"/>
                    </a:cubicBezTo>
                    <a:cubicBezTo>
                      <a:pt x="13" y="27"/>
                      <a:pt x="11" y="29"/>
                      <a:pt x="12" y="30"/>
                    </a:cubicBezTo>
                    <a:cubicBezTo>
                      <a:pt x="13" y="32"/>
                      <a:pt x="14" y="33"/>
                      <a:pt x="15" y="31"/>
                    </a:cubicBezTo>
                    <a:cubicBezTo>
                      <a:pt x="14" y="34"/>
                      <a:pt x="15" y="35"/>
                      <a:pt x="15" y="37"/>
                    </a:cubicBezTo>
                    <a:cubicBezTo>
                      <a:pt x="11" y="37"/>
                      <a:pt x="10" y="38"/>
                      <a:pt x="8" y="41"/>
                    </a:cubicBezTo>
                    <a:cubicBezTo>
                      <a:pt x="10" y="39"/>
                      <a:pt x="11" y="40"/>
                      <a:pt x="11" y="43"/>
                    </a:cubicBezTo>
                    <a:cubicBezTo>
                      <a:pt x="11" y="45"/>
                      <a:pt x="7" y="46"/>
                      <a:pt x="6" y="47"/>
                    </a:cubicBezTo>
                    <a:cubicBezTo>
                      <a:pt x="6" y="49"/>
                      <a:pt x="7" y="48"/>
                      <a:pt x="8" y="48"/>
                    </a:cubicBezTo>
                    <a:cubicBezTo>
                      <a:pt x="9" y="47"/>
                      <a:pt x="9" y="49"/>
                      <a:pt x="10" y="48"/>
                    </a:cubicBezTo>
                    <a:cubicBezTo>
                      <a:pt x="12" y="48"/>
                      <a:pt x="12" y="50"/>
                      <a:pt x="13" y="50"/>
                    </a:cubicBezTo>
                    <a:cubicBezTo>
                      <a:pt x="14" y="50"/>
                      <a:pt x="15" y="49"/>
                      <a:pt x="16" y="48"/>
                    </a:cubicBezTo>
                    <a:cubicBezTo>
                      <a:pt x="14" y="52"/>
                      <a:pt x="13" y="50"/>
                      <a:pt x="10" y="51"/>
                    </a:cubicBezTo>
                    <a:cubicBezTo>
                      <a:pt x="8" y="52"/>
                      <a:pt x="6" y="56"/>
                      <a:pt x="4" y="58"/>
                    </a:cubicBezTo>
                    <a:cubicBezTo>
                      <a:pt x="7" y="59"/>
                      <a:pt x="8" y="56"/>
                      <a:pt x="11" y="57"/>
                    </a:cubicBezTo>
                    <a:cubicBezTo>
                      <a:pt x="13" y="57"/>
                      <a:pt x="14" y="51"/>
                      <a:pt x="16" y="5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64" name="Freeform 474"/>
              <p:cNvSpPr>
                <a:spLocks noEditPoints="1"/>
              </p:cNvSpPr>
              <p:nvPr/>
            </p:nvSpPr>
            <p:spPr bwMode="auto">
              <a:xfrm>
                <a:off x="4454526" y="1981027"/>
                <a:ext cx="92075" cy="165100"/>
              </a:xfrm>
              <a:custGeom>
                <a:avLst/>
                <a:gdLst>
                  <a:gd name="T0" fmla="*/ 4 w 34"/>
                  <a:gd name="T1" fmla="*/ 59 h 60"/>
                  <a:gd name="T2" fmla="*/ 11 w 34"/>
                  <a:gd name="T3" fmla="*/ 51 h 60"/>
                  <a:gd name="T4" fmla="*/ 7 w 34"/>
                  <a:gd name="T5" fmla="*/ 50 h 60"/>
                  <a:gd name="T6" fmla="*/ 6 w 34"/>
                  <a:gd name="T7" fmla="*/ 46 h 60"/>
                  <a:gd name="T8" fmla="*/ 7 w 34"/>
                  <a:gd name="T9" fmla="*/ 41 h 60"/>
                  <a:gd name="T10" fmla="*/ 14 w 34"/>
                  <a:gd name="T11" fmla="*/ 34 h 60"/>
                  <a:gd name="T12" fmla="*/ 10 w 34"/>
                  <a:gd name="T13" fmla="*/ 30 h 60"/>
                  <a:gd name="T14" fmla="*/ 6 w 34"/>
                  <a:gd name="T15" fmla="*/ 30 h 60"/>
                  <a:gd name="T16" fmla="*/ 6 w 34"/>
                  <a:gd name="T17" fmla="*/ 25 h 60"/>
                  <a:gd name="T18" fmla="*/ 4 w 34"/>
                  <a:gd name="T19" fmla="*/ 26 h 60"/>
                  <a:gd name="T20" fmla="*/ 4 w 34"/>
                  <a:gd name="T21" fmla="*/ 18 h 60"/>
                  <a:gd name="T22" fmla="*/ 3 w 34"/>
                  <a:gd name="T23" fmla="*/ 11 h 60"/>
                  <a:gd name="T24" fmla="*/ 10 w 34"/>
                  <a:gd name="T25" fmla="*/ 0 h 60"/>
                  <a:gd name="T26" fmla="*/ 12 w 34"/>
                  <a:gd name="T27" fmla="*/ 6 h 60"/>
                  <a:gd name="T28" fmla="*/ 18 w 34"/>
                  <a:gd name="T29" fmla="*/ 7 h 60"/>
                  <a:gd name="T30" fmla="*/ 16 w 34"/>
                  <a:gd name="T31" fmla="*/ 17 h 60"/>
                  <a:gd name="T32" fmla="*/ 22 w 34"/>
                  <a:gd name="T33" fmla="*/ 28 h 60"/>
                  <a:gd name="T34" fmla="*/ 28 w 34"/>
                  <a:gd name="T35" fmla="*/ 40 h 60"/>
                  <a:gd name="T36" fmla="*/ 32 w 34"/>
                  <a:gd name="T37" fmla="*/ 48 h 60"/>
                  <a:gd name="T38" fmla="*/ 32 w 34"/>
                  <a:gd name="T39" fmla="*/ 52 h 60"/>
                  <a:gd name="T40" fmla="*/ 21 w 34"/>
                  <a:gd name="T41" fmla="*/ 55 h 60"/>
                  <a:gd name="T42" fmla="*/ 17 w 34"/>
                  <a:gd name="T43" fmla="*/ 57 h 60"/>
                  <a:gd name="T44" fmla="*/ 13 w 34"/>
                  <a:gd name="T45" fmla="*/ 57 h 60"/>
                  <a:gd name="T46" fmla="*/ 8 w 34"/>
                  <a:gd name="T47" fmla="*/ 59 h 60"/>
                  <a:gd name="T48" fmla="*/ 13 w 34"/>
                  <a:gd name="T49" fmla="*/ 53 h 60"/>
                  <a:gd name="T50" fmla="*/ 7 w 34"/>
                  <a:gd name="T51" fmla="*/ 58 h 60"/>
                  <a:gd name="T52" fmla="*/ 17 w 34"/>
                  <a:gd name="T53" fmla="*/ 55 h 60"/>
                  <a:gd name="T54" fmla="*/ 21 w 34"/>
                  <a:gd name="T55" fmla="*/ 53 h 60"/>
                  <a:gd name="T56" fmla="*/ 29 w 34"/>
                  <a:gd name="T57" fmla="*/ 52 h 60"/>
                  <a:gd name="T58" fmla="*/ 32 w 34"/>
                  <a:gd name="T59" fmla="*/ 43 h 60"/>
                  <a:gd name="T60" fmla="*/ 25 w 34"/>
                  <a:gd name="T61" fmla="*/ 41 h 60"/>
                  <a:gd name="T62" fmla="*/ 25 w 34"/>
                  <a:gd name="T63" fmla="*/ 35 h 60"/>
                  <a:gd name="T64" fmla="*/ 14 w 34"/>
                  <a:gd name="T65" fmla="*/ 21 h 60"/>
                  <a:gd name="T66" fmla="*/ 14 w 34"/>
                  <a:gd name="T67" fmla="*/ 18 h 60"/>
                  <a:gd name="T68" fmla="*/ 18 w 34"/>
                  <a:gd name="T69" fmla="*/ 10 h 60"/>
                  <a:gd name="T70" fmla="*/ 11 w 34"/>
                  <a:gd name="T71" fmla="*/ 10 h 60"/>
                  <a:gd name="T72" fmla="*/ 9 w 34"/>
                  <a:gd name="T73" fmla="*/ 6 h 60"/>
                  <a:gd name="T74" fmla="*/ 6 w 34"/>
                  <a:gd name="T75" fmla="*/ 6 h 60"/>
                  <a:gd name="T76" fmla="*/ 5 w 34"/>
                  <a:gd name="T77" fmla="*/ 10 h 60"/>
                  <a:gd name="T78" fmla="*/ 6 w 34"/>
                  <a:gd name="T79" fmla="*/ 17 h 60"/>
                  <a:gd name="T80" fmla="*/ 9 w 34"/>
                  <a:gd name="T81" fmla="*/ 22 h 60"/>
                  <a:gd name="T82" fmla="*/ 14 w 34"/>
                  <a:gd name="T83" fmla="*/ 27 h 60"/>
                  <a:gd name="T84" fmla="*/ 13 w 34"/>
                  <a:gd name="T85" fmla="*/ 31 h 60"/>
                  <a:gd name="T86" fmla="*/ 16 w 34"/>
                  <a:gd name="T87" fmla="*/ 33 h 60"/>
                  <a:gd name="T88" fmla="*/ 15 w 34"/>
                  <a:gd name="T89" fmla="*/ 39 h 60"/>
                  <a:gd name="T90" fmla="*/ 12 w 34"/>
                  <a:gd name="T91" fmla="*/ 44 h 60"/>
                  <a:gd name="T92" fmla="*/ 13 w 34"/>
                  <a:gd name="T93" fmla="*/ 50 h 60"/>
                  <a:gd name="T94" fmla="*/ 18 w 34"/>
                  <a:gd name="T95"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60">
                    <a:moveTo>
                      <a:pt x="5" y="60"/>
                    </a:moveTo>
                    <a:cubicBezTo>
                      <a:pt x="5" y="60"/>
                      <a:pt x="4" y="60"/>
                      <a:pt x="4" y="60"/>
                    </a:cubicBezTo>
                    <a:cubicBezTo>
                      <a:pt x="2" y="60"/>
                      <a:pt x="2" y="60"/>
                      <a:pt x="2" y="60"/>
                    </a:cubicBezTo>
                    <a:cubicBezTo>
                      <a:pt x="4" y="59"/>
                      <a:pt x="4" y="59"/>
                      <a:pt x="4" y="59"/>
                    </a:cubicBezTo>
                    <a:cubicBezTo>
                      <a:pt x="4" y="58"/>
                      <a:pt x="4" y="57"/>
                      <a:pt x="5" y="57"/>
                    </a:cubicBezTo>
                    <a:cubicBezTo>
                      <a:pt x="6" y="55"/>
                      <a:pt x="8" y="52"/>
                      <a:pt x="9" y="51"/>
                    </a:cubicBezTo>
                    <a:cubicBezTo>
                      <a:pt x="10" y="51"/>
                      <a:pt x="11" y="51"/>
                      <a:pt x="11" y="51"/>
                    </a:cubicBezTo>
                    <a:cubicBezTo>
                      <a:pt x="11" y="51"/>
                      <a:pt x="11" y="51"/>
                      <a:pt x="11" y="51"/>
                    </a:cubicBezTo>
                    <a:cubicBezTo>
                      <a:pt x="11" y="50"/>
                      <a:pt x="11" y="50"/>
                      <a:pt x="11" y="50"/>
                    </a:cubicBezTo>
                    <a:cubicBezTo>
                      <a:pt x="10" y="50"/>
                      <a:pt x="10" y="50"/>
                      <a:pt x="10" y="50"/>
                    </a:cubicBezTo>
                    <a:cubicBezTo>
                      <a:pt x="9" y="50"/>
                      <a:pt x="9" y="50"/>
                      <a:pt x="8" y="50"/>
                    </a:cubicBezTo>
                    <a:cubicBezTo>
                      <a:pt x="8" y="50"/>
                      <a:pt x="7" y="50"/>
                      <a:pt x="7" y="50"/>
                    </a:cubicBezTo>
                    <a:cubicBezTo>
                      <a:pt x="5" y="50"/>
                      <a:pt x="5" y="49"/>
                      <a:pt x="5" y="48"/>
                    </a:cubicBezTo>
                    <a:cubicBezTo>
                      <a:pt x="4" y="48"/>
                      <a:pt x="4" y="48"/>
                      <a:pt x="4" y="48"/>
                    </a:cubicBezTo>
                    <a:cubicBezTo>
                      <a:pt x="5" y="47"/>
                      <a:pt x="5" y="47"/>
                      <a:pt x="5" y="47"/>
                    </a:cubicBezTo>
                    <a:cubicBezTo>
                      <a:pt x="5" y="47"/>
                      <a:pt x="6" y="47"/>
                      <a:pt x="6" y="46"/>
                    </a:cubicBezTo>
                    <a:cubicBezTo>
                      <a:pt x="8" y="46"/>
                      <a:pt x="10" y="45"/>
                      <a:pt x="10" y="43"/>
                    </a:cubicBezTo>
                    <a:cubicBezTo>
                      <a:pt x="10" y="43"/>
                      <a:pt x="10" y="42"/>
                      <a:pt x="9" y="42"/>
                    </a:cubicBezTo>
                    <a:cubicBezTo>
                      <a:pt x="9" y="42"/>
                      <a:pt x="9" y="42"/>
                      <a:pt x="8" y="42"/>
                    </a:cubicBezTo>
                    <a:cubicBezTo>
                      <a:pt x="7" y="41"/>
                      <a:pt x="7" y="41"/>
                      <a:pt x="7" y="41"/>
                    </a:cubicBezTo>
                    <a:cubicBezTo>
                      <a:pt x="8" y="40"/>
                      <a:pt x="8" y="40"/>
                      <a:pt x="8" y="40"/>
                    </a:cubicBezTo>
                    <a:cubicBezTo>
                      <a:pt x="10" y="38"/>
                      <a:pt x="11" y="37"/>
                      <a:pt x="14" y="37"/>
                    </a:cubicBezTo>
                    <a:cubicBezTo>
                      <a:pt x="14" y="37"/>
                      <a:pt x="14" y="37"/>
                      <a:pt x="14" y="36"/>
                    </a:cubicBezTo>
                    <a:cubicBezTo>
                      <a:pt x="14" y="36"/>
                      <a:pt x="13" y="35"/>
                      <a:pt x="14" y="34"/>
                    </a:cubicBezTo>
                    <a:cubicBezTo>
                      <a:pt x="13" y="34"/>
                      <a:pt x="12" y="33"/>
                      <a:pt x="12" y="32"/>
                    </a:cubicBezTo>
                    <a:cubicBezTo>
                      <a:pt x="11" y="32"/>
                      <a:pt x="11" y="32"/>
                      <a:pt x="11" y="32"/>
                    </a:cubicBezTo>
                    <a:cubicBezTo>
                      <a:pt x="11" y="31"/>
                      <a:pt x="11" y="30"/>
                      <a:pt x="12" y="29"/>
                    </a:cubicBezTo>
                    <a:cubicBezTo>
                      <a:pt x="11" y="29"/>
                      <a:pt x="10" y="29"/>
                      <a:pt x="10" y="30"/>
                    </a:cubicBezTo>
                    <a:cubicBezTo>
                      <a:pt x="9" y="31"/>
                      <a:pt x="9" y="31"/>
                      <a:pt x="9" y="31"/>
                    </a:cubicBezTo>
                    <a:cubicBezTo>
                      <a:pt x="7" y="30"/>
                      <a:pt x="7" y="30"/>
                      <a:pt x="7" y="30"/>
                    </a:cubicBezTo>
                    <a:cubicBezTo>
                      <a:pt x="7" y="32"/>
                      <a:pt x="7" y="32"/>
                      <a:pt x="7" y="32"/>
                    </a:cubicBezTo>
                    <a:cubicBezTo>
                      <a:pt x="6" y="30"/>
                      <a:pt x="6" y="30"/>
                      <a:pt x="6" y="30"/>
                    </a:cubicBezTo>
                    <a:cubicBezTo>
                      <a:pt x="5" y="29"/>
                      <a:pt x="5" y="29"/>
                      <a:pt x="5" y="29"/>
                    </a:cubicBezTo>
                    <a:cubicBezTo>
                      <a:pt x="4" y="27"/>
                      <a:pt x="4" y="27"/>
                      <a:pt x="4" y="27"/>
                    </a:cubicBezTo>
                    <a:cubicBezTo>
                      <a:pt x="5" y="27"/>
                      <a:pt x="5" y="27"/>
                      <a:pt x="5" y="27"/>
                    </a:cubicBezTo>
                    <a:cubicBezTo>
                      <a:pt x="6" y="27"/>
                      <a:pt x="6" y="26"/>
                      <a:pt x="6" y="25"/>
                    </a:cubicBezTo>
                    <a:cubicBezTo>
                      <a:pt x="7" y="24"/>
                      <a:pt x="7" y="22"/>
                      <a:pt x="7" y="22"/>
                    </a:cubicBezTo>
                    <a:cubicBezTo>
                      <a:pt x="6" y="22"/>
                      <a:pt x="6" y="22"/>
                      <a:pt x="6" y="22"/>
                    </a:cubicBezTo>
                    <a:cubicBezTo>
                      <a:pt x="6" y="22"/>
                      <a:pt x="6" y="22"/>
                      <a:pt x="6" y="22"/>
                    </a:cubicBezTo>
                    <a:cubicBezTo>
                      <a:pt x="6" y="23"/>
                      <a:pt x="5" y="25"/>
                      <a:pt x="4" y="26"/>
                    </a:cubicBezTo>
                    <a:cubicBezTo>
                      <a:pt x="2" y="28"/>
                      <a:pt x="2" y="28"/>
                      <a:pt x="2" y="28"/>
                    </a:cubicBezTo>
                    <a:cubicBezTo>
                      <a:pt x="3" y="25"/>
                      <a:pt x="3" y="25"/>
                      <a:pt x="3" y="25"/>
                    </a:cubicBezTo>
                    <a:cubicBezTo>
                      <a:pt x="3" y="23"/>
                      <a:pt x="4" y="21"/>
                      <a:pt x="4" y="18"/>
                    </a:cubicBezTo>
                    <a:cubicBezTo>
                      <a:pt x="4" y="18"/>
                      <a:pt x="4" y="18"/>
                      <a:pt x="4" y="18"/>
                    </a:cubicBezTo>
                    <a:cubicBezTo>
                      <a:pt x="3" y="18"/>
                      <a:pt x="2" y="18"/>
                      <a:pt x="1" y="16"/>
                    </a:cubicBezTo>
                    <a:cubicBezTo>
                      <a:pt x="0" y="15"/>
                      <a:pt x="0" y="15"/>
                      <a:pt x="0" y="15"/>
                    </a:cubicBezTo>
                    <a:cubicBezTo>
                      <a:pt x="2" y="14"/>
                      <a:pt x="2" y="14"/>
                      <a:pt x="2" y="14"/>
                    </a:cubicBezTo>
                    <a:cubicBezTo>
                      <a:pt x="3" y="14"/>
                      <a:pt x="3" y="13"/>
                      <a:pt x="3" y="11"/>
                    </a:cubicBezTo>
                    <a:cubicBezTo>
                      <a:pt x="3" y="9"/>
                      <a:pt x="2" y="8"/>
                      <a:pt x="3" y="7"/>
                    </a:cubicBezTo>
                    <a:cubicBezTo>
                      <a:pt x="3" y="6"/>
                      <a:pt x="4" y="6"/>
                      <a:pt x="4" y="6"/>
                    </a:cubicBezTo>
                    <a:cubicBezTo>
                      <a:pt x="4" y="5"/>
                      <a:pt x="4" y="4"/>
                      <a:pt x="4" y="4"/>
                    </a:cubicBezTo>
                    <a:cubicBezTo>
                      <a:pt x="5" y="2"/>
                      <a:pt x="9" y="1"/>
                      <a:pt x="10" y="0"/>
                    </a:cubicBezTo>
                    <a:cubicBezTo>
                      <a:pt x="11" y="0"/>
                      <a:pt x="11" y="0"/>
                      <a:pt x="12" y="0"/>
                    </a:cubicBezTo>
                    <a:cubicBezTo>
                      <a:pt x="12" y="0"/>
                      <a:pt x="14" y="0"/>
                      <a:pt x="14" y="2"/>
                    </a:cubicBezTo>
                    <a:cubicBezTo>
                      <a:pt x="15" y="3"/>
                      <a:pt x="14" y="4"/>
                      <a:pt x="12" y="6"/>
                    </a:cubicBezTo>
                    <a:cubicBezTo>
                      <a:pt x="12" y="6"/>
                      <a:pt x="12" y="6"/>
                      <a:pt x="12" y="6"/>
                    </a:cubicBezTo>
                    <a:cubicBezTo>
                      <a:pt x="13" y="7"/>
                      <a:pt x="13" y="7"/>
                      <a:pt x="13" y="7"/>
                    </a:cubicBezTo>
                    <a:cubicBezTo>
                      <a:pt x="12" y="8"/>
                      <a:pt x="12" y="8"/>
                      <a:pt x="12" y="8"/>
                    </a:cubicBezTo>
                    <a:cubicBezTo>
                      <a:pt x="13" y="8"/>
                      <a:pt x="14" y="8"/>
                      <a:pt x="15" y="8"/>
                    </a:cubicBezTo>
                    <a:cubicBezTo>
                      <a:pt x="17" y="7"/>
                      <a:pt x="18" y="7"/>
                      <a:pt x="18" y="7"/>
                    </a:cubicBezTo>
                    <a:cubicBezTo>
                      <a:pt x="19" y="7"/>
                      <a:pt x="19" y="7"/>
                      <a:pt x="19" y="8"/>
                    </a:cubicBezTo>
                    <a:cubicBezTo>
                      <a:pt x="20" y="8"/>
                      <a:pt x="20" y="9"/>
                      <a:pt x="20" y="11"/>
                    </a:cubicBezTo>
                    <a:cubicBezTo>
                      <a:pt x="20" y="13"/>
                      <a:pt x="18" y="16"/>
                      <a:pt x="16" y="17"/>
                    </a:cubicBezTo>
                    <a:cubicBezTo>
                      <a:pt x="16" y="17"/>
                      <a:pt x="16" y="17"/>
                      <a:pt x="16" y="17"/>
                    </a:cubicBezTo>
                    <a:cubicBezTo>
                      <a:pt x="16" y="18"/>
                      <a:pt x="16" y="18"/>
                      <a:pt x="16" y="18"/>
                    </a:cubicBezTo>
                    <a:cubicBezTo>
                      <a:pt x="17" y="19"/>
                      <a:pt x="17" y="19"/>
                      <a:pt x="17" y="19"/>
                    </a:cubicBezTo>
                    <a:cubicBezTo>
                      <a:pt x="17" y="19"/>
                      <a:pt x="17" y="19"/>
                      <a:pt x="17" y="19"/>
                    </a:cubicBezTo>
                    <a:cubicBezTo>
                      <a:pt x="20" y="21"/>
                      <a:pt x="22" y="26"/>
                      <a:pt x="22" y="28"/>
                    </a:cubicBezTo>
                    <a:cubicBezTo>
                      <a:pt x="22" y="29"/>
                      <a:pt x="23" y="30"/>
                      <a:pt x="24" y="31"/>
                    </a:cubicBezTo>
                    <a:cubicBezTo>
                      <a:pt x="26" y="32"/>
                      <a:pt x="28" y="34"/>
                      <a:pt x="28" y="37"/>
                    </a:cubicBezTo>
                    <a:cubicBezTo>
                      <a:pt x="28" y="38"/>
                      <a:pt x="28" y="38"/>
                      <a:pt x="28" y="38"/>
                    </a:cubicBezTo>
                    <a:cubicBezTo>
                      <a:pt x="28" y="38"/>
                      <a:pt x="28" y="39"/>
                      <a:pt x="28" y="40"/>
                    </a:cubicBezTo>
                    <a:cubicBezTo>
                      <a:pt x="28" y="40"/>
                      <a:pt x="29" y="40"/>
                      <a:pt x="29" y="40"/>
                    </a:cubicBezTo>
                    <a:cubicBezTo>
                      <a:pt x="31" y="40"/>
                      <a:pt x="33" y="41"/>
                      <a:pt x="33" y="42"/>
                    </a:cubicBezTo>
                    <a:cubicBezTo>
                      <a:pt x="34" y="43"/>
                      <a:pt x="34" y="45"/>
                      <a:pt x="33" y="46"/>
                    </a:cubicBezTo>
                    <a:cubicBezTo>
                      <a:pt x="33" y="47"/>
                      <a:pt x="33" y="47"/>
                      <a:pt x="32" y="48"/>
                    </a:cubicBezTo>
                    <a:cubicBezTo>
                      <a:pt x="31" y="49"/>
                      <a:pt x="30" y="50"/>
                      <a:pt x="30" y="51"/>
                    </a:cubicBezTo>
                    <a:cubicBezTo>
                      <a:pt x="30" y="51"/>
                      <a:pt x="31" y="50"/>
                      <a:pt x="31" y="50"/>
                    </a:cubicBezTo>
                    <a:cubicBezTo>
                      <a:pt x="33" y="50"/>
                      <a:pt x="33" y="50"/>
                      <a:pt x="33" y="50"/>
                    </a:cubicBezTo>
                    <a:cubicBezTo>
                      <a:pt x="32" y="52"/>
                      <a:pt x="32" y="52"/>
                      <a:pt x="32" y="52"/>
                    </a:cubicBezTo>
                    <a:cubicBezTo>
                      <a:pt x="31" y="55"/>
                      <a:pt x="27" y="55"/>
                      <a:pt x="24" y="56"/>
                    </a:cubicBezTo>
                    <a:cubicBezTo>
                      <a:pt x="23" y="56"/>
                      <a:pt x="23" y="56"/>
                      <a:pt x="23" y="56"/>
                    </a:cubicBezTo>
                    <a:cubicBezTo>
                      <a:pt x="22" y="56"/>
                      <a:pt x="22" y="55"/>
                      <a:pt x="21" y="55"/>
                    </a:cubicBezTo>
                    <a:cubicBezTo>
                      <a:pt x="21" y="55"/>
                      <a:pt x="21" y="55"/>
                      <a:pt x="21" y="55"/>
                    </a:cubicBezTo>
                    <a:cubicBezTo>
                      <a:pt x="20" y="56"/>
                      <a:pt x="20" y="56"/>
                      <a:pt x="20" y="56"/>
                    </a:cubicBezTo>
                    <a:cubicBezTo>
                      <a:pt x="20" y="56"/>
                      <a:pt x="20" y="56"/>
                      <a:pt x="20" y="56"/>
                    </a:cubicBezTo>
                    <a:cubicBezTo>
                      <a:pt x="20" y="56"/>
                      <a:pt x="19" y="56"/>
                      <a:pt x="19" y="56"/>
                    </a:cubicBezTo>
                    <a:cubicBezTo>
                      <a:pt x="18" y="57"/>
                      <a:pt x="17" y="57"/>
                      <a:pt x="17" y="57"/>
                    </a:cubicBezTo>
                    <a:cubicBezTo>
                      <a:pt x="16" y="57"/>
                      <a:pt x="16" y="57"/>
                      <a:pt x="16" y="57"/>
                    </a:cubicBezTo>
                    <a:cubicBezTo>
                      <a:pt x="16" y="57"/>
                      <a:pt x="16" y="57"/>
                      <a:pt x="16" y="57"/>
                    </a:cubicBezTo>
                    <a:cubicBezTo>
                      <a:pt x="15" y="56"/>
                      <a:pt x="15" y="56"/>
                      <a:pt x="15" y="56"/>
                    </a:cubicBezTo>
                    <a:cubicBezTo>
                      <a:pt x="14" y="56"/>
                      <a:pt x="14" y="57"/>
                      <a:pt x="13" y="57"/>
                    </a:cubicBezTo>
                    <a:cubicBezTo>
                      <a:pt x="13" y="58"/>
                      <a:pt x="12" y="59"/>
                      <a:pt x="11" y="59"/>
                    </a:cubicBezTo>
                    <a:cubicBezTo>
                      <a:pt x="11" y="59"/>
                      <a:pt x="11" y="59"/>
                      <a:pt x="11" y="59"/>
                    </a:cubicBezTo>
                    <a:cubicBezTo>
                      <a:pt x="11" y="59"/>
                      <a:pt x="10" y="59"/>
                      <a:pt x="10" y="59"/>
                    </a:cubicBezTo>
                    <a:cubicBezTo>
                      <a:pt x="9" y="59"/>
                      <a:pt x="8" y="59"/>
                      <a:pt x="8" y="59"/>
                    </a:cubicBezTo>
                    <a:cubicBezTo>
                      <a:pt x="7" y="60"/>
                      <a:pt x="6" y="60"/>
                      <a:pt x="5" y="60"/>
                    </a:cubicBezTo>
                    <a:close/>
                    <a:moveTo>
                      <a:pt x="18" y="47"/>
                    </a:moveTo>
                    <a:cubicBezTo>
                      <a:pt x="17" y="50"/>
                      <a:pt x="17" y="50"/>
                      <a:pt x="17" y="50"/>
                    </a:cubicBezTo>
                    <a:cubicBezTo>
                      <a:pt x="16" y="52"/>
                      <a:pt x="15" y="53"/>
                      <a:pt x="13" y="53"/>
                    </a:cubicBezTo>
                    <a:cubicBezTo>
                      <a:pt x="12" y="53"/>
                      <a:pt x="11" y="53"/>
                      <a:pt x="10" y="53"/>
                    </a:cubicBezTo>
                    <a:cubicBezTo>
                      <a:pt x="9" y="54"/>
                      <a:pt x="8" y="56"/>
                      <a:pt x="7" y="58"/>
                    </a:cubicBezTo>
                    <a:cubicBezTo>
                      <a:pt x="7" y="58"/>
                      <a:pt x="7" y="58"/>
                      <a:pt x="7" y="58"/>
                    </a:cubicBezTo>
                    <a:cubicBezTo>
                      <a:pt x="7" y="58"/>
                      <a:pt x="7" y="58"/>
                      <a:pt x="7" y="58"/>
                    </a:cubicBezTo>
                    <a:cubicBezTo>
                      <a:pt x="8" y="57"/>
                      <a:pt x="9" y="56"/>
                      <a:pt x="11" y="57"/>
                    </a:cubicBezTo>
                    <a:cubicBezTo>
                      <a:pt x="11" y="57"/>
                      <a:pt x="12" y="56"/>
                      <a:pt x="12" y="56"/>
                    </a:cubicBezTo>
                    <a:cubicBezTo>
                      <a:pt x="12" y="55"/>
                      <a:pt x="13" y="54"/>
                      <a:pt x="15" y="54"/>
                    </a:cubicBezTo>
                    <a:cubicBezTo>
                      <a:pt x="15" y="54"/>
                      <a:pt x="16" y="54"/>
                      <a:pt x="17" y="55"/>
                    </a:cubicBezTo>
                    <a:cubicBezTo>
                      <a:pt x="17" y="55"/>
                      <a:pt x="18" y="55"/>
                      <a:pt x="18" y="55"/>
                    </a:cubicBezTo>
                    <a:cubicBezTo>
                      <a:pt x="18" y="54"/>
                      <a:pt x="19" y="54"/>
                      <a:pt x="19" y="54"/>
                    </a:cubicBezTo>
                    <a:cubicBezTo>
                      <a:pt x="20" y="53"/>
                      <a:pt x="20" y="53"/>
                      <a:pt x="20" y="53"/>
                    </a:cubicBezTo>
                    <a:cubicBezTo>
                      <a:pt x="21" y="53"/>
                      <a:pt x="21" y="53"/>
                      <a:pt x="21" y="53"/>
                    </a:cubicBezTo>
                    <a:cubicBezTo>
                      <a:pt x="21" y="53"/>
                      <a:pt x="22" y="53"/>
                      <a:pt x="22" y="54"/>
                    </a:cubicBezTo>
                    <a:cubicBezTo>
                      <a:pt x="23" y="54"/>
                      <a:pt x="23" y="54"/>
                      <a:pt x="23" y="54"/>
                    </a:cubicBezTo>
                    <a:cubicBezTo>
                      <a:pt x="24" y="54"/>
                      <a:pt x="24" y="54"/>
                      <a:pt x="24" y="54"/>
                    </a:cubicBezTo>
                    <a:cubicBezTo>
                      <a:pt x="26" y="54"/>
                      <a:pt x="28" y="53"/>
                      <a:pt x="29" y="52"/>
                    </a:cubicBezTo>
                    <a:cubicBezTo>
                      <a:pt x="29" y="52"/>
                      <a:pt x="28" y="52"/>
                      <a:pt x="28" y="52"/>
                    </a:cubicBezTo>
                    <a:cubicBezTo>
                      <a:pt x="27" y="50"/>
                      <a:pt x="29" y="49"/>
                      <a:pt x="30" y="47"/>
                    </a:cubicBezTo>
                    <a:cubicBezTo>
                      <a:pt x="31" y="47"/>
                      <a:pt x="31" y="46"/>
                      <a:pt x="31" y="46"/>
                    </a:cubicBezTo>
                    <a:cubicBezTo>
                      <a:pt x="32" y="44"/>
                      <a:pt x="32" y="44"/>
                      <a:pt x="32" y="43"/>
                    </a:cubicBezTo>
                    <a:cubicBezTo>
                      <a:pt x="31" y="43"/>
                      <a:pt x="31" y="42"/>
                      <a:pt x="29" y="42"/>
                    </a:cubicBezTo>
                    <a:cubicBezTo>
                      <a:pt x="28" y="42"/>
                      <a:pt x="27" y="42"/>
                      <a:pt x="26" y="42"/>
                    </a:cubicBezTo>
                    <a:cubicBezTo>
                      <a:pt x="24" y="43"/>
                      <a:pt x="24" y="43"/>
                      <a:pt x="24" y="43"/>
                    </a:cubicBezTo>
                    <a:cubicBezTo>
                      <a:pt x="25" y="41"/>
                      <a:pt x="25" y="41"/>
                      <a:pt x="25" y="41"/>
                    </a:cubicBezTo>
                    <a:cubicBezTo>
                      <a:pt x="27" y="39"/>
                      <a:pt x="26" y="39"/>
                      <a:pt x="25" y="37"/>
                    </a:cubicBezTo>
                    <a:cubicBezTo>
                      <a:pt x="24" y="37"/>
                      <a:pt x="24" y="37"/>
                      <a:pt x="24" y="37"/>
                    </a:cubicBezTo>
                    <a:cubicBezTo>
                      <a:pt x="18" y="31"/>
                      <a:pt x="18" y="31"/>
                      <a:pt x="18" y="31"/>
                    </a:cubicBezTo>
                    <a:cubicBezTo>
                      <a:pt x="25" y="35"/>
                      <a:pt x="25" y="35"/>
                      <a:pt x="25" y="35"/>
                    </a:cubicBezTo>
                    <a:cubicBezTo>
                      <a:pt x="25" y="35"/>
                      <a:pt x="25" y="35"/>
                      <a:pt x="25" y="35"/>
                    </a:cubicBezTo>
                    <a:cubicBezTo>
                      <a:pt x="25" y="34"/>
                      <a:pt x="24" y="33"/>
                      <a:pt x="23" y="32"/>
                    </a:cubicBezTo>
                    <a:cubicBezTo>
                      <a:pt x="22" y="31"/>
                      <a:pt x="21" y="30"/>
                      <a:pt x="20" y="29"/>
                    </a:cubicBezTo>
                    <a:cubicBezTo>
                      <a:pt x="19" y="24"/>
                      <a:pt x="17" y="20"/>
                      <a:pt x="14" y="21"/>
                    </a:cubicBezTo>
                    <a:cubicBezTo>
                      <a:pt x="13" y="19"/>
                      <a:pt x="13" y="19"/>
                      <a:pt x="13" y="19"/>
                    </a:cubicBezTo>
                    <a:cubicBezTo>
                      <a:pt x="13" y="19"/>
                      <a:pt x="14" y="19"/>
                      <a:pt x="14" y="19"/>
                    </a:cubicBezTo>
                    <a:cubicBezTo>
                      <a:pt x="14" y="19"/>
                      <a:pt x="14" y="19"/>
                      <a:pt x="14" y="19"/>
                    </a:cubicBezTo>
                    <a:cubicBezTo>
                      <a:pt x="14" y="18"/>
                      <a:pt x="14" y="18"/>
                      <a:pt x="14" y="18"/>
                    </a:cubicBezTo>
                    <a:cubicBezTo>
                      <a:pt x="14" y="18"/>
                      <a:pt x="14" y="18"/>
                      <a:pt x="14" y="18"/>
                    </a:cubicBezTo>
                    <a:cubicBezTo>
                      <a:pt x="12" y="16"/>
                      <a:pt x="12" y="16"/>
                      <a:pt x="12" y="16"/>
                    </a:cubicBezTo>
                    <a:cubicBezTo>
                      <a:pt x="14" y="16"/>
                      <a:pt x="14" y="16"/>
                      <a:pt x="14" y="16"/>
                    </a:cubicBezTo>
                    <a:cubicBezTo>
                      <a:pt x="15" y="16"/>
                      <a:pt x="18" y="13"/>
                      <a:pt x="18" y="10"/>
                    </a:cubicBezTo>
                    <a:cubicBezTo>
                      <a:pt x="18" y="10"/>
                      <a:pt x="18" y="9"/>
                      <a:pt x="18" y="9"/>
                    </a:cubicBezTo>
                    <a:cubicBezTo>
                      <a:pt x="18" y="9"/>
                      <a:pt x="17" y="9"/>
                      <a:pt x="15" y="9"/>
                    </a:cubicBezTo>
                    <a:cubicBezTo>
                      <a:pt x="14" y="10"/>
                      <a:pt x="12" y="10"/>
                      <a:pt x="11" y="10"/>
                    </a:cubicBezTo>
                    <a:cubicBezTo>
                      <a:pt x="11" y="10"/>
                      <a:pt x="11" y="10"/>
                      <a:pt x="11" y="10"/>
                    </a:cubicBezTo>
                    <a:cubicBezTo>
                      <a:pt x="10" y="10"/>
                      <a:pt x="9" y="10"/>
                      <a:pt x="8" y="9"/>
                    </a:cubicBezTo>
                    <a:cubicBezTo>
                      <a:pt x="8" y="8"/>
                      <a:pt x="9" y="8"/>
                      <a:pt x="9" y="7"/>
                    </a:cubicBezTo>
                    <a:cubicBezTo>
                      <a:pt x="8" y="7"/>
                      <a:pt x="8" y="7"/>
                      <a:pt x="8" y="7"/>
                    </a:cubicBezTo>
                    <a:cubicBezTo>
                      <a:pt x="9" y="6"/>
                      <a:pt x="9" y="6"/>
                      <a:pt x="9" y="6"/>
                    </a:cubicBezTo>
                    <a:cubicBezTo>
                      <a:pt x="12" y="4"/>
                      <a:pt x="12" y="3"/>
                      <a:pt x="13" y="2"/>
                    </a:cubicBezTo>
                    <a:cubicBezTo>
                      <a:pt x="12" y="2"/>
                      <a:pt x="12" y="2"/>
                      <a:pt x="11" y="2"/>
                    </a:cubicBezTo>
                    <a:cubicBezTo>
                      <a:pt x="9" y="2"/>
                      <a:pt x="6" y="4"/>
                      <a:pt x="6" y="5"/>
                    </a:cubicBezTo>
                    <a:cubicBezTo>
                      <a:pt x="6" y="5"/>
                      <a:pt x="6" y="5"/>
                      <a:pt x="6" y="6"/>
                    </a:cubicBezTo>
                    <a:cubicBezTo>
                      <a:pt x="7" y="7"/>
                      <a:pt x="7" y="7"/>
                      <a:pt x="7" y="7"/>
                    </a:cubicBezTo>
                    <a:cubicBezTo>
                      <a:pt x="6" y="7"/>
                      <a:pt x="6" y="7"/>
                      <a:pt x="6" y="7"/>
                    </a:cubicBezTo>
                    <a:cubicBezTo>
                      <a:pt x="5" y="7"/>
                      <a:pt x="5" y="8"/>
                      <a:pt x="5" y="8"/>
                    </a:cubicBezTo>
                    <a:cubicBezTo>
                      <a:pt x="4" y="8"/>
                      <a:pt x="5" y="9"/>
                      <a:pt x="5" y="10"/>
                    </a:cubicBezTo>
                    <a:cubicBezTo>
                      <a:pt x="5" y="12"/>
                      <a:pt x="6" y="14"/>
                      <a:pt x="4" y="16"/>
                    </a:cubicBezTo>
                    <a:cubicBezTo>
                      <a:pt x="4" y="16"/>
                      <a:pt x="4" y="16"/>
                      <a:pt x="5" y="15"/>
                    </a:cubicBezTo>
                    <a:cubicBezTo>
                      <a:pt x="7" y="13"/>
                      <a:pt x="7" y="13"/>
                      <a:pt x="7" y="13"/>
                    </a:cubicBezTo>
                    <a:cubicBezTo>
                      <a:pt x="6" y="17"/>
                      <a:pt x="6" y="17"/>
                      <a:pt x="6" y="17"/>
                    </a:cubicBezTo>
                    <a:cubicBezTo>
                      <a:pt x="8" y="15"/>
                      <a:pt x="8" y="15"/>
                      <a:pt x="8" y="15"/>
                    </a:cubicBezTo>
                    <a:cubicBezTo>
                      <a:pt x="7" y="19"/>
                      <a:pt x="7" y="19"/>
                      <a:pt x="7" y="19"/>
                    </a:cubicBezTo>
                    <a:cubicBezTo>
                      <a:pt x="7" y="19"/>
                      <a:pt x="7" y="19"/>
                      <a:pt x="7" y="20"/>
                    </a:cubicBezTo>
                    <a:cubicBezTo>
                      <a:pt x="7" y="20"/>
                      <a:pt x="8" y="20"/>
                      <a:pt x="9" y="22"/>
                    </a:cubicBezTo>
                    <a:cubicBezTo>
                      <a:pt x="9" y="23"/>
                      <a:pt x="8" y="26"/>
                      <a:pt x="8" y="27"/>
                    </a:cubicBezTo>
                    <a:cubicBezTo>
                      <a:pt x="8" y="28"/>
                      <a:pt x="8" y="28"/>
                      <a:pt x="8" y="28"/>
                    </a:cubicBezTo>
                    <a:cubicBezTo>
                      <a:pt x="10" y="27"/>
                      <a:pt x="11" y="27"/>
                      <a:pt x="12" y="27"/>
                    </a:cubicBezTo>
                    <a:cubicBezTo>
                      <a:pt x="13" y="27"/>
                      <a:pt x="13" y="27"/>
                      <a:pt x="14" y="27"/>
                    </a:cubicBezTo>
                    <a:cubicBezTo>
                      <a:pt x="16" y="26"/>
                      <a:pt x="16" y="26"/>
                      <a:pt x="16" y="26"/>
                    </a:cubicBezTo>
                    <a:cubicBezTo>
                      <a:pt x="15" y="28"/>
                      <a:pt x="15" y="28"/>
                      <a:pt x="15" y="28"/>
                    </a:cubicBezTo>
                    <a:cubicBezTo>
                      <a:pt x="15" y="28"/>
                      <a:pt x="14" y="29"/>
                      <a:pt x="14" y="29"/>
                    </a:cubicBezTo>
                    <a:cubicBezTo>
                      <a:pt x="14" y="29"/>
                      <a:pt x="13" y="30"/>
                      <a:pt x="13" y="31"/>
                    </a:cubicBezTo>
                    <a:cubicBezTo>
                      <a:pt x="13" y="31"/>
                      <a:pt x="13" y="31"/>
                      <a:pt x="13" y="31"/>
                    </a:cubicBezTo>
                    <a:cubicBezTo>
                      <a:pt x="13" y="32"/>
                      <a:pt x="14" y="32"/>
                      <a:pt x="14" y="32"/>
                    </a:cubicBezTo>
                    <a:cubicBezTo>
                      <a:pt x="14" y="32"/>
                      <a:pt x="14" y="32"/>
                      <a:pt x="15" y="32"/>
                    </a:cubicBezTo>
                    <a:cubicBezTo>
                      <a:pt x="16" y="33"/>
                      <a:pt x="16" y="33"/>
                      <a:pt x="16" y="33"/>
                    </a:cubicBezTo>
                    <a:cubicBezTo>
                      <a:pt x="15" y="34"/>
                      <a:pt x="15" y="35"/>
                      <a:pt x="16" y="36"/>
                    </a:cubicBezTo>
                    <a:cubicBezTo>
                      <a:pt x="16" y="37"/>
                      <a:pt x="16" y="37"/>
                      <a:pt x="16" y="38"/>
                    </a:cubicBezTo>
                    <a:cubicBezTo>
                      <a:pt x="16" y="39"/>
                      <a:pt x="16" y="39"/>
                      <a:pt x="16" y="39"/>
                    </a:cubicBezTo>
                    <a:cubicBezTo>
                      <a:pt x="15" y="39"/>
                      <a:pt x="15" y="39"/>
                      <a:pt x="15" y="39"/>
                    </a:cubicBezTo>
                    <a:cubicBezTo>
                      <a:pt x="15" y="39"/>
                      <a:pt x="15" y="39"/>
                      <a:pt x="15" y="39"/>
                    </a:cubicBezTo>
                    <a:cubicBezTo>
                      <a:pt x="13" y="39"/>
                      <a:pt x="12" y="39"/>
                      <a:pt x="10" y="40"/>
                    </a:cubicBezTo>
                    <a:cubicBezTo>
                      <a:pt x="11" y="41"/>
                      <a:pt x="11" y="41"/>
                      <a:pt x="11" y="41"/>
                    </a:cubicBezTo>
                    <a:cubicBezTo>
                      <a:pt x="11" y="41"/>
                      <a:pt x="12" y="42"/>
                      <a:pt x="12" y="44"/>
                    </a:cubicBezTo>
                    <a:cubicBezTo>
                      <a:pt x="12" y="45"/>
                      <a:pt x="10" y="47"/>
                      <a:pt x="8" y="47"/>
                    </a:cubicBezTo>
                    <a:cubicBezTo>
                      <a:pt x="9" y="47"/>
                      <a:pt x="10" y="48"/>
                      <a:pt x="10" y="48"/>
                    </a:cubicBezTo>
                    <a:cubicBezTo>
                      <a:pt x="10" y="48"/>
                      <a:pt x="10" y="48"/>
                      <a:pt x="11" y="48"/>
                    </a:cubicBezTo>
                    <a:cubicBezTo>
                      <a:pt x="12" y="48"/>
                      <a:pt x="12" y="49"/>
                      <a:pt x="13" y="50"/>
                    </a:cubicBezTo>
                    <a:cubicBezTo>
                      <a:pt x="13" y="50"/>
                      <a:pt x="13" y="50"/>
                      <a:pt x="13" y="50"/>
                    </a:cubicBezTo>
                    <a:cubicBezTo>
                      <a:pt x="13" y="50"/>
                      <a:pt x="14" y="49"/>
                      <a:pt x="15" y="49"/>
                    </a:cubicBezTo>
                    <a:cubicBezTo>
                      <a:pt x="15" y="49"/>
                      <a:pt x="15" y="48"/>
                      <a:pt x="16" y="48"/>
                    </a:cubicBezTo>
                    <a:lnTo>
                      <a:pt x="18" y="4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65" name="Freeform 475"/>
              <p:cNvSpPr/>
              <p:nvPr/>
            </p:nvSpPr>
            <p:spPr bwMode="auto">
              <a:xfrm>
                <a:off x="5321301" y="1595265"/>
                <a:ext cx="7938" cy="9525"/>
              </a:xfrm>
              <a:custGeom>
                <a:avLst/>
                <a:gdLst>
                  <a:gd name="T0" fmla="*/ 0 w 3"/>
                  <a:gd name="T1" fmla="*/ 1 h 3"/>
                  <a:gd name="T2" fmla="*/ 3 w 3"/>
                  <a:gd name="T3" fmla="*/ 1 h 3"/>
                  <a:gd name="T4" fmla="*/ 2 w 3"/>
                  <a:gd name="T5" fmla="*/ 3 h 3"/>
                  <a:gd name="T6" fmla="*/ 0 w 3"/>
                  <a:gd name="T7" fmla="*/ 1 h 3"/>
                </a:gdLst>
                <a:ahLst/>
                <a:cxnLst>
                  <a:cxn ang="0">
                    <a:pos x="T0" y="T1"/>
                  </a:cxn>
                  <a:cxn ang="0">
                    <a:pos x="T2" y="T3"/>
                  </a:cxn>
                  <a:cxn ang="0">
                    <a:pos x="T4" y="T5"/>
                  </a:cxn>
                  <a:cxn ang="0">
                    <a:pos x="T6" y="T7"/>
                  </a:cxn>
                </a:cxnLst>
                <a:rect l="0" t="0" r="r" b="b"/>
                <a:pathLst>
                  <a:path w="3" h="3">
                    <a:moveTo>
                      <a:pt x="0" y="1"/>
                    </a:moveTo>
                    <a:cubicBezTo>
                      <a:pt x="1" y="0"/>
                      <a:pt x="2" y="1"/>
                      <a:pt x="3" y="1"/>
                    </a:cubicBezTo>
                    <a:cubicBezTo>
                      <a:pt x="3" y="1"/>
                      <a:pt x="2" y="2"/>
                      <a:pt x="2" y="3"/>
                    </a:cubicBezTo>
                    <a:cubicBezTo>
                      <a:pt x="1" y="2"/>
                      <a:pt x="1" y="1"/>
                      <a:pt x="0"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66" name="Freeform 476"/>
              <p:cNvSpPr/>
              <p:nvPr/>
            </p:nvSpPr>
            <p:spPr bwMode="auto">
              <a:xfrm>
                <a:off x="5318126" y="1593677"/>
                <a:ext cx="14288" cy="12700"/>
              </a:xfrm>
              <a:custGeom>
                <a:avLst/>
                <a:gdLst>
                  <a:gd name="T0" fmla="*/ 3 w 5"/>
                  <a:gd name="T1" fmla="*/ 5 h 5"/>
                  <a:gd name="T2" fmla="*/ 2 w 5"/>
                  <a:gd name="T3" fmla="*/ 4 h 5"/>
                  <a:gd name="T4" fmla="*/ 2 w 5"/>
                  <a:gd name="T5" fmla="*/ 4 h 5"/>
                  <a:gd name="T6" fmla="*/ 0 w 5"/>
                  <a:gd name="T7" fmla="*/ 2 h 5"/>
                  <a:gd name="T8" fmla="*/ 0 w 5"/>
                  <a:gd name="T9" fmla="*/ 1 h 5"/>
                  <a:gd name="T10" fmla="*/ 1 w 5"/>
                  <a:gd name="T11" fmla="*/ 1 h 5"/>
                  <a:gd name="T12" fmla="*/ 3 w 5"/>
                  <a:gd name="T13" fmla="*/ 1 h 5"/>
                  <a:gd name="T14" fmla="*/ 4 w 5"/>
                  <a:gd name="T15" fmla="*/ 1 h 5"/>
                  <a:gd name="T16" fmla="*/ 5 w 5"/>
                  <a:gd name="T17" fmla="*/ 1 h 5"/>
                  <a:gd name="T18" fmla="*/ 5 w 5"/>
                  <a:gd name="T19" fmla="*/ 2 h 5"/>
                  <a:gd name="T20" fmla="*/ 4 w 5"/>
                  <a:gd name="T21" fmla="*/ 4 h 5"/>
                  <a:gd name="T22" fmla="*/ 3 w 5"/>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3" y="5"/>
                    </a:moveTo>
                    <a:cubicBezTo>
                      <a:pt x="2" y="4"/>
                      <a:pt x="2" y="4"/>
                      <a:pt x="2" y="4"/>
                    </a:cubicBezTo>
                    <a:cubicBezTo>
                      <a:pt x="2" y="4"/>
                      <a:pt x="2" y="4"/>
                      <a:pt x="2" y="4"/>
                    </a:cubicBezTo>
                    <a:cubicBezTo>
                      <a:pt x="1" y="3"/>
                      <a:pt x="1" y="3"/>
                      <a:pt x="0" y="2"/>
                    </a:cubicBezTo>
                    <a:cubicBezTo>
                      <a:pt x="0" y="1"/>
                      <a:pt x="0" y="1"/>
                      <a:pt x="0" y="1"/>
                    </a:cubicBezTo>
                    <a:cubicBezTo>
                      <a:pt x="1" y="1"/>
                      <a:pt x="1" y="1"/>
                      <a:pt x="1" y="1"/>
                    </a:cubicBezTo>
                    <a:cubicBezTo>
                      <a:pt x="1" y="0"/>
                      <a:pt x="2" y="0"/>
                      <a:pt x="3" y="1"/>
                    </a:cubicBezTo>
                    <a:cubicBezTo>
                      <a:pt x="3" y="1"/>
                      <a:pt x="3" y="1"/>
                      <a:pt x="4" y="1"/>
                    </a:cubicBezTo>
                    <a:cubicBezTo>
                      <a:pt x="5" y="1"/>
                      <a:pt x="5" y="1"/>
                      <a:pt x="5" y="1"/>
                    </a:cubicBezTo>
                    <a:cubicBezTo>
                      <a:pt x="5" y="2"/>
                      <a:pt x="5" y="2"/>
                      <a:pt x="5" y="2"/>
                    </a:cubicBezTo>
                    <a:cubicBezTo>
                      <a:pt x="5" y="2"/>
                      <a:pt x="4" y="4"/>
                      <a:pt x="4" y="4"/>
                    </a:cubicBezTo>
                    <a:lnTo>
                      <a:pt x="3"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67" name="Freeform 477"/>
              <p:cNvSpPr/>
              <p:nvPr/>
            </p:nvSpPr>
            <p:spPr bwMode="auto">
              <a:xfrm>
                <a:off x="6086476" y="2233440"/>
                <a:ext cx="11113" cy="11113"/>
              </a:xfrm>
              <a:custGeom>
                <a:avLst/>
                <a:gdLst>
                  <a:gd name="T0" fmla="*/ 3 w 4"/>
                  <a:gd name="T1" fmla="*/ 0 h 4"/>
                  <a:gd name="T2" fmla="*/ 4 w 4"/>
                  <a:gd name="T3" fmla="*/ 0 h 4"/>
                  <a:gd name="T4" fmla="*/ 0 w 4"/>
                  <a:gd name="T5" fmla="*/ 4 h 4"/>
                  <a:gd name="T6" fmla="*/ 3 w 4"/>
                  <a:gd name="T7" fmla="*/ 0 h 4"/>
                </a:gdLst>
                <a:ahLst/>
                <a:cxnLst>
                  <a:cxn ang="0">
                    <a:pos x="T0" y="T1"/>
                  </a:cxn>
                  <a:cxn ang="0">
                    <a:pos x="T2" y="T3"/>
                  </a:cxn>
                  <a:cxn ang="0">
                    <a:pos x="T4" y="T5"/>
                  </a:cxn>
                  <a:cxn ang="0">
                    <a:pos x="T6" y="T7"/>
                  </a:cxn>
                </a:cxnLst>
                <a:rect l="0" t="0" r="r" b="b"/>
                <a:pathLst>
                  <a:path w="4" h="4">
                    <a:moveTo>
                      <a:pt x="3" y="0"/>
                    </a:moveTo>
                    <a:cubicBezTo>
                      <a:pt x="3" y="0"/>
                      <a:pt x="3" y="0"/>
                      <a:pt x="4" y="0"/>
                    </a:cubicBezTo>
                    <a:cubicBezTo>
                      <a:pt x="3" y="2"/>
                      <a:pt x="1" y="3"/>
                      <a:pt x="0" y="4"/>
                    </a:cubicBezTo>
                    <a:cubicBezTo>
                      <a:pt x="0" y="2"/>
                      <a:pt x="2" y="1"/>
                      <a:pt x="3"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68" name="Freeform 478"/>
              <p:cNvSpPr/>
              <p:nvPr/>
            </p:nvSpPr>
            <p:spPr bwMode="auto">
              <a:xfrm>
                <a:off x="6083301" y="2227090"/>
                <a:ext cx="17463" cy="22225"/>
              </a:xfrm>
              <a:custGeom>
                <a:avLst/>
                <a:gdLst>
                  <a:gd name="T0" fmla="*/ 0 w 6"/>
                  <a:gd name="T1" fmla="*/ 8 h 8"/>
                  <a:gd name="T2" fmla="*/ 0 w 6"/>
                  <a:gd name="T3" fmla="*/ 6 h 8"/>
                  <a:gd name="T4" fmla="*/ 2 w 6"/>
                  <a:gd name="T5" fmla="*/ 2 h 8"/>
                  <a:gd name="T6" fmla="*/ 3 w 6"/>
                  <a:gd name="T7" fmla="*/ 1 h 8"/>
                  <a:gd name="T8" fmla="*/ 4 w 6"/>
                  <a:gd name="T9" fmla="*/ 0 h 8"/>
                  <a:gd name="T10" fmla="*/ 6 w 6"/>
                  <a:gd name="T11" fmla="*/ 2 h 8"/>
                  <a:gd name="T12" fmla="*/ 0 w 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8"/>
                    </a:moveTo>
                    <a:cubicBezTo>
                      <a:pt x="0" y="6"/>
                      <a:pt x="0" y="6"/>
                      <a:pt x="0" y="6"/>
                    </a:cubicBezTo>
                    <a:cubicBezTo>
                      <a:pt x="0" y="4"/>
                      <a:pt x="1" y="3"/>
                      <a:pt x="2" y="2"/>
                    </a:cubicBezTo>
                    <a:cubicBezTo>
                      <a:pt x="3" y="2"/>
                      <a:pt x="3" y="1"/>
                      <a:pt x="3" y="1"/>
                    </a:cubicBezTo>
                    <a:cubicBezTo>
                      <a:pt x="4" y="0"/>
                      <a:pt x="4" y="0"/>
                      <a:pt x="4" y="0"/>
                    </a:cubicBezTo>
                    <a:cubicBezTo>
                      <a:pt x="6" y="2"/>
                      <a:pt x="6" y="2"/>
                      <a:pt x="6" y="2"/>
                    </a:cubicBezTo>
                    <a:lnTo>
                      <a:pt x="0"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69" name="Freeform 479"/>
              <p:cNvSpPr/>
              <p:nvPr/>
            </p:nvSpPr>
            <p:spPr bwMode="auto">
              <a:xfrm>
                <a:off x="5411788" y="1682577"/>
                <a:ext cx="4763" cy="9525"/>
              </a:xfrm>
              <a:custGeom>
                <a:avLst/>
                <a:gdLst>
                  <a:gd name="T0" fmla="*/ 0 w 2"/>
                  <a:gd name="T1" fmla="*/ 1 h 3"/>
                  <a:gd name="T2" fmla="*/ 0 w 2"/>
                  <a:gd name="T3" fmla="*/ 0 h 3"/>
                  <a:gd name="T4" fmla="*/ 2 w 2"/>
                  <a:gd name="T5" fmla="*/ 3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1"/>
                      <a:pt x="0" y="0"/>
                      <a:pt x="0" y="0"/>
                    </a:cubicBezTo>
                    <a:cubicBezTo>
                      <a:pt x="1" y="0"/>
                      <a:pt x="1" y="2"/>
                      <a:pt x="2" y="3"/>
                    </a:cubicBezTo>
                    <a:cubicBezTo>
                      <a:pt x="1" y="3"/>
                      <a:pt x="1" y="3"/>
                      <a:pt x="0" y="3"/>
                    </a:cubicBezTo>
                    <a:cubicBezTo>
                      <a:pt x="0" y="2"/>
                      <a:pt x="0" y="2"/>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70" name="Freeform 480"/>
              <p:cNvSpPr/>
              <p:nvPr/>
            </p:nvSpPr>
            <p:spPr bwMode="auto">
              <a:xfrm>
                <a:off x="5408613" y="1677815"/>
                <a:ext cx="11113" cy="15875"/>
              </a:xfrm>
              <a:custGeom>
                <a:avLst/>
                <a:gdLst>
                  <a:gd name="T0" fmla="*/ 1 w 4"/>
                  <a:gd name="T1" fmla="*/ 6 h 6"/>
                  <a:gd name="T2" fmla="*/ 0 w 4"/>
                  <a:gd name="T3" fmla="*/ 5 h 6"/>
                  <a:gd name="T4" fmla="*/ 0 w 4"/>
                  <a:gd name="T5" fmla="*/ 3 h 6"/>
                  <a:gd name="T6" fmla="*/ 0 w 4"/>
                  <a:gd name="T7" fmla="*/ 3 h 6"/>
                  <a:gd name="T8" fmla="*/ 0 w 4"/>
                  <a:gd name="T9" fmla="*/ 3 h 6"/>
                  <a:gd name="T10" fmla="*/ 1 w 4"/>
                  <a:gd name="T11" fmla="*/ 1 h 6"/>
                  <a:gd name="T12" fmla="*/ 1 w 4"/>
                  <a:gd name="T13" fmla="*/ 0 h 6"/>
                  <a:gd name="T14" fmla="*/ 2 w 4"/>
                  <a:gd name="T15" fmla="*/ 1 h 6"/>
                  <a:gd name="T16" fmla="*/ 4 w 4"/>
                  <a:gd name="T17" fmla="*/ 5 h 6"/>
                  <a:gd name="T18" fmla="*/ 4 w 4"/>
                  <a:gd name="T19" fmla="*/ 5 h 6"/>
                  <a:gd name="T20" fmla="*/ 1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1" y="6"/>
                    </a:moveTo>
                    <a:cubicBezTo>
                      <a:pt x="0" y="5"/>
                      <a:pt x="0" y="5"/>
                      <a:pt x="0" y="5"/>
                    </a:cubicBezTo>
                    <a:cubicBezTo>
                      <a:pt x="0" y="4"/>
                      <a:pt x="0" y="4"/>
                      <a:pt x="0" y="3"/>
                    </a:cubicBezTo>
                    <a:cubicBezTo>
                      <a:pt x="0" y="3"/>
                      <a:pt x="0" y="3"/>
                      <a:pt x="0" y="3"/>
                    </a:cubicBezTo>
                    <a:cubicBezTo>
                      <a:pt x="0" y="3"/>
                      <a:pt x="0" y="3"/>
                      <a:pt x="0" y="3"/>
                    </a:cubicBezTo>
                    <a:cubicBezTo>
                      <a:pt x="0" y="2"/>
                      <a:pt x="0" y="2"/>
                      <a:pt x="1" y="1"/>
                    </a:cubicBezTo>
                    <a:cubicBezTo>
                      <a:pt x="1" y="0"/>
                      <a:pt x="1" y="0"/>
                      <a:pt x="1" y="0"/>
                    </a:cubicBezTo>
                    <a:cubicBezTo>
                      <a:pt x="2" y="1"/>
                      <a:pt x="2" y="1"/>
                      <a:pt x="2" y="1"/>
                    </a:cubicBezTo>
                    <a:cubicBezTo>
                      <a:pt x="3" y="2"/>
                      <a:pt x="3" y="4"/>
                      <a:pt x="4" y="5"/>
                    </a:cubicBezTo>
                    <a:cubicBezTo>
                      <a:pt x="4" y="5"/>
                      <a:pt x="4" y="5"/>
                      <a:pt x="4" y="5"/>
                    </a:cubicBezTo>
                    <a:lnTo>
                      <a:pt x="1"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71" name="Freeform 481"/>
              <p:cNvSpPr/>
              <p:nvPr/>
            </p:nvSpPr>
            <p:spPr bwMode="auto">
              <a:xfrm>
                <a:off x="5280026" y="1792115"/>
                <a:ext cx="15875" cy="11113"/>
              </a:xfrm>
              <a:custGeom>
                <a:avLst/>
                <a:gdLst>
                  <a:gd name="T0" fmla="*/ 0 w 6"/>
                  <a:gd name="T1" fmla="*/ 2 h 4"/>
                  <a:gd name="T2" fmla="*/ 4 w 6"/>
                  <a:gd name="T3" fmla="*/ 0 h 4"/>
                  <a:gd name="T4" fmla="*/ 0 w 6"/>
                  <a:gd name="T5" fmla="*/ 2 h 4"/>
                </a:gdLst>
                <a:ahLst/>
                <a:cxnLst>
                  <a:cxn ang="0">
                    <a:pos x="T0" y="T1"/>
                  </a:cxn>
                  <a:cxn ang="0">
                    <a:pos x="T2" y="T3"/>
                  </a:cxn>
                  <a:cxn ang="0">
                    <a:pos x="T4" y="T5"/>
                  </a:cxn>
                </a:cxnLst>
                <a:rect l="0" t="0" r="r" b="b"/>
                <a:pathLst>
                  <a:path w="6" h="4">
                    <a:moveTo>
                      <a:pt x="0" y="2"/>
                    </a:moveTo>
                    <a:cubicBezTo>
                      <a:pt x="1" y="1"/>
                      <a:pt x="3" y="0"/>
                      <a:pt x="4" y="0"/>
                    </a:cubicBezTo>
                    <a:cubicBezTo>
                      <a:pt x="6" y="3"/>
                      <a:pt x="2" y="4"/>
                      <a:pt x="0"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72" name="Freeform 482"/>
              <p:cNvSpPr/>
              <p:nvPr/>
            </p:nvSpPr>
            <p:spPr bwMode="auto">
              <a:xfrm>
                <a:off x="5276851" y="1790527"/>
                <a:ext cx="19050" cy="12700"/>
              </a:xfrm>
              <a:custGeom>
                <a:avLst/>
                <a:gdLst>
                  <a:gd name="T0" fmla="*/ 3 w 7"/>
                  <a:gd name="T1" fmla="*/ 5 h 5"/>
                  <a:gd name="T2" fmla="*/ 0 w 7"/>
                  <a:gd name="T3" fmla="*/ 3 h 5"/>
                  <a:gd name="T4" fmla="*/ 0 w 7"/>
                  <a:gd name="T5" fmla="*/ 2 h 5"/>
                  <a:gd name="T6" fmla="*/ 6 w 7"/>
                  <a:gd name="T7" fmla="*/ 0 h 5"/>
                  <a:gd name="T8" fmla="*/ 6 w 7"/>
                  <a:gd name="T9" fmla="*/ 0 h 5"/>
                  <a:gd name="T10" fmla="*/ 6 w 7"/>
                  <a:gd name="T11" fmla="*/ 3 h 5"/>
                  <a:gd name="T12" fmla="*/ 3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3" y="5"/>
                    </a:moveTo>
                    <a:cubicBezTo>
                      <a:pt x="2" y="5"/>
                      <a:pt x="1" y="4"/>
                      <a:pt x="0" y="3"/>
                    </a:cubicBezTo>
                    <a:cubicBezTo>
                      <a:pt x="0" y="2"/>
                      <a:pt x="0" y="2"/>
                      <a:pt x="0" y="2"/>
                    </a:cubicBezTo>
                    <a:cubicBezTo>
                      <a:pt x="6" y="0"/>
                      <a:pt x="6" y="0"/>
                      <a:pt x="6" y="0"/>
                    </a:cubicBezTo>
                    <a:cubicBezTo>
                      <a:pt x="6" y="0"/>
                      <a:pt x="6" y="0"/>
                      <a:pt x="6" y="0"/>
                    </a:cubicBezTo>
                    <a:cubicBezTo>
                      <a:pt x="7" y="2"/>
                      <a:pt x="7" y="3"/>
                      <a:pt x="6" y="3"/>
                    </a:cubicBezTo>
                    <a:cubicBezTo>
                      <a:pt x="6" y="4"/>
                      <a:pt x="5" y="5"/>
                      <a:pt x="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73" name="Freeform 483"/>
              <p:cNvSpPr/>
              <p:nvPr/>
            </p:nvSpPr>
            <p:spPr bwMode="auto">
              <a:xfrm>
                <a:off x="5397501" y="1496840"/>
                <a:ext cx="7938" cy="14288"/>
              </a:xfrm>
              <a:custGeom>
                <a:avLst/>
                <a:gdLst>
                  <a:gd name="T0" fmla="*/ 3 w 3"/>
                  <a:gd name="T1" fmla="*/ 2 h 5"/>
                  <a:gd name="T2" fmla="*/ 3 w 3"/>
                  <a:gd name="T3" fmla="*/ 5 h 5"/>
                  <a:gd name="T4" fmla="*/ 2 w 3"/>
                  <a:gd name="T5" fmla="*/ 0 h 5"/>
                  <a:gd name="T6" fmla="*/ 3 w 3"/>
                  <a:gd name="T7" fmla="*/ 2 h 5"/>
                </a:gdLst>
                <a:ahLst/>
                <a:cxnLst>
                  <a:cxn ang="0">
                    <a:pos x="T0" y="T1"/>
                  </a:cxn>
                  <a:cxn ang="0">
                    <a:pos x="T2" y="T3"/>
                  </a:cxn>
                  <a:cxn ang="0">
                    <a:pos x="T4" y="T5"/>
                  </a:cxn>
                  <a:cxn ang="0">
                    <a:pos x="T6" y="T7"/>
                  </a:cxn>
                </a:cxnLst>
                <a:rect l="0" t="0" r="r" b="b"/>
                <a:pathLst>
                  <a:path w="3" h="5">
                    <a:moveTo>
                      <a:pt x="3" y="2"/>
                    </a:moveTo>
                    <a:cubicBezTo>
                      <a:pt x="3" y="3"/>
                      <a:pt x="3" y="4"/>
                      <a:pt x="3" y="5"/>
                    </a:cubicBezTo>
                    <a:cubicBezTo>
                      <a:pt x="1" y="4"/>
                      <a:pt x="0" y="2"/>
                      <a:pt x="2" y="0"/>
                    </a:cubicBezTo>
                    <a:cubicBezTo>
                      <a:pt x="2" y="1"/>
                      <a:pt x="3" y="1"/>
                      <a:pt x="3"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74" name="Freeform 484"/>
              <p:cNvSpPr/>
              <p:nvPr/>
            </p:nvSpPr>
            <p:spPr bwMode="auto">
              <a:xfrm>
                <a:off x="5397501" y="1495252"/>
                <a:ext cx="11113" cy="20638"/>
              </a:xfrm>
              <a:custGeom>
                <a:avLst/>
                <a:gdLst>
                  <a:gd name="T0" fmla="*/ 3 w 4"/>
                  <a:gd name="T1" fmla="*/ 8 h 8"/>
                  <a:gd name="T2" fmla="*/ 2 w 4"/>
                  <a:gd name="T3" fmla="*/ 7 h 8"/>
                  <a:gd name="T4" fmla="*/ 0 w 4"/>
                  <a:gd name="T5" fmla="*/ 3 h 8"/>
                  <a:gd name="T6" fmla="*/ 1 w 4"/>
                  <a:gd name="T7" fmla="*/ 1 h 8"/>
                  <a:gd name="T8" fmla="*/ 2 w 4"/>
                  <a:gd name="T9" fmla="*/ 0 h 8"/>
                  <a:gd name="T10" fmla="*/ 3 w 4"/>
                  <a:gd name="T11" fmla="*/ 1 h 8"/>
                  <a:gd name="T12" fmla="*/ 3 w 4"/>
                  <a:gd name="T13" fmla="*/ 1 h 8"/>
                  <a:gd name="T14" fmla="*/ 4 w 4"/>
                  <a:gd name="T15" fmla="*/ 2 h 8"/>
                  <a:gd name="T16" fmla="*/ 4 w 4"/>
                  <a:gd name="T17" fmla="*/ 3 h 8"/>
                  <a:gd name="T18" fmla="*/ 4 w 4"/>
                  <a:gd name="T19" fmla="*/ 3 h 8"/>
                  <a:gd name="T20" fmla="*/ 4 w 4"/>
                  <a:gd name="T21" fmla="*/ 5 h 8"/>
                  <a:gd name="T22" fmla="*/ 4 w 4"/>
                  <a:gd name="T23" fmla="*/ 6 h 8"/>
                  <a:gd name="T24" fmla="*/ 3 w 4"/>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8">
                    <a:moveTo>
                      <a:pt x="3" y="8"/>
                    </a:moveTo>
                    <a:cubicBezTo>
                      <a:pt x="2" y="7"/>
                      <a:pt x="2" y="7"/>
                      <a:pt x="2" y="7"/>
                    </a:cubicBezTo>
                    <a:cubicBezTo>
                      <a:pt x="1" y="6"/>
                      <a:pt x="0" y="4"/>
                      <a:pt x="0" y="3"/>
                    </a:cubicBezTo>
                    <a:cubicBezTo>
                      <a:pt x="0" y="2"/>
                      <a:pt x="0" y="1"/>
                      <a:pt x="1" y="1"/>
                    </a:cubicBezTo>
                    <a:cubicBezTo>
                      <a:pt x="2" y="0"/>
                      <a:pt x="2" y="0"/>
                      <a:pt x="2" y="0"/>
                    </a:cubicBezTo>
                    <a:cubicBezTo>
                      <a:pt x="3" y="1"/>
                      <a:pt x="3" y="1"/>
                      <a:pt x="3" y="1"/>
                    </a:cubicBezTo>
                    <a:cubicBezTo>
                      <a:pt x="3" y="1"/>
                      <a:pt x="3" y="1"/>
                      <a:pt x="3" y="1"/>
                    </a:cubicBezTo>
                    <a:cubicBezTo>
                      <a:pt x="4" y="1"/>
                      <a:pt x="4" y="2"/>
                      <a:pt x="4" y="2"/>
                    </a:cubicBezTo>
                    <a:cubicBezTo>
                      <a:pt x="4" y="3"/>
                      <a:pt x="4" y="3"/>
                      <a:pt x="4" y="3"/>
                    </a:cubicBezTo>
                    <a:cubicBezTo>
                      <a:pt x="4" y="3"/>
                      <a:pt x="4" y="3"/>
                      <a:pt x="4" y="3"/>
                    </a:cubicBezTo>
                    <a:cubicBezTo>
                      <a:pt x="4" y="4"/>
                      <a:pt x="4" y="5"/>
                      <a:pt x="4" y="5"/>
                    </a:cubicBezTo>
                    <a:cubicBezTo>
                      <a:pt x="4" y="6"/>
                      <a:pt x="4" y="6"/>
                      <a:pt x="4" y="6"/>
                    </a:cubicBezTo>
                    <a:lnTo>
                      <a:pt x="3"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75" name="Freeform 485"/>
              <p:cNvSpPr/>
              <p:nvPr/>
            </p:nvSpPr>
            <p:spPr bwMode="auto">
              <a:xfrm>
                <a:off x="5351463" y="1614315"/>
                <a:ext cx="12700" cy="11113"/>
              </a:xfrm>
              <a:custGeom>
                <a:avLst/>
                <a:gdLst>
                  <a:gd name="T0" fmla="*/ 2 w 5"/>
                  <a:gd name="T1" fmla="*/ 0 h 4"/>
                  <a:gd name="T2" fmla="*/ 5 w 5"/>
                  <a:gd name="T3" fmla="*/ 1 h 4"/>
                  <a:gd name="T4" fmla="*/ 0 w 5"/>
                  <a:gd name="T5" fmla="*/ 4 h 4"/>
                  <a:gd name="T6" fmla="*/ 2 w 5"/>
                  <a:gd name="T7" fmla="*/ 0 h 4"/>
                </a:gdLst>
                <a:ahLst/>
                <a:cxnLst>
                  <a:cxn ang="0">
                    <a:pos x="T0" y="T1"/>
                  </a:cxn>
                  <a:cxn ang="0">
                    <a:pos x="T2" y="T3"/>
                  </a:cxn>
                  <a:cxn ang="0">
                    <a:pos x="T4" y="T5"/>
                  </a:cxn>
                  <a:cxn ang="0">
                    <a:pos x="T6" y="T7"/>
                  </a:cxn>
                </a:cxnLst>
                <a:rect l="0" t="0" r="r" b="b"/>
                <a:pathLst>
                  <a:path w="5" h="4">
                    <a:moveTo>
                      <a:pt x="2" y="0"/>
                    </a:moveTo>
                    <a:cubicBezTo>
                      <a:pt x="3" y="0"/>
                      <a:pt x="4" y="0"/>
                      <a:pt x="5" y="1"/>
                    </a:cubicBezTo>
                    <a:cubicBezTo>
                      <a:pt x="4" y="2"/>
                      <a:pt x="2" y="3"/>
                      <a:pt x="0" y="4"/>
                    </a:cubicBezTo>
                    <a:cubicBezTo>
                      <a:pt x="1" y="2"/>
                      <a:pt x="1" y="1"/>
                      <a:pt x="2"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76" name="Freeform 486"/>
              <p:cNvSpPr/>
              <p:nvPr/>
            </p:nvSpPr>
            <p:spPr bwMode="auto">
              <a:xfrm>
                <a:off x="5345113" y="1612727"/>
                <a:ext cx="26988" cy="19050"/>
              </a:xfrm>
              <a:custGeom>
                <a:avLst/>
                <a:gdLst>
                  <a:gd name="T0" fmla="*/ 0 w 10"/>
                  <a:gd name="T1" fmla="*/ 7 h 7"/>
                  <a:gd name="T2" fmla="*/ 1 w 10"/>
                  <a:gd name="T3" fmla="*/ 4 h 7"/>
                  <a:gd name="T4" fmla="*/ 2 w 10"/>
                  <a:gd name="T5" fmla="*/ 2 h 7"/>
                  <a:gd name="T6" fmla="*/ 3 w 10"/>
                  <a:gd name="T7" fmla="*/ 0 h 7"/>
                  <a:gd name="T8" fmla="*/ 4 w 10"/>
                  <a:gd name="T9" fmla="*/ 0 h 7"/>
                  <a:gd name="T10" fmla="*/ 6 w 10"/>
                  <a:gd name="T11" fmla="*/ 0 h 7"/>
                  <a:gd name="T12" fmla="*/ 7 w 10"/>
                  <a:gd name="T13" fmla="*/ 1 h 7"/>
                  <a:gd name="T14" fmla="*/ 10 w 10"/>
                  <a:gd name="T15" fmla="*/ 1 h 7"/>
                  <a:gd name="T16" fmla="*/ 8 w 10"/>
                  <a:gd name="T17" fmla="*/ 3 h 7"/>
                  <a:gd name="T18" fmla="*/ 3 w 10"/>
                  <a:gd name="T19" fmla="*/ 6 h 7"/>
                  <a:gd name="T20" fmla="*/ 0 w 1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0" y="7"/>
                    </a:moveTo>
                    <a:cubicBezTo>
                      <a:pt x="1" y="4"/>
                      <a:pt x="1" y="4"/>
                      <a:pt x="1" y="4"/>
                    </a:cubicBezTo>
                    <a:cubicBezTo>
                      <a:pt x="2" y="3"/>
                      <a:pt x="2" y="3"/>
                      <a:pt x="2" y="2"/>
                    </a:cubicBezTo>
                    <a:cubicBezTo>
                      <a:pt x="3" y="0"/>
                      <a:pt x="3" y="0"/>
                      <a:pt x="3" y="0"/>
                    </a:cubicBezTo>
                    <a:cubicBezTo>
                      <a:pt x="4" y="0"/>
                      <a:pt x="4" y="0"/>
                      <a:pt x="4" y="0"/>
                    </a:cubicBezTo>
                    <a:cubicBezTo>
                      <a:pt x="5" y="0"/>
                      <a:pt x="5" y="0"/>
                      <a:pt x="6" y="0"/>
                    </a:cubicBezTo>
                    <a:cubicBezTo>
                      <a:pt x="7" y="1"/>
                      <a:pt x="7" y="1"/>
                      <a:pt x="7" y="1"/>
                    </a:cubicBezTo>
                    <a:cubicBezTo>
                      <a:pt x="10" y="1"/>
                      <a:pt x="10" y="1"/>
                      <a:pt x="10" y="1"/>
                    </a:cubicBezTo>
                    <a:cubicBezTo>
                      <a:pt x="8" y="3"/>
                      <a:pt x="8" y="3"/>
                      <a:pt x="8" y="3"/>
                    </a:cubicBezTo>
                    <a:cubicBezTo>
                      <a:pt x="6" y="4"/>
                      <a:pt x="4" y="5"/>
                      <a:pt x="3" y="6"/>
                    </a:cubicBezTo>
                    <a:lnTo>
                      <a:pt x="0"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77" name="Freeform 487"/>
              <p:cNvSpPr/>
              <p:nvPr/>
            </p:nvSpPr>
            <p:spPr bwMode="auto">
              <a:xfrm>
                <a:off x="5370513" y="1598440"/>
                <a:ext cx="7938" cy="11113"/>
              </a:xfrm>
              <a:custGeom>
                <a:avLst/>
                <a:gdLst>
                  <a:gd name="T0" fmla="*/ 2 w 3"/>
                  <a:gd name="T1" fmla="*/ 0 h 4"/>
                  <a:gd name="T2" fmla="*/ 3 w 3"/>
                  <a:gd name="T3" fmla="*/ 4 h 4"/>
                  <a:gd name="T4" fmla="*/ 0 w 3"/>
                  <a:gd name="T5" fmla="*/ 2 h 4"/>
                  <a:gd name="T6" fmla="*/ 2 w 3"/>
                  <a:gd name="T7" fmla="*/ 0 h 4"/>
                </a:gdLst>
                <a:ahLst/>
                <a:cxnLst>
                  <a:cxn ang="0">
                    <a:pos x="T0" y="T1"/>
                  </a:cxn>
                  <a:cxn ang="0">
                    <a:pos x="T2" y="T3"/>
                  </a:cxn>
                  <a:cxn ang="0">
                    <a:pos x="T4" y="T5"/>
                  </a:cxn>
                  <a:cxn ang="0">
                    <a:pos x="T6" y="T7"/>
                  </a:cxn>
                </a:cxnLst>
                <a:rect l="0" t="0" r="r" b="b"/>
                <a:pathLst>
                  <a:path w="3" h="4">
                    <a:moveTo>
                      <a:pt x="2" y="0"/>
                    </a:moveTo>
                    <a:cubicBezTo>
                      <a:pt x="2" y="1"/>
                      <a:pt x="3" y="2"/>
                      <a:pt x="3" y="4"/>
                    </a:cubicBezTo>
                    <a:cubicBezTo>
                      <a:pt x="2" y="3"/>
                      <a:pt x="1" y="3"/>
                      <a:pt x="0" y="2"/>
                    </a:cubicBezTo>
                    <a:cubicBezTo>
                      <a:pt x="1" y="1"/>
                      <a:pt x="1" y="0"/>
                      <a:pt x="2"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78" name="Freeform 488"/>
              <p:cNvSpPr/>
              <p:nvPr/>
            </p:nvSpPr>
            <p:spPr bwMode="auto">
              <a:xfrm>
                <a:off x="5364163" y="1593677"/>
                <a:ext cx="17463" cy="19050"/>
              </a:xfrm>
              <a:custGeom>
                <a:avLst/>
                <a:gdLst>
                  <a:gd name="T0" fmla="*/ 6 w 6"/>
                  <a:gd name="T1" fmla="*/ 7 h 7"/>
                  <a:gd name="T2" fmla="*/ 5 w 6"/>
                  <a:gd name="T3" fmla="*/ 7 h 7"/>
                  <a:gd name="T4" fmla="*/ 1 w 6"/>
                  <a:gd name="T5" fmla="*/ 5 h 7"/>
                  <a:gd name="T6" fmla="*/ 0 w 6"/>
                  <a:gd name="T7" fmla="*/ 4 h 7"/>
                  <a:gd name="T8" fmla="*/ 1 w 6"/>
                  <a:gd name="T9" fmla="*/ 3 h 7"/>
                  <a:gd name="T10" fmla="*/ 2 w 6"/>
                  <a:gd name="T11" fmla="*/ 3 h 7"/>
                  <a:gd name="T12" fmla="*/ 3 w 6"/>
                  <a:gd name="T13" fmla="*/ 1 h 7"/>
                  <a:gd name="T14" fmla="*/ 5 w 6"/>
                  <a:gd name="T15" fmla="*/ 0 h 7"/>
                  <a:gd name="T16" fmla="*/ 5 w 6"/>
                  <a:gd name="T17" fmla="*/ 3 h 7"/>
                  <a:gd name="T18" fmla="*/ 6 w 6"/>
                  <a:gd name="T19" fmla="*/ 5 h 7"/>
                  <a:gd name="T20" fmla="*/ 6 w 6"/>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6" y="7"/>
                    </a:moveTo>
                    <a:cubicBezTo>
                      <a:pt x="5" y="7"/>
                      <a:pt x="5" y="7"/>
                      <a:pt x="5" y="7"/>
                    </a:cubicBezTo>
                    <a:cubicBezTo>
                      <a:pt x="3" y="6"/>
                      <a:pt x="2" y="5"/>
                      <a:pt x="1" y="5"/>
                    </a:cubicBezTo>
                    <a:cubicBezTo>
                      <a:pt x="0" y="4"/>
                      <a:pt x="0" y="4"/>
                      <a:pt x="0" y="4"/>
                    </a:cubicBezTo>
                    <a:cubicBezTo>
                      <a:pt x="1" y="3"/>
                      <a:pt x="1" y="3"/>
                      <a:pt x="1" y="3"/>
                    </a:cubicBezTo>
                    <a:cubicBezTo>
                      <a:pt x="1" y="3"/>
                      <a:pt x="1" y="3"/>
                      <a:pt x="2" y="3"/>
                    </a:cubicBezTo>
                    <a:cubicBezTo>
                      <a:pt x="2" y="2"/>
                      <a:pt x="3" y="1"/>
                      <a:pt x="3" y="1"/>
                    </a:cubicBezTo>
                    <a:cubicBezTo>
                      <a:pt x="5" y="0"/>
                      <a:pt x="5" y="0"/>
                      <a:pt x="5" y="0"/>
                    </a:cubicBezTo>
                    <a:cubicBezTo>
                      <a:pt x="5" y="3"/>
                      <a:pt x="5" y="3"/>
                      <a:pt x="5" y="3"/>
                    </a:cubicBezTo>
                    <a:cubicBezTo>
                      <a:pt x="6" y="4"/>
                      <a:pt x="6" y="5"/>
                      <a:pt x="6" y="5"/>
                    </a:cubicBezTo>
                    <a:lnTo>
                      <a:pt x="6"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79" name="Freeform 489"/>
              <p:cNvSpPr/>
              <p:nvPr/>
            </p:nvSpPr>
            <p:spPr bwMode="auto">
              <a:xfrm>
                <a:off x="5276851" y="1582565"/>
                <a:ext cx="15875" cy="15875"/>
              </a:xfrm>
              <a:custGeom>
                <a:avLst/>
                <a:gdLst>
                  <a:gd name="T0" fmla="*/ 0 w 6"/>
                  <a:gd name="T1" fmla="*/ 6 h 6"/>
                  <a:gd name="T2" fmla="*/ 2 w 6"/>
                  <a:gd name="T3" fmla="*/ 0 h 6"/>
                  <a:gd name="T4" fmla="*/ 6 w 6"/>
                  <a:gd name="T5" fmla="*/ 3 h 6"/>
                  <a:gd name="T6" fmla="*/ 0 w 6"/>
                  <a:gd name="T7" fmla="*/ 6 h 6"/>
                </a:gdLst>
                <a:ahLst/>
                <a:cxnLst>
                  <a:cxn ang="0">
                    <a:pos x="T0" y="T1"/>
                  </a:cxn>
                  <a:cxn ang="0">
                    <a:pos x="T2" y="T3"/>
                  </a:cxn>
                  <a:cxn ang="0">
                    <a:pos x="T4" y="T5"/>
                  </a:cxn>
                  <a:cxn ang="0">
                    <a:pos x="T6" y="T7"/>
                  </a:cxn>
                </a:cxnLst>
                <a:rect l="0" t="0" r="r" b="b"/>
                <a:pathLst>
                  <a:path w="6" h="6">
                    <a:moveTo>
                      <a:pt x="0" y="6"/>
                    </a:moveTo>
                    <a:cubicBezTo>
                      <a:pt x="0" y="4"/>
                      <a:pt x="0" y="0"/>
                      <a:pt x="2" y="0"/>
                    </a:cubicBezTo>
                    <a:cubicBezTo>
                      <a:pt x="6" y="0"/>
                      <a:pt x="2" y="3"/>
                      <a:pt x="6" y="3"/>
                    </a:cubicBezTo>
                    <a:cubicBezTo>
                      <a:pt x="4" y="4"/>
                      <a:pt x="2" y="5"/>
                      <a:pt x="0" y="6"/>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80" name="Freeform 490"/>
              <p:cNvSpPr>
                <a:spLocks noEditPoints="1"/>
              </p:cNvSpPr>
              <p:nvPr/>
            </p:nvSpPr>
            <p:spPr bwMode="auto">
              <a:xfrm>
                <a:off x="5273676" y="1579390"/>
                <a:ext cx="30163" cy="22225"/>
              </a:xfrm>
              <a:custGeom>
                <a:avLst/>
                <a:gdLst>
                  <a:gd name="T0" fmla="*/ 1 w 11"/>
                  <a:gd name="T1" fmla="*/ 8 h 8"/>
                  <a:gd name="T2" fmla="*/ 0 w 11"/>
                  <a:gd name="T3" fmla="*/ 7 h 8"/>
                  <a:gd name="T4" fmla="*/ 1 w 11"/>
                  <a:gd name="T5" fmla="*/ 1 h 8"/>
                  <a:gd name="T6" fmla="*/ 3 w 11"/>
                  <a:gd name="T7" fmla="*/ 0 h 8"/>
                  <a:gd name="T8" fmla="*/ 6 w 11"/>
                  <a:gd name="T9" fmla="*/ 1 h 8"/>
                  <a:gd name="T10" fmla="*/ 6 w 11"/>
                  <a:gd name="T11" fmla="*/ 2 h 8"/>
                  <a:gd name="T12" fmla="*/ 6 w 11"/>
                  <a:gd name="T13" fmla="*/ 3 h 8"/>
                  <a:gd name="T14" fmla="*/ 7 w 11"/>
                  <a:gd name="T15" fmla="*/ 3 h 8"/>
                  <a:gd name="T16" fmla="*/ 11 w 11"/>
                  <a:gd name="T17" fmla="*/ 4 h 8"/>
                  <a:gd name="T18" fmla="*/ 1 w 11"/>
                  <a:gd name="T19" fmla="*/ 8 h 8"/>
                  <a:gd name="T20" fmla="*/ 3 w 11"/>
                  <a:gd name="T21" fmla="*/ 2 h 8"/>
                  <a:gd name="T22" fmla="*/ 2 w 11"/>
                  <a:gd name="T23" fmla="*/ 5 h 8"/>
                  <a:gd name="T24" fmla="*/ 4 w 11"/>
                  <a:gd name="T25" fmla="*/ 4 h 8"/>
                  <a:gd name="T26" fmla="*/ 4 w 11"/>
                  <a:gd name="T27" fmla="*/ 2 h 8"/>
                  <a:gd name="T28" fmla="*/ 4 w 11"/>
                  <a:gd name="T29" fmla="*/ 2 h 8"/>
                  <a:gd name="T30" fmla="*/ 3 w 11"/>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 y="8"/>
                    </a:moveTo>
                    <a:cubicBezTo>
                      <a:pt x="0" y="7"/>
                      <a:pt x="0" y="7"/>
                      <a:pt x="0" y="7"/>
                    </a:cubicBezTo>
                    <a:cubicBezTo>
                      <a:pt x="0" y="6"/>
                      <a:pt x="0" y="2"/>
                      <a:pt x="1" y="1"/>
                    </a:cubicBezTo>
                    <a:cubicBezTo>
                      <a:pt x="2" y="0"/>
                      <a:pt x="2" y="0"/>
                      <a:pt x="3" y="0"/>
                    </a:cubicBezTo>
                    <a:cubicBezTo>
                      <a:pt x="4" y="0"/>
                      <a:pt x="5" y="0"/>
                      <a:pt x="6" y="1"/>
                    </a:cubicBezTo>
                    <a:cubicBezTo>
                      <a:pt x="6" y="1"/>
                      <a:pt x="6" y="2"/>
                      <a:pt x="6" y="2"/>
                    </a:cubicBezTo>
                    <a:cubicBezTo>
                      <a:pt x="6" y="2"/>
                      <a:pt x="6" y="3"/>
                      <a:pt x="6" y="3"/>
                    </a:cubicBezTo>
                    <a:cubicBezTo>
                      <a:pt x="6" y="3"/>
                      <a:pt x="6" y="3"/>
                      <a:pt x="7" y="3"/>
                    </a:cubicBezTo>
                    <a:cubicBezTo>
                      <a:pt x="11" y="4"/>
                      <a:pt x="11" y="4"/>
                      <a:pt x="11" y="4"/>
                    </a:cubicBezTo>
                    <a:lnTo>
                      <a:pt x="1" y="8"/>
                    </a:lnTo>
                    <a:close/>
                    <a:moveTo>
                      <a:pt x="3" y="2"/>
                    </a:moveTo>
                    <a:cubicBezTo>
                      <a:pt x="2" y="2"/>
                      <a:pt x="2" y="4"/>
                      <a:pt x="2" y="5"/>
                    </a:cubicBezTo>
                    <a:cubicBezTo>
                      <a:pt x="4" y="4"/>
                      <a:pt x="4" y="4"/>
                      <a:pt x="4" y="4"/>
                    </a:cubicBezTo>
                    <a:cubicBezTo>
                      <a:pt x="4" y="4"/>
                      <a:pt x="4" y="3"/>
                      <a:pt x="4" y="2"/>
                    </a:cubicBezTo>
                    <a:cubicBezTo>
                      <a:pt x="4" y="2"/>
                      <a:pt x="4" y="2"/>
                      <a:pt x="4" y="2"/>
                    </a:cubicBezTo>
                    <a:cubicBezTo>
                      <a:pt x="4" y="2"/>
                      <a:pt x="4" y="2"/>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81" name="Freeform 491"/>
              <p:cNvSpPr/>
              <p:nvPr/>
            </p:nvSpPr>
            <p:spPr bwMode="auto">
              <a:xfrm>
                <a:off x="5151438" y="1685752"/>
                <a:ext cx="23813" cy="26988"/>
              </a:xfrm>
              <a:custGeom>
                <a:avLst/>
                <a:gdLst>
                  <a:gd name="T0" fmla="*/ 2 w 9"/>
                  <a:gd name="T1" fmla="*/ 5 h 10"/>
                  <a:gd name="T2" fmla="*/ 0 w 9"/>
                  <a:gd name="T3" fmla="*/ 3 h 10"/>
                  <a:gd name="T4" fmla="*/ 2 w 9"/>
                  <a:gd name="T5" fmla="*/ 3 h 10"/>
                  <a:gd name="T6" fmla="*/ 2 w 9"/>
                  <a:gd name="T7" fmla="*/ 0 h 10"/>
                  <a:gd name="T8" fmla="*/ 9 w 9"/>
                  <a:gd name="T9" fmla="*/ 8 h 10"/>
                  <a:gd name="T10" fmla="*/ 2 w 9"/>
                  <a:gd name="T11" fmla="*/ 6 h 10"/>
                  <a:gd name="T12" fmla="*/ 3 w 9"/>
                  <a:gd name="T13" fmla="*/ 7 h 10"/>
                  <a:gd name="T14" fmla="*/ 2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5"/>
                    </a:moveTo>
                    <a:cubicBezTo>
                      <a:pt x="1" y="5"/>
                      <a:pt x="1" y="3"/>
                      <a:pt x="0" y="3"/>
                    </a:cubicBezTo>
                    <a:cubicBezTo>
                      <a:pt x="1" y="3"/>
                      <a:pt x="1" y="3"/>
                      <a:pt x="2" y="3"/>
                    </a:cubicBezTo>
                    <a:cubicBezTo>
                      <a:pt x="1" y="1"/>
                      <a:pt x="2" y="1"/>
                      <a:pt x="2" y="0"/>
                    </a:cubicBezTo>
                    <a:cubicBezTo>
                      <a:pt x="4" y="2"/>
                      <a:pt x="7" y="5"/>
                      <a:pt x="9" y="8"/>
                    </a:cubicBezTo>
                    <a:cubicBezTo>
                      <a:pt x="6" y="10"/>
                      <a:pt x="4" y="8"/>
                      <a:pt x="2" y="6"/>
                    </a:cubicBezTo>
                    <a:cubicBezTo>
                      <a:pt x="2" y="6"/>
                      <a:pt x="3" y="7"/>
                      <a:pt x="3" y="7"/>
                    </a:cubicBezTo>
                    <a:cubicBezTo>
                      <a:pt x="2" y="7"/>
                      <a:pt x="2" y="6"/>
                      <a:pt x="2" y="5"/>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82" name="Freeform 492"/>
              <p:cNvSpPr>
                <a:spLocks noEditPoints="1"/>
              </p:cNvSpPr>
              <p:nvPr/>
            </p:nvSpPr>
            <p:spPr bwMode="auto">
              <a:xfrm>
                <a:off x="5148263" y="1680990"/>
                <a:ext cx="30163" cy="41275"/>
              </a:xfrm>
              <a:custGeom>
                <a:avLst/>
                <a:gdLst>
                  <a:gd name="T0" fmla="*/ 5 w 11"/>
                  <a:gd name="T1" fmla="*/ 15 h 15"/>
                  <a:gd name="T2" fmla="*/ 2 w 11"/>
                  <a:gd name="T3" fmla="*/ 9 h 15"/>
                  <a:gd name="T4" fmla="*/ 2 w 11"/>
                  <a:gd name="T5" fmla="*/ 8 h 15"/>
                  <a:gd name="T6" fmla="*/ 1 w 11"/>
                  <a:gd name="T7" fmla="*/ 6 h 15"/>
                  <a:gd name="T8" fmla="*/ 1 w 11"/>
                  <a:gd name="T9" fmla="*/ 5 h 15"/>
                  <a:gd name="T10" fmla="*/ 0 w 11"/>
                  <a:gd name="T11" fmla="*/ 4 h 15"/>
                  <a:gd name="T12" fmla="*/ 1 w 11"/>
                  <a:gd name="T13" fmla="*/ 4 h 15"/>
                  <a:gd name="T14" fmla="*/ 2 w 11"/>
                  <a:gd name="T15" fmla="*/ 2 h 15"/>
                  <a:gd name="T16" fmla="*/ 3 w 11"/>
                  <a:gd name="T17" fmla="*/ 1 h 15"/>
                  <a:gd name="T18" fmla="*/ 3 w 11"/>
                  <a:gd name="T19" fmla="*/ 0 h 15"/>
                  <a:gd name="T20" fmla="*/ 4 w 11"/>
                  <a:gd name="T21" fmla="*/ 1 h 15"/>
                  <a:gd name="T22" fmla="*/ 10 w 11"/>
                  <a:gd name="T23" fmla="*/ 9 h 15"/>
                  <a:gd name="T24" fmla="*/ 11 w 11"/>
                  <a:gd name="T25" fmla="*/ 10 h 15"/>
                  <a:gd name="T26" fmla="*/ 10 w 11"/>
                  <a:gd name="T27" fmla="*/ 10 h 15"/>
                  <a:gd name="T28" fmla="*/ 5 w 11"/>
                  <a:gd name="T29" fmla="*/ 10 h 15"/>
                  <a:gd name="T30" fmla="*/ 5 w 11"/>
                  <a:gd name="T31" fmla="*/ 15 h 15"/>
                  <a:gd name="T32" fmla="*/ 3 w 11"/>
                  <a:gd name="T33" fmla="*/ 6 h 15"/>
                  <a:gd name="T34" fmla="*/ 4 w 11"/>
                  <a:gd name="T35" fmla="*/ 7 h 15"/>
                  <a:gd name="T36" fmla="*/ 5 w 11"/>
                  <a:gd name="T37" fmla="*/ 8 h 15"/>
                  <a:gd name="T38" fmla="*/ 8 w 11"/>
                  <a:gd name="T39" fmla="*/ 9 h 15"/>
                  <a:gd name="T40" fmla="*/ 3 w 11"/>
                  <a:gd name="T41" fmla="*/ 3 h 15"/>
                  <a:gd name="T42" fmla="*/ 3 w 11"/>
                  <a:gd name="T43" fmla="*/ 4 h 15"/>
                  <a:gd name="T44" fmla="*/ 4 w 11"/>
                  <a:gd name="T45" fmla="*/ 4 h 15"/>
                  <a:gd name="T46" fmla="*/ 5 w 11"/>
                  <a:gd name="T47" fmla="*/ 6 h 15"/>
                  <a:gd name="T48" fmla="*/ 3 w 11"/>
                  <a:gd name="T49" fmla="*/ 6 h 15"/>
                  <a:gd name="T50" fmla="*/ 3 w 11"/>
                  <a:gd name="T51"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5">
                    <a:moveTo>
                      <a:pt x="5" y="15"/>
                    </a:moveTo>
                    <a:cubicBezTo>
                      <a:pt x="2" y="9"/>
                      <a:pt x="2" y="9"/>
                      <a:pt x="2" y="9"/>
                    </a:cubicBezTo>
                    <a:cubicBezTo>
                      <a:pt x="2" y="9"/>
                      <a:pt x="2" y="8"/>
                      <a:pt x="2" y="8"/>
                    </a:cubicBezTo>
                    <a:cubicBezTo>
                      <a:pt x="1" y="7"/>
                      <a:pt x="1" y="6"/>
                      <a:pt x="1" y="6"/>
                    </a:cubicBezTo>
                    <a:cubicBezTo>
                      <a:pt x="1" y="5"/>
                      <a:pt x="1" y="5"/>
                      <a:pt x="1" y="5"/>
                    </a:cubicBezTo>
                    <a:cubicBezTo>
                      <a:pt x="0" y="4"/>
                      <a:pt x="0" y="4"/>
                      <a:pt x="0" y="4"/>
                    </a:cubicBezTo>
                    <a:cubicBezTo>
                      <a:pt x="1" y="4"/>
                      <a:pt x="1" y="4"/>
                      <a:pt x="1" y="4"/>
                    </a:cubicBezTo>
                    <a:cubicBezTo>
                      <a:pt x="1" y="3"/>
                      <a:pt x="2" y="3"/>
                      <a:pt x="2" y="2"/>
                    </a:cubicBezTo>
                    <a:cubicBezTo>
                      <a:pt x="2" y="2"/>
                      <a:pt x="2" y="2"/>
                      <a:pt x="3" y="1"/>
                    </a:cubicBezTo>
                    <a:cubicBezTo>
                      <a:pt x="3" y="0"/>
                      <a:pt x="3" y="0"/>
                      <a:pt x="3" y="0"/>
                    </a:cubicBezTo>
                    <a:cubicBezTo>
                      <a:pt x="4" y="1"/>
                      <a:pt x="4" y="1"/>
                      <a:pt x="4" y="1"/>
                    </a:cubicBezTo>
                    <a:cubicBezTo>
                      <a:pt x="6" y="4"/>
                      <a:pt x="8" y="6"/>
                      <a:pt x="10" y="9"/>
                    </a:cubicBezTo>
                    <a:cubicBezTo>
                      <a:pt x="11" y="10"/>
                      <a:pt x="11" y="10"/>
                      <a:pt x="11" y="10"/>
                    </a:cubicBezTo>
                    <a:cubicBezTo>
                      <a:pt x="10" y="10"/>
                      <a:pt x="10" y="10"/>
                      <a:pt x="10" y="10"/>
                    </a:cubicBezTo>
                    <a:cubicBezTo>
                      <a:pt x="8" y="12"/>
                      <a:pt x="6" y="11"/>
                      <a:pt x="5" y="10"/>
                    </a:cubicBezTo>
                    <a:lnTo>
                      <a:pt x="5" y="15"/>
                    </a:lnTo>
                    <a:close/>
                    <a:moveTo>
                      <a:pt x="3" y="6"/>
                    </a:moveTo>
                    <a:cubicBezTo>
                      <a:pt x="4" y="7"/>
                      <a:pt x="4" y="7"/>
                      <a:pt x="4" y="7"/>
                    </a:cubicBezTo>
                    <a:cubicBezTo>
                      <a:pt x="4" y="7"/>
                      <a:pt x="5" y="8"/>
                      <a:pt x="5" y="8"/>
                    </a:cubicBezTo>
                    <a:cubicBezTo>
                      <a:pt x="6" y="9"/>
                      <a:pt x="7" y="10"/>
                      <a:pt x="8" y="9"/>
                    </a:cubicBezTo>
                    <a:cubicBezTo>
                      <a:pt x="7" y="7"/>
                      <a:pt x="5" y="5"/>
                      <a:pt x="3" y="3"/>
                    </a:cubicBezTo>
                    <a:cubicBezTo>
                      <a:pt x="3" y="3"/>
                      <a:pt x="3" y="4"/>
                      <a:pt x="3" y="4"/>
                    </a:cubicBezTo>
                    <a:cubicBezTo>
                      <a:pt x="3" y="4"/>
                      <a:pt x="3" y="4"/>
                      <a:pt x="4" y="4"/>
                    </a:cubicBezTo>
                    <a:cubicBezTo>
                      <a:pt x="5" y="6"/>
                      <a:pt x="5" y="6"/>
                      <a:pt x="5" y="6"/>
                    </a:cubicBezTo>
                    <a:cubicBezTo>
                      <a:pt x="3" y="6"/>
                      <a:pt x="3" y="6"/>
                      <a:pt x="3" y="6"/>
                    </a:cubicBezTo>
                    <a:cubicBezTo>
                      <a:pt x="3" y="6"/>
                      <a:pt x="3" y="6"/>
                      <a:pt x="3"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83" name="Freeform 493"/>
              <p:cNvSpPr/>
              <p:nvPr/>
            </p:nvSpPr>
            <p:spPr bwMode="auto">
              <a:xfrm>
                <a:off x="5086351" y="1655590"/>
                <a:ext cx="9525" cy="14288"/>
              </a:xfrm>
              <a:custGeom>
                <a:avLst/>
                <a:gdLst>
                  <a:gd name="T0" fmla="*/ 0 w 4"/>
                  <a:gd name="T1" fmla="*/ 1 h 5"/>
                  <a:gd name="T2" fmla="*/ 3 w 4"/>
                  <a:gd name="T3" fmla="*/ 5 h 5"/>
                  <a:gd name="T4" fmla="*/ 0 w 4"/>
                  <a:gd name="T5" fmla="*/ 1 h 5"/>
                </a:gdLst>
                <a:ahLst/>
                <a:cxnLst>
                  <a:cxn ang="0">
                    <a:pos x="T0" y="T1"/>
                  </a:cxn>
                  <a:cxn ang="0">
                    <a:pos x="T2" y="T3"/>
                  </a:cxn>
                  <a:cxn ang="0">
                    <a:pos x="T4" y="T5"/>
                  </a:cxn>
                </a:cxnLst>
                <a:rect l="0" t="0" r="r" b="b"/>
                <a:pathLst>
                  <a:path w="4" h="5">
                    <a:moveTo>
                      <a:pt x="0" y="1"/>
                    </a:moveTo>
                    <a:cubicBezTo>
                      <a:pt x="3" y="0"/>
                      <a:pt x="4" y="2"/>
                      <a:pt x="3" y="5"/>
                    </a:cubicBezTo>
                    <a:cubicBezTo>
                      <a:pt x="2" y="4"/>
                      <a:pt x="1" y="2"/>
                      <a:pt x="0"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84" name="Freeform 494"/>
              <p:cNvSpPr/>
              <p:nvPr/>
            </p:nvSpPr>
            <p:spPr bwMode="auto">
              <a:xfrm>
                <a:off x="5080001" y="1654002"/>
                <a:ext cx="19050" cy="23813"/>
              </a:xfrm>
              <a:custGeom>
                <a:avLst/>
                <a:gdLst>
                  <a:gd name="T0" fmla="*/ 6 w 7"/>
                  <a:gd name="T1" fmla="*/ 9 h 9"/>
                  <a:gd name="T2" fmla="*/ 5 w 7"/>
                  <a:gd name="T3" fmla="*/ 7 h 9"/>
                  <a:gd name="T4" fmla="*/ 1 w 7"/>
                  <a:gd name="T5" fmla="*/ 2 h 9"/>
                  <a:gd name="T6" fmla="*/ 0 w 7"/>
                  <a:gd name="T7" fmla="*/ 1 h 9"/>
                  <a:gd name="T8" fmla="*/ 2 w 7"/>
                  <a:gd name="T9" fmla="*/ 1 h 9"/>
                  <a:gd name="T10" fmla="*/ 6 w 7"/>
                  <a:gd name="T11" fmla="*/ 2 h 9"/>
                  <a:gd name="T12" fmla="*/ 6 w 7"/>
                  <a:gd name="T13" fmla="*/ 6 h 9"/>
                  <a:gd name="T14" fmla="*/ 6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6" y="9"/>
                    </a:moveTo>
                    <a:cubicBezTo>
                      <a:pt x="5" y="7"/>
                      <a:pt x="5" y="7"/>
                      <a:pt x="5" y="7"/>
                    </a:cubicBezTo>
                    <a:cubicBezTo>
                      <a:pt x="4" y="5"/>
                      <a:pt x="2" y="4"/>
                      <a:pt x="1" y="2"/>
                    </a:cubicBezTo>
                    <a:cubicBezTo>
                      <a:pt x="0" y="1"/>
                      <a:pt x="0" y="1"/>
                      <a:pt x="0" y="1"/>
                    </a:cubicBezTo>
                    <a:cubicBezTo>
                      <a:pt x="2" y="1"/>
                      <a:pt x="2" y="1"/>
                      <a:pt x="2" y="1"/>
                    </a:cubicBezTo>
                    <a:cubicBezTo>
                      <a:pt x="3" y="0"/>
                      <a:pt x="5" y="1"/>
                      <a:pt x="6" y="2"/>
                    </a:cubicBezTo>
                    <a:cubicBezTo>
                      <a:pt x="7" y="3"/>
                      <a:pt x="7" y="4"/>
                      <a:pt x="6" y="6"/>
                    </a:cubicBezTo>
                    <a:lnTo>
                      <a:pt x="6"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85" name="Freeform 495"/>
              <p:cNvSpPr/>
              <p:nvPr/>
            </p:nvSpPr>
            <p:spPr bwMode="auto">
              <a:xfrm>
                <a:off x="5099051" y="1434927"/>
                <a:ext cx="169863" cy="158750"/>
              </a:xfrm>
              <a:custGeom>
                <a:avLst/>
                <a:gdLst>
                  <a:gd name="T0" fmla="*/ 0 w 62"/>
                  <a:gd name="T1" fmla="*/ 49 h 58"/>
                  <a:gd name="T2" fmla="*/ 10 w 62"/>
                  <a:gd name="T3" fmla="*/ 46 h 58"/>
                  <a:gd name="T4" fmla="*/ 6 w 62"/>
                  <a:gd name="T5" fmla="*/ 43 h 58"/>
                  <a:gd name="T6" fmla="*/ 8 w 62"/>
                  <a:gd name="T7" fmla="*/ 42 h 58"/>
                  <a:gd name="T8" fmla="*/ 6 w 62"/>
                  <a:gd name="T9" fmla="*/ 40 h 58"/>
                  <a:gd name="T10" fmla="*/ 10 w 62"/>
                  <a:gd name="T11" fmla="*/ 40 h 58"/>
                  <a:gd name="T12" fmla="*/ 8 w 62"/>
                  <a:gd name="T13" fmla="*/ 37 h 58"/>
                  <a:gd name="T14" fmla="*/ 12 w 62"/>
                  <a:gd name="T15" fmla="*/ 36 h 58"/>
                  <a:gd name="T16" fmla="*/ 8 w 62"/>
                  <a:gd name="T17" fmla="*/ 35 h 58"/>
                  <a:gd name="T18" fmla="*/ 9 w 62"/>
                  <a:gd name="T19" fmla="*/ 32 h 58"/>
                  <a:gd name="T20" fmla="*/ 8 w 62"/>
                  <a:gd name="T21" fmla="*/ 29 h 58"/>
                  <a:gd name="T22" fmla="*/ 28 w 62"/>
                  <a:gd name="T23" fmla="*/ 14 h 58"/>
                  <a:gd name="T24" fmla="*/ 27 w 62"/>
                  <a:gd name="T25" fmla="*/ 16 h 58"/>
                  <a:gd name="T26" fmla="*/ 29 w 62"/>
                  <a:gd name="T27" fmla="*/ 11 h 58"/>
                  <a:gd name="T28" fmla="*/ 39 w 62"/>
                  <a:gd name="T29" fmla="*/ 12 h 58"/>
                  <a:gd name="T30" fmla="*/ 47 w 62"/>
                  <a:gd name="T31" fmla="*/ 6 h 58"/>
                  <a:gd name="T32" fmla="*/ 56 w 62"/>
                  <a:gd name="T33" fmla="*/ 0 h 58"/>
                  <a:gd name="T34" fmla="*/ 60 w 62"/>
                  <a:gd name="T35" fmla="*/ 8 h 58"/>
                  <a:gd name="T36" fmla="*/ 61 w 62"/>
                  <a:gd name="T37" fmla="*/ 8 h 58"/>
                  <a:gd name="T38" fmla="*/ 52 w 62"/>
                  <a:gd name="T39" fmla="*/ 16 h 58"/>
                  <a:gd name="T40" fmla="*/ 39 w 62"/>
                  <a:gd name="T41" fmla="*/ 20 h 58"/>
                  <a:gd name="T42" fmla="*/ 30 w 62"/>
                  <a:gd name="T43" fmla="*/ 30 h 58"/>
                  <a:gd name="T44" fmla="*/ 27 w 62"/>
                  <a:gd name="T45" fmla="*/ 30 h 58"/>
                  <a:gd name="T46" fmla="*/ 28 w 62"/>
                  <a:gd name="T47" fmla="*/ 33 h 58"/>
                  <a:gd name="T48" fmla="*/ 23 w 62"/>
                  <a:gd name="T49" fmla="*/ 35 h 58"/>
                  <a:gd name="T50" fmla="*/ 25 w 62"/>
                  <a:gd name="T51" fmla="*/ 38 h 58"/>
                  <a:gd name="T52" fmla="*/ 21 w 62"/>
                  <a:gd name="T53" fmla="*/ 37 h 58"/>
                  <a:gd name="T54" fmla="*/ 21 w 62"/>
                  <a:gd name="T55" fmla="*/ 40 h 58"/>
                  <a:gd name="T56" fmla="*/ 18 w 62"/>
                  <a:gd name="T57" fmla="*/ 38 h 58"/>
                  <a:gd name="T58" fmla="*/ 18 w 62"/>
                  <a:gd name="T59" fmla="*/ 46 h 58"/>
                  <a:gd name="T60" fmla="*/ 16 w 62"/>
                  <a:gd name="T61" fmla="*/ 43 h 58"/>
                  <a:gd name="T62" fmla="*/ 17 w 62"/>
                  <a:gd name="T63" fmla="*/ 50 h 58"/>
                  <a:gd name="T64" fmla="*/ 13 w 62"/>
                  <a:gd name="T65" fmla="*/ 48 h 58"/>
                  <a:gd name="T66" fmla="*/ 15 w 62"/>
                  <a:gd name="T67" fmla="*/ 52 h 58"/>
                  <a:gd name="T68" fmla="*/ 13 w 62"/>
                  <a:gd name="T69" fmla="*/ 51 h 58"/>
                  <a:gd name="T70" fmla="*/ 12 w 62"/>
                  <a:gd name="T71" fmla="*/ 57 h 58"/>
                  <a:gd name="T72" fmla="*/ 2 w 62"/>
                  <a:gd name="T73" fmla="*/ 55 h 58"/>
                  <a:gd name="T74" fmla="*/ 6 w 62"/>
                  <a:gd name="T75" fmla="*/ 50 h 58"/>
                  <a:gd name="T76" fmla="*/ 0 w 62"/>
                  <a:gd name="T77"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58">
                    <a:moveTo>
                      <a:pt x="0" y="49"/>
                    </a:moveTo>
                    <a:cubicBezTo>
                      <a:pt x="5" y="45"/>
                      <a:pt x="5" y="43"/>
                      <a:pt x="10" y="46"/>
                    </a:cubicBezTo>
                    <a:cubicBezTo>
                      <a:pt x="9" y="45"/>
                      <a:pt x="7" y="44"/>
                      <a:pt x="6" y="43"/>
                    </a:cubicBezTo>
                    <a:cubicBezTo>
                      <a:pt x="7" y="43"/>
                      <a:pt x="7" y="42"/>
                      <a:pt x="8" y="42"/>
                    </a:cubicBezTo>
                    <a:cubicBezTo>
                      <a:pt x="8" y="42"/>
                      <a:pt x="7" y="41"/>
                      <a:pt x="6" y="40"/>
                    </a:cubicBezTo>
                    <a:cubicBezTo>
                      <a:pt x="8" y="40"/>
                      <a:pt x="9" y="40"/>
                      <a:pt x="10" y="40"/>
                    </a:cubicBezTo>
                    <a:cubicBezTo>
                      <a:pt x="9" y="39"/>
                      <a:pt x="8" y="38"/>
                      <a:pt x="8" y="37"/>
                    </a:cubicBezTo>
                    <a:cubicBezTo>
                      <a:pt x="9" y="37"/>
                      <a:pt x="11" y="36"/>
                      <a:pt x="12" y="36"/>
                    </a:cubicBezTo>
                    <a:cubicBezTo>
                      <a:pt x="11" y="36"/>
                      <a:pt x="10" y="36"/>
                      <a:pt x="8" y="35"/>
                    </a:cubicBezTo>
                    <a:cubicBezTo>
                      <a:pt x="9" y="34"/>
                      <a:pt x="9" y="33"/>
                      <a:pt x="9" y="32"/>
                    </a:cubicBezTo>
                    <a:cubicBezTo>
                      <a:pt x="7" y="33"/>
                      <a:pt x="7" y="31"/>
                      <a:pt x="8" y="29"/>
                    </a:cubicBezTo>
                    <a:cubicBezTo>
                      <a:pt x="12" y="35"/>
                      <a:pt x="22" y="13"/>
                      <a:pt x="28" y="14"/>
                    </a:cubicBezTo>
                    <a:cubicBezTo>
                      <a:pt x="27" y="15"/>
                      <a:pt x="27" y="15"/>
                      <a:pt x="27" y="16"/>
                    </a:cubicBezTo>
                    <a:cubicBezTo>
                      <a:pt x="30" y="16"/>
                      <a:pt x="29" y="14"/>
                      <a:pt x="29" y="11"/>
                    </a:cubicBezTo>
                    <a:cubicBezTo>
                      <a:pt x="33" y="13"/>
                      <a:pt x="34" y="13"/>
                      <a:pt x="39" y="12"/>
                    </a:cubicBezTo>
                    <a:cubicBezTo>
                      <a:pt x="42" y="11"/>
                      <a:pt x="44" y="9"/>
                      <a:pt x="47" y="6"/>
                    </a:cubicBezTo>
                    <a:cubicBezTo>
                      <a:pt x="49" y="4"/>
                      <a:pt x="53" y="0"/>
                      <a:pt x="56" y="0"/>
                    </a:cubicBezTo>
                    <a:cubicBezTo>
                      <a:pt x="59" y="1"/>
                      <a:pt x="62" y="4"/>
                      <a:pt x="60" y="8"/>
                    </a:cubicBezTo>
                    <a:cubicBezTo>
                      <a:pt x="60" y="8"/>
                      <a:pt x="60" y="8"/>
                      <a:pt x="61" y="8"/>
                    </a:cubicBezTo>
                    <a:cubicBezTo>
                      <a:pt x="58" y="13"/>
                      <a:pt x="57" y="14"/>
                      <a:pt x="52" y="16"/>
                    </a:cubicBezTo>
                    <a:cubicBezTo>
                      <a:pt x="50" y="17"/>
                      <a:pt x="40" y="24"/>
                      <a:pt x="39" y="20"/>
                    </a:cubicBezTo>
                    <a:cubicBezTo>
                      <a:pt x="38" y="22"/>
                      <a:pt x="33" y="30"/>
                      <a:pt x="30" y="30"/>
                    </a:cubicBezTo>
                    <a:cubicBezTo>
                      <a:pt x="30" y="30"/>
                      <a:pt x="27" y="30"/>
                      <a:pt x="27" y="30"/>
                    </a:cubicBezTo>
                    <a:cubicBezTo>
                      <a:pt x="26" y="32"/>
                      <a:pt x="28" y="32"/>
                      <a:pt x="28" y="33"/>
                    </a:cubicBezTo>
                    <a:cubicBezTo>
                      <a:pt x="27" y="36"/>
                      <a:pt x="26" y="37"/>
                      <a:pt x="23" y="35"/>
                    </a:cubicBezTo>
                    <a:cubicBezTo>
                      <a:pt x="24" y="36"/>
                      <a:pt x="24" y="37"/>
                      <a:pt x="25" y="38"/>
                    </a:cubicBezTo>
                    <a:cubicBezTo>
                      <a:pt x="24" y="38"/>
                      <a:pt x="22" y="37"/>
                      <a:pt x="21" y="37"/>
                    </a:cubicBezTo>
                    <a:cubicBezTo>
                      <a:pt x="22" y="38"/>
                      <a:pt x="22" y="39"/>
                      <a:pt x="21" y="40"/>
                    </a:cubicBezTo>
                    <a:cubicBezTo>
                      <a:pt x="20" y="40"/>
                      <a:pt x="19" y="39"/>
                      <a:pt x="18" y="38"/>
                    </a:cubicBezTo>
                    <a:cubicBezTo>
                      <a:pt x="20" y="42"/>
                      <a:pt x="21" y="43"/>
                      <a:pt x="18" y="46"/>
                    </a:cubicBezTo>
                    <a:cubicBezTo>
                      <a:pt x="17" y="45"/>
                      <a:pt x="16" y="44"/>
                      <a:pt x="16" y="43"/>
                    </a:cubicBezTo>
                    <a:cubicBezTo>
                      <a:pt x="13" y="46"/>
                      <a:pt x="18" y="46"/>
                      <a:pt x="17" y="50"/>
                    </a:cubicBezTo>
                    <a:cubicBezTo>
                      <a:pt x="15" y="49"/>
                      <a:pt x="14" y="49"/>
                      <a:pt x="13" y="48"/>
                    </a:cubicBezTo>
                    <a:cubicBezTo>
                      <a:pt x="14" y="49"/>
                      <a:pt x="14" y="50"/>
                      <a:pt x="15" y="52"/>
                    </a:cubicBezTo>
                    <a:cubicBezTo>
                      <a:pt x="15" y="51"/>
                      <a:pt x="14" y="51"/>
                      <a:pt x="13" y="51"/>
                    </a:cubicBezTo>
                    <a:cubicBezTo>
                      <a:pt x="13" y="52"/>
                      <a:pt x="15" y="58"/>
                      <a:pt x="12" y="57"/>
                    </a:cubicBezTo>
                    <a:cubicBezTo>
                      <a:pt x="8" y="55"/>
                      <a:pt x="7" y="54"/>
                      <a:pt x="2" y="55"/>
                    </a:cubicBezTo>
                    <a:cubicBezTo>
                      <a:pt x="4" y="54"/>
                      <a:pt x="5" y="52"/>
                      <a:pt x="6" y="50"/>
                    </a:cubicBezTo>
                    <a:cubicBezTo>
                      <a:pt x="4" y="51"/>
                      <a:pt x="1" y="53"/>
                      <a:pt x="0" y="49"/>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86" name="Freeform 496"/>
              <p:cNvSpPr>
                <a:spLocks noEditPoints="1"/>
              </p:cNvSpPr>
              <p:nvPr/>
            </p:nvSpPr>
            <p:spPr bwMode="auto">
              <a:xfrm>
                <a:off x="5095876" y="1431752"/>
                <a:ext cx="173038" cy="161925"/>
              </a:xfrm>
              <a:custGeom>
                <a:avLst/>
                <a:gdLst>
                  <a:gd name="T0" fmla="*/ 12 w 63"/>
                  <a:gd name="T1" fmla="*/ 58 h 59"/>
                  <a:gd name="T2" fmla="*/ 4 w 63"/>
                  <a:gd name="T3" fmla="*/ 53 h 59"/>
                  <a:gd name="T4" fmla="*/ 0 w 63"/>
                  <a:gd name="T5" fmla="*/ 50 h 59"/>
                  <a:gd name="T6" fmla="*/ 7 w 63"/>
                  <a:gd name="T7" fmla="*/ 45 h 59"/>
                  <a:gd name="T8" fmla="*/ 7 w 63"/>
                  <a:gd name="T9" fmla="*/ 43 h 59"/>
                  <a:gd name="T10" fmla="*/ 8 w 63"/>
                  <a:gd name="T11" fmla="*/ 40 h 59"/>
                  <a:gd name="T12" fmla="*/ 9 w 63"/>
                  <a:gd name="T13" fmla="*/ 40 h 59"/>
                  <a:gd name="T14" fmla="*/ 8 w 63"/>
                  <a:gd name="T15" fmla="*/ 37 h 59"/>
                  <a:gd name="T16" fmla="*/ 9 w 63"/>
                  <a:gd name="T17" fmla="*/ 35 h 59"/>
                  <a:gd name="T18" fmla="*/ 8 w 63"/>
                  <a:gd name="T19" fmla="*/ 29 h 59"/>
                  <a:gd name="T20" fmla="*/ 11 w 63"/>
                  <a:gd name="T21" fmla="*/ 30 h 59"/>
                  <a:gd name="T22" fmla="*/ 29 w 63"/>
                  <a:gd name="T23" fmla="*/ 14 h 59"/>
                  <a:gd name="T24" fmla="*/ 29 w 63"/>
                  <a:gd name="T25" fmla="*/ 10 h 59"/>
                  <a:gd name="T26" fmla="*/ 47 w 63"/>
                  <a:gd name="T27" fmla="*/ 7 h 59"/>
                  <a:gd name="T28" fmla="*/ 57 w 63"/>
                  <a:gd name="T29" fmla="*/ 0 h 59"/>
                  <a:gd name="T30" fmla="*/ 63 w 63"/>
                  <a:gd name="T31" fmla="*/ 8 h 59"/>
                  <a:gd name="T32" fmla="*/ 53 w 63"/>
                  <a:gd name="T33" fmla="*/ 18 h 59"/>
                  <a:gd name="T34" fmla="*/ 40 w 63"/>
                  <a:gd name="T35" fmla="*/ 23 h 59"/>
                  <a:gd name="T36" fmla="*/ 30 w 63"/>
                  <a:gd name="T37" fmla="*/ 32 h 59"/>
                  <a:gd name="T38" fmla="*/ 30 w 63"/>
                  <a:gd name="T39" fmla="*/ 34 h 59"/>
                  <a:gd name="T40" fmla="*/ 29 w 63"/>
                  <a:gd name="T41" fmla="*/ 43 h 59"/>
                  <a:gd name="T42" fmla="*/ 24 w 63"/>
                  <a:gd name="T43" fmla="*/ 40 h 59"/>
                  <a:gd name="T44" fmla="*/ 20 w 63"/>
                  <a:gd name="T45" fmla="*/ 48 h 59"/>
                  <a:gd name="T46" fmla="*/ 19 w 63"/>
                  <a:gd name="T47" fmla="*/ 51 h 59"/>
                  <a:gd name="T48" fmla="*/ 19 w 63"/>
                  <a:gd name="T49" fmla="*/ 51 h 59"/>
                  <a:gd name="T50" fmla="*/ 21 w 63"/>
                  <a:gd name="T51" fmla="*/ 56 h 59"/>
                  <a:gd name="T52" fmla="*/ 15 w 63"/>
                  <a:gd name="T53" fmla="*/ 58 h 59"/>
                  <a:gd name="T54" fmla="*/ 13 w 63"/>
                  <a:gd name="T55" fmla="*/ 56 h 59"/>
                  <a:gd name="T56" fmla="*/ 14 w 63"/>
                  <a:gd name="T57" fmla="*/ 57 h 59"/>
                  <a:gd name="T58" fmla="*/ 11 w 63"/>
                  <a:gd name="T59" fmla="*/ 50 h 59"/>
                  <a:gd name="T60" fmla="*/ 11 w 63"/>
                  <a:gd name="T61" fmla="*/ 48 h 59"/>
                  <a:gd name="T62" fmla="*/ 3 w 63"/>
                  <a:gd name="T63" fmla="*/ 51 h 59"/>
                  <a:gd name="T64" fmla="*/ 7 w 63"/>
                  <a:gd name="T65" fmla="*/ 50 h 59"/>
                  <a:gd name="T66" fmla="*/ 7 w 63"/>
                  <a:gd name="T67" fmla="*/ 55 h 59"/>
                  <a:gd name="T68" fmla="*/ 17 w 63"/>
                  <a:gd name="T69" fmla="*/ 49 h 59"/>
                  <a:gd name="T70" fmla="*/ 17 w 63"/>
                  <a:gd name="T71" fmla="*/ 42 h 59"/>
                  <a:gd name="T72" fmla="*/ 19 w 63"/>
                  <a:gd name="T73" fmla="*/ 41 h 59"/>
                  <a:gd name="T74" fmla="*/ 10 w 63"/>
                  <a:gd name="T75" fmla="*/ 39 h 59"/>
                  <a:gd name="T76" fmla="*/ 13 w 63"/>
                  <a:gd name="T77" fmla="*/ 42 h 59"/>
                  <a:gd name="T78" fmla="*/ 10 w 63"/>
                  <a:gd name="T79" fmla="*/ 42 h 59"/>
                  <a:gd name="T80" fmla="*/ 9 w 63"/>
                  <a:gd name="T81" fmla="*/ 44 h 59"/>
                  <a:gd name="T82" fmla="*/ 15 w 63"/>
                  <a:gd name="T83" fmla="*/ 31 h 59"/>
                  <a:gd name="T84" fmla="*/ 22 w 63"/>
                  <a:gd name="T85" fmla="*/ 40 h 59"/>
                  <a:gd name="T86" fmla="*/ 19 w 63"/>
                  <a:gd name="T87" fmla="*/ 34 h 59"/>
                  <a:gd name="T88" fmla="*/ 23 w 63"/>
                  <a:gd name="T89" fmla="*/ 37 h 59"/>
                  <a:gd name="T90" fmla="*/ 28 w 63"/>
                  <a:gd name="T91" fmla="*/ 34 h 59"/>
                  <a:gd name="T92" fmla="*/ 27 w 63"/>
                  <a:gd name="T93" fmla="*/ 31 h 59"/>
                  <a:gd name="T94" fmla="*/ 38 w 63"/>
                  <a:gd name="T95" fmla="*/ 23 h 59"/>
                  <a:gd name="T96" fmla="*/ 41 w 63"/>
                  <a:gd name="T97" fmla="*/ 21 h 59"/>
                  <a:gd name="T98" fmla="*/ 52 w 63"/>
                  <a:gd name="T99" fmla="*/ 16 h 59"/>
                  <a:gd name="T100" fmla="*/ 59 w 63"/>
                  <a:gd name="T101" fmla="*/ 10 h 59"/>
                  <a:gd name="T102" fmla="*/ 57 w 63"/>
                  <a:gd name="T103" fmla="*/ 2 h 59"/>
                  <a:gd name="T104" fmla="*/ 49 w 63"/>
                  <a:gd name="T105" fmla="*/ 8 h 59"/>
                  <a:gd name="T106" fmla="*/ 28 w 63"/>
                  <a:gd name="T107" fmla="*/ 18 h 59"/>
                  <a:gd name="T108" fmla="*/ 20 w 63"/>
                  <a:gd name="T109" fmla="*/ 24 h 59"/>
                  <a:gd name="T110" fmla="*/ 9 w 63"/>
                  <a:gd name="T111" fmla="*/ 32 h 59"/>
                  <a:gd name="T112" fmla="*/ 11 w 63"/>
                  <a:gd name="T113" fmla="*/ 34 h 59"/>
                  <a:gd name="T114" fmla="*/ 18 w 63"/>
                  <a:gd name="T115"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 h="59">
                    <a:moveTo>
                      <a:pt x="14" y="59"/>
                    </a:moveTo>
                    <a:cubicBezTo>
                      <a:pt x="13" y="59"/>
                      <a:pt x="13" y="59"/>
                      <a:pt x="13" y="59"/>
                    </a:cubicBezTo>
                    <a:cubicBezTo>
                      <a:pt x="12" y="58"/>
                      <a:pt x="12" y="58"/>
                      <a:pt x="12" y="58"/>
                    </a:cubicBezTo>
                    <a:cubicBezTo>
                      <a:pt x="8" y="57"/>
                      <a:pt x="7" y="56"/>
                      <a:pt x="4" y="57"/>
                    </a:cubicBezTo>
                    <a:cubicBezTo>
                      <a:pt x="1" y="58"/>
                      <a:pt x="1" y="58"/>
                      <a:pt x="1" y="58"/>
                    </a:cubicBezTo>
                    <a:cubicBezTo>
                      <a:pt x="4" y="53"/>
                      <a:pt x="4" y="53"/>
                      <a:pt x="4" y="53"/>
                    </a:cubicBezTo>
                    <a:cubicBezTo>
                      <a:pt x="4" y="53"/>
                      <a:pt x="4" y="53"/>
                      <a:pt x="3" y="53"/>
                    </a:cubicBezTo>
                    <a:cubicBezTo>
                      <a:pt x="2" y="53"/>
                      <a:pt x="1" y="53"/>
                      <a:pt x="1" y="50"/>
                    </a:cubicBezTo>
                    <a:cubicBezTo>
                      <a:pt x="0" y="50"/>
                      <a:pt x="0" y="50"/>
                      <a:pt x="0" y="50"/>
                    </a:cubicBezTo>
                    <a:cubicBezTo>
                      <a:pt x="1" y="49"/>
                      <a:pt x="1" y="49"/>
                      <a:pt x="1" y="49"/>
                    </a:cubicBezTo>
                    <a:cubicBezTo>
                      <a:pt x="2" y="49"/>
                      <a:pt x="2" y="48"/>
                      <a:pt x="3" y="48"/>
                    </a:cubicBezTo>
                    <a:cubicBezTo>
                      <a:pt x="4" y="46"/>
                      <a:pt x="5" y="45"/>
                      <a:pt x="7" y="45"/>
                    </a:cubicBezTo>
                    <a:cubicBezTo>
                      <a:pt x="5" y="43"/>
                      <a:pt x="5" y="43"/>
                      <a:pt x="5" y="43"/>
                    </a:cubicBezTo>
                    <a:cubicBezTo>
                      <a:pt x="7" y="43"/>
                      <a:pt x="7" y="43"/>
                      <a:pt x="7" y="43"/>
                    </a:cubicBezTo>
                    <a:cubicBezTo>
                      <a:pt x="7" y="43"/>
                      <a:pt x="7" y="43"/>
                      <a:pt x="7" y="43"/>
                    </a:cubicBezTo>
                    <a:cubicBezTo>
                      <a:pt x="7" y="42"/>
                      <a:pt x="7" y="42"/>
                      <a:pt x="7" y="42"/>
                    </a:cubicBezTo>
                    <a:cubicBezTo>
                      <a:pt x="3" y="40"/>
                      <a:pt x="3" y="40"/>
                      <a:pt x="3" y="40"/>
                    </a:cubicBezTo>
                    <a:cubicBezTo>
                      <a:pt x="8" y="40"/>
                      <a:pt x="8" y="40"/>
                      <a:pt x="8" y="40"/>
                    </a:cubicBezTo>
                    <a:cubicBezTo>
                      <a:pt x="8" y="40"/>
                      <a:pt x="8" y="40"/>
                      <a:pt x="9" y="40"/>
                    </a:cubicBezTo>
                    <a:cubicBezTo>
                      <a:pt x="9" y="40"/>
                      <a:pt x="9" y="40"/>
                      <a:pt x="9" y="40"/>
                    </a:cubicBezTo>
                    <a:cubicBezTo>
                      <a:pt x="9" y="40"/>
                      <a:pt x="9" y="40"/>
                      <a:pt x="9" y="40"/>
                    </a:cubicBezTo>
                    <a:cubicBezTo>
                      <a:pt x="8" y="39"/>
                      <a:pt x="8" y="39"/>
                      <a:pt x="8" y="38"/>
                    </a:cubicBezTo>
                    <a:cubicBezTo>
                      <a:pt x="7" y="37"/>
                      <a:pt x="7" y="37"/>
                      <a:pt x="7" y="37"/>
                    </a:cubicBezTo>
                    <a:cubicBezTo>
                      <a:pt x="8" y="37"/>
                      <a:pt x="8" y="37"/>
                      <a:pt x="8" y="37"/>
                    </a:cubicBezTo>
                    <a:cubicBezTo>
                      <a:pt x="8" y="37"/>
                      <a:pt x="8" y="37"/>
                      <a:pt x="8" y="37"/>
                    </a:cubicBezTo>
                    <a:cubicBezTo>
                      <a:pt x="8" y="36"/>
                      <a:pt x="8" y="36"/>
                      <a:pt x="8" y="36"/>
                    </a:cubicBezTo>
                    <a:cubicBezTo>
                      <a:pt x="9" y="35"/>
                      <a:pt x="9" y="35"/>
                      <a:pt x="9" y="35"/>
                    </a:cubicBezTo>
                    <a:cubicBezTo>
                      <a:pt x="9" y="34"/>
                      <a:pt x="9" y="34"/>
                      <a:pt x="9" y="34"/>
                    </a:cubicBezTo>
                    <a:cubicBezTo>
                      <a:pt x="8" y="34"/>
                      <a:pt x="8" y="33"/>
                      <a:pt x="8" y="33"/>
                    </a:cubicBezTo>
                    <a:cubicBezTo>
                      <a:pt x="7" y="32"/>
                      <a:pt x="7" y="31"/>
                      <a:pt x="8" y="29"/>
                    </a:cubicBezTo>
                    <a:cubicBezTo>
                      <a:pt x="9" y="28"/>
                      <a:pt x="9" y="28"/>
                      <a:pt x="9" y="28"/>
                    </a:cubicBezTo>
                    <a:cubicBezTo>
                      <a:pt x="10" y="29"/>
                      <a:pt x="10" y="29"/>
                      <a:pt x="10" y="29"/>
                    </a:cubicBezTo>
                    <a:cubicBezTo>
                      <a:pt x="10" y="30"/>
                      <a:pt x="11" y="30"/>
                      <a:pt x="11" y="30"/>
                    </a:cubicBezTo>
                    <a:cubicBezTo>
                      <a:pt x="13" y="30"/>
                      <a:pt x="16" y="26"/>
                      <a:pt x="19" y="23"/>
                    </a:cubicBezTo>
                    <a:cubicBezTo>
                      <a:pt x="23" y="18"/>
                      <a:pt x="26" y="13"/>
                      <a:pt x="29" y="14"/>
                    </a:cubicBezTo>
                    <a:cubicBezTo>
                      <a:pt x="29" y="14"/>
                      <a:pt x="29" y="14"/>
                      <a:pt x="29" y="14"/>
                    </a:cubicBezTo>
                    <a:cubicBezTo>
                      <a:pt x="29" y="14"/>
                      <a:pt x="29" y="14"/>
                      <a:pt x="29" y="13"/>
                    </a:cubicBezTo>
                    <a:cubicBezTo>
                      <a:pt x="29" y="13"/>
                      <a:pt x="29" y="12"/>
                      <a:pt x="29" y="12"/>
                    </a:cubicBezTo>
                    <a:cubicBezTo>
                      <a:pt x="29" y="10"/>
                      <a:pt x="29" y="10"/>
                      <a:pt x="29" y="10"/>
                    </a:cubicBezTo>
                    <a:cubicBezTo>
                      <a:pt x="32" y="11"/>
                      <a:pt x="32" y="11"/>
                      <a:pt x="32" y="11"/>
                    </a:cubicBezTo>
                    <a:cubicBezTo>
                      <a:pt x="35" y="13"/>
                      <a:pt x="36" y="13"/>
                      <a:pt x="39" y="12"/>
                    </a:cubicBezTo>
                    <a:cubicBezTo>
                      <a:pt x="43" y="11"/>
                      <a:pt x="44" y="9"/>
                      <a:pt x="47" y="7"/>
                    </a:cubicBezTo>
                    <a:cubicBezTo>
                      <a:pt x="47" y="6"/>
                      <a:pt x="47" y="6"/>
                      <a:pt x="47" y="6"/>
                    </a:cubicBezTo>
                    <a:cubicBezTo>
                      <a:pt x="48" y="6"/>
                      <a:pt x="49" y="5"/>
                      <a:pt x="49" y="5"/>
                    </a:cubicBezTo>
                    <a:cubicBezTo>
                      <a:pt x="51" y="2"/>
                      <a:pt x="54" y="0"/>
                      <a:pt x="57" y="0"/>
                    </a:cubicBezTo>
                    <a:cubicBezTo>
                      <a:pt x="59" y="0"/>
                      <a:pt x="61" y="2"/>
                      <a:pt x="62" y="4"/>
                    </a:cubicBezTo>
                    <a:cubicBezTo>
                      <a:pt x="63" y="5"/>
                      <a:pt x="63" y="6"/>
                      <a:pt x="62" y="8"/>
                    </a:cubicBezTo>
                    <a:cubicBezTo>
                      <a:pt x="63" y="8"/>
                      <a:pt x="63" y="8"/>
                      <a:pt x="63" y="8"/>
                    </a:cubicBezTo>
                    <a:cubicBezTo>
                      <a:pt x="63" y="9"/>
                      <a:pt x="63" y="9"/>
                      <a:pt x="63" y="9"/>
                    </a:cubicBezTo>
                    <a:cubicBezTo>
                      <a:pt x="60" y="15"/>
                      <a:pt x="59" y="15"/>
                      <a:pt x="54" y="18"/>
                    </a:cubicBezTo>
                    <a:cubicBezTo>
                      <a:pt x="53" y="18"/>
                      <a:pt x="53" y="18"/>
                      <a:pt x="53" y="18"/>
                    </a:cubicBezTo>
                    <a:cubicBezTo>
                      <a:pt x="53" y="18"/>
                      <a:pt x="52" y="19"/>
                      <a:pt x="51" y="19"/>
                    </a:cubicBezTo>
                    <a:cubicBezTo>
                      <a:pt x="49" y="21"/>
                      <a:pt x="45" y="23"/>
                      <a:pt x="42" y="23"/>
                    </a:cubicBezTo>
                    <a:cubicBezTo>
                      <a:pt x="41" y="23"/>
                      <a:pt x="41" y="23"/>
                      <a:pt x="40" y="23"/>
                    </a:cubicBezTo>
                    <a:cubicBezTo>
                      <a:pt x="40" y="23"/>
                      <a:pt x="40" y="24"/>
                      <a:pt x="39" y="24"/>
                    </a:cubicBezTo>
                    <a:cubicBezTo>
                      <a:pt x="36" y="29"/>
                      <a:pt x="33" y="32"/>
                      <a:pt x="31" y="32"/>
                    </a:cubicBezTo>
                    <a:cubicBezTo>
                      <a:pt x="31" y="32"/>
                      <a:pt x="31" y="32"/>
                      <a:pt x="30" y="32"/>
                    </a:cubicBezTo>
                    <a:cubicBezTo>
                      <a:pt x="30" y="32"/>
                      <a:pt x="29" y="32"/>
                      <a:pt x="29" y="32"/>
                    </a:cubicBezTo>
                    <a:cubicBezTo>
                      <a:pt x="29" y="32"/>
                      <a:pt x="29" y="32"/>
                      <a:pt x="29" y="32"/>
                    </a:cubicBezTo>
                    <a:cubicBezTo>
                      <a:pt x="29" y="32"/>
                      <a:pt x="30" y="33"/>
                      <a:pt x="30" y="34"/>
                    </a:cubicBezTo>
                    <a:cubicBezTo>
                      <a:pt x="29" y="38"/>
                      <a:pt x="27" y="38"/>
                      <a:pt x="26" y="38"/>
                    </a:cubicBezTo>
                    <a:cubicBezTo>
                      <a:pt x="26" y="38"/>
                      <a:pt x="26" y="39"/>
                      <a:pt x="27" y="39"/>
                    </a:cubicBezTo>
                    <a:cubicBezTo>
                      <a:pt x="29" y="43"/>
                      <a:pt x="29" y="43"/>
                      <a:pt x="29" y="43"/>
                    </a:cubicBezTo>
                    <a:cubicBezTo>
                      <a:pt x="25" y="40"/>
                      <a:pt x="25" y="40"/>
                      <a:pt x="25" y="40"/>
                    </a:cubicBezTo>
                    <a:cubicBezTo>
                      <a:pt x="25" y="40"/>
                      <a:pt x="24" y="40"/>
                      <a:pt x="24" y="40"/>
                    </a:cubicBezTo>
                    <a:cubicBezTo>
                      <a:pt x="24" y="40"/>
                      <a:pt x="24" y="40"/>
                      <a:pt x="24" y="40"/>
                    </a:cubicBezTo>
                    <a:cubicBezTo>
                      <a:pt x="24" y="41"/>
                      <a:pt x="23" y="42"/>
                      <a:pt x="22" y="42"/>
                    </a:cubicBezTo>
                    <a:cubicBezTo>
                      <a:pt x="22" y="43"/>
                      <a:pt x="22" y="43"/>
                      <a:pt x="22" y="43"/>
                    </a:cubicBezTo>
                    <a:cubicBezTo>
                      <a:pt x="22" y="44"/>
                      <a:pt x="22" y="45"/>
                      <a:pt x="20" y="48"/>
                    </a:cubicBezTo>
                    <a:cubicBezTo>
                      <a:pt x="19" y="49"/>
                      <a:pt x="19" y="49"/>
                      <a:pt x="19" y="49"/>
                    </a:cubicBezTo>
                    <a:cubicBezTo>
                      <a:pt x="18" y="48"/>
                      <a:pt x="18" y="48"/>
                      <a:pt x="18" y="48"/>
                    </a:cubicBezTo>
                    <a:cubicBezTo>
                      <a:pt x="19" y="49"/>
                      <a:pt x="19" y="50"/>
                      <a:pt x="19" y="51"/>
                    </a:cubicBezTo>
                    <a:cubicBezTo>
                      <a:pt x="19" y="51"/>
                      <a:pt x="19" y="51"/>
                      <a:pt x="19" y="51"/>
                    </a:cubicBezTo>
                    <a:cubicBezTo>
                      <a:pt x="19" y="51"/>
                      <a:pt x="19" y="51"/>
                      <a:pt x="19" y="51"/>
                    </a:cubicBezTo>
                    <a:cubicBezTo>
                      <a:pt x="19" y="51"/>
                      <a:pt x="19" y="51"/>
                      <a:pt x="19" y="51"/>
                    </a:cubicBezTo>
                    <a:cubicBezTo>
                      <a:pt x="18" y="52"/>
                      <a:pt x="18" y="52"/>
                      <a:pt x="18" y="52"/>
                    </a:cubicBezTo>
                    <a:cubicBezTo>
                      <a:pt x="17" y="52"/>
                      <a:pt x="17" y="52"/>
                      <a:pt x="17" y="52"/>
                    </a:cubicBezTo>
                    <a:cubicBezTo>
                      <a:pt x="21" y="56"/>
                      <a:pt x="21" y="56"/>
                      <a:pt x="21" y="56"/>
                    </a:cubicBezTo>
                    <a:cubicBezTo>
                      <a:pt x="16" y="53"/>
                      <a:pt x="16" y="53"/>
                      <a:pt x="16" y="53"/>
                    </a:cubicBezTo>
                    <a:cubicBezTo>
                      <a:pt x="16" y="53"/>
                      <a:pt x="16" y="53"/>
                      <a:pt x="15" y="53"/>
                    </a:cubicBezTo>
                    <a:cubicBezTo>
                      <a:pt x="16" y="55"/>
                      <a:pt x="16" y="57"/>
                      <a:pt x="15" y="58"/>
                    </a:cubicBezTo>
                    <a:cubicBezTo>
                      <a:pt x="15" y="58"/>
                      <a:pt x="14" y="59"/>
                      <a:pt x="14" y="59"/>
                    </a:cubicBezTo>
                    <a:close/>
                    <a:moveTo>
                      <a:pt x="7" y="55"/>
                    </a:moveTo>
                    <a:cubicBezTo>
                      <a:pt x="9" y="55"/>
                      <a:pt x="10" y="55"/>
                      <a:pt x="13" y="56"/>
                    </a:cubicBezTo>
                    <a:cubicBezTo>
                      <a:pt x="13" y="57"/>
                      <a:pt x="13" y="57"/>
                      <a:pt x="13" y="57"/>
                    </a:cubicBezTo>
                    <a:cubicBezTo>
                      <a:pt x="14" y="58"/>
                      <a:pt x="14" y="58"/>
                      <a:pt x="14" y="58"/>
                    </a:cubicBezTo>
                    <a:cubicBezTo>
                      <a:pt x="14" y="57"/>
                      <a:pt x="14" y="57"/>
                      <a:pt x="14" y="57"/>
                    </a:cubicBezTo>
                    <a:cubicBezTo>
                      <a:pt x="14" y="57"/>
                      <a:pt x="14" y="57"/>
                      <a:pt x="14" y="57"/>
                    </a:cubicBezTo>
                    <a:cubicBezTo>
                      <a:pt x="14" y="56"/>
                      <a:pt x="13" y="53"/>
                      <a:pt x="13" y="52"/>
                    </a:cubicBezTo>
                    <a:cubicBezTo>
                      <a:pt x="11" y="50"/>
                      <a:pt x="11" y="50"/>
                      <a:pt x="11" y="50"/>
                    </a:cubicBezTo>
                    <a:cubicBezTo>
                      <a:pt x="13" y="50"/>
                      <a:pt x="13" y="50"/>
                      <a:pt x="13" y="50"/>
                    </a:cubicBezTo>
                    <a:cubicBezTo>
                      <a:pt x="13" y="50"/>
                      <a:pt x="13" y="50"/>
                      <a:pt x="13" y="50"/>
                    </a:cubicBezTo>
                    <a:cubicBezTo>
                      <a:pt x="11" y="48"/>
                      <a:pt x="11" y="48"/>
                      <a:pt x="11" y="48"/>
                    </a:cubicBezTo>
                    <a:cubicBezTo>
                      <a:pt x="11" y="48"/>
                      <a:pt x="11" y="48"/>
                      <a:pt x="11" y="48"/>
                    </a:cubicBezTo>
                    <a:cubicBezTo>
                      <a:pt x="7" y="46"/>
                      <a:pt x="7" y="46"/>
                      <a:pt x="4" y="49"/>
                    </a:cubicBezTo>
                    <a:cubicBezTo>
                      <a:pt x="4" y="49"/>
                      <a:pt x="3" y="50"/>
                      <a:pt x="3" y="51"/>
                    </a:cubicBezTo>
                    <a:cubicBezTo>
                      <a:pt x="3" y="51"/>
                      <a:pt x="3" y="51"/>
                      <a:pt x="3" y="51"/>
                    </a:cubicBezTo>
                    <a:cubicBezTo>
                      <a:pt x="4" y="51"/>
                      <a:pt x="5" y="51"/>
                      <a:pt x="5" y="51"/>
                    </a:cubicBezTo>
                    <a:cubicBezTo>
                      <a:pt x="6" y="51"/>
                      <a:pt x="6" y="51"/>
                      <a:pt x="7" y="50"/>
                    </a:cubicBezTo>
                    <a:cubicBezTo>
                      <a:pt x="10" y="50"/>
                      <a:pt x="10" y="50"/>
                      <a:pt x="10" y="50"/>
                    </a:cubicBezTo>
                    <a:cubicBezTo>
                      <a:pt x="6" y="55"/>
                      <a:pt x="6" y="55"/>
                      <a:pt x="6" y="55"/>
                    </a:cubicBezTo>
                    <a:cubicBezTo>
                      <a:pt x="6" y="55"/>
                      <a:pt x="6" y="55"/>
                      <a:pt x="7" y="55"/>
                    </a:cubicBezTo>
                    <a:close/>
                    <a:moveTo>
                      <a:pt x="16" y="49"/>
                    </a:moveTo>
                    <a:cubicBezTo>
                      <a:pt x="16" y="49"/>
                      <a:pt x="16" y="49"/>
                      <a:pt x="17" y="49"/>
                    </a:cubicBezTo>
                    <a:cubicBezTo>
                      <a:pt x="17" y="49"/>
                      <a:pt x="17" y="49"/>
                      <a:pt x="17" y="49"/>
                    </a:cubicBezTo>
                    <a:cubicBezTo>
                      <a:pt x="17" y="49"/>
                      <a:pt x="16" y="49"/>
                      <a:pt x="16" y="48"/>
                    </a:cubicBezTo>
                    <a:cubicBezTo>
                      <a:pt x="15" y="47"/>
                      <a:pt x="14" y="46"/>
                      <a:pt x="16" y="43"/>
                    </a:cubicBezTo>
                    <a:cubicBezTo>
                      <a:pt x="17" y="42"/>
                      <a:pt x="17" y="42"/>
                      <a:pt x="17" y="42"/>
                    </a:cubicBezTo>
                    <a:cubicBezTo>
                      <a:pt x="17" y="43"/>
                      <a:pt x="17" y="43"/>
                      <a:pt x="17" y="43"/>
                    </a:cubicBezTo>
                    <a:cubicBezTo>
                      <a:pt x="18" y="44"/>
                      <a:pt x="18" y="45"/>
                      <a:pt x="19" y="46"/>
                    </a:cubicBezTo>
                    <a:cubicBezTo>
                      <a:pt x="20" y="44"/>
                      <a:pt x="20" y="43"/>
                      <a:pt x="19" y="41"/>
                    </a:cubicBezTo>
                    <a:cubicBezTo>
                      <a:pt x="18" y="38"/>
                      <a:pt x="18" y="38"/>
                      <a:pt x="18" y="38"/>
                    </a:cubicBezTo>
                    <a:cubicBezTo>
                      <a:pt x="13" y="38"/>
                      <a:pt x="13" y="38"/>
                      <a:pt x="13" y="38"/>
                    </a:cubicBezTo>
                    <a:cubicBezTo>
                      <a:pt x="12" y="38"/>
                      <a:pt x="11" y="38"/>
                      <a:pt x="10" y="39"/>
                    </a:cubicBezTo>
                    <a:cubicBezTo>
                      <a:pt x="10" y="39"/>
                      <a:pt x="10" y="39"/>
                      <a:pt x="11" y="39"/>
                    </a:cubicBezTo>
                    <a:cubicBezTo>
                      <a:pt x="11" y="39"/>
                      <a:pt x="11" y="40"/>
                      <a:pt x="11" y="40"/>
                    </a:cubicBezTo>
                    <a:cubicBezTo>
                      <a:pt x="13" y="42"/>
                      <a:pt x="13" y="42"/>
                      <a:pt x="13" y="42"/>
                    </a:cubicBezTo>
                    <a:cubicBezTo>
                      <a:pt x="11" y="42"/>
                      <a:pt x="11" y="42"/>
                      <a:pt x="11" y="42"/>
                    </a:cubicBezTo>
                    <a:cubicBezTo>
                      <a:pt x="11" y="42"/>
                      <a:pt x="11" y="42"/>
                      <a:pt x="11" y="42"/>
                    </a:cubicBezTo>
                    <a:cubicBezTo>
                      <a:pt x="10" y="42"/>
                      <a:pt x="10" y="42"/>
                      <a:pt x="10" y="42"/>
                    </a:cubicBezTo>
                    <a:cubicBezTo>
                      <a:pt x="10" y="42"/>
                      <a:pt x="10" y="42"/>
                      <a:pt x="10" y="42"/>
                    </a:cubicBezTo>
                    <a:cubicBezTo>
                      <a:pt x="12" y="44"/>
                      <a:pt x="12" y="44"/>
                      <a:pt x="12" y="44"/>
                    </a:cubicBezTo>
                    <a:cubicBezTo>
                      <a:pt x="9" y="44"/>
                      <a:pt x="9" y="44"/>
                      <a:pt x="9" y="44"/>
                    </a:cubicBezTo>
                    <a:cubicBezTo>
                      <a:pt x="9" y="44"/>
                      <a:pt x="9" y="44"/>
                      <a:pt x="9" y="44"/>
                    </a:cubicBezTo>
                    <a:lnTo>
                      <a:pt x="16" y="49"/>
                    </a:lnTo>
                    <a:close/>
                    <a:moveTo>
                      <a:pt x="15" y="31"/>
                    </a:moveTo>
                    <a:cubicBezTo>
                      <a:pt x="20" y="38"/>
                      <a:pt x="20" y="38"/>
                      <a:pt x="20" y="38"/>
                    </a:cubicBezTo>
                    <a:cubicBezTo>
                      <a:pt x="21" y="39"/>
                      <a:pt x="21" y="39"/>
                      <a:pt x="21" y="40"/>
                    </a:cubicBezTo>
                    <a:cubicBezTo>
                      <a:pt x="22" y="40"/>
                      <a:pt x="22" y="40"/>
                      <a:pt x="22" y="40"/>
                    </a:cubicBezTo>
                    <a:cubicBezTo>
                      <a:pt x="22" y="40"/>
                      <a:pt x="22" y="40"/>
                      <a:pt x="22" y="40"/>
                    </a:cubicBezTo>
                    <a:cubicBezTo>
                      <a:pt x="22" y="39"/>
                      <a:pt x="22" y="39"/>
                      <a:pt x="22" y="38"/>
                    </a:cubicBezTo>
                    <a:cubicBezTo>
                      <a:pt x="19" y="34"/>
                      <a:pt x="19" y="34"/>
                      <a:pt x="19" y="34"/>
                    </a:cubicBezTo>
                    <a:cubicBezTo>
                      <a:pt x="23" y="37"/>
                      <a:pt x="23" y="37"/>
                      <a:pt x="23" y="37"/>
                    </a:cubicBezTo>
                    <a:cubicBezTo>
                      <a:pt x="23" y="37"/>
                      <a:pt x="23" y="37"/>
                      <a:pt x="24" y="37"/>
                    </a:cubicBezTo>
                    <a:cubicBezTo>
                      <a:pt x="24" y="37"/>
                      <a:pt x="23" y="37"/>
                      <a:pt x="23" y="37"/>
                    </a:cubicBezTo>
                    <a:cubicBezTo>
                      <a:pt x="21" y="33"/>
                      <a:pt x="21" y="33"/>
                      <a:pt x="21" y="33"/>
                    </a:cubicBezTo>
                    <a:cubicBezTo>
                      <a:pt x="25" y="35"/>
                      <a:pt x="25" y="35"/>
                      <a:pt x="25" y="35"/>
                    </a:cubicBezTo>
                    <a:cubicBezTo>
                      <a:pt x="26" y="36"/>
                      <a:pt x="27" y="36"/>
                      <a:pt x="28" y="34"/>
                    </a:cubicBezTo>
                    <a:cubicBezTo>
                      <a:pt x="28" y="34"/>
                      <a:pt x="28" y="34"/>
                      <a:pt x="28" y="34"/>
                    </a:cubicBezTo>
                    <a:cubicBezTo>
                      <a:pt x="28" y="34"/>
                      <a:pt x="27" y="33"/>
                      <a:pt x="27" y="33"/>
                    </a:cubicBezTo>
                    <a:cubicBezTo>
                      <a:pt x="27" y="32"/>
                      <a:pt x="27" y="31"/>
                      <a:pt x="27" y="31"/>
                    </a:cubicBezTo>
                    <a:cubicBezTo>
                      <a:pt x="28" y="30"/>
                      <a:pt x="30" y="30"/>
                      <a:pt x="31" y="30"/>
                    </a:cubicBezTo>
                    <a:cubicBezTo>
                      <a:pt x="31" y="30"/>
                      <a:pt x="31" y="30"/>
                      <a:pt x="31" y="30"/>
                    </a:cubicBezTo>
                    <a:cubicBezTo>
                      <a:pt x="32" y="30"/>
                      <a:pt x="36" y="25"/>
                      <a:pt x="38" y="23"/>
                    </a:cubicBezTo>
                    <a:cubicBezTo>
                      <a:pt x="38" y="22"/>
                      <a:pt x="39" y="21"/>
                      <a:pt x="40" y="21"/>
                    </a:cubicBezTo>
                    <a:cubicBezTo>
                      <a:pt x="41" y="19"/>
                      <a:pt x="41" y="19"/>
                      <a:pt x="41" y="19"/>
                    </a:cubicBezTo>
                    <a:cubicBezTo>
                      <a:pt x="41" y="21"/>
                      <a:pt x="41" y="21"/>
                      <a:pt x="41" y="21"/>
                    </a:cubicBezTo>
                    <a:cubicBezTo>
                      <a:pt x="41" y="21"/>
                      <a:pt x="41" y="21"/>
                      <a:pt x="42" y="21"/>
                    </a:cubicBezTo>
                    <a:cubicBezTo>
                      <a:pt x="44" y="21"/>
                      <a:pt x="48" y="19"/>
                      <a:pt x="50" y="17"/>
                    </a:cubicBezTo>
                    <a:cubicBezTo>
                      <a:pt x="51" y="17"/>
                      <a:pt x="52" y="17"/>
                      <a:pt x="52" y="16"/>
                    </a:cubicBezTo>
                    <a:cubicBezTo>
                      <a:pt x="53" y="16"/>
                      <a:pt x="53" y="16"/>
                      <a:pt x="53" y="16"/>
                    </a:cubicBezTo>
                    <a:cubicBezTo>
                      <a:pt x="57" y="14"/>
                      <a:pt x="58" y="13"/>
                      <a:pt x="60" y="10"/>
                    </a:cubicBezTo>
                    <a:cubicBezTo>
                      <a:pt x="59" y="10"/>
                      <a:pt x="59" y="10"/>
                      <a:pt x="59" y="10"/>
                    </a:cubicBezTo>
                    <a:cubicBezTo>
                      <a:pt x="60" y="8"/>
                      <a:pt x="60" y="8"/>
                      <a:pt x="60" y="8"/>
                    </a:cubicBezTo>
                    <a:cubicBezTo>
                      <a:pt x="61" y="7"/>
                      <a:pt x="61" y="5"/>
                      <a:pt x="60" y="5"/>
                    </a:cubicBezTo>
                    <a:cubicBezTo>
                      <a:pt x="60" y="3"/>
                      <a:pt x="58" y="2"/>
                      <a:pt x="57" y="2"/>
                    </a:cubicBezTo>
                    <a:cubicBezTo>
                      <a:pt x="55" y="2"/>
                      <a:pt x="52" y="4"/>
                      <a:pt x="51" y="6"/>
                    </a:cubicBezTo>
                    <a:cubicBezTo>
                      <a:pt x="50" y="7"/>
                      <a:pt x="49" y="7"/>
                      <a:pt x="49" y="8"/>
                    </a:cubicBezTo>
                    <a:cubicBezTo>
                      <a:pt x="49" y="8"/>
                      <a:pt x="49" y="8"/>
                      <a:pt x="49" y="8"/>
                    </a:cubicBezTo>
                    <a:cubicBezTo>
                      <a:pt x="46" y="11"/>
                      <a:pt x="44" y="12"/>
                      <a:pt x="40" y="14"/>
                    </a:cubicBezTo>
                    <a:cubicBezTo>
                      <a:pt x="36" y="15"/>
                      <a:pt x="34" y="15"/>
                      <a:pt x="31" y="13"/>
                    </a:cubicBezTo>
                    <a:cubicBezTo>
                      <a:pt x="31" y="15"/>
                      <a:pt x="31" y="18"/>
                      <a:pt x="28" y="18"/>
                    </a:cubicBezTo>
                    <a:cubicBezTo>
                      <a:pt x="26" y="18"/>
                      <a:pt x="26" y="18"/>
                      <a:pt x="26" y="18"/>
                    </a:cubicBezTo>
                    <a:cubicBezTo>
                      <a:pt x="27" y="17"/>
                      <a:pt x="27" y="17"/>
                      <a:pt x="27" y="17"/>
                    </a:cubicBezTo>
                    <a:cubicBezTo>
                      <a:pt x="25" y="18"/>
                      <a:pt x="22" y="21"/>
                      <a:pt x="20" y="24"/>
                    </a:cubicBezTo>
                    <a:cubicBezTo>
                      <a:pt x="17" y="28"/>
                      <a:pt x="14" y="32"/>
                      <a:pt x="11" y="32"/>
                    </a:cubicBezTo>
                    <a:cubicBezTo>
                      <a:pt x="11" y="32"/>
                      <a:pt x="10" y="32"/>
                      <a:pt x="9" y="32"/>
                    </a:cubicBezTo>
                    <a:cubicBezTo>
                      <a:pt x="9" y="32"/>
                      <a:pt x="9" y="32"/>
                      <a:pt x="9" y="32"/>
                    </a:cubicBezTo>
                    <a:cubicBezTo>
                      <a:pt x="9" y="32"/>
                      <a:pt x="10" y="32"/>
                      <a:pt x="10" y="32"/>
                    </a:cubicBezTo>
                    <a:cubicBezTo>
                      <a:pt x="12" y="32"/>
                      <a:pt x="12" y="32"/>
                      <a:pt x="12" y="32"/>
                    </a:cubicBezTo>
                    <a:cubicBezTo>
                      <a:pt x="11" y="34"/>
                      <a:pt x="11" y="34"/>
                      <a:pt x="11" y="34"/>
                    </a:cubicBezTo>
                    <a:cubicBezTo>
                      <a:pt x="11" y="34"/>
                      <a:pt x="11" y="34"/>
                      <a:pt x="11" y="35"/>
                    </a:cubicBezTo>
                    <a:cubicBezTo>
                      <a:pt x="11" y="35"/>
                      <a:pt x="11" y="35"/>
                      <a:pt x="11" y="36"/>
                    </a:cubicBezTo>
                    <a:cubicBezTo>
                      <a:pt x="18" y="37"/>
                      <a:pt x="18" y="37"/>
                      <a:pt x="18" y="37"/>
                    </a:cubicBezTo>
                    <a:lnTo>
                      <a:pt x="15" y="31"/>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87" name="Freeform 497"/>
              <p:cNvSpPr/>
              <p:nvPr/>
            </p:nvSpPr>
            <p:spPr bwMode="auto">
              <a:xfrm>
                <a:off x="5075238" y="1584152"/>
                <a:ext cx="68263" cy="98425"/>
              </a:xfrm>
              <a:custGeom>
                <a:avLst/>
                <a:gdLst>
                  <a:gd name="T0" fmla="*/ 10 w 25"/>
                  <a:gd name="T1" fmla="*/ 1 h 36"/>
                  <a:gd name="T2" fmla="*/ 20 w 25"/>
                  <a:gd name="T3" fmla="*/ 3 h 36"/>
                  <a:gd name="T4" fmla="*/ 17 w 25"/>
                  <a:gd name="T5" fmla="*/ 6 h 36"/>
                  <a:gd name="T6" fmla="*/ 20 w 25"/>
                  <a:gd name="T7" fmla="*/ 5 h 36"/>
                  <a:gd name="T8" fmla="*/ 17 w 25"/>
                  <a:gd name="T9" fmla="*/ 8 h 36"/>
                  <a:gd name="T10" fmla="*/ 18 w 25"/>
                  <a:gd name="T11" fmla="*/ 9 h 36"/>
                  <a:gd name="T12" fmla="*/ 17 w 25"/>
                  <a:gd name="T13" fmla="*/ 21 h 36"/>
                  <a:gd name="T14" fmla="*/ 25 w 25"/>
                  <a:gd name="T15" fmla="*/ 34 h 36"/>
                  <a:gd name="T16" fmla="*/ 22 w 25"/>
                  <a:gd name="T17" fmla="*/ 35 h 36"/>
                  <a:gd name="T18" fmla="*/ 24 w 25"/>
                  <a:gd name="T19" fmla="*/ 35 h 36"/>
                  <a:gd name="T20" fmla="*/ 23 w 25"/>
                  <a:gd name="T21" fmla="*/ 36 h 36"/>
                  <a:gd name="T22" fmla="*/ 19 w 25"/>
                  <a:gd name="T23" fmla="*/ 34 h 36"/>
                  <a:gd name="T24" fmla="*/ 20 w 25"/>
                  <a:gd name="T25" fmla="*/ 35 h 36"/>
                  <a:gd name="T26" fmla="*/ 15 w 25"/>
                  <a:gd name="T27" fmla="*/ 36 h 36"/>
                  <a:gd name="T28" fmla="*/ 13 w 25"/>
                  <a:gd name="T29" fmla="*/ 34 h 36"/>
                  <a:gd name="T30" fmla="*/ 14 w 25"/>
                  <a:gd name="T31" fmla="*/ 33 h 36"/>
                  <a:gd name="T32" fmla="*/ 10 w 25"/>
                  <a:gd name="T33" fmla="*/ 33 h 36"/>
                  <a:gd name="T34" fmla="*/ 12 w 25"/>
                  <a:gd name="T35" fmla="*/ 29 h 36"/>
                  <a:gd name="T36" fmla="*/ 11 w 25"/>
                  <a:gd name="T37" fmla="*/ 25 h 36"/>
                  <a:gd name="T38" fmla="*/ 8 w 25"/>
                  <a:gd name="T39" fmla="*/ 27 h 36"/>
                  <a:gd name="T40" fmla="*/ 1 w 25"/>
                  <a:gd name="T41" fmla="*/ 20 h 36"/>
                  <a:gd name="T42" fmla="*/ 4 w 25"/>
                  <a:gd name="T43" fmla="*/ 17 h 36"/>
                  <a:gd name="T44" fmla="*/ 7 w 25"/>
                  <a:gd name="T45" fmla="*/ 11 h 36"/>
                  <a:gd name="T46" fmla="*/ 6 w 25"/>
                  <a:gd name="T47" fmla="*/ 11 h 36"/>
                  <a:gd name="T48" fmla="*/ 8 w 25"/>
                  <a:gd name="T49" fmla="*/ 6 h 36"/>
                  <a:gd name="T50" fmla="*/ 7 w 25"/>
                  <a:gd name="T51" fmla="*/ 5 h 36"/>
                  <a:gd name="T52" fmla="*/ 10 w 25"/>
                  <a:gd name="T5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6">
                    <a:moveTo>
                      <a:pt x="10" y="1"/>
                    </a:moveTo>
                    <a:cubicBezTo>
                      <a:pt x="15" y="0"/>
                      <a:pt x="16" y="0"/>
                      <a:pt x="20" y="3"/>
                    </a:cubicBezTo>
                    <a:cubicBezTo>
                      <a:pt x="19" y="4"/>
                      <a:pt x="18" y="5"/>
                      <a:pt x="17" y="6"/>
                    </a:cubicBezTo>
                    <a:cubicBezTo>
                      <a:pt x="18" y="6"/>
                      <a:pt x="19" y="6"/>
                      <a:pt x="20" y="5"/>
                    </a:cubicBezTo>
                    <a:cubicBezTo>
                      <a:pt x="20" y="7"/>
                      <a:pt x="18" y="8"/>
                      <a:pt x="17" y="8"/>
                    </a:cubicBezTo>
                    <a:cubicBezTo>
                      <a:pt x="17" y="9"/>
                      <a:pt x="18" y="9"/>
                      <a:pt x="18" y="9"/>
                    </a:cubicBezTo>
                    <a:cubicBezTo>
                      <a:pt x="16" y="13"/>
                      <a:pt x="16" y="17"/>
                      <a:pt x="17" y="21"/>
                    </a:cubicBezTo>
                    <a:cubicBezTo>
                      <a:pt x="19" y="27"/>
                      <a:pt x="20" y="29"/>
                      <a:pt x="25" y="34"/>
                    </a:cubicBezTo>
                    <a:cubicBezTo>
                      <a:pt x="24" y="34"/>
                      <a:pt x="23" y="35"/>
                      <a:pt x="22" y="35"/>
                    </a:cubicBezTo>
                    <a:cubicBezTo>
                      <a:pt x="22" y="35"/>
                      <a:pt x="23" y="35"/>
                      <a:pt x="24" y="35"/>
                    </a:cubicBezTo>
                    <a:cubicBezTo>
                      <a:pt x="23" y="35"/>
                      <a:pt x="23" y="36"/>
                      <a:pt x="23" y="36"/>
                    </a:cubicBezTo>
                    <a:cubicBezTo>
                      <a:pt x="22" y="34"/>
                      <a:pt x="21" y="33"/>
                      <a:pt x="19" y="34"/>
                    </a:cubicBezTo>
                    <a:cubicBezTo>
                      <a:pt x="20" y="34"/>
                      <a:pt x="20" y="35"/>
                      <a:pt x="20" y="35"/>
                    </a:cubicBezTo>
                    <a:cubicBezTo>
                      <a:pt x="18" y="34"/>
                      <a:pt x="16" y="33"/>
                      <a:pt x="15" y="36"/>
                    </a:cubicBezTo>
                    <a:cubicBezTo>
                      <a:pt x="15" y="35"/>
                      <a:pt x="14" y="34"/>
                      <a:pt x="13" y="34"/>
                    </a:cubicBezTo>
                    <a:cubicBezTo>
                      <a:pt x="14" y="33"/>
                      <a:pt x="14" y="33"/>
                      <a:pt x="14" y="33"/>
                    </a:cubicBezTo>
                    <a:cubicBezTo>
                      <a:pt x="14" y="33"/>
                      <a:pt x="10" y="33"/>
                      <a:pt x="10" y="33"/>
                    </a:cubicBezTo>
                    <a:cubicBezTo>
                      <a:pt x="8" y="31"/>
                      <a:pt x="10" y="29"/>
                      <a:pt x="12" y="29"/>
                    </a:cubicBezTo>
                    <a:cubicBezTo>
                      <a:pt x="9" y="28"/>
                      <a:pt x="8" y="27"/>
                      <a:pt x="11" y="25"/>
                    </a:cubicBezTo>
                    <a:cubicBezTo>
                      <a:pt x="10" y="25"/>
                      <a:pt x="9" y="26"/>
                      <a:pt x="8" y="27"/>
                    </a:cubicBezTo>
                    <a:cubicBezTo>
                      <a:pt x="11" y="20"/>
                      <a:pt x="0" y="27"/>
                      <a:pt x="1" y="20"/>
                    </a:cubicBezTo>
                    <a:cubicBezTo>
                      <a:pt x="2" y="16"/>
                      <a:pt x="4" y="19"/>
                      <a:pt x="4" y="17"/>
                    </a:cubicBezTo>
                    <a:cubicBezTo>
                      <a:pt x="5" y="15"/>
                      <a:pt x="6" y="13"/>
                      <a:pt x="7" y="11"/>
                    </a:cubicBezTo>
                    <a:cubicBezTo>
                      <a:pt x="7" y="11"/>
                      <a:pt x="7" y="11"/>
                      <a:pt x="6" y="11"/>
                    </a:cubicBezTo>
                    <a:cubicBezTo>
                      <a:pt x="4" y="8"/>
                      <a:pt x="5" y="7"/>
                      <a:pt x="8" y="6"/>
                    </a:cubicBezTo>
                    <a:cubicBezTo>
                      <a:pt x="8" y="6"/>
                      <a:pt x="8" y="6"/>
                      <a:pt x="7" y="5"/>
                    </a:cubicBezTo>
                    <a:cubicBezTo>
                      <a:pt x="7" y="4"/>
                      <a:pt x="8" y="2"/>
                      <a:pt x="10"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88" name="Freeform 498"/>
              <p:cNvSpPr>
                <a:spLocks noEditPoints="1"/>
              </p:cNvSpPr>
              <p:nvPr/>
            </p:nvSpPr>
            <p:spPr bwMode="auto">
              <a:xfrm>
                <a:off x="5075238" y="1582565"/>
                <a:ext cx="73025" cy="106363"/>
              </a:xfrm>
              <a:custGeom>
                <a:avLst/>
                <a:gdLst>
                  <a:gd name="T0" fmla="*/ 22 w 27"/>
                  <a:gd name="T1" fmla="*/ 38 h 39"/>
                  <a:gd name="T2" fmla="*/ 19 w 27"/>
                  <a:gd name="T3" fmla="*/ 37 h 39"/>
                  <a:gd name="T4" fmla="*/ 16 w 27"/>
                  <a:gd name="T5" fmla="*/ 37 h 39"/>
                  <a:gd name="T6" fmla="*/ 15 w 27"/>
                  <a:gd name="T7" fmla="*/ 37 h 39"/>
                  <a:gd name="T8" fmla="*/ 12 w 27"/>
                  <a:gd name="T9" fmla="*/ 35 h 39"/>
                  <a:gd name="T10" fmla="*/ 8 w 27"/>
                  <a:gd name="T11" fmla="*/ 32 h 39"/>
                  <a:gd name="T12" fmla="*/ 9 w 27"/>
                  <a:gd name="T13" fmla="*/ 29 h 39"/>
                  <a:gd name="T14" fmla="*/ 8 w 27"/>
                  <a:gd name="T15" fmla="*/ 28 h 39"/>
                  <a:gd name="T16" fmla="*/ 5 w 27"/>
                  <a:gd name="T17" fmla="*/ 26 h 39"/>
                  <a:gd name="T18" fmla="*/ 0 w 27"/>
                  <a:gd name="T19" fmla="*/ 21 h 39"/>
                  <a:gd name="T20" fmla="*/ 3 w 27"/>
                  <a:gd name="T21" fmla="*/ 18 h 39"/>
                  <a:gd name="T22" fmla="*/ 5 w 27"/>
                  <a:gd name="T23" fmla="*/ 14 h 39"/>
                  <a:gd name="T24" fmla="*/ 6 w 27"/>
                  <a:gd name="T25" fmla="*/ 13 h 39"/>
                  <a:gd name="T26" fmla="*/ 6 w 27"/>
                  <a:gd name="T27" fmla="*/ 7 h 39"/>
                  <a:gd name="T28" fmla="*/ 9 w 27"/>
                  <a:gd name="T29" fmla="*/ 1 h 39"/>
                  <a:gd name="T30" fmla="*/ 21 w 27"/>
                  <a:gd name="T31" fmla="*/ 3 h 39"/>
                  <a:gd name="T32" fmla="*/ 21 w 27"/>
                  <a:gd name="T33" fmla="*/ 5 h 39"/>
                  <a:gd name="T34" fmla="*/ 19 w 27"/>
                  <a:gd name="T35" fmla="*/ 9 h 39"/>
                  <a:gd name="T36" fmla="*/ 19 w 27"/>
                  <a:gd name="T37" fmla="*/ 10 h 39"/>
                  <a:gd name="T38" fmla="*/ 26 w 27"/>
                  <a:gd name="T39" fmla="*/ 34 h 39"/>
                  <a:gd name="T40" fmla="*/ 25 w 27"/>
                  <a:gd name="T41" fmla="*/ 36 h 39"/>
                  <a:gd name="T42" fmla="*/ 24 w 27"/>
                  <a:gd name="T43" fmla="*/ 37 h 39"/>
                  <a:gd name="T44" fmla="*/ 24 w 27"/>
                  <a:gd name="T45" fmla="*/ 37 h 39"/>
                  <a:gd name="T46" fmla="*/ 24 w 27"/>
                  <a:gd name="T47" fmla="*/ 38 h 39"/>
                  <a:gd name="T48" fmla="*/ 23 w 27"/>
                  <a:gd name="T49" fmla="*/ 39 h 39"/>
                  <a:gd name="T50" fmla="*/ 15 w 27"/>
                  <a:gd name="T51" fmla="*/ 35 h 39"/>
                  <a:gd name="T52" fmla="*/ 19 w 27"/>
                  <a:gd name="T53" fmla="*/ 34 h 39"/>
                  <a:gd name="T54" fmla="*/ 23 w 27"/>
                  <a:gd name="T55" fmla="*/ 34 h 39"/>
                  <a:gd name="T56" fmla="*/ 23 w 27"/>
                  <a:gd name="T57" fmla="*/ 34 h 39"/>
                  <a:gd name="T58" fmla="*/ 16 w 27"/>
                  <a:gd name="T59" fmla="*/ 20 h 39"/>
                  <a:gd name="T60" fmla="*/ 11 w 27"/>
                  <a:gd name="T61" fmla="*/ 27 h 39"/>
                  <a:gd name="T62" fmla="*/ 12 w 27"/>
                  <a:gd name="T63" fmla="*/ 29 h 39"/>
                  <a:gd name="T64" fmla="*/ 12 w 27"/>
                  <a:gd name="T65" fmla="*/ 31 h 39"/>
                  <a:gd name="T66" fmla="*/ 11 w 27"/>
                  <a:gd name="T67" fmla="*/ 33 h 39"/>
                  <a:gd name="T68" fmla="*/ 13 w 27"/>
                  <a:gd name="T69" fmla="*/ 33 h 39"/>
                  <a:gd name="T70" fmla="*/ 18 w 27"/>
                  <a:gd name="T71" fmla="*/ 33 h 39"/>
                  <a:gd name="T72" fmla="*/ 3 w 27"/>
                  <a:gd name="T73" fmla="*/ 20 h 39"/>
                  <a:gd name="T74" fmla="*/ 2 w 27"/>
                  <a:gd name="T75" fmla="*/ 23 h 39"/>
                  <a:gd name="T76" fmla="*/ 9 w 27"/>
                  <a:gd name="T77" fmla="*/ 25 h 39"/>
                  <a:gd name="T78" fmla="*/ 10 w 27"/>
                  <a:gd name="T79" fmla="*/ 25 h 39"/>
                  <a:gd name="T80" fmla="*/ 17 w 27"/>
                  <a:gd name="T81" fmla="*/ 11 h 39"/>
                  <a:gd name="T82" fmla="*/ 12 w 27"/>
                  <a:gd name="T83" fmla="*/ 11 h 39"/>
                  <a:gd name="T84" fmla="*/ 13 w 27"/>
                  <a:gd name="T85" fmla="*/ 10 h 39"/>
                  <a:gd name="T86" fmla="*/ 19 w 27"/>
                  <a:gd name="T87" fmla="*/ 4 h 39"/>
                  <a:gd name="T88" fmla="*/ 10 w 27"/>
                  <a:gd name="T89" fmla="*/ 3 h 39"/>
                  <a:gd name="T90" fmla="*/ 10 w 27"/>
                  <a:gd name="T91" fmla="*/ 7 h 39"/>
                  <a:gd name="T92" fmla="*/ 6 w 27"/>
                  <a:gd name="T93" fmla="*/ 9 h 39"/>
                  <a:gd name="T94" fmla="*/ 7 w 27"/>
                  <a:gd name="T95" fmla="*/ 11 h 39"/>
                  <a:gd name="T96" fmla="*/ 7 w 27"/>
                  <a:gd name="T97" fmla="*/ 15 h 39"/>
                  <a:gd name="T98" fmla="*/ 3 w 27"/>
                  <a:gd name="T99"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3" y="39"/>
                    </a:moveTo>
                    <a:cubicBezTo>
                      <a:pt x="22" y="38"/>
                      <a:pt x="22" y="38"/>
                      <a:pt x="22" y="38"/>
                    </a:cubicBezTo>
                    <a:cubicBezTo>
                      <a:pt x="20" y="37"/>
                      <a:pt x="20" y="37"/>
                      <a:pt x="20" y="37"/>
                    </a:cubicBezTo>
                    <a:cubicBezTo>
                      <a:pt x="20" y="37"/>
                      <a:pt x="19" y="37"/>
                      <a:pt x="19" y="37"/>
                    </a:cubicBezTo>
                    <a:cubicBezTo>
                      <a:pt x="18" y="36"/>
                      <a:pt x="17" y="36"/>
                      <a:pt x="17" y="36"/>
                    </a:cubicBezTo>
                    <a:cubicBezTo>
                      <a:pt x="17" y="36"/>
                      <a:pt x="17" y="36"/>
                      <a:pt x="16" y="37"/>
                    </a:cubicBezTo>
                    <a:cubicBezTo>
                      <a:pt x="16" y="38"/>
                      <a:pt x="16" y="38"/>
                      <a:pt x="16" y="38"/>
                    </a:cubicBezTo>
                    <a:cubicBezTo>
                      <a:pt x="15" y="37"/>
                      <a:pt x="15" y="37"/>
                      <a:pt x="15" y="37"/>
                    </a:cubicBezTo>
                    <a:cubicBezTo>
                      <a:pt x="14" y="37"/>
                      <a:pt x="13" y="36"/>
                      <a:pt x="13" y="35"/>
                    </a:cubicBezTo>
                    <a:cubicBezTo>
                      <a:pt x="12" y="35"/>
                      <a:pt x="12" y="35"/>
                      <a:pt x="12" y="35"/>
                    </a:cubicBezTo>
                    <a:cubicBezTo>
                      <a:pt x="10" y="35"/>
                      <a:pt x="10" y="35"/>
                      <a:pt x="9" y="34"/>
                    </a:cubicBezTo>
                    <a:cubicBezTo>
                      <a:pt x="8" y="34"/>
                      <a:pt x="8" y="33"/>
                      <a:pt x="8" y="32"/>
                    </a:cubicBezTo>
                    <a:cubicBezTo>
                      <a:pt x="9" y="31"/>
                      <a:pt x="9" y="30"/>
                      <a:pt x="10" y="30"/>
                    </a:cubicBezTo>
                    <a:cubicBezTo>
                      <a:pt x="9" y="30"/>
                      <a:pt x="9" y="29"/>
                      <a:pt x="9" y="29"/>
                    </a:cubicBezTo>
                    <a:cubicBezTo>
                      <a:pt x="6" y="32"/>
                      <a:pt x="6" y="32"/>
                      <a:pt x="6" y="32"/>
                    </a:cubicBezTo>
                    <a:cubicBezTo>
                      <a:pt x="8" y="28"/>
                      <a:pt x="8" y="28"/>
                      <a:pt x="8" y="28"/>
                    </a:cubicBezTo>
                    <a:cubicBezTo>
                      <a:pt x="8" y="27"/>
                      <a:pt x="8" y="26"/>
                      <a:pt x="8" y="26"/>
                    </a:cubicBezTo>
                    <a:cubicBezTo>
                      <a:pt x="7" y="26"/>
                      <a:pt x="6" y="26"/>
                      <a:pt x="5" y="26"/>
                    </a:cubicBezTo>
                    <a:cubicBezTo>
                      <a:pt x="3" y="25"/>
                      <a:pt x="1" y="25"/>
                      <a:pt x="0" y="24"/>
                    </a:cubicBezTo>
                    <a:cubicBezTo>
                      <a:pt x="0" y="23"/>
                      <a:pt x="0" y="22"/>
                      <a:pt x="0" y="21"/>
                    </a:cubicBezTo>
                    <a:cubicBezTo>
                      <a:pt x="0" y="20"/>
                      <a:pt x="1" y="18"/>
                      <a:pt x="3" y="18"/>
                    </a:cubicBezTo>
                    <a:cubicBezTo>
                      <a:pt x="3" y="18"/>
                      <a:pt x="3" y="18"/>
                      <a:pt x="3" y="18"/>
                    </a:cubicBezTo>
                    <a:cubicBezTo>
                      <a:pt x="3" y="18"/>
                      <a:pt x="3" y="18"/>
                      <a:pt x="4" y="18"/>
                    </a:cubicBezTo>
                    <a:cubicBezTo>
                      <a:pt x="4" y="17"/>
                      <a:pt x="5" y="15"/>
                      <a:pt x="5" y="14"/>
                    </a:cubicBezTo>
                    <a:cubicBezTo>
                      <a:pt x="6" y="13"/>
                      <a:pt x="6" y="13"/>
                      <a:pt x="6" y="13"/>
                    </a:cubicBezTo>
                    <a:cubicBezTo>
                      <a:pt x="6" y="13"/>
                      <a:pt x="6" y="13"/>
                      <a:pt x="6" y="13"/>
                    </a:cubicBezTo>
                    <a:cubicBezTo>
                      <a:pt x="4" y="11"/>
                      <a:pt x="4" y="10"/>
                      <a:pt x="4" y="9"/>
                    </a:cubicBezTo>
                    <a:cubicBezTo>
                      <a:pt x="4" y="8"/>
                      <a:pt x="5" y="7"/>
                      <a:pt x="6" y="7"/>
                    </a:cubicBezTo>
                    <a:cubicBezTo>
                      <a:pt x="6" y="6"/>
                      <a:pt x="6" y="6"/>
                      <a:pt x="6" y="6"/>
                    </a:cubicBezTo>
                    <a:cubicBezTo>
                      <a:pt x="6" y="6"/>
                      <a:pt x="6" y="3"/>
                      <a:pt x="9" y="1"/>
                    </a:cubicBezTo>
                    <a:cubicBezTo>
                      <a:pt x="11" y="1"/>
                      <a:pt x="13" y="0"/>
                      <a:pt x="14" y="0"/>
                    </a:cubicBezTo>
                    <a:cubicBezTo>
                      <a:pt x="16" y="0"/>
                      <a:pt x="18" y="1"/>
                      <a:pt x="21" y="3"/>
                    </a:cubicBezTo>
                    <a:cubicBezTo>
                      <a:pt x="22" y="4"/>
                      <a:pt x="22" y="4"/>
                      <a:pt x="22" y="4"/>
                    </a:cubicBezTo>
                    <a:cubicBezTo>
                      <a:pt x="21" y="5"/>
                      <a:pt x="21" y="5"/>
                      <a:pt x="21" y="5"/>
                    </a:cubicBezTo>
                    <a:cubicBezTo>
                      <a:pt x="21" y="6"/>
                      <a:pt x="21" y="6"/>
                      <a:pt x="21" y="6"/>
                    </a:cubicBezTo>
                    <a:cubicBezTo>
                      <a:pt x="21" y="7"/>
                      <a:pt x="20" y="8"/>
                      <a:pt x="19" y="9"/>
                    </a:cubicBezTo>
                    <a:cubicBezTo>
                      <a:pt x="20" y="9"/>
                      <a:pt x="20" y="9"/>
                      <a:pt x="20" y="9"/>
                    </a:cubicBezTo>
                    <a:cubicBezTo>
                      <a:pt x="19" y="10"/>
                      <a:pt x="19" y="10"/>
                      <a:pt x="19" y="10"/>
                    </a:cubicBezTo>
                    <a:cubicBezTo>
                      <a:pt x="17" y="14"/>
                      <a:pt x="17" y="18"/>
                      <a:pt x="18" y="22"/>
                    </a:cubicBezTo>
                    <a:cubicBezTo>
                      <a:pt x="20" y="28"/>
                      <a:pt x="21" y="29"/>
                      <a:pt x="26" y="34"/>
                    </a:cubicBezTo>
                    <a:cubicBezTo>
                      <a:pt x="27" y="35"/>
                      <a:pt x="27" y="35"/>
                      <a:pt x="27" y="35"/>
                    </a:cubicBezTo>
                    <a:cubicBezTo>
                      <a:pt x="25" y="36"/>
                      <a:pt x="25" y="36"/>
                      <a:pt x="25" y="36"/>
                    </a:cubicBezTo>
                    <a:cubicBezTo>
                      <a:pt x="25" y="36"/>
                      <a:pt x="25" y="36"/>
                      <a:pt x="25" y="36"/>
                    </a:cubicBezTo>
                    <a:cubicBezTo>
                      <a:pt x="24" y="37"/>
                      <a:pt x="24" y="37"/>
                      <a:pt x="24" y="37"/>
                    </a:cubicBezTo>
                    <a:cubicBezTo>
                      <a:pt x="24" y="37"/>
                      <a:pt x="24" y="37"/>
                      <a:pt x="24" y="37"/>
                    </a:cubicBezTo>
                    <a:cubicBezTo>
                      <a:pt x="24" y="37"/>
                      <a:pt x="24" y="37"/>
                      <a:pt x="24" y="37"/>
                    </a:cubicBezTo>
                    <a:cubicBezTo>
                      <a:pt x="23" y="38"/>
                      <a:pt x="23" y="38"/>
                      <a:pt x="23" y="38"/>
                    </a:cubicBezTo>
                    <a:cubicBezTo>
                      <a:pt x="24" y="38"/>
                      <a:pt x="24" y="38"/>
                      <a:pt x="24" y="38"/>
                    </a:cubicBezTo>
                    <a:cubicBezTo>
                      <a:pt x="23" y="38"/>
                      <a:pt x="23" y="38"/>
                      <a:pt x="23" y="38"/>
                    </a:cubicBezTo>
                    <a:lnTo>
                      <a:pt x="23" y="39"/>
                    </a:lnTo>
                    <a:close/>
                    <a:moveTo>
                      <a:pt x="15" y="35"/>
                    </a:moveTo>
                    <a:cubicBezTo>
                      <a:pt x="15" y="35"/>
                      <a:pt x="15" y="35"/>
                      <a:pt x="15" y="35"/>
                    </a:cubicBezTo>
                    <a:cubicBezTo>
                      <a:pt x="16" y="34"/>
                      <a:pt x="17" y="34"/>
                      <a:pt x="19" y="34"/>
                    </a:cubicBezTo>
                    <a:cubicBezTo>
                      <a:pt x="19" y="34"/>
                      <a:pt x="19" y="34"/>
                      <a:pt x="19" y="34"/>
                    </a:cubicBezTo>
                    <a:cubicBezTo>
                      <a:pt x="20" y="34"/>
                      <a:pt x="20" y="34"/>
                      <a:pt x="21" y="34"/>
                    </a:cubicBezTo>
                    <a:cubicBezTo>
                      <a:pt x="21" y="34"/>
                      <a:pt x="22" y="34"/>
                      <a:pt x="23" y="34"/>
                    </a:cubicBezTo>
                    <a:cubicBezTo>
                      <a:pt x="23" y="34"/>
                      <a:pt x="23" y="34"/>
                      <a:pt x="23" y="34"/>
                    </a:cubicBezTo>
                    <a:cubicBezTo>
                      <a:pt x="23" y="34"/>
                      <a:pt x="23" y="34"/>
                      <a:pt x="23" y="34"/>
                    </a:cubicBezTo>
                    <a:cubicBezTo>
                      <a:pt x="19" y="30"/>
                      <a:pt x="18" y="28"/>
                      <a:pt x="16" y="22"/>
                    </a:cubicBezTo>
                    <a:cubicBezTo>
                      <a:pt x="16" y="22"/>
                      <a:pt x="16" y="21"/>
                      <a:pt x="16" y="20"/>
                    </a:cubicBezTo>
                    <a:cubicBezTo>
                      <a:pt x="11" y="26"/>
                      <a:pt x="11" y="26"/>
                      <a:pt x="11" y="26"/>
                    </a:cubicBezTo>
                    <a:cubicBezTo>
                      <a:pt x="11" y="27"/>
                      <a:pt x="11" y="27"/>
                      <a:pt x="11" y="27"/>
                    </a:cubicBezTo>
                    <a:cubicBezTo>
                      <a:pt x="10" y="28"/>
                      <a:pt x="10" y="28"/>
                      <a:pt x="10" y="28"/>
                    </a:cubicBezTo>
                    <a:cubicBezTo>
                      <a:pt x="11" y="28"/>
                      <a:pt x="11" y="29"/>
                      <a:pt x="12" y="29"/>
                    </a:cubicBezTo>
                    <a:cubicBezTo>
                      <a:pt x="17" y="31"/>
                      <a:pt x="17" y="31"/>
                      <a:pt x="17" y="31"/>
                    </a:cubicBezTo>
                    <a:cubicBezTo>
                      <a:pt x="12" y="31"/>
                      <a:pt x="12" y="31"/>
                      <a:pt x="12" y="31"/>
                    </a:cubicBezTo>
                    <a:cubicBezTo>
                      <a:pt x="11" y="31"/>
                      <a:pt x="10" y="32"/>
                      <a:pt x="10" y="32"/>
                    </a:cubicBezTo>
                    <a:cubicBezTo>
                      <a:pt x="10" y="32"/>
                      <a:pt x="10" y="33"/>
                      <a:pt x="11" y="33"/>
                    </a:cubicBezTo>
                    <a:cubicBezTo>
                      <a:pt x="11" y="33"/>
                      <a:pt x="11" y="33"/>
                      <a:pt x="12" y="33"/>
                    </a:cubicBezTo>
                    <a:cubicBezTo>
                      <a:pt x="12" y="33"/>
                      <a:pt x="13" y="33"/>
                      <a:pt x="13" y="33"/>
                    </a:cubicBezTo>
                    <a:cubicBezTo>
                      <a:pt x="14" y="33"/>
                      <a:pt x="14" y="33"/>
                      <a:pt x="14" y="33"/>
                    </a:cubicBezTo>
                    <a:cubicBezTo>
                      <a:pt x="18" y="33"/>
                      <a:pt x="18" y="33"/>
                      <a:pt x="18" y="33"/>
                    </a:cubicBezTo>
                    <a:lnTo>
                      <a:pt x="15" y="35"/>
                    </a:lnTo>
                    <a:close/>
                    <a:moveTo>
                      <a:pt x="3" y="20"/>
                    </a:moveTo>
                    <a:cubicBezTo>
                      <a:pt x="2" y="20"/>
                      <a:pt x="2" y="20"/>
                      <a:pt x="2" y="21"/>
                    </a:cubicBezTo>
                    <a:cubicBezTo>
                      <a:pt x="2" y="22"/>
                      <a:pt x="2" y="23"/>
                      <a:pt x="2" y="23"/>
                    </a:cubicBezTo>
                    <a:cubicBezTo>
                      <a:pt x="2" y="24"/>
                      <a:pt x="4" y="24"/>
                      <a:pt x="5" y="24"/>
                    </a:cubicBezTo>
                    <a:cubicBezTo>
                      <a:pt x="7" y="24"/>
                      <a:pt x="8" y="24"/>
                      <a:pt x="9" y="25"/>
                    </a:cubicBezTo>
                    <a:cubicBezTo>
                      <a:pt x="9" y="25"/>
                      <a:pt x="9" y="25"/>
                      <a:pt x="10" y="25"/>
                    </a:cubicBezTo>
                    <a:cubicBezTo>
                      <a:pt x="10" y="25"/>
                      <a:pt x="10" y="25"/>
                      <a:pt x="10" y="25"/>
                    </a:cubicBezTo>
                    <a:cubicBezTo>
                      <a:pt x="16" y="20"/>
                      <a:pt x="16" y="20"/>
                      <a:pt x="16" y="20"/>
                    </a:cubicBezTo>
                    <a:cubicBezTo>
                      <a:pt x="15" y="17"/>
                      <a:pt x="15" y="14"/>
                      <a:pt x="17" y="11"/>
                    </a:cubicBezTo>
                    <a:cubicBezTo>
                      <a:pt x="14" y="10"/>
                      <a:pt x="14" y="10"/>
                      <a:pt x="14" y="10"/>
                    </a:cubicBezTo>
                    <a:cubicBezTo>
                      <a:pt x="12" y="11"/>
                      <a:pt x="12" y="11"/>
                      <a:pt x="12" y="11"/>
                    </a:cubicBezTo>
                    <a:cubicBezTo>
                      <a:pt x="13" y="10"/>
                      <a:pt x="13" y="10"/>
                      <a:pt x="13" y="10"/>
                    </a:cubicBezTo>
                    <a:cubicBezTo>
                      <a:pt x="13" y="10"/>
                      <a:pt x="13" y="10"/>
                      <a:pt x="13" y="10"/>
                    </a:cubicBezTo>
                    <a:cubicBezTo>
                      <a:pt x="14" y="9"/>
                      <a:pt x="14" y="9"/>
                      <a:pt x="14" y="9"/>
                    </a:cubicBezTo>
                    <a:cubicBezTo>
                      <a:pt x="19" y="4"/>
                      <a:pt x="19" y="4"/>
                      <a:pt x="19" y="4"/>
                    </a:cubicBezTo>
                    <a:cubicBezTo>
                      <a:pt x="17" y="3"/>
                      <a:pt x="16" y="2"/>
                      <a:pt x="14" y="2"/>
                    </a:cubicBezTo>
                    <a:cubicBezTo>
                      <a:pt x="13" y="2"/>
                      <a:pt x="12" y="3"/>
                      <a:pt x="10" y="3"/>
                    </a:cubicBezTo>
                    <a:cubicBezTo>
                      <a:pt x="9" y="4"/>
                      <a:pt x="8" y="5"/>
                      <a:pt x="8" y="6"/>
                    </a:cubicBezTo>
                    <a:cubicBezTo>
                      <a:pt x="10" y="7"/>
                      <a:pt x="10" y="7"/>
                      <a:pt x="10" y="7"/>
                    </a:cubicBezTo>
                    <a:cubicBezTo>
                      <a:pt x="8" y="8"/>
                      <a:pt x="8" y="8"/>
                      <a:pt x="8" y="8"/>
                    </a:cubicBezTo>
                    <a:cubicBezTo>
                      <a:pt x="7" y="9"/>
                      <a:pt x="6" y="9"/>
                      <a:pt x="6" y="9"/>
                    </a:cubicBezTo>
                    <a:cubicBezTo>
                      <a:pt x="6" y="10"/>
                      <a:pt x="6" y="10"/>
                      <a:pt x="7" y="11"/>
                    </a:cubicBezTo>
                    <a:cubicBezTo>
                      <a:pt x="7" y="11"/>
                      <a:pt x="7" y="11"/>
                      <a:pt x="7" y="11"/>
                    </a:cubicBezTo>
                    <a:cubicBezTo>
                      <a:pt x="9" y="9"/>
                      <a:pt x="9" y="9"/>
                      <a:pt x="9" y="9"/>
                    </a:cubicBezTo>
                    <a:cubicBezTo>
                      <a:pt x="7" y="15"/>
                      <a:pt x="7" y="15"/>
                      <a:pt x="7" y="15"/>
                    </a:cubicBezTo>
                    <a:cubicBezTo>
                      <a:pt x="6" y="16"/>
                      <a:pt x="6" y="17"/>
                      <a:pt x="5" y="19"/>
                    </a:cubicBezTo>
                    <a:cubicBezTo>
                      <a:pt x="5" y="20"/>
                      <a:pt x="4" y="20"/>
                      <a:pt x="3" y="20"/>
                    </a:cubicBezTo>
                    <a:cubicBezTo>
                      <a:pt x="3" y="20"/>
                      <a:pt x="3" y="20"/>
                      <a:pt x="3" y="2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89" name="Freeform 499"/>
              <p:cNvSpPr/>
              <p:nvPr/>
            </p:nvSpPr>
            <p:spPr bwMode="auto">
              <a:xfrm>
                <a:off x="5038726" y="1711152"/>
                <a:ext cx="25400" cy="31750"/>
              </a:xfrm>
              <a:custGeom>
                <a:avLst/>
                <a:gdLst>
                  <a:gd name="T0" fmla="*/ 3 w 9"/>
                  <a:gd name="T1" fmla="*/ 2 h 12"/>
                  <a:gd name="T2" fmla="*/ 9 w 9"/>
                  <a:gd name="T3" fmla="*/ 6 h 12"/>
                  <a:gd name="T4" fmla="*/ 1 w 9"/>
                  <a:gd name="T5" fmla="*/ 9 h 12"/>
                  <a:gd name="T6" fmla="*/ 1 w 9"/>
                  <a:gd name="T7" fmla="*/ 10 h 12"/>
                  <a:gd name="T8" fmla="*/ 3 w 9"/>
                  <a:gd name="T9" fmla="*/ 2 h 12"/>
                </a:gdLst>
                <a:ahLst/>
                <a:cxnLst>
                  <a:cxn ang="0">
                    <a:pos x="T0" y="T1"/>
                  </a:cxn>
                  <a:cxn ang="0">
                    <a:pos x="T2" y="T3"/>
                  </a:cxn>
                  <a:cxn ang="0">
                    <a:pos x="T4" y="T5"/>
                  </a:cxn>
                  <a:cxn ang="0">
                    <a:pos x="T6" y="T7"/>
                  </a:cxn>
                  <a:cxn ang="0">
                    <a:pos x="T8" y="T9"/>
                  </a:cxn>
                </a:cxnLst>
                <a:rect l="0" t="0" r="r" b="b"/>
                <a:pathLst>
                  <a:path w="9" h="12">
                    <a:moveTo>
                      <a:pt x="3" y="2"/>
                    </a:moveTo>
                    <a:cubicBezTo>
                      <a:pt x="6" y="0"/>
                      <a:pt x="8" y="4"/>
                      <a:pt x="9" y="6"/>
                    </a:cubicBezTo>
                    <a:cubicBezTo>
                      <a:pt x="7" y="8"/>
                      <a:pt x="4" y="12"/>
                      <a:pt x="1" y="9"/>
                    </a:cubicBezTo>
                    <a:cubicBezTo>
                      <a:pt x="1" y="9"/>
                      <a:pt x="1" y="10"/>
                      <a:pt x="1" y="10"/>
                    </a:cubicBezTo>
                    <a:cubicBezTo>
                      <a:pt x="0" y="8"/>
                      <a:pt x="1" y="5"/>
                      <a:pt x="3"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90" name="Freeform 500"/>
              <p:cNvSpPr>
                <a:spLocks noEditPoints="1"/>
              </p:cNvSpPr>
              <p:nvPr/>
            </p:nvSpPr>
            <p:spPr bwMode="auto">
              <a:xfrm>
                <a:off x="5037138" y="1712740"/>
                <a:ext cx="31750" cy="39688"/>
              </a:xfrm>
              <a:custGeom>
                <a:avLst/>
                <a:gdLst>
                  <a:gd name="T0" fmla="*/ 3 w 12"/>
                  <a:gd name="T1" fmla="*/ 14 h 14"/>
                  <a:gd name="T2" fmla="*/ 1 w 12"/>
                  <a:gd name="T3" fmla="*/ 10 h 14"/>
                  <a:gd name="T4" fmla="*/ 3 w 12"/>
                  <a:gd name="T5" fmla="*/ 1 h 14"/>
                  <a:gd name="T6" fmla="*/ 3 w 12"/>
                  <a:gd name="T7" fmla="*/ 1 h 14"/>
                  <a:gd name="T8" fmla="*/ 5 w 12"/>
                  <a:gd name="T9" fmla="*/ 0 h 14"/>
                  <a:gd name="T10" fmla="*/ 10 w 12"/>
                  <a:gd name="T11" fmla="*/ 3 h 14"/>
                  <a:gd name="T12" fmla="*/ 11 w 12"/>
                  <a:gd name="T13" fmla="*/ 5 h 14"/>
                  <a:gd name="T14" fmla="*/ 12 w 12"/>
                  <a:gd name="T15" fmla="*/ 5 h 14"/>
                  <a:gd name="T16" fmla="*/ 11 w 12"/>
                  <a:gd name="T17" fmla="*/ 6 h 14"/>
                  <a:gd name="T18" fmla="*/ 10 w 12"/>
                  <a:gd name="T19" fmla="*/ 7 h 14"/>
                  <a:gd name="T20" fmla="*/ 5 w 12"/>
                  <a:gd name="T21" fmla="*/ 10 h 14"/>
                  <a:gd name="T22" fmla="*/ 3 w 12"/>
                  <a:gd name="T23" fmla="*/ 10 h 14"/>
                  <a:gd name="T24" fmla="*/ 3 w 12"/>
                  <a:gd name="T25" fmla="*/ 14 h 14"/>
                  <a:gd name="T26" fmla="*/ 3 w 12"/>
                  <a:gd name="T27" fmla="*/ 7 h 14"/>
                  <a:gd name="T28" fmla="*/ 3 w 12"/>
                  <a:gd name="T29" fmla="*/ 7 h 14"/>
                  <a:gd name="T30" fmla="*/ 5 w 12"/>
                  <a:gd name="T31" fmla="*/ 8 h 14"/>
                  <a:gd name="T32" fmla="*/ 8 w 12"/>
                  <a:gd name="T33" fmla="*/ 6 h 14"/>
                  <a:gd name="T34" fmla="*/ 9 w 12"/>
                  <a:gd name="T35" fmla="*/ 5 h 14"/>
                  <a:gd name="T36" fmla="*/ 8 w 12"/>
                  <a:gd name="T37" fmla="*/ 4 h 14"/>
                  <a:gd name="T38" fmla="*/ 4 w 12"/>
                  <a:gd name="T39" fmla="*/ 2 h 14"/>
                  <a:gd name="T40" fmla="*/ 3 w 12"/>
                  <a:gd name="T4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4">
                    <a:moveTo>
                      <a:pt x="3" y="14"/>
                    </a:moveTo>
                    <a:cubicBezTo>
                      <a:pt x="1" y="10"/>
                      <a:pt x="1" y="10"/>
                      <a:pt x="1" y="10"/>
                    </a:cubicBezTo>
                    <a:cubicBezTo>
                      <a:pt x="0" y="7"/>
                      <a:pt x="1" y="4"/>
                      <a:pt x="3" y="1"/>
                    </a:cubicBezTo>
                    <a:cubicBezTo>
                      <a:pt x="3" y="1"/>
                      <a:pt x="3" y="1"/>
                      <a:pt x="3" y="1"/>
                    </a:cubicBezTo>
                    <a:cubicBezTo>
                      <a:pt x="4" y="0"/>
                      <a:pt x="5" y="0"/>
                      <a:pt x="5" y="0"/>
                    </a:cubicBezTo>
                    <a:cubicBezTo>
                      <a:pt x="7" y="0"/>
                      <a:pt x="9" y="2"/>
                      <a:pt x="10" y="3"/>
                    </a:cubicBezTo>
                    <a:cubicBezTo>
                      <a:pt x="10" y="4"/>
                      <a:pt x="11" y="4"/>
                      <a:pt x="11" y="5"/>
                    </a:cubicBezTo>
                    <a:cubicBezTo>
                      <a:pt x="12" y="5"/>
                      <a:pt x="12" y="5"/>
                      <a:pt x="12" y="5"/>
                    </a:cubicBezTo>
                    <a:cubicBezTo>
                      <a:pt x="11" y="6"/>
                      <a:pt x="11" y="6"/>
                      <a:pt x="11" y="6"/>
                    </a:cubicBezTo>
                    <a:cubicBezTo>
                      <a:pt x="11" y="6"/>
                      <a:pt x="10" y="7"/>
                      <a:pt x="10" y="7"/>
                    </a:cubicBezTo>
                    <a:cubicBezTo>
                      <a:pt x="8" y="9"/>
                      <a:pt x="7" y="10"/>
                      <a:pt x="5" y="10"/>
                    </a:cubicBezTo>
                    <a:cubicBezTo>
                      <a:pt x="4" y="10"/>
                      <a:pt x="4" y="10"/>
                      <a:pt x="3" y="10"/>
                    </a:cubicBezTo>
                    <a:lnTo>
                      <a:pt x="3" y="14"/>
                    </a:lnTo>
                    <a:close/>
                    <a:moveTo>
                      <a:pt x="3" y="7"/>
                    </a:moveTo>
                    <a:cubicBezTo>
                      <a:pt x="3" y="7"/>
                      <a:pt x="3" y="7"/>
                      <a:pt x="3" y="7"/>
                    </a:cubicBezTo>
                    <a:cubicBezTo>
                      <a:pt x="4" y="8"/>
                      <a:pt x="4" y="8"/>
                      <a:pt x="5" y="8"/>
                    </a:cubicBezTo>
                    <a:cubicBezTo>
                      <a:pt x="6" y="8"/>
                      <a:pt x="7" y="7"/>
                      <a:pt x="8" y="6"/>
                    </a:cubicBezTo>
                    <a:cubicBezTo>
                      <a:pt x="8" y="6"/>
                      <a:pt x="9" y="5"/>
                      <a:pt x="9" y="5"/>
                    </a:cubicBezTo>
                    <a:cubicBezTo>
                      <a:pt x="9" y="5"/>
                      <a:pt x="9" y="5"/>
                      <a:pt x="8" y="4"/>
                    </a:cubicBezTo>
                    <a:cubicBezTo>
                      <a:pt x="7" y="3"/>
                      <a:pt x="6" y="1"/>
                      <a:pt x="4" y="2"/>
                    </a:cubicBezTo>
                    <a:cubicBezTo>
                      <a:pt x="3" y="4"/>
                      <a:pt x="3" y="5"/>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91" name="Freeform 501"/>
              <p:cNvSpPr/>
              <p:nvPr/>
            </p:nvSpPr>
            <p:spPr bwMode="auto">
              <a:xfrm>
                <a:off x="5935663" y="1742902"/>
                <a:ext cx="44450" cy="25400"/>
              </a:xfrm>
              <a:custGeom>
                <a:avLst/>
                <a:gdLst>
                  <a:gd name="T0" fmla="*/ 6 w 16"/>
                  <a:gd name="T1" fmla="*/ 1 h 9"/>
                  <a:gd name="T2" fmla="*/ 13 w 16"/>
                  <a:gd name="T3" fmla="*/ 4 h 9"/>
                  <a:gd name="T4" fmla="*/ 8 w 16"/>
                  <a:gd name="T5" fmla="*/ 8 h 9"/>
                  <a:gd name="T6" fmla="*/ 1 w 16"/>
                  <a:gd name="T7" fmla="*/ 7 h 9"/>
                  <a:gd name="T8" fmla="*/ 6 w 16"/>
                  <a:gd name="T9" fmla="*/ 1 h 9"/>
                </a:gdLst>
                <a:ahLst/>
                <a:cxnLst>
                  <a:cxn ang="0">
                    <a:pos x="T0" y="T1"/>
                  </a:cxn>
                  <a:cxn ang="0">
                    <a:pos x="T2" y="T3"/>
                  </a:cxn>
                  <a:cxn ang="0">
                    <a:pos x="T4" y="T5"/>
                  </a:cxn>
                  <a:cxn ang="0">
                    <a:pos x="T6" y="T7"/>
                  </a:cxn>
                  <a:cxn ang="0">
                    <a:pos x="T8" y="T9"/>
                  </a:cxn>
                </a:cxnLst>
                <a:rect l="0" t="0" r="r" b="b"/>
                <a:pathLst>
                  <a:path w="16" h="9">
                    <a:moveTo>
                      <a:pt x="6" y="1"/>
                    </a:moveTo>
                    <a:cubicBezTo>
                      <a:pt x="9" y="0"/>
                      <a:pt x="11" y="2"/>
                      <a:pt x="13" y="4"/>
                    </a:cubicBezTo>
                    <a:cubicBezTo>
                      <a:pt x="16" y="6"/>
                      <a:pt x="9" y="8"/>
                      <a:pt x="8" y="8"/>
                    </a:cubicBezTo>
                    <a:cubicBezTo>
                      <a:pt x="6" y="7"/>
                      <a:pt x="2" y="9"/>
                      <a:pt x="1" y="7"/>
                    </a:cubicBezTo>
                    <a:cubicBezTo>
                      <a:pt x="0" y="6"/>
                      <a:pt x="4" y="2"/>
                      <a:pt x="6"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92" name="Freeform 502"/>
              <p:cNvSpPr>
                <a:spLocks noEditPoints="1"/>
              </p:cNvSpPr>
              <p:nvPr/>
            </p:nvSpPr>
            <p:spPr bwMode="auto">
              <a:xfrm>
                <a:off x="5935663" y="1742902"/>
                <a:ext cx="41275" cy="25400"/>
              </a:xfrm>
              <a:custGeom>
                <a:avLst/>
                <a:gdLst>
                  <a:gd name="T0" fmla="*/ 3 w 15"/>
                  <a:gd name="T1" fmla="*/ 9 h 9"/>
                  <a:gd name="T2" fmla="*/ 0 w 15"/>
                  <a:gd name="T3" fmla="*/ 8 h 9"/>
                  <a:gd name="T4" fmla="*/ 0 w 15"/>
                  <a:gd name="T5" fmla="*/ 6 h 9"/>
                  <a:gd name="T6" fmla="*/ 6 w 15"/>
                  <a:gd name="T7" fmla="*/ 1 h 9"/>
                  <a:gd name="T8" fmla="*/ 8 w 15"/>
                  <a:gd name="T9" fmla="*/ 0 h 9"/>
                  <a:gd name="T10" fmla="*/ 13 w 15"/>
                  <a:gd name="T11" fmla="*/ 3 h 9"/>
                  <a:gd name="T12" fmla="*/ 14 w 15"/>
                  <a:gd name="T13" fmla="*/ 4 h 9"/>
                  <a:gd name="T14" fmla="*/ 15 w 15"/>
                  <a:gd name="T15" fmla="*/ 5 h 9"/>
                  <a:gd name="T16" fmla="*/ 8 w 15"/>
                  <a:gd name="T17" fmla="*/ 9 h 9"/>
                  <a:gd name="T18" fmla="*/ 8 w 15"/>
                  <a:gd name="T19" fmla="*/ 9 h 9"/>
                  <a:gd name="T20" fmla="*/ 5 w 15"/>
                  <a:gd name="T21" fmla="*/ 9 h 9"/>
                  <a:gd name="T22" fmla="*/ 3 w 15"/>
                  <a:gd name="T23" fmla="*/ 9 h 9"/>
                  <a:gd name="T24" fmla="*/ 8 w 15"/>
                  <a:gd name="T25" fmla="*/ 2 h 9"/>
                  <a:gd name="T26" fmla="*/ 6 w 15"/>
                  <a:gd name="T27" fmla="*/ 2 h 9"/>
                  <a:gd name="T28" fmla="*/ 2 w 15"/>
                  <a:gd name="T29" fmla="*/ 7 h 9"/>
                  <a:gd name="T30" fmla="*/ 3 w 15"/>
                  <a:gd name="T31" fmla="*/ 7 h 9"/>
                  <a:gd name="T32" fmla="*/ 5 w 15"/>
                  <a:gd name="T33" fmla="*/ 7 h 9"/>
                  <a:gd name="T34" fmla="*/ 8 w 15"/>
                  <a:gd name="T35" fmla="*/ 7 h 9"/>
                  <a:gd name="T36" fmla="*/ 13 w 15"/>
                  <a:gd name="T37" fmla="*/ 5 h 9"/>
                  <a:gd name="T38" fmla="*/ 12 w 15"/>
                  <a:gd name="T39" fmla="*/ 4 h 9"/>
                  <a:gd name="T40" fmla="*/ 8 w 1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9">
                    <a:moveTo>
                      <a:pt x="3" y="9"/>
                    </a:moveTo>
                    <a:cubicBezTo>
                      <a:pt x="2" y="9"/>
                      <a:pt x="1" y="9"/>
                      <a:pt x="0" y="8"/>
                    </a:cubicBezTo>
                    <a:cubicBezTo>
                      <a:pt x="0" y="7"/>
                      <a:pt x="0" y="7"/>
                      <a:pt x="0" y="6"/>
                    </a:cubicBezTo>
                    <a:cubicBezTo>
                      <a:pt x="1" y="4"/>
                      <a:pt x="4" y="1"/>
                      <a:pt x="6" y="1"/>
                    </a:cubicBezTo>
                    <a:cubicBezTo>
                      <a:pt x="6" y="0"/>
                      <a:pt x="7" y="0"/>
                      <a:pt x="8" y="0"/>
                    </a:cubicBezTo>
                    <a:cubicBezTo>
                      <a:pt x="10" y="0"/>
                      <a:pt x="11" y="1"/>
                      <a:pt x="13" y="3"/>
                    </a:cubicBezTo>
                    <a:cubicBezTo>
                      <a:pt x="13" y="3"/>
                      <a:pt x="13" y="3"/>
                      <a:pt x="14" y="4"/>
                    </a:cubicBezTo>
                    <a:cubicBezTo>
                      <a:pt x="15" y="4"/>
                      <a:pt x="15" y="5"/>
                      <a:pt x="15" y="5"/>
                    </a:cubicBezTo>
                    <a:cubicBezTo>
                      <a:pt x="14" y="7"/>
                      <a:pt x="10" y="9"/>
                      <a:pt x="8" y="9"/>
                    </a:cubicBezTo>
                    <a:cubicBezTo>
                      <a:pt x="8" y="9"/>
                      <a:pt x="8" y="9"/>
                      <a:pt x="8" y="9"/>
                    </a:cubicBezTo>
                    <a:cubicBezTo>
                      <a:pt x="7" y="9"/>
                      <a:pt x="6" y="9"/>
                      <a:pt x="5" y="9"/>
                    </a:cubicBezTo>
                    <a:cubicBezTo>
                      <a:pt x="4" y="9"/>
                      <a:pt x="4" y="9"/>
                      <a:pt x="3" y="9"/>
                    </a:cubicBezTo>
                    <a:close/>
                    <a:moveTo>
                      <a:pt x="8" y="2"/>
                    </a:moveTo>
                    <a:cubicBezTo>
                      <a:pt x="7" y="2"/>
                      <a:pt x="7" y="2"/>
                      <a:pt x="6" y="2"/>
                    </a:cubicBezTo>
                    <a:cubicBezTo>
                      <a:pt x="5" y="3"/>
                      <a:pt x="1" y="6"/>
                      <a:pt x="2" y="7"/>
                    </a:cubicBezTo>
                    <a:cubicBezTo>
                      <a:pt x="2" y="7"/>
                      <a:pt x="2" y="7"/>
                      <a:pt x="3" y="7"/>
                    </a:cubicBezTo>
                    <a:cubicBezTo>
                      <a:pt x="3" y="7"/>
                      <a:pt x="4" y="7"/>
                      <a:pt x="5" y="7"/>
                    </a:cubicBezTo>
                    <a:cubicBezTo>
                      <a:pt x="6" y="7"/>
                      <a:pt x="7" y="7"/>
                      <a:pt x="8" y="7"/>
                    </a:cubicBezTo>
                    <a:cubicBezTo>
                      <a:pt x="10" y="7"/>
                      <a:pt x="13" y="6"/>
                      <a:pt x="13" y="5"/>
                    </a:cubicBezTo>
                    <a:cubicBezTo>
                      <a:pt x="12" y="5"/>
                      <a:pt x="12" y="4"/>
                      <a:pt x="12" y="4"/>
                    </a:cubicBezTo>
                    <a:cubicBezTo>
                      <a:pt x="10" y="3"/>
                      <a:pt x="9" y="2"/>
                      <a:pt x="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93" name="Freeform 503"/>
              <p:cNvSpPr/>
              <p:nvPr/>
            </p:nvSpPr>
            <p:spPr bwMode="auto">
              <a:xfrm>
                <a:off x="6324601" y="1700040"/>
                <a:ext cx="25400" cy="15875"/>
              </a:xfrm>
              <a:custGeom>
                <a:avLst/>
                <a:gdLst>
                  <a:gd name="T0" fmla="*/ 2 w 9"/>
                  <a:gd name="T1" fmla="*/ 0 h 6"/>
                  <a:gd name="T2" fmla="*/ 6 w 9"/>
                  <a:gd name="T3" fmla="*/ 5 h 6"/>
                  <a:gd name="T4" fmla="*/ 2 w 9"/>
                  <a:gd name="T5" fmla="*/ 0 h 6"/>
                </a:gdLst>
                <a:ahLst/>
                <a:cxnLst>
                  <a:cxn ang="0">
                    <a:pos x="T0" y="T1"/>
                  </a:cxn>
                  <a:cxn ang="0">
                    <a:pos x="T2" y="T3"/>
                  </a:cxn>
                  <a:cxn ang="0">
                    <a:pos x="T4" y="T5"/>
                  </a:cxn>
                </a:cxnLst>
                <a:rect l="0" t="0" r="r" b="b"/>
                <a:pathLst>
                  <a:path w="9" h="6">
                    <a:moveTo>
                      <a:pt x="2" y="0"/>
                    </a:moveTo>
                    <a:cubicBezTo>
                      <a:pt x="3" y="0"/>
                      <a:pt x="9" y="3"/>
                      <a:pt x="6" y="5"/>
                    </a:cubicBezTo>
                    <a:cubicBezTo>
                      <a:pt x="4" y="6"/>
                      <a:pt x="0" y="2"/>
                      <a:pt x="2"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94" name="Freeform 504"/>
              <p:cNvSpPr>
                <a:spLocks noEditPoints="1"/>
              </p:cNvSpPr>
              <p:nvPr/>
            </p:nvSpPr>
            <p:spPr bwMode="auto">
              <a:xfrm>
                <a:off x="6324601" y="1696865"/>
                <a:ext cx="22225" cy="19050"/>
              </a:xfrm>
              <a:custGeom>
                <a:avLst/>
                <a:gdLst>
                  <a:gd name="T0" fmla="*/ 5 w 8"/>
                  <a:gd name="T1" fmla="*/ 7 h 7"/>
                  <a:gd name="T2" fmla="*/ 0 w 8"/>
                  <a:gd name="T3" fmla="*/ 3 h 7"/>
                  <a:gd name="T4" fmla="*/ 1 w 8"/>
                  <a:gd name="T5" fmla="*/ 0 h 7"/>
                  <a:gd name="T6" fmla="*/ 2 w 8"/>
                  <a:gd name="T7" fmla="*/ 0 h 7"/>
                  <a:gd name="T8" fmla="*/ 2 w 8"/>
                  <a:gd name="T9" fmla="*/ 0 h 7"/>
                  <a:gd name="T10" fmla="*/ 3 w 8"/>
                  <a:gd name="T11" fmla="*/ 0 h 7"/>
                  <a:gd name="T12" fmla="*/ 8 w 8"/>
                  <a:gd name="T13" fmla="*/ 4 h 7"/>
                  <a:gd name="T14" fmla="*/ 7 w 8"/>
                  <a:gd name="T15" fmla="*/ 7 h 7"/>
                  <a:gd name="T16" fmla="*/ 5 w 8"/>
                  <a:gd name="T17" fmla="*/ 7 h 7"/>
                  <a:gd name="T18" fmla="*/ 2 w 8"/>
                  <a:gd name="T19" fmla="*/ 2 h 7"/>
                  <a:gd name="T20" fmla="*/ 2 w 8"/>
                  <a:gd name="T21" fmla="*/ 3 h 7"/>
                  <a:gd name="T22" fmla="*/ 5 w 8"/>
                  <a:gd name="T23" fmla="*/ 5 h 7"/>
                  <a:gd name="T24" fmla="*/ 6 w 8"/>
                  <a:gd name="T25" fmla="*/ 5 h 7"/>
                  <a:gd name="T26" fmla="*/ 6 w 8"/>
                  <a:gd name="T27" fmla="*/ 5 h 7"/>
                  <a:gd name="T28" fmla="*/ 2 w 8"/>
                  <a:gd name="T2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7">
                    <a:moveTo>
                      <a:pt x="5" y="7"/>
                    </a:moveTo>
                    <a:cubicBezTo>
                      <a:pt x="3" y="7"/>
                      <a:pt x="1" y="5"/>
                      <a:pt x="0" y="3"/>
                    </a:cubicBezTo>
                    <a:cubicBezTo>
                      <a:pt x="0" y="2"/>
                      <a:pt x="0" y="1"/>
                      <a:pt x="1" y="0"/>
                    </a:cubicBezTo>
                    <a:cubicBezTo>
                      <a:pt x="2" y="0"/>
                      <a:pt x="2" y="0"/>
                      <a:pt x="2" y="0"/>
                    </a:cubicBezTo>
                    <a:cubicBezTo>
                      <a:pt x="2" y="0"/>
                      <a:pt x="2" y="0"/>
                      <a:pt x="2" y="0"/>
                    </a:cubicBezTo>
                    <a:cubicBezTo>
                      <a:pt x="2" y="0"/>
                      <a:pt x="2" y="0"/>
                      <a:pt x="3" y="0"/>
                    </a:cubicBezTo>
                    <a:cubicBezTo>
                      <a:pt x="5" y="1"/>
                      <a:pt x="8" y="3"/>
                      <a:pt x="8" y="4"/>
                    </a:cubicBezTo>
                    <a:cubicBezTo>
                      <a:pt x="8" y="5"/>
                      <a:pt x="8" y="6"/>
                      <a:pt x="7" y="7"/>
                    </a:cubicBezTo>
                    <a:cubicBezTo>
                      <a:pt x="6" y="7"/>
                      <a:pt x="6" y="7"/>
                      <a:pt x="5" y="7"/>
                    </a:cubicBezTo>
                    <a:close/>
                    <a:moveTo>
                      <a:pt x="2" y="2"/>
                    </a:moveTo>
                    <a:cubicBezTo>
                      <a:pt x="2" y="2"/>
                      <a:pt x="2" y="2"/>
                      <a:pt x="2" y="3"/>
                    </a:cubicBezTo>
                    <a:cubicBezTo>
                      <a:pt x="3" y="4"/>
                      <a:pt x="4" y="5"/>
                      <a:pt x="5" y="5"/>
                    </a:cubicBezTo>
                    <a:cubicBezTo>
                      <a:pt x="6" y="5"/>
                      <a:pt x="6" y="5"/>
                      <a:pt x="6" y="5"/>
                    </a:cubicBezTo>
                    <a:cubicBezTo>
                      <a:pt x="6" y="5"/>
                      <a:pt x="6" y="5"/>
                      <a:pt x="6" y="5"/>
                    </a:cubicBezTo>
                    <a:cubicBezTo>
                      <a:pt x="6" y="4"/>
                      <a:pt x="5" y="4"/>
                      <a:pt x="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95" name="Freeform 505"/>
              <p:cNvSpPr/>
              <p:nvPr/>
            </p:nvSpPr>
            <p:spPr bwMode="auto">
              <a:xfrm>
                <a:off x="6015038" y="1614315"/>
                <a:ext cx="17463" cy="11113"/>
              </a:xfrm>
              <a:custGeom>
                <a:avLst/>
                <a:gdLst>
                  <a:gd name="T0" fmla="*/ 3 w 6"/>
                  <a:gd name="T1" fmla="*/ 0 h 4"/>
                  <a:gd name="T2" fmla="*/ 6 w 6"/>
                  <a:gd name="T3" fmla="*/ 0 h 4"/>
                  <a:gd name="T4" fmla="*/ 0 w 6"/>
                  <a:gd name="T5" fmla="*/ 3 h 4"/>
                  <a:gd name="T6" fmla="*/ 3 w 6"/>
                  <a:gd name="T7" fmla="*/ 0 h 4"/>
                </a:gdLst>
                <a:ahLst/>
                <a:cxnLst>
                  <a:cxn ang="0">
                    <a:pos x="T0" y="T1"/>
                  </a:cxn>
                  <a:cxn ang="0">
                    <a:pos x="T2" y="T3"/>
                  </a:cxn>
                  <a:cxn ang="0">
                    <a:pos x="T4" y="T5"/>
                  </a:cxn>
                  <a:cxn ang="0">
                    <a:pos x="T6" y="T7"/>
                  </a:cxn>
                </a:cxnLst>
                <a:rect l="0" t="0" r="r" b="b"/>
                <a:pathLst>
                  <a:path w="6" h="4">
                    <a:moveTo>
                      <a:pt x="3" y="0"/>
                    </a:moveTo>
                    <a:cubicBezTo>
                      <a:pt x="4" y="0"/>
                      <a:pt x="5" y="0"/>
                      <a:pt x="6" y="0"/>
                    </a:cubicBezTo>
                    <a:cubicBezTo>
                      <a:pt x="6" y="4"/>
                      <a:pt x="3" y="3"/>
                      <a:pt x="0" y="3"/>
                    </a:cubicBezTo>
                    <a:cubicBezTo>
                      <a:pt x="0" y="1"/>
                      <a:pt x="1" y="0"/>
                      <a:pt x="3"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96" name="Freeform 506"/>
              <p:cNvSpPr>
                <a:spLocks noEditPoints="1"/>
              </p:cNvSpPr>
              <p:nvPr/>
            </p:nvSpPr>
            <p:spPr bwMode="auto">
              <a:xfrm>
                <a:off x="6013451" y="1612727"/>
                <a:ext cx="20638" cy="12700"/>
              </a:xfrm>
              <a:custGeom>
                <a:avLst/>
                <a:gdLst>
                  <a:gd name="T0" fmla="*/ 4 w 8"/>
                  <a:gd name="T1" fmla="*/ 5 h 5"/>
                  <a:gd name="T2" fmla="*/ 3 w 8"/>
                  <a:gd name="T3" fmla="*/ 5 h 5"/>
                  <a:gd name="T4" fmla="*/ 1 w 8"/>
                  <a:gd name="T5" fmla="*/ 5 h 5"/>
                  <a:gd name="T6" fmla="*/ 0 w 8"/>
                  <a:gd name="T7" fmla="*/ 5 h 5"/>
                  <a:gd name="T8" fmla="*/ 0 w 8"/>
                  <a:gd name="T9" fmla="*/ 4 h 5"/>
                  <a:gd name="T10" fmla="*/ 3 w 8"/>
                  <a:gd name="T11" fmla="*/ 0 h 5"/>
                  <a:gd name="T12" fmla="*/ 4 w 8"/>
                  <a:gd name="T13" fmla="*/ 0 h 5"/>
                  <a:gd name="T14" fmla="*/ 7 w 8"/>
                  <a:gd name="T15" fmla="*/ 0 h 5"/>
                  <a:gd name="T16" fmla="*/ 8 w 8"/>
                  <a:gd name="T17" fmla="*/ 0 h 5"/>
                  <a:gd name="T18" fmla="*/ 8 w 8"/>
                  <a:gd name="T19" fmla="*/ 1 h 5"/>
                  <a:gd name="T20" fmla="*/ 4 w 8"/>
                  <a:gd name="T21" fmla="*/ 5 h 5"/>
                  <a:gd name="T22" fmla="*/ 2 w 8"/>
                  <a:gd name="T23" fmla="*/ 3 h 5"/>
                  <a:gd name="T24" fmla="*/ 3 w 8"/>
                  <a:gd name="T25" fmla="*/ 3 h 5"/>
                  <a:gd name="T26" fmla="*/ 6 w 8"/>
                  <a:gd name="T27" fmla="*/ 2 h 5"/>
                  <a:gd name="T28" fmla="*/ 5 w 8"/>
                  <a:gd name="T29" fmla="*/ 2 h 5"/>
                  <a:gd name="T30" fmla="*/ 4 w 8"/>
                  <a:gd name="T31" fmla="*/ 2 h 5"/>
                  <a:gd name="T32" fmla="*/ 4 w 8"/>
                  <a:gd name="T33" fmla="*/ 2 h 5"/>
                  <a:gd name="T34" fmla="*/ 3 w 8"/>
                  <a:gd name="T35" fmla="*/ 2 h 5"/>
                  <a:gd name="T36" fmla="*/ 2 w 8"/>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
                    <a:moveTo>
                      <a:pt x="4" y="5"/>
                    </a:moveTo>
                    <a:cubicBezTo>
                      <a:pt x="4" y="5"/>
                      <a:pt x="3" y="5"/>
                      <a:pt x="3" y="5"/>
                    </a:cubicBezTo>
                    <a:cubicBezTo>
                      <a:pt x="2" y="5"/>
                      <a:pt x="2" y="5"/>
                      <a:pt x="1" y="5"/>
                    </a:cubicBezTo>
                    <a:cubicBezTo>
                      <a:pt x="0" y="5"/>
                      <a:pt x="0" y="5"/>
                      <a:pt x="0" y="5"/>
                    </a:cubicBezTo>
                    <a:cubicBezTo>
                      <a:pt x="0" y="4"/>
                      <a:pt x="0" y="4"/>
                      <a:pt x="0" y="4"/>
                    </a:cubicBezTo>
                    <a:cubicBezTo>
                      <a:pt x="1" y="1"/>
                      <a:pt x="2" y="0"/>
                      <a:pt x="3" y="0"/>
                    </a:cubicBezTo>
                    <a:cubicBezTo>
                      <a:pt x="4" y="0"/>
                      <a:pt x="4" y="0"/>
                      <a:pt x="4" y="0"/>
                    </a:cubicBezTo>
                    <a:cubicBezTo>
                      <a:pt x="5" y="0"/>
                      <a:pt x="6" y="0"/>
                      <a:pt x="7" y="0"/>
                    </a:cubicBezTo>
                    <a:cubicBezTo>
                      <a:pt x="8" y="0"/>
                      <a:pt x="8" y="0"/>
                      <a:pt x="8" y="0"/>
                    </a:cubicBezTo>
                    <a:cubicBezTo>
                      <a:pt x="8" y="1"/>
                      <a:pt x="8" y="1"/>
                      <a:pt x="8" y="1"/>
                    </a:cubicBezTo>
                    <a:cubicBezTo>
                      <a:pt x="8" y="5"/>
                      <a:pt x="6" y="5"/>
                      <a:pt x="4" y="5"/>
                    </a:cubicBezTo>
                    <a:close/>
                    <a:moveTo>
                      <a:pt x="2" y="3"/>
                    </a:moveTo>
                    <a:cubicBezTo>
                      <a:pt x="3" y="3"/>
                      <a:pt x="3" y="3"/>
                      <a:pt x="3" y="3"/>
                    </a:cubicBezTo>
                    <a:cubicBezTo>
                      <a:pt x="4" y="3"/>
                      <a:pt x="6" y="3"/>
                      <a:pt x="6" y="2"/>
                    </a:cubicBezTo>
                    <a:cubicBezTo>
                      <a:pt x="6" y="2"/>
                      <a:pt x="5" y="2"/>
                      <a:pt x="5" y="2"/>
                    </a:cubicBezTo>
                    <a:cubicBezTo>
                      <a:pt x="4" y="2"/>
                      <a:pt x="4" y="2"/>
                      <a:pt x="4" y="2"/>
                    </a:cubicBezTo>
                    <a:cubicBezTo>
                      <a:pt x="4" y="2"/>
                      <a:pt x="4" y="2"/>
                      <a:pt x="4" y="2"/>
                    </a:cubicBezTo>
                    <a:cubicBezTo>
                      <a:pt x="4" y="2"/>
                      <a:pt x="4" y="2"/>
                      <a:pt x="3" y="2"/>
                    </a:cubicBezTo>
                    <a:cubicBezTo>
                      <a:pt x="3" y="2"/>
                      <a:pt x="3" y="2"/>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97" name="Freeform 507"/>
              <p:cNvSpPr/>
              <p:nvPr/>
            </p:nvSpPr>
            <p:spPr bwMode="auto">
              <a:xfrm>
                <a:off x="6003926" y="1644477"/>
                <a:ext cx="14288" cy="11113"/>
              </a:xfrm>
              <a:custGeom>
                <a:avLst/>
                <a:gdLst>
                  <a:gd name="T0" fmla="*/ 1 w 5"/>
                  <a:gd name="T1" fmla="*/ 2 h 4"/>
                  <a:gd name="T2" fmla="*/ 3 w 5"/>
                  <a:gd name="T3" fmla="*/ 0 h 4"/>
                  <a:gd name="T4" fmla="*/ 0 w 5"/>
                  <a:gd name="T5" fmla="*/ 4 h 4"/>
                  <a:gd name="T6" fmla="*/ 1 w 5"/>
                  <a:gd name="T7" fmla="*/ 2 h 4"/>
                </a:gdLst>
                <a:ahLst/>
                <a:cxnLst>
                  <a:cxn ang="0">
                    <a:pos x="T0" y="T1"/>
                  </a:cxn>
                  <a:cxn ang="0">
                    <a:pos x="T2" y="T3"/>
                  </a:cxn>
                  <a:cxn ang="0">
                    <a:pos x="T4" y="T5"/>
                  </a:cxn>
                  <a:cxn ang="0">
                    <a:pos x="T6" y="T7"/>
                  </a:cxn>
                </a:cxnLst>
                <a:rect l="0" t="0" r="r" b="b"/>
                <a:pathLst>
                  <a:path w="5" h="4">
                    <a:moveTo>
                      <a:pt x="1" y="2"/>
                    </a:moveTo>
                    <a:cubicBezTo>
                      <a:pt x="1" y="1"/>
                      <a:pt x="2" y="1"/>
                      <a:pt x="3" y="0"/>
                    </a:cubicBezTo>
                    <a:cubicBezTo>
                      <a:pt x="5" y="2"/>
                      <a:pt x="2" y="4"/>
                      <a:pt x="0" y="4"/>
                    </a:cubicBezTo>
                    <a:cubicBezTo>
                      <a:pt x="0" y="3"/>
                      <a:pt x="0" y="2"/>
                      <a:pt x="1"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98" name="Freeform 508"/>
              <p:cNvSpPr>
                <a:spLocks noEditPoints="1"/>
              </p:cNvSpPr>
              <p:nvPr/>
            </p:nvSpPr>
            <p:spPr bwMode="auto">
              <a:xfrm>
                <a:off x="6002338" y="1642890"/>
                <a:ext cx="15875" cy="15875"/>
              </a:xfrm>
              <a:custGeom>
                <a:avLst/>
                <a:gdLst>
                  <a:gd name="T0" fmla="*/ 1 w 6"/>
                  <a:gd name="T1" fmla="*/ 6 h 6"/>
                  <a:gd name="T2" fmla="*/ 1 w 6"/>
                  <a:gd name="T3" fmla="*/ 6 h 6"/>
                  <a:gd name="T4" fmla="*/ 0 w 6"/>
                  <a:gd name="T5" fmla="*/ 6 h 6"/>
                  <a:gd name="T6" fmla="*/ 0 w 6"/>
                  <a:gd name="T7" fmla="*/ 4 h 6"/>
                  <a:gd name="T8" fmla="*/ 0 w 6"/>
                  <a:gd name="T9" fmla="*/ 4 h 6"/>
                  <a:gd name="T10" fmla="*/ 1 w 6"/>
                  <a:gd name="T11" fmla="*/ 2 h 6"/>
                  <a:gd name="T12" fmla="*/ 3 w 6"/>
                  <a:gd name="T13" fmla="*/ 1 h 6"/>
                  <a:gd name="T14" fmla="*/ 3 w 6"/>
                  <a:gd name="T15" fmla="*/ 0 h 6"/>
                  <a:gd name="T16" fmla="*/ 4 w 6"/>
                  <a:gd name="T17" fmla="*/ 0 h 6"/>
                  <a:gd name="T18" fmla="*/ 5 w 6"/>
                  <a:gd name="T19" fmla="*/ 0 h 6"/>
                  <a:gd name="T20" fmla="*/ 6 w 6"/>
                  <a:gd name="T21" fmla="*/ 4 h 6"/>
                  <a:gd name="T22" fmla="*/ 1 w 6"/>
                  <a:gd name="T23" fmla="*/ 6 h 6"/>
                  <a:gd name="T24" fmla="*/ 4 w 6"/>
                  <a:gd name="T25" fmla="*/ 2 h 6"/>
                  <a:gd name="T26" fmla="*/ 3 w 6"/>
                  <a:gd name="T27" fmla="*/ 3 h 6"/>
                  <a:gd name="T28" fmla="*/ 2 w 6"/>
                  <a:gd name="T29" fmla="*/ 4 h 6"/>
                  <a:gd name="T30" fmla="*/ 4 w 6"/>
                  <a:gd name="T31" fmla="*/ 3 h 6"/>
                  <a:gd name="T32" fmla="*/ 4 w 6"/>
                  <a:gd name="T3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1" y="6"/>
                    </a:moveTo>
                    <a:cubicBezTo>
                      <a:pt x="1" y="6"/>
                      <a:pt x="1" y="6"/>
                      <a:pt x="1" y="6"/>
                    </a:cubicBezTo>
                    <a:cubicBezTo>
                      <a:pt x="0" y="6"/>
                      <a:pt x="0" y="6"/>
                      <a:pt x="0" y="6"/>
                    </a:cubicBezTo>
                    <a:cubicBezTo>
                      <a:pt x="0" y="4"/>
                      <a:pt x="0" y="4"/>
                      <a:pt x="0" y="4"/>
                    </a:cubicBezTo>
                    <a:cubicBezTo>
                      <a:pt x="0" y="4"/>
                      <a:pt x="0" y="4"/>
                      <a:pt x="0" y="4"/>
                    </a:cubicBezTo>
                    <a:cubicBezTo>
                      <a:pt x="0" y="3"/>
                      <a:pt x="1" y="3"/>
                      <a:pt x="1" y="2"/>
                    </a:cubicBezTo>
                    <a:cubicBezTo>
                      <a:pt x="1" y="1"/>
                      <a:pt x="2" y="1"/>
                      <a:pt x="3" y="1"/>
                    </a:cubicBezTo>
                    <a:cubicBezTo>
                      <a:pt x="3" y="1"/>
                      <a:pt x="3" y="0"/>
                      <a:pt x="3" y="0"/>
                    </a:cubicBezTo>
                    <a:cubicBezTo>
                      <a:pt x="4" y="0"/>
                      <a:pt x="4" y="0"/>
                      <a:pt x="4" y="0"/>
                    </a:cubicBezTo>
                    <a:cubicBezTo>
                      <a:pt x="5" y="0"/>
                      <a:pt x="5" y="0"/>
                      <a:pt x="5" y="0"/>
                    </a:cubicBezTo>
                    <a:cubicBezTo>
                      <a:pt x="6" y="2"/>
                      <a:pt x="6" y="3"/>
                      <a:pt x="6" y="4"/>
                    </a:cubicBezTo>
                    <a:cubicBezTo>
                      <a:pt x="5" y="5"/>
                      <a:pt x="3" y="6"/>
                      <a:pt x="1" y="6"/>
                    </a:cubicBezTo>
                    <a:close/>
                    <a:moveTo>
                      <a:pt x="4" y="2"/>
                    </a:moveTo>
                    <a:cubicBezTo>
                      <a:pt x="3" y="3"/>
                      <a:pt x="3" y="3"/>
                      <a:pt x="3" y="3"/>
                    </a:cubicBezTo>
                    <a:cubicBezTo>
                      <a:pt x="3" y="3"/>
                      <a:pt x="2" y="4"/>
                      <a:pt x="2" y="4"/>
                    </a:cubicBezTo>
                    <a:cubicBezTo>
                      <a:pt x="3" y="4"/>
                      <a:pt x="4" y="3"/>
                      <a:pt x="4" y="3"/>
                    </a:cubicBezTo>
                    <a:cubicBezTo>
                      <a:pt x="4" y="3"/>
                      <a:pt x="4" y="3"/>
                      <a:pt x="4"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299" name="Freeform 509"/>
              <p:cNvSpPr/>
              <p:nvPr/>
            </p:nvSpPr>
            <p:spPr bwMode="auto">
              <a:xfrm>
                <a:off x="5991226" y="1644477"/>
                <a:ext cx="12700" cy="9525"/>
              </a:xfrm>
              <a:custGeom>
                <a:avLst/>
                <a:gdLst>
                  <a:gd name="T0" fmla="*/ 1 w 5"/>
                  <a:gd name="T1" fmla="*/ 0 h 3"/>
                  <a:gd name="T2" fmla="*/ 5 w 5"/>
                  <a:gd name="T3" fmla="*/ 1 h 3"/>
                  <a:gd name="T4" fmla="*/ 0 w 5"/>
                  <a:gd name="T5" fmla="*/ 1 h 3"/>
                  <a:gd name="T6" fmla="*/ 1 w 5"/>
                  <a:gd name="T7" fmla="*/ 0 h 3"/>
                </a:gdLst>
                <a:ahLst/>
                <a:cxnLst>
                  <a:cxn ang="0">
                    <a:pos x="T0" y="T1"/>
                  </a:cxn>
                  <a:cxn ang="0">
                    <a:pos x="T2" y="T3"/>
                  </a:cxn>
                  <a:cxn ang="0">
                    <a:pos x="T4" y="T5"/>
                  </a:cxn>
                  <a:cxn ang="0">
                    <a:pos x="T6" y="T7"/>
                  </a:cxn>
                </a:cxnLst>
                <a:rect l="0" t="0" r="r" b="b"/>
                <a:pathLst>
                  <a:path w="5" h="3">
                    <a:moveTo>
                      <a:pt x="1" y="0"/>
                    </a:moveTo>
                    <a:cubicBezTo>
                      <a:pt x="3" y="1"/>
                      <a:pt x="4" y="1"/>
                      <a:pt x="5" y="1"/>
                    </a:cubicBezTo>
                    <a:cubicBezTo>
                      <a:pt x="4" y="3"/>
                      <a:pt x="2" y="3"/>
                      <a:pt x="0" y="1"/>
                    </a:cubicBezTo>
                    <a:cubicBezTo>
                      <a:pt x="1" y="1"/>
                      <a:pt x="1" y="1"/>
                      <a:pt x="1"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00" name="Freeform 510"/>
              <p:cNvSpPr/>
              <p:nvPr/>
            </p:nvSpPr>
            <p:spPr bwMode="auto">
              <a:xfrm>
                <a:off x="5988051" y="1642890"/>
                <a:ext cx="22225" cy="11113"/>
              </a:xfrm>
              <a:custGeom>
                <a:avLst/>
                <a:gdLst>
                  <a:gd name="T0" fmla="*/ 4 w 8"/>
                  <a:gd name="T1" fmla="*/ 4 h 4"/>
                  <a:gd name="T2" fmla="*/ 1 w 8"/>
                  <a:gd name="T3" fmla="*/ 3 h 4"/>
                  <a:gd name="T4" fmla="*/ 0 w 8"/>
                  <a:gd name="T5" fmla="*/ 2 h 4"/>
                  <a:gd name="T6" fmla="*/ 1 w 8"/>
                  <a:gd name="T7" fmla="*/ 1 h 4"/>
                  <a:gd name="T8" fmla="*/ 2 w 8"/>
                  <a:gd name="T9" fmla="*/ 1 h 4"/>
                  <a:gd name="T10" fmla="*/ 2 w 8"/>
                  <a:gd name="T11" fmla="*/ 0 h 4"/>
                  <a:gd name="T12" fmla="*/ 4 w 8"/>
                  <a:gd name="T13" fmla="*/ 1 h 4"/>
                  <a:gd name="T14" fmla="*/ 6 w 8"/>
                  <a:gd name="T15" fmla="*/ 1 h 4"/>
                  <a:gd name="T16" fmla="*/ 8 w 8"/>
                  <a:gd name="T17" fmla="*/ 2 h 4"/>
                  <a:gd name="T18" fmla="*/ 7 w 8"/>
                  <a:gd name="T19" fmla="*/ 3 h 4"/>
                  <a:gd name="T20" fmla="*/ 4 w 8"/>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4" y="4"/>
                    </a:moveTo>
                    <a:cubicBezTo>
                      <a:pt x="3" y="4"/>
                      <a:pt x="2" y="4"/>
                      <a:pt x="1" y="3"/>
                    </a:cubicBezTo>
                    <a:cubicBezTo>
                      <a:pt x="0" y="2"/>
                      <a:pt x="0" y="2"/>
                      <a:pt x="0" y="2"/>
                    </a:cubicBezTo>
                    <a:cubicBezTo>
                      <a:pt x="1" y="1"/>
                      <a:pt x="1" y="1"/>
                      <a:pt x="1" y="1"/>
                    </a:cubicBezTo>
                    <a:cubicBezTo>
                      <a:pt x="1" y="1"/>
                      <a:pt x="1" y="1"/>
                      <a:pt x="2" y="1"/>
                    </a:cubicBezTo>
                    <a:cubicBezTo>
                      <a:pt x="2" y="0"/>
                      <a:pt x="2" y="0"/>
                      <a:pt x="2" y="0"/>
                    </a:cubicBezTo>
                    <a:cubicBezTo>
                      <a:pt x="4" y="1"/>
                      <a:pt x="4" y="1"/>
                      <a:pt x="4" y="1"/>
                    </a:cubicBezTo>
                    <a:cubicBezTo>
                      <a:pt x="5" y="1"/>
                      <a:pt x="6" y="1"/>
                      <a:pt x="6" y="1"/>
                    </a:cubicBezTo>
                    <a:cubicBezTo>
                      <a:pt x="8" y="2"/>
                      <a:pt x="8" y="2"/>
                      <a:pt x="8" y="2"/>
                    </a:cubicBezTo>
                    <a:cubicBezTo>
                      <a:pt x="7" y="3"/>
                      <a:pt x="7" y="3"/>
                      <a:pt x="7" y="3"/>
                    </a:cubicBezTo>
                    <a:cubicBezTo>
                      <a:pt x="6" y="4"/>
                      <a:pt x="5" y="4"/>
                      <a:pt x="4"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01" name="Freeform 511"/>
              <p:cNvSpPr/>
              <p:nvPr/>
            </p:nvSpPr>
            <p:spPr bwMode="auto">
              <a:xfrm>
                <a:off x="6022976" y="1563515"/>
                <a:ext cx="41275" cy="26988"/>
              </a:xfrm>
              <a:custGeom>
                <a:avLst/>
                <a:gdLst>
                  <a:gd name="T0" fmla="*/ 7 w 15"/>
                  <a:gd name="T1" fmla="*/ 1 h 10"/>
                  <a:gd name="T2" fmla="*/ 15 w 15"/>
                  <a:gd name="T3" fmla="*/ 10 h 10"/>
                  <a:gd name="T4" fmla="*/ 0 w 15"/>
                  <a:gd name="T5" fmla="*/ 7 h 10"/>
                  <a:gd name="T6" fmla="*/ 7 w 15"/>
                  <a:gd name="T7" fmla="*/ 1 h 10"/>
                </a:gdLst>
                <a:ahLst/>
                <a:cxnLst>
                  <a:cxn ang="0">
                    <a:pos x="T0" y="T1"/>
                  </a:cxn>
                  <a:cxn ang="0">
                    <a:pos x="T2" y="T3"/>
                  </a:cxn>
                  <a:cxn ang="0">
                    <a:pos x="T4" y="T5"/>
                  </a:cxn>
                  <a:cxn ang="0">
                    <a:pos x="T6" y="T7"/>
                  </a:cxn>
                </a:cxnLst>
                <a:rect l="0" t="0" r="r" b="b"/>
                <a:pathLst>
                  <a:path w="15" h="10">
                    <a:moveTo>
                      <a:pt x="7" y="1"/>
                    </a:moveTo>
                    <a:cubicBezTo>
                      <a:pt x="13" y="1"/>
                      <a:pt x="15" y="4"/>
                      <a:pt x="15" y="10"/>
                    </a:cubicBezTo>
                    <a:cubicBezTo>
                      <a:pt x="11" y="9"/>
                      <a:pt x="2" y="10"/>
                      <a:pt x="0" y="7"/>
                    </a:cubicBezTo>
                    <a:cubicBezTo>
                      <a:pt x="5" y="7"/>
                      <a:pt x="2" y="0"/>
                      <a:pt x="7"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02" name="Freeform 512"/>
              <p:cNvSpPr>
                <a:spLocks noEditPoints="1"/>
              </p:cNvSpPr>
              <p:nvPr/>
            </p:nvSpPr>
            <p:spPr bwMode="auto">
              <a:xfrm>
                <a:off x="6018213" y="1560340"/>
                <a:ext cx="49213" cy="33338"/>
              </a:xfrm>
              <a:custGeom>
                <a:avLst/>
                <a:gdLst>
                  <a:gd name="T0" fmla="*/ 18 w 18"/>
                  <a:gd name="T1" fmla="*/ 12 h 12"/>
                  <a:gd name="T2" fmla="*/ 17 w 18"/>
                  <a:gd name="T3" fmla="*/ 12 h 12"/>
                  <a:gd name="T4" fmla="*/ 14 w 18"/>
                  <a:gd name="T5" fmla="*/ 11 h 12"/>
                  <a:gd name="T6" fmla="*/ 1 w 18"/>
                  <a:gd name="T7" fmla="*/ 8 h 12"/>
                  <a:gd name="T8" fmla="*/ 0 w 18"/>
                  <a:gd name="T9" fmla="*/ 7 h 12"/>
                  <a:gd name="T10" fmla="*/ 2 w 18"/>
                  <a:gd name="T11" fmla="*/ 7 h 12"/>
                  <a:gd name="T12" fmla="*/ 2 w 18"/>
                  <a:gd name="T13" fmla="*/ 7 h 12"/>
                  <a:gd name="T14" fmla="*/ 5 w 18"/>
                  <a:gd name="T15" fmla="*/ 4 h 12"/>
                  <a:gd name="T16" fmla="*/ 9 w 18"/>
                  <a:gd name="T17" fmla="*/ 1 h 12"/>
                  <a:gd name="T18" fmla="*/ 18 w 18"/>
                  <a:gd name="T19" fmla="*/ 11 h 12"/>
                  <a:gd name="T20" fmla="*/ 18 w 18"/>
                  <a:gd name="T21" fmla="*/ 12 h 12"/>
                  <a:gd name="T22" fmla="*/ 4 w 18"/>
                  <a:gd name="T23" fmla="*/ 8 h 12"/>
                  <a:gd name="T24" fmla="*/ 14 w 18"/>
                  <a:gd name="T25" fmla="*/ 9 h 12"/>
                  <a:gd name="T26" fmla="*/ 16 w 18"/>
                  <a:gd name="T27" fmla="*/ 10 h 12"/>
                  <a:gd name="T28" fmla="*/ 9 w 18"/>
                  <a:gd name="T29" fmla="*/ 3 h 12"/>
                  <a:gd name="T30" fmla="*/ 8 w 18"/>
                  <a:gd name="T31" fmla="*/ 2 h 12"/>
                  <a:gd name="T32" fmla="*/ 7 w 18"/>
                  <a:gd name="T33" fmla="*/ 5 h 12"/>
                  <a:gd name="T34" fmla="*/ 4 w 18"/>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2">
                    <a:moveTo>
                      <a:pt x="18" y="12"/>
                    </a:moveTo>
                    <a:cubicBezTo>
                      <a:pt x="17" y="12"/>
                      <a:pt x="17" y="12"/>
                      <a:pt x="17" y="12"/>
                    </a:cubicBezTo>
                    <a:cubicBezTo>
                      <a:pt x="16" y="12"/>
                      <a:pt x="15" y="12"/>
                      <a:pt x="14" y="11"/>
                    </a:cubicBezTo>
                    <a:cubicBezTo>
                      <a:pt x="9" y="11"/>
                      <a:pt x="3" y="11"/>
                      <a:pt x="1" y="8"/>
                    </a:cubicBezTo>
                    <a:cubicBezTo>
                      <a:pt x="0" y="7"/>
                      <a:pt x="0" y="7"/>
                      <a:pt x="0" y="7"/>
                    </a:cubicBezTo>
                    <a:cubicBezTo>
                      <a:pt x="2" y="7"/>
                      <a:pt x="2" y="7"/>
                      <a:pt x="2" y="7"/>
                    </a:cubicBezTo>
                    <a:cubicBezTo>
                      <a:pt x="2" y="7"/>
                      <a:pt x="2" y="7"/>
                      <a:pt x="2" y="7"/>
                    </a:cubicBezTo>
                    <a:cubicBezTo>
                      <a:pt x="4" y="7"/>
                      <a:pt x="4" y="6"/>
                      <a:pt x="5" y="4"/>
                    </a:cubicBezTo>
                    <a:cubicBezTo>
                      <a:pt x="5" y="2"/>
                      <a:pt x="6" y="0"/>
                      <a:pt x="9" y="1"/>
                    </a:cubicBezTo>
                    <a:cubicBezTo>
                      <a:pt x="15" y="1"/>
                      <a:pt x="18" y="4"/>
                      <a:pt x="18" y="11"/>
                    </a:cubicBezTo>
                    <a:lnTo>
                      <a:pt x="18" y="12"/>
                    </a:lnTo>
                    <a:close/>
                    <a:moveTo>
                      <a:pt x="4" y="8"/>
                    </a:moveTo>
                    <a:cubicBezTo>
                      <a:pt x="7" y="9"/>
                      <a:pt x="11" y="9"/>
                      <a:pt x="14" y="9"/>
                    </a:cubicBezTo>
                    <a:cubicBezTo>
                      <a:pt x="14" y="10"/>
                      <a:pt x="15" y="10"/>
                      <a:pt x="16" y="10"/>
                    </a:cubicBezTo>
                    <a:cubicBezTo>
                      <a:pt x="15" y="5"/>
                      <a:pt x="13" y="3"/>
                      <a:pt x="9" y="3"/>
                    </a:cubicBezTo>
                    <a:cubicBezTo>
                      <a:pt x="8" y="3"/>
                      <a:pt x="8" y="2"/>
                      <a:pt x="8" y="2"/>
                    </a:cubicBezTo>
                    <a:cubicBezTo>
                      <a:pt x="7" y="2"/>
                      <a:pt x="7" y="3"/>
                      <a:pt x="7" y="5"/>
                    </a:cubicBezTo>
                    <a:cubicBezTo>
                      <a:pt x="6" y="6"/>
                      <a:pt x="6" y="7"/>
                      <a:pt x="4"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03" name="Freeform 513"/>
              <p:cNvSpPr/>
              <p:nvPr/>
            </p:nvSpPr>
            <p:spPr bwMode="auto">
              <a:xfrm>
                <a:off x="6026151" y="1549227"/>
                <a:ext cx="11113" cy="15875"/>
              </a:xfrm>
              <a:custGeom>
                <a:avLst/>
                <a:gdLst>
                  <a:gd name="T0" fmla="*/ 4 w 4"/>
                  <a:gd name="T1" fmla="*/ 2 h 6"/>
                  <a:gd name="T2" fmla="*/ 2 w 4"/>
                  <a:gd name="T3" fmla="*/ 0 h 6"/>
                  <a:gd name="T4" fmla="*/ 2 w 4"/>
                  <a:gd name="T5" fmla="*/ 6 h 6"/>
                  <a:gd name="T6" fmla="*/ 4 w 4"/>
                  <a:gd name="T7" fmla="*/ 2 h 6"/>
                </a:gdLst>
                <a:ahLst/>
                <a:cxnLst>
                  <a:cxn ang="0">
                    <a:pos x="T0" y="T1"/>
                  </a:cxn>
                  <a:cxn ang="0">
                    <a:pos x="T2" y="T3"/>
                  </a:cxn>
                  <a:cxn ang="0">
                    <a:pos x="T4" y="T5"/>
                  </a:cxn>
                  <a:cxn ang="0">
                    <a:pos x="T6" y="T7"/>
                  </a:cxn>
                </a:cxnLst>
                <a:rect l="0" t="0" r="r" b="b"/>
                <a:pathLst>
                  <a:path w="4" h="6">
                    <a:moveTo>
                      <a:pt x="4" y="2"/>
                    </a:moveTo>
                    <a:cubicBezTo>
                      <a:pt x="4" y="1"/>
                      <a:pt x="3" y="0"/>
                      <a:pt x="2" y="0"/>
                    </a:cubicBezTo>
                    <a:cubicBezTo>
                      <a:pt x="0" y="1"/>
                      <a:pt x="0" y="4"/>
                      <a:pt x="2" y="6"/>
                    </a:cubicBezTo>
                    <a:cubicBezTo>
                      <a:pt x="3" y="4"/>
                      <a:pt x="4" y="3"/>
                      <a:pt x="4"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04" name="Freeform 514"/>
              <p:cNvSpPr>
                <a:spLocks noEditPoints="1"/>
              </p:cNvSpPr>
              <p:nvPr/>
            </p:nvSpPr>
            <p:spPr bwMode="auto">
              <a:xfrm>
                <a:off x="6026151" y="1544465"/>
                <a:ext cx="14288" cy="23813"/>
              </a:xfrm>
              <a:custGeom>
                <a:avLst/>
                <a:gdLst>
                  <a:gd name="T0" fmla="*/ 3 w 5"/>
                  <a:gd name="T1" fmla="*/ 9 h 9"/>
                  <a:gd name="T2" fmla="*/ 2 w 5"/>
                  <a:gd name="T3" fmla="*/ 8 h 9"/>
                  <a:gd name="T4" fmla="*/ 0 w 5"/>
                  <a:gd name="T5" fmla="*/ 5 h 9"/>
                  <a:gd name="T6" fmla="*/ 2 w 5"/>
                  <a:gd name="T7" fmla="*/ 1 h 9"/>
                  <a:gd name="T8" fmla="*/ 3 w 5"/>
                  <a:gd name="T9" fmla="*/ 0 h 9"/>
                  <a:gd name="T10" fmla="*/ 3 w 5"/>
                  <a:gd name="T11" fmla="*/ 1 h 9"/>
                  <a:gd name="T12" fmla="*/ 4 w 5"/>
                  <a:gd name="T13" fmla="*/ 2 h 9"/>
                  <a:gd name="T14" fmla="*/ 5 w 5"/>
                  <a:gd name="T15" fmla="*/ 3 h 9"/>
                  <a:gd name="T16" fmla="*/ 5 w 5"/>
                  <a:gd name="T17" fmla="*/ 4 h 9"/>
                  <a:gd name="T18" fmla="*/ 3 w 5"/>
                  <a:gd name="T19" fmla="*/ 9 h 9"/>
                  <a:gd name="T20" fmla="*/ 2 w 5"/>
                  <a:gd name="T21" fmla="*/ 3 h 9"/>
                  <a:gd name="T22" fmla="*/ 2 w 5"/>
                  <a:gd name="T23" fmla="*/ 5 h 9"/>
                  <a:gd name="T24" fmla="*/ 2 w 5"/>
                  <a:gd name="T25" fmla="*/ 6 h 9"/>
                  <a:gd name="T26" fmla="*/ 3 w 5"/>
                  <a:gd name="T27" fmla="*/ 4 h 9"/>
                  <a:gd name="T28" fmla="*/ 2 w 5"/>
                  <a:gd name="T2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3" y="9"/>
                    </a:moveTo>
                    <a:cubicBezTo>
                      <a:pt x="2" y="8"/>
                      <a:pt x="2" y="8"/>
                      <a:pt x="2" y="8"/>
                    </a:cubicBezTo>
                    <a:cubicBezTo>
                      <a:pt x="0" y="8"/>
                      <a:pt x="0" y="6"/>
                      <a:pt x="0" y="5"/>
                    </a:cubicBezTo>
                    <a:cubicBezTo>
                      <a:pt x="0" y="3"/>
                      <a:pt x="0" y="2"/>
                      <a:pt x="2" y="1"/>
                    </a:cubicBezTo>
                    <a:cubicBezTo>
                      <a:pt x="3" y="0"/>
                      <a:pt x="3" y="0"/>
                      <a:pt x="3" y="0"/>
                    </a:cubicBezTo>
                    <a:cubicBezTo>
                      <a:pt x="3" y="1"/>
                      <a:pt x="3" y="1"/>
                      <a:pt x="3" y="1"/>
                    </a:cubicBezTo>
                    <a:cubicBezTo>
                      <a:pt x="3" y="1"/>
                      <a:pt x="4" y="1"/>
                      <a:pt x="4" y="2"/>
                    </a:cubicBezTo>
                    <a:cubicBezTo>
                      <a:pt x="4" y="2"/>
                      <a:pt x="5" y="3"/>
                      <a:pt x="5" y="3"/>
                    </a:cubicBezTo>
                    <a:cubicBezTo>
                      <a:pt x="5" y="4"/>
                      <a:pt x="5" y="4"/>
                      <a:pt x="5" y="4"/>
                    </a:cubicBezTo>
                    <a:lnTo>
                      <a:pt x="3" y="9"/>
                    </a:lnTo>
                    <a:close/>
                    <a:moveTo>
                      <a:pt x="2" y="3"/>
                    </a:moveTo>
                    <a:cubicBezTo>
                      <a:pt x="2" y="4"/>
                      <a:pt x="2" y="4"/>
                      <a:pt x="2" y="5"/>
                    </a:cubicBezTo>
                    <a:cubicBezTo>
                      <a:pt x="2" y="5"/>
                      <a:pt x="2" y="6"/>
                      <a:pt x="2" y="6"/>
                    </a:cubicBezTo>
                    <a:cubicBezTo>
                      <a:pt x="3" y="4"/>
                      <a:pt x="3" y="4"/>
                      <a:pt x="3" y="4"/>
                    </a:cubicBezTo>
                    <a:cubicBezTo>
                      <a:pt x="3" y="4"/>
                      <a:pt x="3" y="3"/>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05" name="Freeform 515"/>
              <p:cNvSpPr/>
              <p:nvPr/>
            </p:nvSpPr>
            <p:spPr bwMode="auto">
              <a:xfrm>
                <a:off x="6094413" y="1495252"/>
                <a:ext cx="52388" cy="39688"/>
              </a:xfrm>
              <a:custGeom>
                <a:avLst/>
                <a:gdLst>
                  <a:gd name="T0" fmla="*/ 0 w 19"/>
                  <a:gd name="T1" fmla="*/ 0 h 15"/>
                  <a:gd name="T2" fmla="*/ 9 w 19"/>
                  <a:gd name="T3" fmla="*/ 3 h 15"/>
                  <a:gd name="T4" fmla="*/ 8 w 19"/>
                  <a:gd name="T5" fmla="*/ 5 h 15"/>
                  <a:gd name="T6" fmla="*/ 19 w 19"/>
                  <a:gd name="T7" fmla="*/ 8 h 15"/>
                  <a:gd name="T8" fmla="*/ 9 w 19"/>
                  <a:gd name="T9" fmla="*/ 12 h 15"/>
                  <a:gd name="T10" fmla="*/ 0 w 19"/>
                  <a:gd name="T11" fmla="*/ 0 h 15"/>
                </a:gdLst>
                <a:ahLst/>
                <a:cxnLst>
                  <a:cxn ang="0">
                    <a:pos x="T0" y="T1"/>
                  </a:cxn>
                  <a:cxn ang="0">
                    <a:pos x="T2" y="T3"/>
                  </a:cxn>
                  <a:cxn ang="0">
                    <a:pos x="T4" y="T5"/>
                  </a:cxn>
                  <a:cxn ang="0">
                    <a:pos x="T6" y="T7"/>
                  </a:cxn>
                  <a:cxn ang="0">
                    <a:pos x="T8" y="T9"/>
                  </a:cxn>
                  <a:cxn ang="0">
                    <a:pos x="T10" y="T11"/>
                  </a:cxn>
                </a:cxnLst>
                <a:rect l="0" t="0" r="r" b="b"/>
                <a:pathLst>
                  <a:path w="19" h="15">
                    <a:moveTo>
                      <a:pt x="0" y="0"/>
                    </a:moveTo>
                    <a:cubicBezTo>
                      <a:pt x="3" y="1"/>
                      <a:pt x="6" y="2"/>
                      <a:pt x="9" y="3"/>
                    </a:cubicBezTo>
                    <a:cubicBezTo>
                      <a:pt x="8" y="4"/>
                      <a:pt x="8" y="5"/>
                      <a:pt x="8" y="5"/>
                    </a:cubicBezTo>
                    <a:cubicBezTo>
                      <a:pt x="11" y="6"/>
                      <a:pt x="15" y="7"/>
                      <a:pt x="19" y="8"/>
                    </a:cubicBezTo>
                    <a:cubicBezTo>
                      <a:pt x="17" y="12"/>
                      <a:pt x="14" y="15"/>
                      <a:pt x="9" y="12"/>
                    </a:cubicBezTo>
                    <a:cubicBezTo>
                      <a:pt x="3" y="8"/>
                      <a:pt x="3" y="7"/>
                      <a:pt x="0"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06" name="Freeform 516"/>
              <p:cNvSpPr>
                <a:spLocks noEditPoints="1"/>
              </p:cNvSpPr>
              <p:nvPr/>
            </p:nvSpPr>
            <p:spPr bwMode="auto">
              <a:xfrm>
                <a:off x="6089651" y="1492077"/>
                <a:ext cx="60325" cy="41275"/>
              </a:xfrm>
              <a:custGeom>
                <a:avLst/>
                <a:gdLst>
                  <a:gd name="T0" fmla="*/ 15 w 22"/>
                  <a:gd name="T1" fmla="*/ 15 h 15"/>
                  <a:gd name="T2" fmla="*/ 11 w 22"/>
                  <a:gd name="T3" fmla="*/ 14 h 15"/>
                  <a:gd name="T4" fmla="*/ 1 w 22"/>
                  <a:gd name="T5" fmla="*/ 2 h 15"/>
                  <a:gd name="T6" fmla="*/ 0 w 22"/>
                  <a:gd name="T7" fmla="*/ 0 h 15"/>
                  <a:gd name="T8" fmla="*/ 2 w 22"/>
                  <a:gd name="T9" fmla="*/ 1 h 15"/>
                  <a:gd name="T10" fmla="*/ 11 w 22"/>
                  <a:gd name="T11" fmla="*/ 3 h 15"/>
                  <a:gd name="T12" fmla="*/ 13 w 22"/>
                  <a:gd name="T13" fmla="*/ 4 h 15"/>
                  <a:gd name="T14" fmla="*/ 12 w 22"/>
                  <a:gd name="T15" fmla="*/ 5 h 15"/>
                  <a:gd name="T16" fmla="*/ 11 w 22"/>
                  <a:gd name="T17" fmla="*/ 6 h 15"/>
                  <a:gd name="T18" fmla="*/ 22 w 22"/>
                  <a:gd name="T19" fmla="*/ 8 h 15"/>
                  <a:gd name="T20" fmla="*/ 22 w 22"/>
                  <a:gd name="T21" fmla="*/ 9 h 15"/>
                  <a:gd name="T22" fmla="*/ 15 w 22"/>
                  <a:gd name="T23" fmla="*/ 15 h 15"/>
                  <a:gd name="T24" fmla="*/ 4 w 22"/>
                  <a:gd name="T25" fmla="*/ 3 h 15"/>
                  <a:gd name="T26" fmla="*/ 12 w 22"/>
                  <a:gd name="T27" fmla="*/ 12 h 15"/>
                  <a:gd name="T28" fmla="*/ 15 w 22"/>
                  <a:gd name="T29" fmla="*/ 13 h 15"/>
                  <a:gd name="T30" fmla="*/ 20 w 22"/>
                  <a:gd name="T31" fmla="*/ 9 h 15"/>
                  <a:gd name="T32" fmla="*/ 8 w 22"/>
                  <a:gd name="T33" fmla="*/ 7 h 15"/>
                  <a:gd name="T34" fmla="*/ 9 w 22"/>
                  <a:gd name="T35" fmla="*/ 6 h 15"/>
                  <a:gd name="T36" fmla="*/ 9 w 22"/>
                  <a:gd name="T37" fmla="*/ 5 h 15"/>
                  <a:gd name="T38" fmla="*/ 4 w 22"/>
                  <a:gd name="T3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5">
                    <a:moveTo>
                      <a:pt x="15" y="15"/>
                    </a:moveTo>
                    <a:cubicBezTo>
                      <a:pt x="13" y="15"/>
                      <a:pt x="12" y="15"/>
                      <a:pt x="11" y="14"/>
                    </a:cubicBezTo>
                    <a:cubicBezTo>
                      <a:pt x="5" y="10"/>
                      <a:pt x="4" y="9"/>
                      <a:pt x="1" y="2"/>
                    </a:cubicBezTo>
                    <a:cubicBezTo>
                      <a:pt x="0" y="0"/>
                      <a:pt x="0" y="0"/>
                      <a:pt x="0" y="0"/>
                    </a:cubicBezTo>
                    <a:cubicBezTo>
                      <a:pt x="2" y="1"/>
                      <a:pt x="2" y="1"/>
                      <a:pt x="2" y="1"/>
                    </a:cubicBezTo>
                    <a:cubicBezTo>
                      <a:pt x="5" y="1"/>
                      <a:pt x="8" y="2"/>
                      <a:pt x="11" y="3"/>
                    </a:cubicBezTo>
                    <a:cubicBezTo>
                      <a:pt x="13" y="4"/>
                      <a:pt x="13" y="4"/>
                      <a:pt x="13" y="4"/>
                    </a:cubicBezTo>
                    <a:cubicBezTo>
                      <a:pt x="12" y="5"/>
                      <a:pt x="12" y="5"/>
                      <a:pt x="12" y="5"/>
                    </a:cubicBezTo>
                    <a:cubicBezTo>
                      <a:pt x="12" y="5"/>
                      <a:pt x="11" y="5"/>
                      <a:pt x="11" y="6"/>
                    </a:cubicBezTo>
                    <a:cubicBezTo>
                      <a:pt x="22" y="8"/>
                      <a:pt x="22" y="8"/>
                      <a:pt x="22" y="8"/>
                    </a:cubicBezTo>
                    <a:cubicBezTo>
                      <a:pt x="22" y="9"/>
                      <a:pt x="22" y="9"/>
                      <a:pt x="22" y="9"/>
                    </a:cubicBezTo>
                    <a:cubicBezTo>
                      <a:pt x="20" y="13"/>
                      <a:pt x="18" y="15"/>
                      <a:pt x="15" y="15"/>
                    </a:cubicBezTo>
                    <a:close/>
                    <a:moveTo>
                      <a:pt x="4" y="3"/>
                    </a:moveTo>
                    <a:cubicBezTo>
                      <a:pt x="6" y="8"/>
                      <a:pt x="7" y="9"/>
                      <a:pt x="12" y="12"/>
                    </a:cubicBezTo>
                    <a:cubicBezTo>
                      <a:pt x="13" y="13"/>
                      <a:pt x="14" y="13"/>
                      <a:pt x="15" y="13"/>
                    </a:cubicBezTo>
                    <a:cubicBezTo>
                      <a:pt x="17" y="13"/>
                      <a:pt x="19" y="11"/>
                      <a:pt x="20" y="9"/>
                    </a:cubicBezTo>
                    <a:cubicBezTo>
                      <a:pt x="8" y="7"/>
                      <a:pt x="8" y="7"/>
                      <a:pt x="8" y="7"/>
                    </a:cubicBezTo>
                    <a:cubicBezTo>
                      <a:pt x="9" y="6"/>
                      <a:pt x="9" y="6"/>
                      <a:pt x="9" y="6"/>
                    </a:cubicBezTo>
                    <a:cubicBezTo>
                      <a:pt x="9" y="5"/>
                      <a:pt x="9" y="5"/>
                      <a:pt x="9" y="5"/>
                    </a:cubicBezTo>
                    <a:cubicBezTo>
                      <a:pt x="8" y="4"/>
                      <a:pt x="6" y="4"/>
                      <a:pt x="4"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07" name="Freeform 517"/>
              <p:cNvSpPr/>
              <p:nvPr/>
            </p:nvSpPr>
            <p:spPr bwMode="auto">
              <a:xfrm>
                <a:off x="6043613" y="1469852"/>
                <a:ext cx="42863" cy="49213"/>
              </a:xfrm>
              <a:custGeom>
                <a:avLst/>
                <a:gdLst>
                  <a:gd name="T0" fmla="*/ 0 w 16"/>
                  <a:gd name="T1" fmla="*/ 0 h 18"/>
                  <a:gd name="T2" fmla="*/ 16 w 16"/>
                  <a:gd name="T3" fmla="*/ 11 h 18"/>
                  <a:gd name="T4" fmla="*/ 12 w 16"/>
                  <a:gd name="T5" fmla="*/ 15 h 18"/>
                  <a:gd name="T6" fmla="*/ 5 w 16"/>
                  <a:gd name="T7" fmla="*/ 16 h 18"/>
                  <a:gd name="T8" fmla="*/ 5 w 16"/>
                  <a:gd name="T9" fmla="*/ 7 h 18"/>
                  <a:gd name="T10" fmla="*/ 0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0" y="0"/>
                    </a:moveTo>
                    <a:cubicBezTo>
                      <a:pt x="5" y="4"/>
                      <a:pt x="10" y="7"/>
                      <a:pt x="16" y="11"/>
                    </a:cubicBezTo>
                    <a:cubicBezTo>
                      <a:pt x="11" y="10"/>
                      <a:pt x="14" y="13"/>
                      <a:pt x="12" y="15"/>
                    </a:cubicBezTo>
                    <a:cubicBezTo>
                      <a:pt x="11" y="18"/>
                      <a:pt x="7" y="18"/>
                      <a:pt x="5" y="16"/>
                    </a:cubicBezTo>
                    <a:cubicBezTo>
                      <a:pt x="3" y="12"/>
                      <a:pt x="4" y="11"/>
                      <a:pt x="5" y="7"/>
                    </a:cubicBezTo>
                    <a:cubicBezTo>
                      <a:pt x="5" y="5"/>
                      <a:pt x="1" y="1"/>
                      <a:pt x="0"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08" name="Freeform 518"/>
              <p:cNvSpPr>
                <a:spLocks noEditPoints="1"/>
              </p:cNvSpPr>
              <p:nvPr/>
            </p:nvSpPr>
            <p:spPr bwMode="auto">
              <a:xfrm>
                <a:off x="6026151" y="1455565"/>
                <a:ext cx="68263" cy="63500"/>
              </a:xfrm>
              <a:custGeom>
                <a:avLst/>
                <a:gdLst>
                  <a:gd name="T0" fmla="*/ 15 w 25"/>
                  <a:gd name="T1" fmla="*/ 23 h 23"/>
                  <a:gd name="T2" fmla="*/ 11 w 25"/>
                  <a:gd name="T3" fmla="*/ 21 h 23"/>
                  <a:gd name="T4" fmla="*/ 10 w 25"/>
                  <a:gd name="T5" fmla="*/ 12 h 23"/>
                  <a:gd name="T6" fmla="*/ 10 w 25"/>
                  <a:gd name="T7" fmla="*/ 11 h 23"/>
                  <a:gd name="T8" fmla="*/ 6 w 25"/>
                  <a:gd name="T9" fmla="*/ 7 h 23"/>
                  <a:gd name="T10" fmla="*/ 5 w 25"/>
                  <a:gd name="T11" fmla="*/ 6 h 23"/>
                  <a:gd name="T12" fmla="*/ 0 w 25"/>
                  <a:gd name="T13" fmla="*/ 0 h 23"/>
                  <a:gd name="T14" fmla="*/ 25 w 25"/>
                  <a:gd name="T15" fmla="*/ 17 h 23"/>
                  <a:gd name="T16" fmla="*/ 21 w 25"/>
                  <a:gd name="T17" fmla="*/ 17 h 23"/>
                  <a:gd name="T18" fmla="*/ 20 w 25"/>
                  <a:gd name="T19" fmla="*/ 18 h 23"/>
                  <a:gd name="T20" fmla="*/ 19 w 25"/>
                  <a:gd name="T21" fmla="*/ 21 h 23"/>
                  <a:gd name="T22" fmla="*/ 15 w 25"/>
                  <a:gd name="T23" fmla="*/ 23 h 23"/>
                  <a:gd name="T24" fmla="*/ 12 w 25"/>
                  <a:gd name="T25" fmla="*/ 10 h 23"/>
                  <a:gd name="T26" fmla="*/ 12 w 25"/>
                  <a:gd name="T27" fmla="*/ 12 h 23"/>
                  <a:gd name="T28" fmla="*/ 12 w 25"/>
                  <a:gd name="T29" fmla="*/ 13 h 23"/>
                  <a:gd name="T30" fmla="*/ 12 w 25"/>
                  <a:gd name="T31" fmla="*/ 20 h 23"/>
                  <a:gd name="T32" fmla="*/ 15 w 25"/>
                  <a:gd name="T33" fmla="*/ 21 h 23"/>
                  <a:gd name="T34" fmla="*/ 17 w 25"/>
                  <a:gd name="T35" fmla="*/ 20 h 23"/>
                  <a:gd name="T36" fmla="*/ 18 w 25"/>
                  <a:gd name="T37" fmla="*/ 18 h 23"/>
                  <a:gd name="T38" fmla="*/ 19 w 25"/>
                  <a:gd name="T39" fmla="*/ 15 h 23"/>
                  <a:gd name="T40" fmla="*/ 12 w 25"/>
                  <a:gd name="T4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3">
                    <a:moveTo>
                      <a:pt x="15" y="23"/>
                    </a:moveTo>
                    <a:cubicBezTo>
                      <a:pt x="13" y="23"/>
                      <a:pt x="11" y="22"/>
                      <a:pt x="11" y="21"/>
                    </a:cubicBezTo>
                    <a:cubicBezTo>
                      <a:pt x="8" y="17"/>
                      <a:pt x="9" y="16"/>
                      <a:pt x="10" y="12"/>
                    </a:cubicBezTo>
                    <a:cubicBezTo>
                      <a:pt x="10" y="11"/>
                      <a:pt x="10" y="11"/>
                      <a:pt x="10" y="11"/>
                    </a:cubicBezTo>
                    <a:cubicBezTo>
                      <a:pt x="10" y="11"/>
                      <a:pt x="7" y="8"/>
                      <a:pt x="6" y="7"/>
                    </a:cubicBezTo>
                    <a:cubicBezTo>
                      <a:pt x="6" y="7"/>
                      <a:pt x="5" y="6"/>
                      <a:pt x="5" y="6"/>
                    </a:cubicBezTo>
                    <a:cubicBezTo>
                      <a:pt x="0" y="0"/>
                      <a:pt x="0" y="0"/>
                      <a:pt x="0" y="0"/>
                    </a:cubicBezTo>
                    <a:cubicBezTo>
                      <a:pt x="25" y="17"/>
                      <a:pt x="25" y="17"/>
                      <a:pt x="25" y="17"/>
                    </a:cubicBezTo>
                    <a:cubicBezTo>
                      <a:pt x="21" y="17"/>
                      <a:pt x="21" y="17"/>
                      <a:pt x="21" y="17"/>
                    </a:cubicBezTo>
                    <a:cubicBezTo>
                      <a:pt x="20" y="17"/>
                      <a:pt x="20" y="17"/>
                      <a:pt x="20" y="18"/>
                    </a:cubicBezTo>
                    <a:cubicBezTo>
                      <a:pt x="20" y="19"/>
                      <a:pt x="20" y="20"/>
                      <a:pt x="19" y="21"/>
                    </a:cubicBezTo>
                    <a:cubicBezTo>
                      <a:pt x="18" y="22"/>
                      <a:pt x="16" y="23"/>
                      <a:pt x="15" y="23"/>
                    </a:cubicBezTo>
                    <a:close/>
                    <a:moveTo>
                      <a:pt x="12" y="10"/>
                    </a:moveTo>
                    <a:cubicBezTo>
                      <a:pt x="12" y="11"/>
                      <a:pt x="12" y="11"/>
                      <a:pt x="12" y="12"/>
                    </a:cubicBezTo>
                    <a:cubicBezTo>
                      <a:pt x="12" y="13"/>
                      <a:pt x="12" y="13"/>
                      <a:pt x="12" y="13"/>
                    </a:cubicBezTo>
                    <a:cubicBezTo>
                      <a:pt x="11" y="16"/>
                      <a:pt x="10" y="17"/>
                      <a:pt x="12" y="20"/>
                    </a:cubicBezTo>
                    <a:cubicBezTo>
                      <a:pt x="13" y="21"/>
                      <a:pt x="14" y="21"/>
                      <a:pt x="15" y="21"/>
                    </a:cubicBezTo>
                    <a:cubicBezTo>
                      <a:pt x="16" y="21"/>
                      <a:pt x="17" y="21"/>
                      <a:pt x="17" y="20"/>
                    </a:cubicBezTo>
                    <a:cubicBezTo>
                      <a:pt x="18" y="19"/>
                      <a:pt x="18" y="19"/>
                      <a:pt x="18" y="18"/>
                    </a:cubicBezTo>
                    <a:cubicBezTo>
                      <a:pt x="18" y="17"/>
                      <a:pt x="18" y="16"/>
                      <a:pt x="19" y="15"/>
                    </a:cubicBezTo>
                    <a:lnTo>
                      <a:pt x="12"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09" name="Freeform 519"/>
              <p:cNvSpPr/>
              <p:nvPr/>
            </p:nvSpPr>
            <p:spPr bwMode="auto">
              <a:xfrm>
                <a:off x="5991226" y="1466677"/>
                <a:ext cx="71438" cy="66675"/>
              </a:xfrm>
              <a:custGeom>
                <a:avLst/>
                <a:gdLst>
                  <a:gd name="T0" fmla="*/ 13 w 26"/>
                  <a:gd name="T1" fmla="*/ 6 h 24"/>
                  <a:gd name="T2" fmla="*/ 14 w 26"/>
                  <a:gd name="T3" fmla="*/ 10 h 24"/>
                  <a:gd name="T4" fmla="*/ 16 w 26"/>
                  <a:gd name="T5" fmla="*/ 3 h 24"/>
                  <a:gd name="T6" fmla="*/ 22 w 26"/>
                  <a:gd name="T7" fmla="*/ 11 h 24"/>
                  <a:gd name="T8" fmla="*/ 26 w 26"/>
                  <a:gd name="T9" fmla="*/ 20 h 24"/>
                  <a:gd name="T10" fmla="*/ 20 w 26"/>
                  <a:gd name="T11" fmla="*/ 18 h 24"/>
                  <a:gd name="T12" fmla="*/ 12 w 26"/>
                  <a:gd name="T13" fmla="*/ 22 h 24"/>
                  <a:gd name="T14" fmla="*/ 12 w 26"/>
                  <a:gd name="T15" fmla="*/ 18 h 24"/>
                  <a:gd name="T16" fmla="*/ 11 w 26"/>
                  <a:gd name="T17" fmla="*/ 20 h 24"/>
                  <a:gd name="T18" fmla="*/ 11 w 26"/>
                  <a:gd name="T19" fmla="*/ 20 h 24"/>
                  <a:gd name="T20" fmla="*/ 10 w 26"/>
                  <a:gd name="T21" fmla="*/ 24 h 24"/>
                  <a:gd name="T22" fmla="*/ 0 w 26"/>
                  <a:gd name="T23" fmla="*/ 14 h 24"/>
                  <a:gd name="T24" fmla="*/ 3 w 26"/>
                  <a:gd name="T25" fmla="*/ 14 h 24"/>
                  <a:gd name="T26" fmla="*/ 1 w 26"/>
                  <a:gd name="T27" fmla="*/ 10 h 24"/>
                  <a:gd name="T28" fmla="*/ 3 w 26"/>
                  <a:gd name="T29" fmla="*/ 6 h 24"/>
                  <a:gd name="T30" fmla="*/ 9 w 26"/>
                  <a:gd name="T31" fmla="*/ 0 h 24"/>
                  <a:gd name="T32" fmla="*/ 13 w 26"/>
                  <a:gd name="T3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4">
                    <a:moveTo>
                      <a:pt x="13" y="6"/>
                    </a:moveTo>
                    <a:cubicBezTo>
                      <a:pt x="15" y="6"/>
                      <a:pt x="15" y="8"/>
                      <a:pt x="14" y="10"/>
                    </a:cubicBezTo>
                    <a:cubicBezTo>
                      <a:pt x="18" y="11"/>
                      <a:pt x="17" y="5"/>
                      <a:pt x="16" y="3"/>
                    </a:cubicBezTo>
                    <a:cubicBezTo>
                      <a:pt x="21" y="2"/>
                      <a:pt x="23" y="8"/>
                      <a:pt x="22" y="11"/>
                    </a:cubicBezTo>
                    <a:cubicBezTo>
                      <a:pt x="21" y="16"/>
                      <a:pt x="23" y="17"/>
                      <a:pt x="26" y="20"/>
                    </a:cubicBezTo>
                    <a:cubicBezTo>
                      <a:pt x="22" y="22"/>
                      <a:pt x="22" y="22"/>
                      <a:pt x="20" y="18"/>
                    </a:cubicBezTo>
                    <a:cubicBezTo>
                      <a:pt x="18" y="19"/>
                      <a:pt x="14" y="23"/>
                      <a:pt x="12" y="22"/>
                    </a:cubicBezTo>
                    <a:cubicBezTo>
                      <a:pt x="13" y="21"/>
                      <a:pt x="13" y="20"/>
                      <a:pt x="12" y="18"/>
                    </a:cubicBezTo>
                    <a:cubicBezTo>
                      <a:pt x="11" y="19"/>
                      <a:pt x="11" y="19"/>
                      <a:pt x="11" y="20"/>
                    </a:cubicBezTo>
                    <a:cubicBezTo>
                      <a:pt x="11" y="20"/>
                      <a:pt x="11" y="20"/>
                      <a:pt x="11" y="20"/>
                    </a:cubicBezTo>
                    <a:cubicBezTo>
                      <a:pt x="11" y="21"/>
                      <a:pt x="11" y="23"/>
                      <a:pt x="10" y="24"/>
                    </a:cubicBezTo>
                    <a:cubicBezTo>
                      <a:pt x="5" y="22"/>
                      <a:pt x="4" y="19"/>
                      <a:pt x="0" y="14"/>
                    </a:cubicBezTo>
                    <a:cubicBezTo>
                      <a:pt x="1" y="14"/>
                      <a:pt x="2" y="14"/>
                      <a:pt x="3" y="14"/>
                    </a:cubicBezTo>
                    <a:cubicBezTo>
                      <a:pt x="2" y="13"/>
                      <a:pt x="1" y="11"/>
                      <a:pt x="1" y="10"/>
                    </a:cubicBezTo>
                    <a:cubicBezTo>
                      <a:pt x="1" y="9"/>
                      <a:pt x="4" y="8"/>
                      <a:pt x="3" y="6"/>
                    </a:cubicBezTo>
                    <a:cubicBezTo>
                      <a:pt x="2" y="3"/>
                      <a:pt x="6" y="2"/>
                      <a:pt x="9" y="0"/>
                    </a:cubicBezTo>
                    <a:cubicBezTo>
                      <a:pt x="10" y="2"/>
                      <a:pt x="12" y="4"/>
                      <a:pt x="13" y="6"/>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10" name="Freeform 520"/>
              <p:cNvSpPr>
                <a:spLocks noEditPoints="1"/>
              </p:cNvSpPr>
              <p:nvPr/>
            </p:nvSpPr>
            <p:spPr bwMode="auto">
              <a:xfrm>
                <a:off x="5984876" y="1465090"/>
                <a:ext cx="82550" cy="69850"/>
              </a:xfrm>
              <a:custGeom>
                <a:avLst/>
                <a:gdLst>
                  <a:gd name="T0" fmla="*/ 12 w 30"/>
                  <a:gd name="T1" fmla="*/ 26 h 26"/>
                  <a:gd name="T2" fmla="*/ 0 w 30"/>
                  <a:gd name="T3" fmla="*/ 14 h 26"/>
                  <a:gd name="T4" fmla="*/ 3 w 30"/>
                  <a:gd name="T5" fmla="*/ 14 h 26"/>
                  <a:gd name="T6" fmla="*/ 3 w 30"/>
                  <a:gd name="T7" fmla="*/ 9 h 26"/>
                  <a:gd name="T8" fmla="*/ 8 w 30"/>
                  <a:gd name="T9" fmla="*/ 1 h 26"/>
                  <a:gd name="T10" fmla="*/ 11 w 30"/>
                  <a:gd name="T11" fmla="*/ 0 h 26"/>
                  <a:gd name="T12" fmla="*/ 16 w 30"/>
                  <a:gd name="T13" fmla="*/ 6 h 26"/>
                  <a:gd name="T14" fmla="*/ 18 w 30"/>
                  <a:gd name="T15" fmla="*/ 10 h 26"/>
                  <a:gd name="T16" fmla="*/ 17 w 30"/>
                  <a:gd name="T17" fmla="*/ 4 h 26"/>
                  <a:gd name="T18" fmla="*/ 24 w 30"/>
                  <a:gd name="T19" fmla="*/ 5 h 26"/>
                  <a:gd name="T20" fmla="*/ 28 w 30"/>
                  <a:gd name="T21" fmla="*/ 20 h 26"/>
                  <a:gd name="T22" fmla="*/ 28 w 30"/>
                  <a:gd name="T23" fmla="*/ 22 h 26"/>
                  <a:gd name="T24" fmla="*/ 21 w 30"/>
                  <a:gd name="T25" fmla="*/ 21 h 26"/>
                  <a:gd name="T26" fmla="*/ 13 w 30"/>
                  <a:gd name="T27" fmla="*/ 25 h 26"/>
                  <a:gd name="T28" fmla="*/ 4 w 30"/>
                  <a:gd name="T29" fmla="*/ 16 h 26"/>
                  <a:gd name="T30" fmla="*/ 12 w 30"/>
                  <a:gd name="T31" fmla="*/ 23 h 26"/>
                  <a:gd name="T32" fmla="*/ 11 w 30"/>
                  <a:gd name="T33" fmla="*/ 23 h 26"/>
                  <a:gd name="T34" fmla="*/ 13 w 30"/>
                  <a:gd name="T35" fmla="*/ 18 h 26"/>
                  <a:gd name="T36" fmla="*/ 15 w 30"/>
                  <a:gd name="T37" fmla="*/ 19 h 26"/>
                  <a:gd name="T38" fmla="*/ 20 w 30"/>
                  <a:gd name="T39" fmla="*/ 19 h 26"/>
                  <a:gd name="T40" fmla="*/ 23 w 30"/>
                  <a:gd name="T41" fmla="*/ 18 h 26"/>
                  <a:gd name="T42" fmla="*/ 25 w 30"/>
                  <a:gd name="T43" fmla="*/ 21 h 26"/>
                  <a:gd name="T44" fmla="*/ 23 w 30"/>
                  <a:gd name="T45" fmla="*/ 12 h 26"/>
                  <a:gd name="T46" fmla="*/ 20 w 30"/>
                  <a:gd name="T47" fmla="*/ 5 h 26"/>
                  <a:gd name="T48" fmla="*/ 17 w 30"/>
                  <a:gd name="T49" fmla="*/ 12 h 26"/>
                  <a:gd name="T50" fmla="*/ 16 w 30"/>
                  <a:gd name="T51" fmla="*/ 12 h 26"/>
                  <a:gd name="T52" fmla="*/ 15 w 30"/>
                  <a:gd name="T53" fmla="*/ 10 h 26"/>
                  <a:gd name="T54" fmla="*/ 15 w 30"/>
                  <a:gd name="T55" fmla="*/ 8 h 26"/>
                  <a:gd name="T56" fmla="*/ 14 w 30"/>
                  <a:gd name="T57" fmla="*/ 8 h 26"/>
                  <a:gd name="T58" fmla="*/ 11 w 30"/>
                  <a:gd name="T59" fmla="*/ 2 h 26"/>
                  <a:gd name="T60" fmla="*/ 6 w 30"/>
                  <a:gd name="T61" fmla="*/ 7 h 26"/>
                  <a:gd name="T62" fmla="*/ 4 w 30"/>
                  <a:gd name="T63" fmla="*/ 11 h 26"/>
                  <a:gd name="T64" fmla="*/ 6 w 30"/>
                  <a:gd name="T65" fmla="*/ 14 h 26"/>
                  <a:gd name="T66" fmla="*/ 5 w 30"/>
                  <a:gd name="T6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6">
                    <a:moveTo>
                      <a:pt x="13" y="26"/>
                    </a:moveTo>
                    <a:cubicBezTo>
                      <a:pt x="12" y="26"/>
                      <a:pt x="12" y="26"/>
                      <a:pt x="12" y="26"/>
                    </a:cubicBezTo>
                    <a:cubicBezTo>
                      <a:pt x="6" y="24"/>
                      <a:pt x="5" y="21"/>
                      <a:pt x="2" y="17"/>
                    </a:cubicBezTo>
                    <a:cubicBezTo>
                      <a:pt x="0" y="14"/>
                      <a:pt x="0" y="14"/>
                      <a:pt x="0" y="14"/>
                    </a:cubicBezTo>
                    <a:cubicBezTo>
                      <a:pt x="2" y="14"/>
                      <a:pt x="2" y="14"/>
                      <a:pt x="2" y="14"/>
                    </a:cubicBezTo>
                    <a:cubicBezTo>
                      <a:pt x="3" y="14"/>
                      <a:pt x="3" y="14"/>
                      <a:pt x="3" y="14"/>
                    </a:cubicBezTo>
                    <a:cubicBezTo>
                      <a:pt x="2" y="13"/>
                      <a:pt x="2" y="12"/>
                      <a:pt x="2" y="11"/>
                    </a:cubicBezTo>
                    <a:cubicBezTo>
                      <a:pt x="2" y="10"/>
                      <a:pt x="3" y="9"/>
                      <a:pt x="3" y="9"/>
                    </a:cubicBezTo>
                    <a:cubicBezTo>
                      <a:pt x="4" y="8"/>
                      <a:pt x="4" y="8"/>
                      <a:pt x="4" y="8"/>
                    </a:cubicBezTo>
                    <a:cubicBezTo>
                      <a:pt x="3" y="4"/>
                      <a:pt x="6" y="2"/>
                      <a:pt x="8" y="1"/>
                    </a:cubicBezTo>
                    <a:cubicBezTo>
                      <a:pt x="9" y="1"/>
                      <a:pt x="10" y="1"/>
                      <a:pt x="10" y="0"/>
                    </a:cubicBezTo>
                    <a:cubicBezTo>
                      <a:pt x="11" y="0"/>
                      <a:pt x="11" y="0"/>
                      <a:pt x="11" y="0"/>
                    </a:cubicBezTo>
                    <a:cubicBezTo>
                      <a:pt x="13" y="2"/>
                      <a:pt x="13" y="2"/>
                      <a:pt x="13" y="2"/>
                    </a:cubicBezTo>
                    <a:cubicBezTo>
                      <a:pt x="14" y="4"/>
                      <a:pt x="15" y="5"/>
                      <a:pt x="16" y="6"/>
                    </a:cubicBezTo>
                    <a:cubicBezTo>
                      <a:pt x="16" y="6"/>
                      <a:pt x="17" y="7"/>
                      <a:pt x="17" y="7"/>
                    </a:cubicBezTo>
                    <a:cubicBezTo>
                      <a:pt x="18" y="8"/>
                      <a:pt x="18" y="9"/>
                      <a:pt x="18" y="10"/>
                    </a:cubicBezTo>
                    <a:cubicBezTo>
                      <a:pt x="18" y="9"/>
                      <a:pt x="18" y="6"/>
                      <a:pt x="18" y="5"/>
                    </a:cubicBezTo>
                    <a:cubicBezTo>
                      <a:pt x="17" y="4"/>
                      <a:pt x="17" y="4"/>
                      <a:pt x="17" y="4"/>
                    </a:cubicBezTo>
                    <a:cubicBezTo>
                      <a:pt x="18" y="3"/>
                      <a:pt x="18" y="3"/>
                      <a:pt x="18" y="3"/>
                    </a:cubicBezTo>
                    <a:cubicBezTo>
                      <a:pt x="20" y="3"/>
                      <a:pt x="22" y="3"/>
                      <a:pt x="24" y="5"/>
                    </a:cubicBezTo>
                    <a:cubicBezTo>
                      <a:pt x="25" y="7"/>
                      <a:pt x="26" y="10"/>
                      <a:pt x="25" y="12"/>
                    </a:cubicBezTo>
                    <a:cubicBezTo>
                      <a:pt x="24" y="16"/>
                      <a:pt x="26" y="17"/>
                      <a:pt x="28" y="20"/>
                    </a:cubicBezTo>
                    <a:cubicBezTo>
                      <a:pt x="30" y="21"/>
                      <a:pt x="30" y="21"/>
                      <a:pt x="30" y="21"/>
                    </a:cubicBezTo>
                    <a:cubicBezTo>
                      <a:pt x="28" y="22"/>
                      <a:pt x="28" y="22"/>
                      <a:pt x="28" y="22"/>
                    </a:cubicBezTo>
                    <a:cubicBezTo>
                      <a:pt x="24" y="24"/>
                      <a:pt x="23" y="23"/>
                      <a:pt x="22" y="20"/>
                    </a:cubicBezTo>
                    <a:cubicBezTo>
                      <a:pt x="22" y="21"/>
                      <a:pt x="21" y="21"/>
                      <a:pt x="21" y="21"/>
                    </a:cubicBezTo>
                    <a:cubicBezTo>
                      <a:pt x="19" y="23"/>
                      <a:pt x="16" y="24"/>
                      <a:pt x="14" y="24"/>
                    </a:cubicBezTo>
                    <a:cubicBezTo>
                      <a:pt x="14" y="24"/>
                      <a:pt x="13" y="25"/>
                      <a:pt x="13" y="25"/>
                    </a:cubicBezTo>
                    <a:lnTo>
                      <a:pt x="13" y="26"/>
                    </a:lnTo>
                    <a:close/>
                    <a:moveTo>
                      <a:pt x="4" y="16"/>
                    </a:moveTo>
                    <a:cubicBezTo>
                      <a:pt x="4" y="16"/>
                      <a:pt x="4" y="16"/>
                      <a:pt x="4" y="16"/>
                    </a:cubicBezTo>
                    <a:cubicBezTo>
                      <a:pt x="6" y="20"/>
                      <a:pt x="8" y="22"/>
                      <a:pt x="12" y="23"/>
                    </a:cubicBezTo>
                    <a:cubicBezTo>
                      <a:pt x="12" y="23"/>
                      <a:pt x="12" y="23"/>
                      <a:pt x="12" y="23"/>
                    </a:cubicBezTo>
                    <a:cubicBezTo>
                      <a:pt x="11" y="23"/>
                      <a:pt x="11" y="23"/>
                      <a:pt x="11" y="23"/>
                    </a:cubicBezTo>
                    <a:cubicBezTo>
                      <a:pt x="12" y="21"/>
                      <a:pt x="12" y="21"/>
                      <a:pt x="12" y="21"/>
                    </a:cubicBezTo>
                    <a:cubicBezTo>
                      <a:pt x="12" y="20"/>
                      <a:pt x="12" y="19"/>
                      <a:pt x="13" y="18"/>
                    </a:cubicBezTo>
                    <a:cubicBezTo>
                      <a:pt x="14" y="18"/>
                      <a:pt x="14" y="18"/>
                      <a:pt x="14" y="18"/>
                    </a:cubicBezTo>
                    <a:cubicBezTo>
                      <a:pt x="15" y="19"/>
                      <a:pt x="15" y="19"/>
                      <a:pt x="15" y="19"/>
                    </a:cubicBezTo>
                    <a:cubicBezTo>
                      <a:pt x="16" y="20"/>
                      <a:pt x="16" y="21"/>
                      <a:pt x="16" y="22"/>
                    </a:cubicBezTo>
                    <a:cubicBezTo>
                      <a:pt x="17" y="21"/>
                      <a:pt x="19" y="20"/>
                      <a:pt x="20" y="19"/>
                    </a:cubicBezTo>
                    <a:cubicBezTo>
                      <a:pt x="21" y="19"/>
                      <a:pt x="21" y="18"/>
                      <a:pt x="22" y="18"/>
                    </a:cubicBezTo>
                    <a:cubicBezTo>
                      <a:pt x="23" y="18"/>
                      <a:pt x="23" y="18"/>
                      <a:pt x="23" y="18"/>
                    </a:cubicBezTo>
                    <a:cubicBezTo>
                      <a:pt x="23" y="19"/>
                      <a:pt x="23" y="19"/>
                      <a:pt x="23" y="19"/>
                    </a:cubicBezTo>
                    <a:cubicBezTo>
                      <a:pt x="24" y="20"/>
                      <a:pt x="25" y="21"/>
                      <a:pt x="25" y="21"/>
                    </a:cubicBezTo>
                    <a:cubicBezTo>
                      <a:pt x="25" y="21"/>
                      <a:pt x="26" y="21"/>
                      <a:pt x="26" y="21"/>
                    </a:cubicBezTo>
                    <a:cubicBezTo>
                      <a:pt x="24" y="18"/>
                      <a:pt x="22" y="16"/>
                      <a:pt x="23" y="12"/>
                    </a:cubicBezTo>
                    <a:cubicBezTo>
                      <a:pt x="24" y="10"/>
                      <a:pt x="23" y="8"/>
                      <a:pt x="22" y="6"/>
                    </a:cubicBezTo>
                    <a:cubicBezTo>
                      <a:pt x="21" y="5"/>
                      <a:pt x="21" y="5"/>
                      <a:pt x="20" y="5"/>
                    </a:cubicBezTo>
                    <a:cubicBezTo>
                      <a:pt x="20" y="8"/>
                      <a:pt x="20" y="10"/>
                      <a:pt x="19" y="11"/>
                    </a:cubicBezTo>
                    <a:cubicBezTo>
                      <a:pt x="19" y="12"/>
                      <a:pt x="18" y="12"/>
                      <a:pt x="17" y="12"/>
                    </a:cubicBezTo>
                    <a:cubicBezTo>
                      <a:pt x="17" y="12"/>
                      <a:pt x="17" y="12"/>
                      <a:pt x="17" y="12"/>
                    </a:cubicBezTo>
                    <a:cubicBezTo>
                      <a:pt x="17" y="12"/>
                      <a:pt x="17" y="12"/>
                      <a:pt x="16" y="12"/>
                    </a:cubicBezTo>
                    <a:cubicBezTo>
                      <a:pt x="15" y="11"/>
                      <a:pt x="15" y="11"/>
                      <a:pt x="15" y="11"/>
                    </a:cubicBezTo>
                    <a:cubicBezTo>
                      <a:pt x="15" y="10"/>
                      <a:pt x="15" y="10"/>
                      <a:pt x="15" y="10"/>
                    </a:cubicBezTo>
                    <a:cubicBezTo>
                      <a:pt x="16" y="9"/>
                      <a:pt x="16" y="8"/>
                      <a:pt x="16" y="8"/>
                    </a:cubicBezTo>
                    <a:cubicBezTo>
                      <a:pt x="16" y="8"/>
                      <a:pt x="15" y="8"/>
                      <a:pt x="15" y="8"/>
                    </a:cubicBezTo>
                    <a:cubicBezTo>
                      <a:pt x="14" y="8"/>
                      <a:pt x="14" y="8"/>
                      <a:pt x="14" y="8"/>
                    </a:cubicBezTo>
                    <a:cubicBezTo>
                      <a:pt x="14" y="8"/>
                      <a:pt x="14" y="8"/>
                      <a:pt x="14" y="8"/>
                    </a:cubicBezTo>
                    <a:cubicBezTo>
                      <a:pt x="13" y="6"/>
                      <a:pt x="12" y="5"/>
                      <a:pt x="11" y="4"/>
                    </a:cubicBezTo>
                    <a:cubicBezTo>
                      <a:pt x="11" y="2"/>
                      <a:pt x="11" y="2"/>
                      <a:pt x="11" y="2"/>
                    </a:cubicBezTo>
                    <a:cubicBezTo>
                      <a:pt x="10" y="3"/>
                      <a:pt x="10" y="3"/>
                      <a:pt x="9" y="3"/>
                    </a:cubicBezTo>
                    <a:cubicBezTo>
                      <a:pt x="6" y="5"/>
                      <a:pt x="5" y="5"/>
                      <a:pt x="6" y="7"/>
                    </a:cubicBezTo>
                    <a:cubicBezTo>
                      <a:pt x="7" y="8"/>
                      <a:pt x="5" y="10"/>
                      <a:pt x="5" y="10"/>
                    </a:cubicBezTo>
                    <a:cubicBezTo>
                      <a:pt x="4" y="11"/>
                      <a:pt x="4" y="11"/>
                      <a:pt x="4" y="11"/>
                    </a:cubicBezTo>
                    <a:cubicBezTo>
                      <a:pt x="4" y="12"/>
                      <a:pt x="5" y="13"/>
                      <a:pt x="5" y="13"/>
                    </a:cubicBezTo>
                    <a:cubicBezTo>
                      <a:pt x="5" y="14"/>
                      <a:pt x="6" y="14"/>
                      <a:pt x="6" y="14"/>
                    </a:cubicBezTo>
                    <a:cubicBezTo>
                      <a:pt x="7" y="16"/>
                      <a:pt x="7" y="16"/>
                      <a:pt x="7" y="16"/>
                    </a:cubicBezTo>
                    <a:cubicBezTo>
                      <a:pt x="5" y="16"/>
                      <a:pt x="5" y="16"/>
                      <a:pt x="5" y="16"/>
                    </a:cubicBezTo>
                    <a:cubicBezTo>
                      <a:pt x="4" y="16"/>
                      <a:pt x="4" y="16"/>
                      <a:pt x="4"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11" name="Freeform 521"/>
              <p:cNvSpPr/>
              <p:nvPr/>
            </p:nvSpPr>
            <p:spPr bwMode="auto">
              <a:xfrm>
                <a:off x="5973763" y="1484140"/>
                <a:ext cx="11113" cy="20638"/>
              </a:xfrm>
              <a:custGeom>
                <a:avLst/>
                <a:gdLst>
                  <a:gd name="T0" fmla="*/ 3 w 4"/>
                  <a:gd name="T1" fmla="*/ 4 h 8"/>
                  <a:gd name="T2" fmla="*/ 2 w 4"/>
                  <a:gd name="T3" fmla="*/ 8 h 8"/>
                  <a:gd name="T4" fmla="*/ 2 w 4"/>
                  <a:gd name="T5" fmla="*/ 0 h 8"/>
                  <a:gd name="T6" fmla="*/ 3 w 4"/>
                  <a:gd name="T7" fmla="*/ 4 h 8"/>
                </a:gdLst>
                <a:ahLst/>
                <a:cxnLst>
                  <a:cxn ang="0">
                    <a:pos x="T0" y="T1"/>
                  </a:cxn>
                  <a:cxn ang="0">
                    <a:pos x="T2" y="T3"/>
                  </a:cxn>
                  <a:cxn ang="0">
                    <a:pos x="T4" y="T5"/>
                  </a:cxn>
                  <a:cxn ang="0">
                    <a:pos x="T6" y="T7"/>
                  </a:cxn>
                </a:cxnLst>
                <a:rect l="0" t="0" r="r" b="b"/>
                <a:pathLst>
                  <a:path w="4" h="8">
                    <a:moveTo>
                      <a:pt x="3" y="4"/>
                    </a:moveTo>
                    <a:cubicBezTo>
                      <a:pt x="3" y="6"/>
                      <a:pt x="3" y="7"/>
                      <a:pt x="2" y="8"/>
                    </a:cubicBezTo>
                    <a:cubicBezTo>
                      <a:pt x="0" y="6"/>
                      <a:pt x="2" y="2"/>
                      <a:pt x="2" y="0"/>
                    </a:cubicBezTo>
                    <a:cubicBezTo>
                      <a:pt x="3" y="2"/>
                      <a:pt x="4" y="3"/>
                      <a:pt x="3" y="4"/>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12" name="Freeform 522"/>
              <p:cNvSpPr/>
              <p:nvPr/>
            </p:nvSpPr>
            <p:spPr bwMode="auto">
              <a:xfrm>
                <a:off x="5973763" y="1473027"/>
                <a:ext cx="11113" cy="38100"/>
              </a:xfrm>
              <a:custGeom>
                <a:avLst/>
                <a:gdLst>
                  <a:gd name="T0" fmla="*/ 3 w 4"/>
                  <a:gd name="T1" fmla="*/ 14 h 14"/>
                  <a:gd name="T2" fmla="*/ 2 w 4"/>
                  <a:gd name="T3" fmla="*/ 13 h 14"/>
                  <a:gd name="T4" fmla="*/ 1 w 4"/>
                  <a:gd name="T5" fmla="*/ 6 h 14"/>
                  <a:gd name="T6" fmla="*/ 1 w 4"/>
                  <a:gd name="T7" fmla="*/ 4 h 14"/>
                  <a:gd name="T8" fmla="*/ 1 w 4"/>
                  <a:gd name="T9" fmla="*/ 0 h 14"/>
                  <a:gd name="T10" fmla="*/ 3 w 4"/>
                  <a:gd name="T11" fmla="*/ 4 h 14"/>
                  <a:gd name="T12" fmla="*/ 3 w 4"/>
                  <a:gd name="T13" fmla="*/ 4 h 14"/>
                  <a:gd name="T14" fmla="*/ 4 w 4"/>
                  <a:gd name="T15" fmla="*/ 9 h 14"/>
                  <a:gd name="T16" fmla="*/ 4 w 4"/>
                  <a:gd name="T17" fmla="*/ 11 h 14"/>
                  <a:gd name="T18" fmla="*/ 3 w 4"/>
                  <a:gd name="T19" fmla="*/ 12 h 14"/>
                  <a:gd name="T20" fmla="*/ 3 w 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3" y="14"/>
                    </a:moveTo>
                    <a:cubicBezTo>
                      <a:pt x="2" y="13"/>
                      <a:pt x="2" y="13"/>
                      <a:pt x="2" y="13"/>
                    </a:cubicBezTo>
                    <a:cubicBezTo>
                      <a:pt x="0" y="11"/>
                      <a:pt x="0" y="8"/>
                      <a:pt x="1" y="6"/>
                    </a:cubicBezTo>
                    <a:cubicBezTo>
                      <a:pt x="1" y="5"/>
                      <a:pt x="1" y="4"/>
                      <a:pt x="1" y="4"/>
                    </a:cubicBezTo>
                    <a:cubicBezTo>
                      <a:pt x="1" y="0"/>
                      <a:pt x="1" y="0"/>
                      <a:pt x="1" y="0"/>
                    </a:cubicBezTo>
                    <a:cubicBezTo>
                      <a:pt x="3" y="4"/>
                      <a:pt x="3" y="4"/>
                      <a:pt x="3" y="4"/>
                    </a:cubicBezTo>
                    <a:cubicBezTo>
                      <a:pt x="3" y="4"/>
                      <a:pt x="3" y="4"/>
                      <a:pt x="3" y="4"/>
                    </a:cubicBezTo>
                    <a:cubicBezTo>
                      <a:pt x="4" y="6"/>
                      <a:pt x="4" y="7"/>
                      <a:pt x="4" y="9"/>
                    </a:cubicBezTo>
                    <a:cubicBezTo>
                      <a:pt x="4" y="9"/>
                      <a:pt x="4" y="10"/>
                      <a:pt x="4" y="11"/>
                    </a:cubicBezTo>
                    <a:cubicBezTo>
                      <a:pt x="4" y="11"/>
                      <a:pt x="4" y="12"/>
                      <a:pt x="3" y="12"/>
                    </a:cubicBezTo>
                    <a:lnTo>
                      <a:pt x="3" y="1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13" name="Freeform 523"/>
              <p:cNvSpPr/>
              <p:nvPr/>
            </p:nvSpPr>
            <p:spPr bwMode="auto">
              <a:xfrm>
                <a:off x="5976938" y="1549227"/>
                <a:ext cx="11113" cy="15875"/>
              </a:xfrm>
              <a:custGeom>
                <a:avLst/>
                <a:gdLst>
                  <a:gd name="T0" fmla="*/ 3 w 4"/>
                  <a:gd name="T1" fmla="*/ 3 h 6"/>
                  <a:gd name="T2" fmla="*/ 3 w 4"/>
                  <a:gd name="T3" fmla="*/ 6 h 6"/>
                  <a:gd name="T4" fmla="*/ 0 w 4"/>
                  <a:gd name="T5" fmla="*/ 0 h 6"/>
                  <a:gd name="T6" fmla="*/ 3 w 4"/>
                  <a:gd name="T7" fmla="*/ 3 h 6"/>
                </a:gdLst>
                <a:ahLst/>
                <a:cxnLst>
                  <a:cxn ang="0">
                    <a:pos x="T0" y="T1"/>
                  </a:cxn>
                  <a:cxn ang="0">
                    <a:pos x="T2" y="T3"/>
                  </a:cxn>
                  <a:cxn ang="0">
                    <a:pos x="T4" y="T5"/>
                  </a:cxn>
                  <a:cxn ang="0">
                    <a:pos x="T6" y="T7"/>
                  </a:cxn>
                </a:cxnLst>
                <a:rect l="0" t="0" r="r" b="b"/>
                <a:pathLst>
                  <a:path w="4" h="6">
                    <a:moveTo>
                      <a:pt x="3" y="3"/>
                    </a:moveTo>
                    <a:cubicBezTo>
                      <a:pt x="3" y="4"/>
                      <a:pt x="4" y="4"/>
                      <a:pt x="3" y="6"/>
                    </a:cubicBezTo>
                    <a:cubicBezTo>
                      <a:pt x="2" y="4"/>
                      <a:pt x="1" y="2"/>
                      <a:pt x="0" y="0"/>
                    </a:cubicBezTo>
                    <a:cubicBezTo>
                      <a:pt x="1" y="1"/>
                      <a:pt x="2" y="2"/>
                      <a:pt x="3" y="3"/>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14" name="Freeform 524"/>
              <p:cNvSpPr/>
              <p:nvPr/>
            </p:nvSpPr>
            <p:spPr bwMode="auto">
              <a:xfrm>
                <a:off x="5965826" y="1534940"/>
                <a:ext cx="25400" cy="33338"/>
              </a:xfrm>
              <a:custGeom>
                <a:avLst/>
                <a:gdLst>
                  <a:gd name="T0" fmla="*/ 7 w 9"/>
                  <a:gd name="T1" fmla="*/ 12 h 12"/>
                  <a:gd name="T2" fmla="*/ 6 w 9"/>
                  <a:gd name="T3" fmla="*/ 11 h 12"/>
                  <a:gd name="T4" fmla="*/ 7 w 9"/>
                  <a:gd name="T5" fmla="*/ 11 h 12"/>
                  <a:gd name="T6" fmla="*/ 6 w 9"/>
                  <a:gd name="T7" fmla="*/ 11 h 12"/>
                  <a:gd name="T8" fmla="*/ 0 w 9"/>
                  <a:gd name="T9" fmla="*/ 0 h 12"/>
                  <a:gd name="T10" fmla="*/ 6 w 9"/>
                  <a:gd name="T11" fmla="*/ 6 h 12"/>
                  <a:gd name="T12" fmla="*/ 8 w 9"/>
                  <a:gd name="T13" fmla="*/ 7 h 12"/>
                  <a:gd name="T14" fmla="*/ 8 w 9"/>
                  <a:gd name="T15" fmla="*/ 8 h 12"/>
                  <a:gd name="T16" fmla="*/ 8 w 9"/>
                  <a:gd name="T17" fmla="*/ 8 h 12"/>
                  <a:gd name="T18" fmla="*/ 8 w 9"/>
                  <a:gd name="T19" fmla="*/ 11 h 12"/>
                  <a:gd name="T20" fmla="*/ 7 w 9"/>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2">
                    <a:moveTo>
                      <a:pt x="7" y="12"/>
                    </a:moveTo>
                    <a:cubicBezTo>
                      <a:pt x="6" y="11"/>
                      <a:pt x="6" y="11"/>
                      <a:pt x="6" y="11"/>
                    </a:cubicBezTo>
                    <a:cubicBezTo>
                      <a:pt x="7" y="11"/>
                      <a:pt x="7" y="11"/>
                      <a:pt x="7" y="11"/>
                    </a:cubicBezTo>
                    <a:cubicBezTo>
                      <a:pt x="6" y="11"/>
                      <a:pt x="6" y="11"/>
                      <a:pt x="6" y="11"/>
                    </a:cubicBezTo>
                    <a:cubicBezTo>
                      <a:pt x="0" y="0"/>
                      <a:pt x="0" y="0"/>
                      <a:pt x="0" y="0"/>
                    </a:cubicBezTo>
                    <a:cubicBezTo>
                      <a:pt x="6" y="6"/>
                      <a:pt x="6" y="6"/>
                      <a:pt x="6" y="6"/>
                    </a:cubicBezTo>
                    <a:cubicBezTo>
                      <a:pt x="7" y="6"/>
                      <a:pt x="7" y="7"/>
                      <a:pt x="8" y="7"/>
                    </a:cubicBezTo>
                    <a:cubicBezTo>
                      <a:pt x="8" y="8"/>
                      <a:pt x="8" y="8"/>
                      <a:pt x="8" y="8"/>
                    </a:cubicBezTo>
                    <a:cubicBezTo>
                      <a:pt x="8" y="8"/>
                      <a:pt x="8" y="8"/>
                      <a:pt x="8" y="8"/>
                    </a:cubicBezTo>
                    <a:cubicBezTo>
                      <a:pt x="9" y="9"/>
                      <a:pt x="9" y="10"/>
                      <a:pt x="8" y="11"/>
                    </a:cubicBezTo>
                    <a:lnTo>
                      <a:pt x="7" y="12"/>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15" name="Freeform 525"/>
              <p:cNvSpPr/>
              <p:nvPr/>
            </p:nvSpPr>
            <p:spPr bwMode="auto">
              <a:xfrm>
                <a:off x="6278563" y="1973090"/>
                <a:ext cx="15875" cy="15875"/>
              </a:xfrm>
              <a:custGeom>
                <a:avLst/>
                <a:gdLst>
                  <a:gd name="T0" fmla="*/ 4 w 6"/>
                  <a:gd name="T1" fmla="*/ 0 h 6"/>
                  <a:gd name="T2" fmla="*/ 0 w 6"/>
                  <a:gd name="T3" fmla="*/ 6 h 6"/>
                  <a:gd name="T4" fmla="*/ 4 w 6"/>
                  <a:gd name="T5" fmla="*/ 0 h 6"/>
                </a:gdLst>
                <a:ahLst/>
                <a:cxnLst>
                  <a:cxn ang="0">
                    <a:pos x="T0" y="T1"/>
                  </a:cxn>
                  <a:cxn ang="0">
                    <a:pos x="T2" y="T3"/>
                  </a:cxn>
                  <a:cxn ang="0">
                    <a:pos x="T4" y="T5"/>
                  </a:cxn>
                </a:cxnLst>
                <a:rect l="0" t="0" r="r" b="b"/>
                <a:pathLst>
                  <a:path w="6" h="6">
                    <a:moveTo>
                      <a:pt x="4" y="0"/>
                    </a:moveTo>
                    <a:cubicBezTo>
                      <a:pt x="1" y="1"/>
                      <a:pt x="1" y="3"/>
                      <a:pt x="0" y="6"/>
                    </a:cubicBezTo>
                    <a:cubicBezTo>
                      <a:pt x="2" y="4"/>
                      <a:pt x="6" y="3"/>
                      <a:pt x="4"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16" name="Freeform 526"/>
              <p:cNvSpPr>
                <a:spLocks noEditPoints="1"/>
              </p:cNvSpPr>
              <p:nvPr/>
            </p:nvSpPr>
            <p:spPr bwMode="auto">
              <a:xfrm>
                <a:off x="6270626" y="1969915"/>
                <a:ext cx="23813" cy="28575"/>
              </a:xfrm>
              <a:custGeom>
                <a:avLst/>
                <a:gdLst>
                  <a:gd name="T0" fmla="*/ 0 w 9"/>
                  <a:gd name="T1" fmla="*/ 10 h 10"/>
                  <a:gd name="T2" fmla="*/ 2 w 9"/>
                  <a:gd name="T3" fmla="*/ 6 h 10"/>
                  <a:gd name="T4" fmla="*/ 3 w 9"/>
                  <a:gd name="T5" fmla="*/ 5 h 10"/>
                  <a:gd name="T6" fmla="*/ 7 w 9"/>
                  <a:gd name="T7" fmla="*/ 0 h 10"/>
                  <a:gd name="T8" fmla="*/ 7 w 9"/>
                  <a:gd name="T9" fmla="*/ 0 h 10"/>
                  <a:gd name="T10" fmla="*/ 8 w 9"/>
                  <a:gd name="T11" fmla="*/ 1 h 10"/>
                  <a:gd name="T12" fmla="*/ 9 w 9"/>
                  <a:gd name="T13" fmla="*/ 3 h 10"/>
                  <a:gd name="T14" fmla="*/ 5 w 9"/>
                  <a:gd name="T15" fmla="*/ 7 h 10"/>
                  <a:gd name="T16" fmla="*/ 4 w 9"/>
                  <a:gd name="T17" fmla="*/ 8 h 10"/>
                  <a:gd name="T18" fmla="*/ 0 w 9"/>
                  <a:gd name="T19" fmla="*/ 10 h 10"/>
                  <a:gd name="T20" fmla="*/ 7 w 9"/>
                  <a:gd name="T21" fmla="*/ 3 h 10"/>
                  <a:gd name="T22" fmla="*/ 5 w 9"/>
                  <a:gd name="T23" fmla="*/ 4 h 10"/>
                  <a:gd name="T24" fmla="*/ 7 w 9"/>
                  <a:gd name="T25" fmla="*/ 3 h 10"/>
                  <a:gd name="T26" fmla="*/ 7 w 9"/>
                  <a:gd name="T2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0" y="10"/>
                    </a:moveTo>
                    <a:cubicBezTo>
                      <a:pt x="2" y="6"/>
                      <a:pt x="2" y="6"/>
                      <a:pt x="2" y="6"/>
                    </a:cubicBezTo>
                    <a:cubicBezTo>
                      <a:pt x="2" y="6"/>
                      <a:pt x="3" y="5"/>
                      <a:pt x="3" y="5"/>
                    </a:cubicBezTo>
                    <a:cubicBezTo>
                      <a:pt x="3" y="3"/>
                      <a:pt x="4" y="1"/>
                      <a:pt x="7" y="0"/>
                    </a:cubicBezTo>
                    <a:cubicBezTo>
                      <a:pt x="7" y="0"/>
                      <a:pt x="7" y="0"/>
                      <a:pt x="7" y="0"/>
                    </a:cubicBezTo>
                    <a:cubicBezTo>
                      <a:pt x="8" y="1"/>
                      <a:pt x="8" y="1"/>
                      <a:pt x="8" y="1"/>
                    </a:cubicBezTo>
                    <a:cubicBezTo>
                      <a:pt x="8" y="2"/>
                      <a:pt x="9" y="2"/>
                      <a:pt x="9" y="3"/>
                    </a:cubicBezTo>
                    <a:cubicBezTo>
                      <a:pt x="8" y="5"/>
                      <a:pt x="7" y="6"/>
                      <a:pt x="5" y="7"/>
                    </a:cubicBezTo>
                    <a:cubicBezTo>
                      <a:pt x="5" y="7"/>
                      <a:pt x="4" y="7"/>
                      <a:pt x="4" y="8"/>
                    </a:cubicBezTo>
                    <a:lnTo>
                      <a:pt x="0" y="10"/>
                    </a:lnTo>
                    <a:close/>
                    <a:moveTo>
                      <a:pt x="7" y="3"/>
                    </a:moveTo>
                    <a:cubicBezTo>
                      <a:pt x="6" y="3"/>
                      <a:pt x="5" y="4"/>
                      <a:pt x="5" y="4"/>
                    </a:cubicBezTo>
                    <a:cubicBezTo>
                      <a:pt x="6" y="4"/>
                      <a:pt x="6" y="3"/>
                      <a:pt x="7" y="3"/>
                    </a:cubicBezTo>
                    <a:cubicBezTo>
                      <a:pt x="7" y="3"/>
                      <a:pt x="7" y="3"/>
                      <a:pt x="7"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17" name="Freeform 527"/>
              <p:cNvSpPr/>
              <p:nvPr/>
            </p:nvSpPr>
            <p:spPr bwMode="auto">
              <a:xfrm>
                <a:off x="5999163" y="2052465"/>
                <a:ext cx="7938" cy="11113"/>
              </a:xfrm>
              <a:custGeom>
                <a:avLst/>
                <a:gdLst>
                  <a:gd name="T0" fmla="*/ 0 w 3"/>
                  <a:gd name="T1" fmla="*/ 3 h 4"/>
                  <a:gd name="T2" fmla="*/ 3 w 3"/>
                  <a:gd name="T3" fmla="*/ 1 h 4"/>
                  <a:gd name="T4" fmla="*/ 1 w 3"/>
                  <a:gd name="T5" fmla="*/ 0 h 4"/>
                  <a:gd name="T6" fmla="*/ 0 w 3"/>
                  <a:gd name="T7" fmla="*/ 3 h 4"/>
                </a:gdLst>
                <a:ahLst/>
                <a:cxnLst>
                  <a:cxn ang="0">
                    <a:pos x="T0" y="T1"/>
                  </a:cxn>
                  <a:cxn ang="0">
                    <a:pos x="T2" y="T3"/>
                  </a:cxn>
                  <a:cxn ang="0">
                    <a:pos x="T4" y="T5"/>
                  </a:cxn>
                  <a:cxn ang="0">
                    <a:pos x="T6" y="T7"/>
                  </a:cxn>
                </a:cxnLst>
                <a:rect l="0" t="0" r="r" b="b"/>
                <a:pathLst>
                  <a:path w="3" h="4">
                    <a:moveTo>
                      <a:pt x="0" y="3"/>
                    </a:moveTo>
                    <a:cubicBezTo>
                      <a:pt x="2" y="4"/>
                      <a:pt x="3" y="3"/>
                      <a:pt x="3" y="1"/>
                    </a:cubicBezTo>
                    <a:cubicBezTo>
                      <a:pt x="3" y="1"/>
                      <a:pt x="2" y="0"/>
                      <a:pt x="1" y="0"/>
                    </a:cubicBezTo>
                    <a:cubicBezTo>
                      <a:pt x="1" y="1"/>
                      <a:pt x="0" y="2"/>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18" name="Freeform 528"/>
              <p:cNvSpPr/>
              <p:nvPr/>
            </p:nvSpPr>
            <p:spPr bwMode="auto">
              <a:xfrm>
                <a:off x="5995988" y="2049290"/>
                <a:ext cx="14288" cy="17463"/>
              </a:xfrm>
              <a:custGeom>
                <a:avLst/>
                <a:gdLst>
                  <a:gd name="T0" fmla="*/ 2 w 5"/>
                  <a:gd name="T1" fmla="*/ 6 h 6"/>
                  <a:gd name="T2" fmla="*/ 2 w 5"/>
                  <a:gd name="T3" fmla="*/ 6 h 6"/>
                  <a:gd name="T4" fmla="*/ 0 w 5"/>
                  <a:gd name="T5" fmla="*/ 5 h 6"/>
                  <a:gd name="T6" fmla="*/ 0 w 5"/>
                  <a:gd name="T7" fmla="*/ 5 h 6"/>
                  <a:gd name="T8" fmla="*/ 0 w 5"/>
                  <a:gd name="T9" fmla="*/ 4 h 6"/>
                  <a:gd name="T10" fmla="*/ 1 w 5"/>
                  <a:gd name="T11" fmla="*/ 1 h 6"/>
                  <a:gd name="T12" fmla="*/ 2 w 5"/>
                  <a:gd name="T13" fmla="*/ 0 h 6"/>
                  <a:gd name="T14" fmla="*/ 2 w 5"/>
                  <a:gd name="T15" fmla="*/ 0 h 6"/>
                  <a:gd name="T16" fmla="*/ 5 w 5"/>
                  <a:gd name="T17" fmla="*/ 1 h 6"/>
                  <a:gd name="T18" fmla="*/ 5 w 5"/>
                  <a:gd name="T19" fmla="*/ 2 h 6"/>
                  <a:gd name="T20" fmla="*/ 5 w 5"/>
                  <a:gd name="T21" fmla="*/ 3 h 6"/>
                  <a:gd name="T22" fmla="*/ 2 w 5"/>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2" y="6"/>
                    </a:moveTo>
                    <a:cubicBezTo>
                      <a:pt x="2" y="6"/>
                      <a:pt x="2" y="6"/>
                      <a:pt x="2" y="6"/>
                    </a:cubicBezTo>
                    <a:cubicBezTo>
                      <a:pt x="1" y="6"/>
                      <a:pt x="1" y="6"/>
                      <a:pt x="0" y="5"/>
                    </a:cubicBezTo>
                    <a:cubicBezTo>
                      <a:pt x="0" y="5"/>
                      <a:pt x="0" y="5"/>
                      <a:pt x="0" y="5"/>
                    </a:cubicBezTo>
                    <a:cubicBezTo>
                      <a:pt x="0" y="4"/>
                      <a:pt x="0" y="4"/>
                      <a:pt x="0" y="4"/>
                    </a:cubicBezTo>
                    <a:cubicBezTo>
                      <a:pt x="0" y="3"/>
                      <a:pt x="1" y="2"/>
                      <a:pt x="1" y="1"/>
                    </a:cubicBezTo>
                    <a:cubicBezTo>
                      <a:pt x="2" y="0"/>
                      <a:pt x="2" y="0"/>
                      <a:pt x="2" y="0"/>
                    </a:cubicBezTo>
                    <a:cubicBezTo>
                      <a:pt x="2" y="0"/>
                      <a:pt x="2" y="0"/>
                      <a:pt x="2" y="0"/>
                    </a:cubicBezTo>
                    <a:cubicBezTo>
                      <a:pt x="3" y="0"/>
                      <a:pt x="4" y="1"/>
                      <a:pt x="5" y="1"/>
                    </a:cubicBezTo>
                    <a:cubicBezTo>
                      <a:pt x="5" y="2"/>
                      <a:pt x="5" y="2"/>
                      <a:pt x="5" y="2"/>
                    </a:cubicBezTo>
                    <a:cubicBezTo>
                      <a:pt x="5" y="3"/>
                      <a:pt x="5" y="3"/>
                      <a:pt x="5" y="3"/>
                    </a:cubicBezTo>
                    <a:cubicBezTo>
                      <a:pt x="4" y="5"/>
                      <a:pt x="3" y="6"/>
                      <a:pt x="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19" name="Freeform 529"/>
              <p:cNvSpPr/>
              <p:nvPr/>
            </p:nvSpPr>
            <p:spPr bwMode="auto">
              <a:xfrm>
                <a:off x="6043613" y="2068340"/>
                <a:ext cx="34925" cy="139700"/>
              </a:xfrm>
              <a:custGeom>
                <a:avLst/>
                <a:gdLst>
                  <a:gd name="T0" fmla="*/ 5 w 13"/>
                  <a:gd name="T1" fmla="*/ 0 h 51"/>
                  <a:gd name="T2" fmla="*/ 7 w 13"/>
                  <a:gd name="T3" fmla="*/ 18 h 51"/>
                  <a:gd name="T4" fmla="*/ 13 w 13"/>
                  <a:gd name="T5" fmla="*/ 35 h 51"/>
                  <a:gd name="T6" fmla="*/ 5 w 13"/>
                  <a:gd name="T7" fmla="*/ 39 h 51"/>
                  <a:gd name="T8" fmla="*/ 8 w 13"/>
                  <a:gd name="T9" fmla="*/ 51 h 51"/>
                  <a:gd name="T10" fmla="*/ 6 w 13"/>
                  <a:gd name="T11" fmla="*/ 47 h 51"/>
                  <a:gd name="T12" fmla="*/ 3 w 13"/>
                  <a:gd name="T13" fmla="*/ 51 h 51"/>
                  <a:gd name="T14" fmla="*/ 3 w 13"/>
                  <a:gd name="T15" fmla="*/ 41 h 51"/>
                  <a:gd name="T16" fmla="*/ 2 w 13"/>
                  <a:gd name="T17" fmla="*/ 35 h 51"/>
                  <a:gd name="T18" fmla="*/ 3 w 13"/>
                  <a:gd name="T19" fmla="*/ 28 h 51"/>
                  <a:gd name="T20" fmla="*/ 2 w 13"/>
                  <a:gd name="T21" fmla="*/ 18 h 51"/>
                  <a:gd name="T22" fmla="*/ 2 w 13"/>
                  <a:gd name="T23" fmla="*/ 6 h 51"/>
                  <a:gd name="T24" fmla="*/ 4 w 13"/>
                  <a:gd name="T25" fmla="*/ 0 h 51"/>
                  <a:gd name="T26" fmla="*/ 5 w 1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51">
                    <a:moveTo>
                      <a:pt x="5" y="0"/>
                    </a:moveTo>
                    <a:cubicBezTo>
                      <a:pt x="9" y="4"/>
                      <a:pt x="7" y="12"/>
                      <a:pt x="7" y="18"/>
                    </a:cubicBezTo>
                    <a:cubicBezTo>
                      <a:pt x="8" y="23"/>
                      <a:pt x="11" y="30"/>
                      <a:pt x="13" y="35"/>
                    </a:cubicBezTo>
                    <a:cubicBezTo>
                      <a:pt x="8" y="30"/>
                      <a:pt x="7" y="33"/>
                      <a:pt x="5" y="39"/>
                    </a:cubicBezTo>
                    <a:cubicBezTo>
                      <a:pt x="4" y="44"/>
                      <a:pt x="10" y="46"/>
                      <a:pt x="8" y="51"/>
                    </a:cubicBezTo>
                    <a:cubicBezTo>
                      <a:pt x="9" y="48"/>
                      <a:pt x="8" y="48"/>
                      <a:pt x="6" y="47"/>
                    </a:cubicBezTo>
                    <a:cubicBezTo>
                      <a:pt x="4" y="47"/>
                      <a:pt x="4" y="50"/>
                      <a:pt x="3" y="51"/>
                    </a:cubicBezTo>
                    <a:cubicBezTo>
                      <a:pt x="1" y="50"/>
                      <a:pt x="3" y="43"/>
                      <a:pt x="3" y="41"/>
                    </a:cubicBezTo>
                    <a:cubicBezTo>
                      <a:pt x="3" y="39"/>
                      <a:pt x="2" y="37"/>
                      <a:pt x="2" y="35"/>
                    </a:cubicBezTo>
                    <a:cubicBezTo>
                      <a:pt x="2" y="33"/>
                      <a:pt x="3" y="30"/>
                      <a:pt x="3" y="28"/>
                    </a:cubicBezTo>
                    <a:cubicBezTo>
                      <a:pt x="4" y="25"/>
                      <a:pt x="3" y="20"/>
                      <a:pt x="2" y="18"/>
                    </a:cubicBezTo>
                    <a:cubicBezTo>
                      <a:pt x="0" y="15"/>
                      <a:pt x="2" y="9"/>
                      <a:pt x="2" y="6"/>
                    </a:cubicBezTo>
                    <a:cubicBezTo>
                      <a:pt x="6" y="8"/>
                      <a:pt x="5" y="2"/>
                      <a:pt x="4" y="0"/>
                    </a:cubicBezTo>
                    <a:cubicBezTo>
                      <a:pt x="4" y="0"/>
                      <a:pt x="5" y="0"/>
                      <a:pt x="5"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20" name="Freeform 530"/>
              <p:cNvSpPr>
                <a:spLocks noEditPoints="1"/>
              </p:cNvSpPr>
              <p:nvPr/>
            </p:nvSpPr>
            <p:spPr bwMode="auto">
              <a:xfrm>
                <a:off x="6040438" y="2066752"/>
                <a:ext cx="46038" cy="166688"/>
              </a:xfrm>
              <a:custGeom>
                <a:avLst/>
                <a:gdLst>
                  <a:gd name="T0" fmla="*/ 7 w 17"/>
                  <a:gd name="T1" fmla="*/ 61 h 61"/>
                  <a:gd name="T2" fmla="*/ 8 w 17"/>
                  <a:gd name="T3" fmla="*/ 52 h 61"/>
                  <a:gd name="T4" fmla="*/ 6 w 17"/>
                  <a:gd name="T5" fmla="*/ 49 h 61"/>
                  <a:gd name="T6" fmla="*/ 5 w 17"/>
                  <a:gd name="T7" fmla="*/ 51 h 61"/>
                  <a:gd name="T8" fmla="*/ 5 w 17"/>
                  <a:gd name="T9" fmla="*/ 53 h 61"/>
                  <a:gd name="T10" fmla="*/ 5 w 17"/>
                  <a:gd name="T11" fmla="*/ 54 h 61"/>
                  <a:gd name="T12" fmla="*/ 4 w 17"/>
                  <a:gd name="T13" fmla="*/ 53 h 61"/>
                  <a:gd name="T14" fmla="*/ 3 w 17"/>
                  <a:gd name="T15" fmla="*/ 43 h 61"/>
                  <a:gd name="T16" fmla="*/ 3 w 17"/>
                  <a:gd name="T17" fmla="*/ 41 h 61"/>
                  <a:gd name="T18" fmla="*/ 3 w 17"/>
                  <a:gd name="T19" fmla="*/ 39 h 61"/>
                  <a:gd name="T20" fmla="*/ 2 w 17"/>
                  <a:gd name="T21" fmla="*/ 36 h 61"/>
                  <a:gd name="T22" fmla="*/ 3 w 17"/>
                  <a:gd name="T23" fmla="*/ 31 h 61"/>
                  <a:gd name="T24" fmla="*/ 3 w 17"/>
                  <a:gd name="T25" fmla="*/ 29 h 61"/>
                  <a:gd name="T26" fmla="*/ 2 w 17"/>
                  <a:gd name="T27" fmla="*/ 19 h 61"/>
                  <a:gd name="T28" fmla="*/ 2 w 17"/>
                  <a:gd name="T29" fmla="*/ 9 h 61"/>
                  <a:gd name="T30" fmla="*/ 2 w 17"/>
                  <a:gd name="T31" fmla="*/ 6 h 61"/>
                  <a:gd name="T32" fmla="*/ 2 w 17"/>
                  <a:gd name="T33" fmla="*/ 5 h 61"/>
                  <a:gd name="T34" fmla="*/ 3 w 17"/>
                  <a:gd name="T35" fmla="*/ 6 h 61"/>
                  <a:gd name="T36" fmla="*/ 5 w 17"/>
                  <a:gd name="T37" fmla="*/ 6 h 61"/>
                  <a:gd name="T38" fmla="*/ 4 w 17"/>
                  <a:gd name="T39" fmla="*/ 2 h 61"/>
                  <a:gd name="T40" fmla="*/ 3 w 17"/>
                  <a:gd name="T41" fmla="*/ 1 h 61"/>
                  <a:gd name="T42" fmla="*/ 4 w 17"/>
                  <a:gd name="T43" fmla="*/ 0 h 61"/>
                  <a:gd name="T44" fmla="*/ 5 w 17"/>
                  <a:gd name="T45" fmla="*/ 0 h 61"/>
                  <a:gd name="T46" fmla="*/ 6 w 17"/>
                  <a:gd name="T47" fmla="*/ 0 h 61"/>
                  <a:gd name="T48" fmla="*/ 7 w 17"/>
                  <a:gd name="T49" fmla="*/ 0 h 61"/>
                  <a:gd name="T50" fmla="*/ 9 w 17"/>
                  <a:gd name="T51" fmla="*/ 14 h 61"/>
                  <a:gd name="T52" fmla="*/ 9 w 17"/>
                  <a:gd name="T53" fmla="*/ 19 h 61"/>
                  <a:gd name="T54" fmla="*/ 15 w 17"/>
                  <a:gd name="T55" fmla="*/ 36 h 61"/>
                  <a:gd name="T56" fmla="*/ 17 w 17"/>
                  <a:gd name="T57" fmla="*/ 41 h 61"/>
                  <a:gd name="T58" fmla="*/ 13 w 17"/>
                  <a:gd name="T59" fmla="*/ 37 h 61"/>
                  <a:gd name="T60" fmla="*/ 10 w 17"/>
                  <a:gd name="T61" fmla="*/ 34 h 61"/>
                  <a:gd name="T62" fmla="*/ 7 w 17"/>
                  <a:gd name="T63" fmla="*/ 41 h 61"/>
                  <a:gd name="T64" fmla="*/ 9 w 17"/>
                  <a:gd name="T65" fmla="*/ 46 h 61"/>
                  <a:gd name="T66" fmla="*/ 10 w 17"/>
                  <a:gd name="T67" fmla="*/ 52 h 61"/>
                  <a:gd name="T68" fmla="*/ 7 w 17"/>
                  <a:gd name="T69" fmla="*/ 61 h 61"/>
                  <a:gd name="T70" fmla="*/ 4 w 17"/>
                  <a:gd name="T71" fmla="*/ 8 h 61"/>
                  <a:gd name="T72" fmla="*/ 4 w 17"/>
                  <a:gd name="T73" fmla="*/ 9 h 61"/>
                  <a:gd name="T74" fmla="*/ 3 w 17"/>
                  <a:gd name="T75" fmla="*/ 18 h 61"/>
                  <a:gd name="T76" fmla="*/ 5 w 17"/>
                  <a:gd name="T77" fmla="*/ 29 h 61"/>
                  <a:gd name="T78" fmla="*/ 5 w 17"/>
                  <a:gd name="T79" fmla="*/ 32 h 61"/>
                  <a:gd name="T80" fmla="*/ 4 w 17"/>
                  <a:gd name="T81" fmla="*/ 36 h 61"/>
                  <a:gd name="T82" fmla="*/ 5 w 17"/>
                  <a:gd name="T83" fmla="*/ 38 h 61"/>
                  <a:gd name="T84" fmla="*/ 5 w 17"/>
                  <a:gd name="T85" fmla="*/ 42 h 61"/>
                  <a:gd name="T86" fmla="*/ 5 w 17"/>
                  <a:gd name="T87" fmla="*/ 43 h 61"/>
                  <a:gd name="T88" fmla="*/ 4 w 17"/>
                  <a:gd name="T89" fmla="*/ 50 h 61"/>
                  <a:gd name="T90" fmla="*/ 7 w 17"/>
                  <a:gd name="T91" fmla="*/ 47 h 61"/>
                  <a:gd name="T92" fmla="*/ 8 w 17"/>
                  <a:gd name="T93" fmla="*/ 48 h 61"/>
                  <a:gd name="T94" fmla="*/ 7 w 17"/>
                  <a:gd name="T95" fmla="*/ 47 h 61"/>
                  <a:gd name="T96" fmla="*/ 5 w 17"/>
                  <a:gd name="T97" fmla="*/ 40 h 61"/>
                  <a:gd name="T98" fmla="*/ 10 w 17"/>
                  <a:gd name="T99" fmla="*/ 32 h 61"/>
                  <a:gd name="T100" fmla="*/ 12 w 17"/>
                  <a:gd name="T101" fmla="*/ 33 h 61"/>
                  <a:gd name="T102" fmla="*/ 7 w 17"/>
                  <a:gd name="T103" fmla="*/ 19 h 61"/>
                  <a:gd name="T104" fmla="*/ 7 w 17"/>
                  <a:gd name="T105" fmla="*/ 13 h 61"/>
                  <a:gd name="T106" fmla="*/ 7 w 17"/>
                  <a:gd name="T107" fmla="*/ 4 h 61"/>
                  <a:gd name="T108" fmla="*/ 6 w 17"/>
                  <a:gd name="T109" fmla="*/ 7 h 61"/>
                  <a:gd name="T110" fmla="*/ 5 w 17"/>
                  <a:gd name="T111" fmla="*/ 8 h 61"/>
                  <a:gd name="T112" fmla="*/ 5 w 17"/>
                  <a:gd name="T113" fmla="*/ 8 h 61"/>
                  <a:gd name="T114" fmla="*/ 4 w 17"/>
                  <a:gd name="T115"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 h="61">
                    <a:moveTo>
                      <a:pt x="7" y="61"/>
                    </a:moveTo>
                    <a:cubicBezTo>
                      <a:pt x="8" y="52"/>
                      <a:pt x="8" y="52"/>
                      <a:pt x="8" y="52"/>
                    </a:cubicBezTo>
                    <a:cubicBezTo>
                      <a:pt x="9" y="50"/>
                      <a:pt x="8" y="50"/>
                      <a:pt x="6" y="49"/>
                    </a:cubicBezTo>
                    <a:cubicBezTo>
                      <a:pt x="6" y="49"/>
                      <a:pt x="6" y="51"/>
                      <a:pt x="5" y="51"/>
                    </a:cubicBezTo>
                    <a:cubicBezTo>
                      <a:pt x="5" y="52"/>
                      <a:pt x="5" y="52"/>
                      <a:pt x="5" y="53"/>
                    </a:cubicBezTo>
                    <a:cubicBezTo>
                      <a:pt x="5" y="54"/>
                      <a:pt x="5" y="54"/>
                      <a:pt x="5" y="54"/>
                    </a:cubicBezTo>
                    <a:cubicBezTo>
                      <a:pt x="4" y="53"/>
                      <a:pt x="4" y="53"/>
                      <a:pt x="4" y="53"/>
                    </a:cubicBezTo>
                    <a:cubicBezTo>
                      <a:pt x="1" y="51"/>
                      <a:pt x="2" y="47"/>
                      <a:pt x="3" y="43"/>
                    </a:cubicBezTo>
                    <a:cubicBezTo>
                      <a:pt x="3" y="42"/>
                      <a:pt x="3" y="42"/>
                      <a:pt x="3" y="41"/>
                    </a:cubicBezTo>
                    <a:cubicBezTo>
                      <a:pt x="3" y="41"/>
                      <a:pt x="3" y="40"/>
                      <a:pt x="3" y="39"/>
                    </a:cubicBezTo>
                    <a:cubicBezTo>
                      <a:pt x="3" y="38"/>
                      <a:pt x="2" y="37"/>
                      <a:pt x="2" y="36"/>
                    </a:cubicBezTo>
                    <a:cubicBezTo>
                      <a:pt x="2" y="35"/>
                      <a:pt x="2" y="33"/>
                      <a:pt x="3" y="31"/>
                    </a:cubicBezTo>
                    <a:cubicBezTo>
                      <a:pt x="3" y="31"/>
                      <a:pt x="3" y="30"/>
                      <a:pt x="3" y="29"/>
                    </a:cubicBezTo>
                    <a:cubicBezTo>
                      <a:pt x="4" y="26"/>
                      <a:pt x="3" y="21"/>
                      <a:pt x="2" y="19"/>
                    </a:cubicBezTo>
                    <a:cubicBezTo>
                      <a:pt x="0" y="17"/>
                      <a:pt x="1" y="12"/>
                      <a:pt x="2" y="9"/>
                    </a:cubicBezTo>
                    <a:cubicBezTo>
                      <a:pt x="2" y="8"/>
                      <a:pt x="2" y="7"/>
                      <a:pt x="2" y="6"/>
                    </a:cubicBezTo>
                    <a:cubicBezTo>
                      <a:pt x="2" y="5"/>
                      <a:pt x="2" y="5"/>
                      <a:pt x="2" y="5"/>
                    </a:cubicBezTo>
                    <a:cubicBezTo>
                      <a:pt x="3" y="6"/>
                      <a:pt x="3" y="6"/>
                      <a:pt x="3" y="6"/>
                    </a:cubicBezTo>
                    <a:cubicBezTo>
                      <a:pt x="4" y="6"/>
                      <a:pt x="5" y="6"/>
                      <a:pt x="5" y="6"/>
                    </a:cubicBezTo>
                    <a:cubicBezTo>
                      <a:pt x="5" y="6"/>
                      <a:pt x="5" y="4"/>
                      <a:pt x="4" y="2"/>
                    </a:cubicBezTo>
                    <a:cubicBezTo>
                      <a:pt x="3" y="1"/>
                      <a:pt x="3" y="1"/>
                      <a:pt x="3" y="1"/>
                    </a:cubicBezTo>
                    <a:cubicBezTo>
                      <a:pt x="4" y="0"/>
                      <a:pt x="4" y="0"/>
                      <a:pt x="4" y="0"/>
                    </a:cubicBezTo>
                    <a:cubicBezTo>
                      <a:pt x="5" y="0"/>
                      <a:pt x="5" y="0"/>
                      <a:pt x="5" y="0"/>
                    </a:cubicBezTo>
                    <a:cubicBezTo>
                      <a:pt x="6" y="0"/>
                      <a:pt x="6" y="0"/>
                      <a:pt x="6" y="0"/>
                    </a:cubicBezTo>
                    <a:cubicBezTo>
                      <a:pt x="7" y="0"/>
                      <a:pt x="7" y="0"/>
                      <a:pt x="7" y="0"/>
                    </a:cubicBezTo>
                    <a:cubicBezTo>
                      <a:pt x="10" y="3"/>
                      <a:pt x="10" y="9"/>
                      <a:pt x="9" y="14"/>
                    </a:cubicBezTo>
                    <a:cubicBezTo>
                      <a:pt x="9" y="15"/>
                      <a:pt x="9" y="17"/>
                      <a:pt x="9" y="19"/>
                    </a:cubicBezTo>
                    <a:cubicBezTo>
                      <a:pt x="10" y="24"/>
                      <a:pt x="13" y="31"/>
                      <a:pt x="15" y="36"/>
                    </a:cubicBezTo>
                    <a:cubicBezTo>
                      <a:pt x="17" y="41"/>
                      <a:pt x="17" y="41"/>
                      <a:pt x="17" y="41"/>
                    </a:cubicBezTo>
                    <a:cubicBezTo>
                      <a:pt x="13" y="37"/>
                      <a:pt x="13" y="37"/>
                      <a:pt x="13" y="37"/>
                    </a:cubicBezTo>
                    <a:cubicBezTo>
                      <a:pt x="11" y="35"/>
                      <a:pt x="10" y="34"/>
                      <a:pt x="10" y="34"/>
                    </a:cubicBezTo>
                    <a:cubicBezTo>
                      <a:pt x="9" y="34"/>
                      <a:pt x="8" y="38"/>
                      <a:pt x="7" y="41"/>
                    </a:cubicBezTo>
                    <a:cubicBezTo>
                      <a:pt x="7" y="43"/>
                      <a:pt x="8" y="44"/>
                      <a:pt x="9" y="46"/>
                    </a:cubicBezTo>
                    <a:cubicBezTo>
                      <a:pt x="10" y="47"/>
                      <a:pt x="11" y="49"/>
                      <a:pt x="10" y="52"/>
                    </a:cubicBezTo>
                    <a:lnTo>
                      <a:pt x="7" y="61"/>
                    </a:lnTo>
                    <a:close/>
                    <a:moveTo>
                      <a:pt x="4" y="8"/>
                    </a:moveTo>
                    <a:cubicBezTo>
                      <a:pt x="4" y="8"/>
                      <a:pt x="4" y="9"/>
                      <a:pt x="4" y="9"/>
                    </a:cubicBezTo>
                    <a:cubicBezTo>
                      <a:pt x="3" y="12"/>
                      <a:pt x="2" y="16"/>
                      <a:pt x="3" y="18"/>
                    </a:cubicBezTo>
                    <a:cubicBezTo>
                      <a:pt x="5" y="21"/>
                      <a:pt x="6" y="26"/>
                      <a:pt x="5" y="29"/>
                    </a:cubicBezTo>
                    <a:cubicBezTo>
                      <a:pt x="5" y="30"/>
                      <a:pt x="5" y="31"/>
                      <a:pt x="5" y="32"/>
                    </a:cubicBezTo>
                    <a:cubicBezTo>
                      <a:pt x="4" y="33"/>
                      <a:pt x="4" y="35"/>
                      <a:pt x="4" y="36"/>
                    </a:cubicBezTo>
                    <a:cubicBezTo>
                      <a:pt x="4" y="37"/>
                      <a:pt x="4" y="38"/>
                      <a:pt x="5" y="38"/>
                    </a:cubicBezTo>
                    <a:cubicBezTo>
                      <a:pt x="5" y="39"/>
                      <a:pt x="5" y="40"/>
                      <a:pt x="5" y="42"/>
                    </a:cubicBezTo>
                    <a:cubicBezTo>
                      <a:pt x="5" y="42"/>
                      <a:pt x="5" y="43"/>
                      <a:pt x="5" y="43"/>
                    </a:cubicBezTo>
                    <a:cubicBezTo>
                      <a:pt x="4" y="45"/>
                      <a:pt x="4" y="48"/>
                      <a:pt x="4" y="50"/>
                    </a:cubicBezTo>
                    <a:cubicBezTo>
                      <a:pt x="5" y="48"/>
                      <a:pt x="6" y="47"/>
                      <a:pt x="7" y="47"/>
                    </a:cubicBezTo>
                    <a:cubicBezTo>
                      <a:pt x="7" y="47"/>
                      <a:pt x="8" y="48"/>
                      <a:pt x="8" y="48"/>
                    </a:cubicBezTo>
                    <a:cubicBezTo>
                      <a:pt x="8" y="47"/>
                      <a:pt x="7" y="47"/>
                      <a:pt x="7" y="47"/>
                    </a:cubicBezTo>
                    <a:cubicBezTo>
                      <a:pt x="6" y="45"/>
                      <a:pt x="5" y="43"/>
                      <a:pt x="5" y="40"/>
                    </a:cubicBezTo>
                    <a:cubicBezTo>
                      <a:pt x="6" y="36"/>
                      <a:pt x="7" y="32"/>
                      <a:pt x="10" y="32"/>
                    </a:cubicBezTo>
                    <a:cubicBezTo>
                      <a:pt x="10" y="32"/>
                      <a:pt x="11" y="33"/>
                      <a:pt x="12" y="33"/>
                    </a:cubicBezTo>
                    <a:cubicBezTo>
                      <a:pt x="9" y="28"/>
                      <a:pt x="8" y="23"/>
                      <a:pt x="7" y="19"/>
                    </a:cubicBezTo>
                    <a:cubicBezTo>
                      <a:pt x="7" y="17"/>
                      <a:pt x="7" y="15"/>
                      <a:pt x="7" y="13"/>
                    </a:cubicBezTo>
                    <a:cubicBezTo>
                      <a:pt x="8" y="10"/>
                      <a:pt x="8" y="6"/>
                      <a:pt x="7" y="4"/>
                    </a:cubicBezTo>
                    <a:cubicBezTo>
                      <a:pt x="7" y="6"/>
                      <a:pt x="7" y="7"/>
                      <a:pt x="6" y="7"/>
                    </a:cubicBezTo>
                    <a:cubicBezTo>
                      <a:pt x="6" y="8"/>
                      <a:pt x="5" y="8"/>
                      <a:pt x="5" y="8"/>
                    </a:cubicBezTo>
                    <a:cubicBezTo>
                      <a:pt x="5" y="8"/>
                      <a:pt x="5" y="8"/>
                      <a:pt x="5" y="8"/>
                    </a:cubicBezTo>
                    <a:cubicBezTo>
                      <a:pt x="4" y="8"/>
                      <a:pt x="4" y="8"/>
                      <a:pt x="4"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21" name="Freeform 531"/>
              <p:cNvSpPr/>
              <p:nvPr/>
            </p:nvSpPr>
            <p:spPr bwMode="auto">
              <a:xfrm>
                <a:off x="5991226" y="3171652"/>
                <a:ext cx="15875" cy="7938"/>
              </a:xfrm>
              <a:custGeom>
                <a:avLst/>
                <a:gdLst>
                  <a:gd name="T0" fmla="*/ 0 w 6"/>
                  <a:gd name="T1" fmla="*/ 1 h 3"/>
                  <a:gd name="T2" fmla="*/ 6 w 6"/>
                  <a:gd name="T3" fmla="*/ 1 h 3"/>
                  <a:gd name="T4" fmla="*/ 0 w 6"/>
                  <a:gd name="T5" fmla="*/ 1 h 3"/>
                </a:gdLst>
                <a:ahLst/>
                <a:cxnLst>
                  <a:cxn ang="0">
                    <a:pos x="T0" y="T1"/>
                  </a:cxn>
                  <a:cxn ang="0">
                    <a:pos x="T2" y="T3"/>
                  </a:cxn>
                  <a:cxn ang="0">
                    <a:pos x="T4" y="T5"/>
                  </a:cxn>
                </a:cxnLst>
                <a:rect l="0" t="0" r="r" b="b"/>
                <a:pathLst>
                  <a:path w="6" h="3">
                    <a:moveTo>
                      <a:pt x="0" y="1"/>
                    </a:moveTo>
                    <a:cubicBezTo>
                      <a:pt x="2" y="0"/>
                      <a:pt x="5" y="0"/>
                      <a:pt x="6" y="1"/>
                    </a:cubicBezTo>
                    <a:cubicBezTo>
                      <a:pt x="4" y="2"/>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322" name="Freeform 532"/>
              <p:cNvSpPr/>
              <p:nvPr/>
            </p:nvSpPr>
            <p:spPr bwMode="auto">
              <a:xfrm>
                <a:off x="5988051" y="3168477"/>
                <a:ext cx="26988" cy="11113"/>
              </a:xfrm>
              <a:custGeom>
                <a:avLst/>
                <a:gdLst>
                  <a:gd name="T0" fmla="*/ 3 w 10"/>
                  <a:gd name="T1" fmla="*/ 4 h 4"/>
                  <a:gd name="T2" fmla="*/ 1 w 10"/>
                  <a:gd name="T3" fmla="*/ 2 h 4"/>
                  <a:gd name="T4" fmla="*/ 0 w 10"/>
                  <a:gd name="T5" fmla="*/ 1 h 4"/>
                  <a:gd name="T6" fmla="*/ 1 w 10"/>
                  <a:gd name="T7" fmla="*/ 1 h 4"/>
                  <a:gd name="T8" fmla="*/ 8 w 10"/>
                  <a:gd name="T9" fmla="*/ 2 h 4"/>
                  <a:gd name="T10" fmla="*/ 10 w 10"/>
                  <a:gd name="T11" fmla="*/ 3 h 4"/>
                  <a:gd name="T12" fmla="*/ 8 w 10"/>
                  <a:gd name="T13" fmla="*/ 3 h 4"/>
                  <a:gd name="T14" fmla="*/ 6 w 10"/>
                  <a:gd name="T15" fmla="*/ 4 h 4"/>
                  <a:gd name="T16" fmla="*/ 3 w 10"/>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3" y="4"/>
                    </a:moveTo>
                    <a:cubicBezTo>
                      <a:pt x="2" y="4"/>
                      <a:pt x="1" y="3"/>
                      <a:pt x="1" y="2"/>
                    </a:cubicBezTo>
                    <a:cubicBezTo>
                      <a:pt x="0" y="1"/>
                      <a:pt x="0" y="1"/>
                      <a:pt x="0" y="1"/>
                    </a:cubicBezTo>
                    <a:cubicBezTo>
                      <a:pt x="1" y="1"/>
                      <a:pt x="1" y="1"/>
                      <a:pt x="1" y="1"/>
                    </a:cubicBezTo>
                    <a:cubicBezTo>
                      <a:pt x="3" y="0"/>
                      <a:pt x="6" y="0"/>
                      <a:pt x="8" y="2"/>
                    </a:cubicBezTo>
                    <a:cubicBezTo>
                      <a:pt x="10" y="3"/>
                      <a:pt x="10" y="3"/>
                      <a:pt x="10" y="3"/>
                    </a:cubicBezTo>
                    <a:cubicBezTo>
                      <a:pt x="8" y="3"/>
                      <a:pt x="8" y="3"/>
                      <a:pt x="8" y="3"/>
                    </a:cubicBezTo>
                    <a:cubicBezTo>
                      <a:pt x="7" y="3"/>
                      <a:pt x="7" y="4"/>
                      <a:pt x="6" y="4"/>
                    </a:cubicBezTo>
                    <a:cubicBezTo>
                      <a:pt x="5" y="4"/>
                      <a:pt x="4" y="4"/>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323" name="Freeform 533"/>
              <p:cNvSpPr/>
              <p:nvPr/>
            </p:nvSpPr>
            <p:spPr bwMode="auto">
              <a:xfrm>
                <a:off x="5741988" y="2879552"/>
                <a:ext cx="434975" cy="338138"/>
              </a:xfrm>
              <a:custGeom>
                <a:avLst/>
                <a:gdLst>
                  <a:gd name="T0" fmla="*/ 3 w 159"/>
                  <a:gd name="T1" fmla="*/ 48 h 124"/>
                  <a:gd name="T2" fmla="*/ 13 w 159"/>
                  <a:gd name="T3" fmla="*/ 40 h 124"/>
                  <a:gd name="T4" fmla="*/ 23 w 159"/>
                  <a:gd name="T5" fmla="*/ 38 h 124"/>
                  <a:gd name="T6" fmla="*/ 35 w 159"/>
                  <a:gd name="T7" fmla="*/ 30 h 124"/>
                  <a:gd name="T8" fmla="*/ 37 w 159"/>
                  <a:gd name="T9" fmla="*/ 23 h 124"/>
                  <a:gd name="T10" fmla="*/ 41 w 159"/>
                  <a:gd name="T11" fmla="*/ 26 h 124"/>
                  <a:gd name="T12" fmla="*/ 46 w 159"/>
                  <a:gd name="T13" fmla="*/ 19 h 124"/>
                  <a:gd name="T14" fmla="*/ 47 w 159"/>
                  <a:gd name="T15" fmla="*/ 18 h 124"/>
                  <a:gd name="T16" fmla="*/ 49 w 159"/>
                  <a:gd name="T17" fmla="*/ 16 h 124"/>
                  <a:gd name="T18" fmla="*/ 55 w 159"/>
                  <a:gd name="T19" fmla="*/ 13 h 124"/>
                  <a:gd name="T20" fmla="*/ 64 w 159"/>
                  <a:gd name="T21" fmla="*/ 18 h 124"/>
                  <a:gd name="T22" fmla="*/ 66 w 159"/>
                  <a:gd name="T23" fmla="*/ 10 h 124"/>
                  <a:gd name="T24" fmla="*/ 74 w 159"/>
                  <a:gd name="T25" fmla="*/ 6 h 124"/>
                  <a:gd name="T26" fmla="*/ 76 w 159"/>
                  <a:gd name="T27" fmla="*/ 3 h 124"/>
                  <a:gd name="T28" fmla="*/ 88 w 159"/>
                  <a:gd name="T29" fmla="*/ 6 h 124"/>
                  <a:gd name="T30" fmla="*/ 91 w 159"/>
                  <a:gd name="T31" fmla="*/ 5 h 124"/>
                  <a:gd name="T32" fmla="*/ 90 w 159"/>
                  <a:gd name="T33" fmla="*/ 10 h 124"/>
                  <a:gd name="T34" fmla="*/ 89 w 159"/>
                  <a:gd name="T35" fmla="*/ 10 h 124"/>
                  <a:gd name="T36" fmla="*/ 89 w 159"/>
                  <a:gd name="T37" fmla="*/ 12 h 124"/>
                  <a:gd name="T38" fmla="*/ 91 w 159"/>
                  <a:gd name="T39" fmla="*/ 21 h 124"/>
                  <a:gd name="T40" fmla="*/ 97 w 159"/>
                  <a:gd name="T41" fmla="*/ 24 h 124"/>
                  <a:gd name="T42" fmla="*/ 107 w 159"/>
                  <a:gd name="T43" fmla="*/ 28 h 124"/>
                  <a:gd name="T44" fmla="*/ 117 w 159"/>
                  <a:gd name="T45" fmla="*/ 6 h 124"/>
                  <a:gd name="T46" fmla="*/ 122 w 159"/>
                  <a:gd name="T47" fmla="*/ 15 h 124"/>
                  <a:gd name="T48" fmla="*/ 126 w 159"/>
                  <a:gd name="T49" fmla="*/ 21 h 124"/>
                  <a:gd name="T50" fmla="*/ 130 w 159"/>
                  <a:gd name="T51" fmla="*/ 32 h 124"/>
                  <a:gd name="T52" fmla="*/ 135 w 159"/>
                  <a:gd name="T53" fmla="*/ 36 h 124"/>
                  <a:gd name="T54" fmla="*/ 139 w 159"/>
                  <a:gd name="T55" fmla="*/ 40 h 124"/>
                  <a:gd name="T56" fmla="*/ 145 w 159"/>
                  <a:gd name="T57" fmla="*/ 46 h 124"/>
                  <a:gd name="T58" fmla="*/ 147 w 159"/>
                  <a:gd name="T59" fmla="*/ 48 h 124"/>
                  <a:gd name="T60" fmla="*/ 155 w 159"/>
                  <a:gd name="T61" fmla="*/ 60 h 124"/>
                  <a:gd name="T62" fmla="*/ 158 w 159"/>
                  <a:gd name="T63" fmla="*/ 76 h 124"/>
                  <a:gd name="T64" fmla="*/ 149 w 159"/>
                  <a:gd name="T65" fmla="*/ 97 h 124"/>
                  <a:gd name="T66" fmla="*/ 147 w 159"/>
                  <a:gd name="T67" fmla="*/ 105 h 124"/>
                  <a:gd name="T68" fmla="*/ 135 w 159"/>
                  <a:gd name="T69" fmla="*/ 120 h 124"/>
                  <a:gd name="T70" fmla="*/ 131 w 159"/>
                  <a:gd name="T71" fmla="*/ 123 h 124"/>
                  <a:gd name="T72" fmla="*/ 124 w 159"/>
                  <a:gd name="T73" fmla="*/ 120 h 124"/>
                  <a:gd name="T74" fmla="*/ 122 w 159"/>
                  <a:gd name="T75" fmla="*/ 119 h 124"/>
                  <a:gd name="T76" fmla="*/ 117 w 159"/>
                  <a:gd name="T77" fmla="*/ 122 h 124"/>
                  <a:gd name="T78" fmla="*/ 104 w 159"/>
                  <a:gd name="T79" fmla="*/ 114 h 124"/>
                  <a:gd name="T80" fmla="*/ 98 w 159"/>
                  <a:gd name="T81" fmla="*/ 107 h 124"/>
                  <a:gd name="T82" fmla="*/ 93 w 159"/>
                  <a:gd name="T83" fmla="*/ 105 h 124"/>
                  <a:gd name="T84" fmla="*/ 95 w 159"/>
                  <a:gd name="T85" fmla="*/ 99 h 124"/>
                  <a:gd name="T86" fmla="*/ 89 w 159"/>
                  <a:gd name="T87" fmla="*/ 104 h 124"/>
                  <a:gd name="T88" fmla="*/ 87 w 159"/>
                  <a:gd name="T89" fmla="*/ 102 h 124"/>
                  <a:gd name="T90" fmla="*/ 82 w 159"/>
                  <a:gd name="T91" fmla="*/ 93 h 124"/>
                  <a:gd name="T92" fmla="*/ 79 w 159"/>
                  <a:gd name="T93" fmla="*/ 91 h 124"/>
                  <a:gd name="T94" fmla="*/ 67 w 159"/>
                  <a:gd name="T95" fmla="*/ 88 h 124"/>
                  <a:gd name="T96" fmla="*/ 43 w 159"/>
                  <a:gd name="T97" fmla="*/ 94 h 124"/>
                  <a:gd name="T98" fmla="*/ 29 w 159"/>
                  <a:gd name="T99" fmla="*/ 99 h 124"/>
                  <a:gd name="T100" fmla="*/ 11 w 159"/>
                  <a:gd name="T101" fmla="*/ 103 h 124"/>
                  <a:gd name="T102" fmla="*/ 10 w 159"/>
                  <a:gd name="T103" fmla="*/ 94 h 124"/>
                  <a:gd name="T104" fmla="*/ 0 w 159"/>
                  <a:gd name="T105" fmla="*/ 64 h 124"/>
                  <a:gd name="T106" fmla="*/ 2 w 159"/>
                  <a:gd name="T107" fmla="*/ 65 h 124"/>
                  <a:gd name="T108" fmla="*/ 2 w 159"/>
                  <a:gd name="T109"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24">
                    <a:moveTo>
                      <a:pt x="3" y="45"/>
                    </a:moveTo>
                    <a:cubicBezTo>
                      <a:pt x="3" y="45"/>
                      <a:pt x="3" y="47"/>
                      <a:pt x="3" y="48"/>
                    </a:cubicBezTo>
                    <a:cubicBezTo>
                      <a:pt x="4" y="46"/>
                      <a:pt x="5" y="45"/>
                      <a:pt x="8" y="44"/>
                    </a:cubicBezTo>
                    <a:cubicBezTo>
                      <a:pt x="9" y="44"/>
                      <a:pt x="11" y="41"/>
                      <a:pt x="13" y="40"/>
                    </a:cubicBezTo>
                    <a:cubicBezTo>
                      <a:pt x="14" y="39"/>
                      <a:pt x="16" y="41"/>
                      <a:pt x="17" y="40"/>
                    </a:cubicBezTo>
                    <a:cubicBezTo>
                      <a:pt x="19" y="40"/>
                      <a:pt x="22" y="37"/>
                      <a:pt x="23" y="38"/>
                    </a:cubicBezTo>
                    <a:cubicBezTo>
                      <a:pt x="28" y="38"/>
                      <a:pt x="32" y="35"/>
                      <a:pt x="33" y="32"/>
                    </a:cubicBezTo>
                    <a:cubicBezTo>
                      <a:pt x="34" y="31"/>
                      <a:pt x="35" y="30"/>
                      <a:pt x="35" y="30"/>
                    </a:cubicBezTo>
                    <a:cubicBezTo>
                      <a:pt x="35" y="29"/>
                      <a:pt x="34" y="28"/>
                      <a:pt x="34" y="27"/>
                    </a:cubicBezTo>
                    <a:cubicBezTo>
                      <a:pt x="35" y="26"/>
                      <a:pt x="37" y="25"/>
                      <a:pt x="37" y="23"/>
                    </a:cubicBezTo>
                    <a:cubicBezTo>
                      <a:pt x="38" y="24"/>
                      <a:pt x="39" y="26"/>
                      <a:pt x="40" y="28"/>
                    </a:cubicBezTo>
                    <a:cubicBezTo>
                      <a:pt x="40" y="27"/>
                      <a:pt x="41" y="26"/>
                      <a:pt x="41" y="26"/>
                    </a:cubicBezTo>
                    <a:cubicBezTo>
                      <a:pt x="38" y="22"/>
                      <a:pt x="41" y="22"/>
                      <a:pt x="44" y="24"/>
                    </a:cubicBezTo>
                    <a:cubicBezTo>
                      <a:pt x="43" y="22"/>
                      <a:pt x="44" y="19"/>
                      <a:pt x="46" y="19"/>
                    </a:cubicBezTo>
                    <a:cubicBezTo>
                      <a:pt x="46" y="18"/>
                      <a:pt x="46" y="18"/>
                      <a:pt x="46" y="17"/>
                    </a:cubicBezTo>
                    <a:cubicBezTo>
                      <a:pt x="46" y="18"/>
                      <a:pt x="47" y="18"/>
                      <a:pt x="47" y="18"/>
                    </a:cubicBezTo>
                    <a:cubicBezTo>
                      <a:pt x="47" y="17"/>
                      <a:pt x="47" y="16"/>
                      <a:pt x="46" y="16"/>
                    </a:cubicBezTo>
                    <a:cubicBezTo>
                      <a:pt x="48" y="16"/>
                      <a:pt x="48" y="15"/>
                      <a:pt x="49" y="16"/>
                    </a:cubicBezTo>
                    <a:cubicBezTo>
                      <a:pt x="49" y="15"/>
                      <a:pt x="50" y="15"/>
                      <a:pt x="50" y="13"/>
                    </a:cubicBezTo>
                    <a:cubicBezTo>
                      <a:pt x="51" y="14"/>
                      <a:pt x="53" y="13"/>
                      <a:pt x="55" y="13"/>
                    </a:cubicBezTo>
                    <a:cubicBezTo>
                      <a:pt x="59" y="15"/>
                      <a:pt x="58" y="17"/>
                      <a:pt x="57" y="20"/>
                    </a:cubicBezTo>
                    <a:cubicBezTo>
                      <a:pt x="58" y="17"/>
                      <a:pt x="62" y="15"/>
                      <a:pt x="64" y="18"/>
                    </a:cubicBezTo>
                    <a:cubicBezTo>
                      <a:pt x="65" y="15"/>
                      <a:pt x="63" y="15"/>
                      <a:pt x="65" y="11"/>
                    </a:cubicBezTo>
                    <a:cubicBezTo>
                      <a:pt x="65" y="12"/>
                      <a:pt x="67" y="9"/>
                      <a:pt x="66" y="10"/>
                    </a:cubicBezTo>
                    <a:cubicBezTo>
                      <a:pt x="67" y="9"/>
                      <a:pt x="67" y="6"/>
                      <a:pt x="69" y="8"/>
                    </a:cubicBezTo>
                    <a:cubicBezTo>
                      <a:pt x="68" y="5"/>
                      <a:pt x="72" y="7"/>
                      <a:pt x="74" y="6"/>
                    </a:cubicBezTo>
                    <a:cubicBezTo>
                      <a:pt x="77" y="5"/>
                      <a:pt x="75" y="3"/>
                      <a:pt x="72" y="2"/>
                    </a:cubicBezTo>
                    <a:cubicBezTo>
                      <a:pt x="74" y="1"/>
                      <a:pt x="75" y="4"/>
                      <a:pt x="76" y="3"/>
                    </a:cubicBezTo>
                    <a:cubicBezTo>
                      <a:pt x="78" y="6"/>
                      <a:pt x="86" y="7"/>
                      <a:pt x="89" y="5"/>
                    </a:cubicBezTo>
                    <a:cubicBezTo>
                      <a:pt x="89" y="5"/>
                      <a:pt x="88" y="6"/>
                      <a:pt x="88" y="6"/>
                    </a:cubicBezTo>
                    <a:cubicBezTo>
                      <a:pt x="88" y="6"/>
                      <a:pt x="89" y="6"/>
                      <a:pt x="89" y="8"/>
                    </a:cubicBezTo>
                    <a:cubicBezTo>
                      <a:pt x="90" y="7"/>
                      <a:pt x="90" y="6"/>
                      <a:pt x="91" y="5"/>
                    </a:cubicBezTo>
                    <a:cubicBezTo>
                      <a:pt x="91" y="6"/>
                      <a:pt x="92" y="6"/>
                      <a:pt x="92" y="7"/>
                    </a:cubicBezTo>
                    <a:cubicBezTo>
                      <a:pt x="91" y="8"/>
                      <a:pt x="92" y="10"/>
                      <a:pt x="90" y="10"/>
                    </a:cubicBezTo>
                    <a:cubicBezTo>
                      <a:pt x="90" y="10"/>
                      <a:pt x="90" y="11"/>
                      <a:pt x="90" y="11"/>
                    </a:cubicBezTo>
                    <a:cubicBezTo>
                      <a:pt x="90" y="11"/>
                      <a:pt x="89" y="11"/>
                      <a:pt x="89" y="10"/>
                    </a:cubicBezTo>
                    <a:cubicBezTo>
                      <a:pt x="89" y="11"/>
                      <a:pt x="89" y="12"/>
                      <a:pt x="88" y="12"/>
                    </a:cubicBezTo>
                    <a:cubicBezTo>
                      <a:pt x="89" y="12"/>
                      <a:pt x="89" y="12"/>
                      <a:pt x="89" y="12"/>
                    </a:cubicBezTo>
                    <a:cubicBezTo>
                      <a:pt x="88" y="14"/>
                      <a:pt x="86" y="17"/>
                      <a:pt x="89" y="18"/>
                    </a:cubicBezTo>
                    <a:cubicBezTo>
                      <a:pt x="91" y="19"/>
                      <a:pt x="90" y="19"/>
                      <a:pt x="91" y="21"/>
                    </a:cubicBezTo>
                    <a:cubicBezTo>
                      <a:pt x="91" y="22"/>
                      <a:pt x="93" y="20"/>
                      <a:pt x="94" y="21"/>
                    </a:cubicBezTo>
                    <a:cubicBezTo>
                      <a:pt x="95" y="21"/>
                      <a:pt x="96" y="23"/>
                      <a:pt x="97" y="24"/>
                    </a:cubicBezTo>
                    <a:cubicBezTo>
                      <a:pt x="98" y="25"/>
                      <a:pt x="100" y="24"/>
                      <a:pt x="101" y="25"/>
                    </a:cubicBezTo>
                    <a:cubicBezTo>
                      <a:pt x="103" y="26"/>
                      <a:pt x="103" y="29"/>
                      <a:pt x="107" y="28"/>
                    </a:cubicBezTo>
                    <a:cubicBezTo>
                      <a:pt x="116" y="25"/>
                      <a:pt x="107" y="5"/>
                      <a:pt x="115" y="0"/>
                    </a:cubicBezTo>
                    <a:cubicBezTo>
                      <a:pt x="116" y="2"/>
                      <a:pt x="116" y="4"/>
                      <a:pt x="117" y="6"/>
                    </a:cubicBezTo>
                    <a:cubicBezTo>
                      <a:pt x="117" y="8"/>
                      <a:pt x="119" y="14"/>
                      <a:pt x="120" y="14"/>
                    </a:cubicBezTo>
                    <a:cubicBezTo>
                      <a:pt x="121" y="15"/>
                      <a:pt x="121" y="15"/>
                      <a:pt x="122" y="15"/>
                    </a:cubicBezTo>
                    <a:cubicBezTo>
                      <a:pt x="124" y="14"/>
                      <a:pt x="125" y="16"/>
                      <a:pt x="126" y="17"/>
                    </a:cubicBezTo>
                    <a:cubicBezTo>
                      <a:pt x="126" y="18"/>
                      <a:pt x="126" y="20"/>
                      <a:pt x="126" y="21"/>
                    </a:cubicBezTo>
                    <a:cubicBezTo>
                      <a:pt x="127" y="23"/>
                      <a:pt x="128" y="23"/>
                      <a:pt x="128" y="25"/>
                    </a:cubicBezTo>
                    <a:cubicBezTo>
                      <a:pt x="129" y="27"/>
                      <a:pt x="129" y="30"/>
                      <a:pt x="130" y="32"/>
                    </a:cubicBezTo>
                    <a:cubicBezTo>
                      <a:pt x="131" y="34"/>
                      <a:pt x="130" y="33"/>
                      <a:pt x="132" y="35"/>
                    </a:cubicBezTo>
                    <a:cubicBezTo>
                      <a:pt x="134" y="36"/>
                      <a:pt x="134" y="34"/>
                      <a:pt x="135" y="36"/>
                    </a:cubicBezTo>
                    <a:cubicBezTo>
                      <a:pt x="135" y="37"/>
                      <a:pt x="137" y="37"/>
                      <a:pt x="137" y="38"/>
                    </a:cubicBezTo>
                    <a:cubicBezTo>
                      <a:pt x="140" y="39"/>
                      <a:pt x="138" y="39"/>
                      <a:pt x="139" y="40"/>
                    </a:cubicBezTo>
                    <a:cubicBezTo>
                      <a:pt x="141" y="43"/>
                      <a:pt x="142" y="44"/>
                      <a:pt x="143" y="48"/>
                    </a:cubicBezTo>
                    <a:cubicBezTo>
                      <a:pt x="144" y="48"/>
                      <a:pt x="144" y="48"/>
                      <a:pt x="145" y="46"/>
                    </a:cubicBezTo>
                    <a:cubicBezTo>
                      <a:pt x="145" y="47"/>
                      <a:pt x="146" y="48"/>
                      <a:pt x="147" y="48"/>
                    </a:cubicBezTo>
                    <a:cubicBezTo>
                      <a:pt x="147" y="48"/>
                      <a:pt x="147" y="48"/>
                      <a:pt x="147" y="48"/>
                    </a:cubicBezTo>
                    <a:cubicBezTo>
                      <a:pt x="147" y="51"/>
                      <a:pt x="147" y="52"/>
                      <a:pt x="150" y="54"/>
                    </a:cubicBezTo>
                    <a:cubicBezTo>
                      <a:pt x="152" y="56"/>
                      <a:pt x="154" y="57"/>
                      <a:pt x="155" y="60"/>
                    </a:cubicBezTo>
                    <a:cubicBezTo>
                      <a:pt x="157" y="63"/>
                      <a:pt x="157" y="65"/>
                      <a:pt x="157" y="68"/>
                    </a:cubicBezTo>
                    <a:cubicBezTo>
                      <a:pt x="157" y="70"/>
                      <a:pt x="159" y="73"/>
                      <a:pt x="158" y="76"/>
                    </a:cubicBezTo>
                    <a:cubicBezTo>
                      <a:pt x="157" y="81"/>
                      <a:pt x="157" y="87"/>
                      <a:pt x="154" y="92"/>
                    </a:cubicBezTo>
                    <a:cubicBezTo>
                      <a:pt x="153" y="94"/>
                      <a:pt x="150" y="95"/>
                      <a:pt x="149" y="97"/>
                    </a:cubicBezTo>
                    <a:cubicBezTo>
                      <a:pt x="148" y="99"/>
                      <a:pt x="148" y="103"/>
                      <a:pt x="147" y="105"/>
                    </a:cubicBezTo>
                    <a:cubicBezTo>
                      <a:pt x="147" y="105"/>
                      <a:pt x="147" y="105"/>
                      <a:pt x="147" y="105"/>
                    </a:cubicBezTo>
                    <a:cubicBezTo>
                      <a:pt x="144" y="109"/>
                      <a:pt x="146" y="115"/>
                      <a:pt x="142" y="118"/>
                    </a:cubicBezTo>
                    <a:cubicBezTo>
                      <a:pt x="139" y="119"/>
                      <a:pt x="137" y="118"/>
                      <a:pt x="135" y="120"/>
                    </a:cubicBezTo>
                    <a:cubicBezTo>
                      <a:pt x="133" y="121"/>
                      <a:pt x="130" y="122"/>
                      <a:pt x="130" y="123"/>
                    </a:cubicBezTo>
                    <a:cubicBezTo>
                      <a:pt x="130" y="123"/>
                      <a:pt x="131" y="123"/>
                      <a:pt x="131" y="123"/>
                    </a:cubicBezTo>
                    <a:cubicBezTo>
                      <a:pt x="131" y="123"/>
                      <a:pt x="130" y="124"/>
                      <a:pt x="130" y="124"/>
                    </a:cubicBezTo>
                    <a:cubicBezTo>
                      <a:pt x="128" y="123"/>
                      <a:pt x="126" y="119"/>
                      <a:pt x="124" y="120"/>
                    </a:cubicBezTo>
                    <a:cubicBezTo>
                      <a:pt x="125" y="119"/>
                      <a:pt x="124" y="119"/>
                      <a:pt x="124" y="118"/>
                    </a:cubicBezTo>
                    <a:cubicBezTo>
                      <a:pt x="124" y="118"/>
                      <a:pt x="123" y="118"/>
                      <a:pt x="122" y="119"/>
                    </a:cubicBezTo>
                    <a:cubicBezTo>
                      <a:pt x="123" y="119"/>
                      <a:pt x="123" y="119"/>
                      <a:pt x="123" y="120"/>
                    </a:cubicBezTo>
                    <a:cubicBezTo>
                      <a:pt x="121" y="121"/>
                      <a:pt x="119" y="123"/>
                      <a:pt x="117" y="122"/>
                    </a:cubicBezTo>
                    <a:cubicBezTo>
                      <a:pt x="114" y="120"/>
                      <a:pt x="112" y="121"/>
                      <a:pt x="109" y="120"/>
                    </a:cubicBezTo>
                    <a:cubicBezTo>
                      <a:pt x="107" y="118"/>
                      <a:pt x="105" y="117"/>
                      <a:pt x="104" y="114"/>
                    </a:cubicBezTo>
                    <a:cubicBezTo>
                      <a:pt x="104" y="112"/>
                      <a:pt x="102" y="107"/>
                      <a:pt x="102" y="106"/>
                    </a:cubicBezTo>
                    <a:cubicBezTo>
                      <a:pt x="101" y="106"/>
                      <a:pt x="99" y="107"/>
                      <a:pt x="98" y="107"/>
                    </a:cubicBezTo>
                    <a:cubicBezTo>
                      <a:pt x="100" y="105"/>
                      <a:pt x="99" y="102"/>
                      <a:pt x="97" y="100"/>
                    </a:cubicBezTo>
                    <a:cubicBezTo>
                      <a:pt x="97" y="103"/>
                      <a:pt x="96" y="106"/>
                      <a:pt x="93" y="105"/>
                    </a:cubicBezTo>
                    <a:cubicBezTo>
                      <a:pt x="93" y="104"/>
                      <a:pt x="95" y="103"/>
                      <a:pt x="95" y="103"/>
                    </a:cubicBezTo>
                    <a:cubicBezTo>
                      <a:pt x="95" y="102"/>
                      <a:pt x="95" y="101"/>
                      <a:pt x="95" y="99"/>
                    </a:cubicBezTo>
                    <a:cubicBezTo>
                      <a:pt x="97" y="97"/>
                      <a:pt x="98" y="95"/>
                      <a:pt x="96" y="92"/>
                    </a:cubicBezTo>
                    <a:cubicBezTo>
                      <a:pt x="96" y="98"/>
                      <a:pt x="88" y="99"/>
                      <a:pt x="89" y="104"/>
                    </a:cubicBezTo>
                    <a:cubicBezTo>
                      <a:pt x="88" y="103"/>
                      <a:pt x="86" y="103"/>
                      <a:pt x="86" y="101"/>
                    </a:cubicBezTo>
                    <a:cubicBezTo>
                      <a:pt x="86" y="102"/>
                      <a:pt x="87" y="102"/>
                      <a:pt x="87" y="102"/>
                    </a:cubicBezTo>
                    <a:cubicBezTo>
                      <a:pt x="87" y="100"/>
                      <a:pt x="85" y="97"/>
                      <a:pt x="84" y="95"/>
                    </a:cubicBezTo>
                    <a:cubicBezTo>
                      <a:pt x="84" y="94"/>
                      <a:pt x="82" y="95"/>
                      <a:pt x="82" y="93"/>
                    </a:cubicBezTo>
                    <a:cubicBezTo>
                      <a:pt x="82" y="92"/>
                      <a:pt x="80" y="91"/>
                      <a:pt x="79" y="90"/>
                    </a:cubicBezTo>
                    <a:cubicBezTo>
                      <a:pt x="79" y="91"/>
                      <a:pt x="79" y="91"/>
                      <a:pt x="79" y="91"/>
                    </a:cubicBezTo>
                    <a:cubicBezTo>
                      <a:pt x="77" y="89"/>
                      <a:pt x="75" y="91"/>
                      <a:pt x="74" y="89"/>
                    </a:cubicBezTo>
                    <a:cubicBezTo>
                      <a:pt x="72" y="88"/>
                      <a:pt x="69" y="88"/>
                      <a:pt x="67" y="88"/>
                    </a:cubicBezTo>
                    <a:cubicBezTo>
                      <a:pt x="61" y="88"/>
                      <a:pt x="56" y="90"/>
                      <a:pt x="51" y="91"/>
                    </a:cubicBezTo>
                    <a:cubicBezTo>
                      <a:pt x="48" y="91"/>
                      <a:pt x="46" y="93"/>
                      <a:pt x="43" y="94"/>
                    </a:cubicBezTo>
                    <a:cubicBezTo>
                      <a:pt x="42" y="95"/>
                      <a:pt x="42" y="98"/>
                      <a:pt x="40" y="98"/>
                    </a:cubicBezTo>
                    <a:cubicBezTo>
                      <a:pt x="36" y="98"/>
                      <a:pt x="33" y="98"/>
                      <a:pt x="29" y="99"/>
                    </a:cubicBezTo>
                    <a:cubicBezTo>
                      <a:pt x="26" y="99"/>
                      <a:pt x="26" y="101"/>
                      <a:pt x="23" y="101"/>
                    </a:cubicBezTo>
                    <a:cubicBezTo>
                      <a:pt x="18" y="102"/>
                      <a:pt x="18" y="106"/>
                      <a:pt x="11" y="103"/>
                    </a:cubicBezTo>
                    <a:cubicBezTo>
                      <a:pt x="9" y="102"/>
                      <a:pt x="7" y="100"/>
                      <a:pt x="7" y="98"/>
                    </a:cubicBezTo>
                    <a:cubicBezTo>
                      <a:pt x="7" y="97"/>
                      <a:pt x="10" y="96"/>
                      <a:pt x="10" y="94"/>
                    </a:cubicBezTo>
                    <a:cubicBezTo>
                      <a:pt x="10" y="88"/>
                      <a:pt x="7" y="84"/>
                      <a:pt x="6" y="78"/>
                    </a:cubicBezTo>
                    <a:cubicBezTo>
                      <a:pt x="6" y="74"/>
                      <a:pt x="2" y="67"/>
                      <a:pt x="0" y="64"/>
                    </a:cubicBezTo>
                    <a:cubicBezTo>
                      <a:pt x="1" y="66"/>
                      <a:pt x="3" y="67"/>
                      <a:pt x="2" y="63"/>
                    </a:cubicBezTo>
                    <a:cubicBezTo>
                      <a:pt x="2" y="64"/>
                      <a:pt x="2" y="64"/>
                      <a:pt x="2" y="65"/>
                    </a:cubicBezTo>
                    <a:cubicBezTo>
                      <a:pt x="5" y="62"/>
                      <a:pt x="0" y="58"/>
                      <a:pt x="0" y="55"/>
                    </a:cubicBezTo>
                    <a:cubicBezTo>
                      <a:pt x="0" y="53"/>
                      <a:pt x="2" y="52"/>
                      <a:pt x="2" y="50"/>
                    </a:cubicBezTo>
                    <a:cubicBezTo>
                      <a:pt x="1" y="48"/>
                      <a:pt x="1" y="47"/>
                      <a:pt x="3" y="4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24" name="Freeform 534"/>
              <p:cNvSpPr>
                <a:spLocks noEditPoints="1"/>
              </p:cNvSpPr>
              <p:nvPr/>
            </p:nvSpPr>
            <p:spPr bwMode="auto">
              <a:xfrm>
                <a:off x="5738813" y="2873202"/>
                <a:ext cx="438150" cy="350838"/>
              </a:xfrm>
              <a:custGeom>
                <a:avLst/>
                <a:gdLst>
                  <a:gd name="T0" fmla="*/ 126 w 160"/>
                  <a:gd name="T1" fmla="*/ 123 h 128"/>
                  <a:gd name="T2" fmla="*/ 110 w 160"/>
                  <a:gd name="T3" fmla="*/ 122 h 128"/>
                  <a:gd name="T4" fmla="*/ 94 w 160"/>
                  <a:gd name="T5" fmla="*/ 108 h 128"/>
                  <a:gd name="T6" fmla="*/ 94 w 160"/>
                  <a:gd name="T7" fmla="*/ 101 h 128"/>
                  <a:gd name="T8" fmla="*/ 87 w 160"/>
                  <a:gd name="T9" fmla="*/ 102 h 128"/>
                  <a:gd name="T10" fmla="*/ 82 w 160"/>
                  <a:gd name="T11" fmla="*/ 96 h 128"/>
                  <a:gd name="T12" fmla="*/ 47 w 160"/>
                  <a:gd name="T13" fmla="*/ 96 h 128"/>
                  <a:gd name="T14" fmla="*/ 24 w 160"/>
                  <a:gd name="T15" fmla="*/ 104 h 128"/>
                  <a:gd name="T16" fmla="*/ 8 w 160"/>
                  <a:gd name="T17" fmla="*/ 87 h 128"/>
                  <a:gd name="T18" fmla="*/ 0 w 160"/>
                  <a:gd name="T19" fmla="*/ 57 h 128"/>
                  <a:gd name="T20" fmla="*/ 8 w 160"/>
                  <a:gd name="T21" fmla="*/ 46 h 128"/>
                  <a:gd name="T22" fmla="*/ 24 w 160"/>
                  <a:gd name="T23" fmla="*/ 39 h 128"/>
                  <a:gd name="T24" fmla="*/ 36 w 160"/>
                  <a:gd name="T25" fmla="*/ 27 h 128"/>
                  <a:gd name="T26" fmla="*/ 46 w 160"/>
                  <a:gd name="T27" fmla="*/ 20 h 128"/>
                  <a:gd name="T28" fmla="*/ 50 w 160"/>
                  <a:gd name="T29" fmla="*/ 15 h 128"/>
                  <a:gd name="T30" fmla="*/ 64 w 160"/>
                  <a:gd name="T31" fmla="*/ 18 h 128"/>
                  <a:gd name="T32" fmla="*/ 66 w 160"/>
                  <a:gd name="T33" fmla="*/ 11 h 128"/>
                  <a:gd name="T34" fmla="*/ 75 w 160"/>
                  <a:gd name="T35" fmla="*/ 7 h 128"/>
                  <a:gd name="T36" fmla="*/ 78 w 160"/>
                  <a:gd name="T37" fmla="*/ 4 h 128"/>
                  <a:gd name="T38" fmla="*/ 94 w 160"/>
                  <a:gd name="T39" fmla="*/ 8 h 128"/>
                  <a:gd name="T40" fmla="*/ 91 w 160"/>
                  <a:gd name="T41" fmla="*/ 14 h 128"/>
                  <a:gd name="T42" fmla="*/ 98 w 160"/>
                  <a:gd name="T43" fmla="*/ 24 h 128"/>
                  <a:gd name="T44" fmla="*/ 116 w 160"/>
                  <a:gd name="T45" fmla="*/ 1 h 128"/>
                  <a:gd name="T46" fmla="*/ 122 w 160"/>
                  <a:gd name="T47" fmla="*/ 16 h 128"/>
                  <a:gd name="T48" fmla="*/ 129 w 160"/>
                  <a:gd name="T49" fmla="*/ 25 h 128"/>
                  <a:gd name="T50" fmla="*/ 134 w 160"/>
                  <a:gd name="T51" fmla="*/ 36 h 128"/>
                  <a:gd name="T52" fmla="*/ 142 w 160"/>
                  <a:gd name="T53" fmla="*/ 43 h 128"/>
                  <a:gd name="T54" fmla="*/ 148 w 160"/>
                  <a:gd name="T55" fmla="*/ 46 h 128"/>
                  <a:gd name="T56" fmla="*/ 160 w 160"/>
                  <a:gd name="T57" fmla="*/ 78 h 128"/>
                  <a:gd name="T58" fmla="*/ 148 w 160"/>
                  <a:gd name="T59" fmla="*/ 109 h 128"/>
                  <a:gd name="T60" fmla="*/ 133 w 160"/>
                  <a:gd name="T61" fmla="*/ 125 h 128"/>
                  <a:gd name="T62" fmla="*/ 135 w 160"/>
                  <a:gd name="T63" fmla="*/ 121 h 128"/>
                  <a:gd name="T64" fmla="*/ 148 w 160"/>
                  <a:gd name="T65" fmla="*/ 103 h 128"/>
                  <a:gd name="T66" fmla="*/ 157 w 160"/>
                  <a:gd name="T67" fmla="*/ 70 h 128"/>
                  <a:gd name="T68" fmla="*/ 145 w 160"/>
                  <a:gd name="T69" fmla="*/ 50 h 128"/>
                  <a:gd name="T70" fmla="*/ 138 w 160"/>
                  <a:gd name="T71" fmla="*/ 40 h 128"/>
                  <a:gd name="T72" fmla="*/ 130 w 160"/>
                  <a:gd name="T73" fmla="*/ 34 h 128"/>
                  <a:gd name="T74" fmla="*/ 125 w 160"/>
                  <a:gd name="T75" fmla="*/ 19 h 128"/>
                  <a:gd name="T76" fmla="*/ 116 w 160"/>
                  <a:gd name="T77" fmla="*/ 3 h 128"/>
                  <a:gd name="T78" fmla="*/ 97 w 160"/>
                  <a:gd name="T79" fmla="*/ 26 h 128"/>
                  <a:gd name="T80" fmla="*/ 90 w 160"/>
                  <a:gd name="T81" fmla="*/ 21 h 128"/>
                  <a:gd name="T82" fmla="*/ 89 w 160"/>
                  <a:gd name="T83" fmla="*/ 9 h 128"/>
                  <a:gd name="T84" fmla="*/ 71 w 160"/>
                  <a:gd name="T85" fmla="*/ 9 h 128"/>
                  <a:gd name="T86" fmla="*/ 68 w 160"/>
                  <a:gd name="T87" fmla="*/ 13 h 128"/>
                  <a:gd name="T88" fmla="*/ 64 w 160"/>
                  <a:gd name="T89" fmla="*/ 21 h 128"/>
                  <a:gd name="T90" fmla="*/ 51 w 160"/>
                  <a:gd name="T91" fmla="*/ 18 h 128"/>
                  <a:gd name="T92" fmla="*/ 47 w 160"/>
                  <a:gd name="T93" fmla="*/ 22 h 128"/>
                  <a:gd name="T94" fmla="*/ 43 w 160"/>
                  <a:gd name="T95" fmla="*/ 27 h 128"/>
                  <a:gd name="T96" fmla="*/ 37 w 160"/>
                  <a:gd name="T97" fmla="*/ 30 h 128"/>
                  <a:gd name="T98" fmla="*/ 21 w 160"/>
                  <a:gd name="T99" fmla="*/ 42 h 128"/>
                  <a:gd name="T100" fmla="*/ 5 w 160"/>
                  <a:gd name="T101" fmla="*/ 50 h 128"/>
                  <a:gd name="T102" fmla="*/ 4 w 160"/>
                  <a:gd name="T103" fmla="*/ 68 h 128"/>
                  <a:gd name="T104" fmla="*/ 9 w 160"/>
                  <a:gd name="T105" fmla="*/ 100 h 128"/>
                  <a:gd name="T106" fmla="*/ 38 w 160"/>
                  <a:gd name="T107" fmla="*/ 99 h 128"/>
                  <a:gd name="T108" fmla="*/ 68 w 160"/>
                  <a:gd name="T109" fmla="*/ 89 h 128"/>
                  <a:gd name="T110" fmla="*/ 84 w 160"/>
                  <a:gd name="T111" fmla="*/ 96 h 128"/>
                  <a:gd name="T112" fmla="*/ 89 w 160"/>
                  <a:gd name="T113" fmla="*/ 105 h 128"/>
                  <a:gd name="T114" fmla="*/ 101 w 160"/>
                  <a:gd name="T115" fmla="*/ 107 h 128"/>
                  <a:gd name="T116" fmla="*/ 118 w 160"/>
                  <a:gd name="T117" fmla="*/ 123 h 128"/>
                  <a:gd name="T118" fmla="*/ 126 w 160"/>
                  <a:gd name="T119" fmla="*/ 117 h 128"/>
                  <a:gd name="T120" fmla="*/ 97 w 160"/>
                  <a:gd name="T121" fmla="*/ 104 h 128"/>
                  <a:gd name="T122" fmla="*/ 91 w 160"/>
                  <a:gd name="T123" fmla="*/ 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28">
                    <a:moveTo>
                      <a:pt x="132" y="128"/>
                    </a:moveTo>
                    <a:cubicBezTo>
                      <a:pt x="131" y="127"/>
                      <a:pt x="131" y="127"/>
                      <a:pt x="131" y="127"/>
                    </a:cubicBezTo>
                    <a:cubicBezTo>
                      <a:pt x="130" y="127"/>
                      <a:pt x="130" y="127"/>
                      <a:pt x="130" y="126"/>
                    </a:cubicBezTo>
                    <a:cubicBezTo>
                      <a:pt x="129" y="126"/>
                      <a:pt x="129" y="126"/>
                      <a:pt x="129" y="126"/>
                    </a:cubicBezTo>
                    <a:cubicBezTo>
                      <a:pt x="129" y="126"/>
                      <a:pt x="129" y="126"/>
                      <a:pt x="129" y="126"/>
                    </a:cubicBezTo>
                    <a:cubicBezTo>
                      <a:pt x="129" y="126"/>
                      <a:pt x="129" y="125"/>
                      <a:pt x="129" y="125"/>
                    </a:cubicBezTo>
                    <a:cubicBezTo>
                      <a:pt x="128" y="124"/>
                      <a:pt x="127" y="123"/>
                      <a:pt x="126" y="123"/>
                    </a:cubicBezTo>
                    <a:cubicBezTo>
                      <a:pt x="123" y="125"/>
                      <a:pt x="123" y="125"/>
                      <a:pt x="123" y="125"/>
                    </a:cubicBezTo>
                    <a:cubicBezTo>
                      <a:pt x="124" y="123"/>
                      <a:pt x="124" y="123"/>
                      <a:pt x="124" y="123"/>
                    </a:cubicBezTo>
                    <a:cubicBezTo>
                      <a:pt x="124" y="123"/>
                      <a:pt x="123" y="123"/>
                      <a:pt x="123" y="123"/>
                    </a:cubicBezTo>
                    <a:cubicBezTo>
                      <a:pt x="122" y="124"/>
                      <a:pt x="121" y="125"/>
                      <a:pt x="119" y="125"/>
                    </a:cubicBezTo>
                    <a:cubicBezTo>
                      <a:pt x="119" y="125"/>
                      <a:pt x="118" y="125"/>
                      <a:pt x="117" y="124"/>
                    </a:cubicBezTo>
                    <a:cubicBezTo>
                      <a:pt x="116" y="124"/>
                      <a:pt x="115" y="124"/>
                      <a:pt x="113" y="123"/>
                    </a:cubicBezTo>
                    <a:cubicBezTo>
                      <a:pt x="112" y="123"/>
                      <a:pt x="111" y="123"/>
                      <a:pt x="110" y="122"/>
                    </a:cubicBezTo>
                    <a:cubicBezTo>
                      <a:pt x="108" y="121"/>
                      <a:pt x="105" y="119"/>
                      <a:pt x="104" y="116"/>
                    </a:cubicBezTo>
                    <a:cubicBezTo>
                      <a:pt x="104" y="115"/>
                      <a:pt x="104" y="115"/>
                      <a:pt x="104" y="115"/>
                    </a:cubicBezTo>
                    <a:cubicBezTo>
                      <a:pt x="103" y="112"/>
                      <a:pt x="103" y="110"/>
                      <a:pt x="102" y="109"/>
                    </a:cubicBezTo>
                    <a:cubicBezTo>
                      <a:pt x="96" y="111"/>
                      <a:pt x="96" y="111"/>
                      <a:pt x="96" y="111"/>
                    </a:cubicBezTo>
                    <a:cubicBezTo>
                      <a:pt x="98" y="108"/>
                      <a:pt x="98" y="108"/>
                      <a:pt x="98" y="108"/>
                    </a:cubicBezTo>
                    <a:cubicBezTo>
                      <a:pt x="99" y="107"/>
                      <a:pt x="99" y="106"/>
                      <a:pt x="99" y="105"/>
                    </a:cubicBezTo>
                    <a:cubicBezTo>
                      <a:pt x="98" y="107"/>
                      <a:pt x="97" y="109"/>
                      <a:pt x="94" y="108"/>
                    </a:cubicBezTo>
                    <a:cubicBezTo>
                      <a:pt x="93" y="108"/>
                      <a:pt x="93" y="108"/>
                      <a:pt x="93" y="108"/>
                    </a:cubicBezTo>
                    <a:cubicBezTo>
                      <a:pt x="93" y="107"/>
                      <a:pt x="93" y="107"/>
                      <a:pt x="93" y="107"/>
                    </a:cubicBezTo>
                    <a:cubicBezTo>
                      <a:pt x="93" y="106"/>
                      <a:pt x="94" y="105"/>
                      <a:pt x="95" y="105"/>
                    </a:cubicBezTo>
                    <a:cubicBezTo>
                      <a:pt x="95" y="104"/>
                      <a:pt x="95" y="104"/>
                      <a:pt x="95" y="104"/>
                    </a:cubicBezTo>
                    <a:cubicBezTo>
                      <a:pt x="95" y="103"/>
                      <a:pt x="95" y="102"/>
                      <a:pt x="95" y="101"/>
                    </a:cubicBezTo>
                    <a:cubicBezTo>
                      <a:pt x="96" y="100"/>
                      <a:pt x="96" y="99"/>
                      <a:pt x="97" y="99"/>
                    </a:cubicBezTo>
                    <a:cubicBezTo>
                      <a:pt x="96" y="100"/>
                      <a:pt x="95" y="100"/>
                      <a:pt x="94" y="101"/>
                    </a:cubicBezTo>
                    <a:cubicBezTo>
                      <a:pt x="92" y="103"/>
                      <a:pt x="91" y="104"/>
                      <a:pt x="91" y="106"/>
                    </a:cubicBezTo>
                    <a:cubicBezTo>
                      <a:pt x="91" y="108"/>
                      <a:pt x="91" y="108"/>
                      <a:pt x="91" y="108"/>
                    </a:cubicBezTo>
                    <a:cubicBezTo>
                      <a:pt x="90" y="107"/>
                      <a:pt x="90" y="107"/>
                      <a:pt x="90" y="107"/>
                    </a:cubicBezTo>
                    <a:cubicBezTo>
                      <a:pt x="89" y="107"/>
                      <a:pt x="89" y="107"/>
                      <a:pt x="89" y="107"/>
                    </a:cubicBezTo>
                    <a:cubicBezTo>
                      <a:pt x="88" y="106"/>
                      <a:pt x="86" y="105"/>
                      <a:pt x="86" y="104"/>
                    </a:cubicBezTo>
                    <a:cubicBezTo>
                      <a:pt x="85" y="101"/>
                      <a:pt x="85" y="101"/>
                      <a:pt x="85" y="101"/>
                    </a:cubicBezTo>
                    <a:cubicBezTo>
                      <a:pt x="87" y="102"/>
                      <a:pt x="87" y="102"/>
                      <a:pt x="87" y="102"/>
                    </a:cubicBezTo>
                    <a:cubicBezTo>
                      <a:pt x="86" y="101"/>
                      <a:pt x="85" y="99"/>
                      <a:pt x="85" y="98"/>
                    </a:cubicBezTo>
                    <a:cubicBezTo>
                      <a:pt x="84" y="98"/>
                      <a:pt x="84" y="98"/>
                      <a:pt x="84" y="98"/>
                    </a:cubicBezTo>
                    <a:cubicBezTo>
                      <a:pt x="84" y="98"/>
                      <a:pt x="84" y="98"/>
                      <a:pt x="84" y="98"/>
                    </a:cubicBezTo>
                    <a:cubicBezTo>
                      <a:pt x="83" y="98"/>
                      <a:pt x="83" y="97"/>
                      <a:pt x="82" y="97"/>
                    </a:cubicBezTo>
                    <a:cubicBezTo>
                      <a:pt x="82" y="96"/>
                      <a:pt x="82" y="96"/>
                      <a:pt x="82" y="95"/>
                    </a:cubicBezTo>
                    <a:cubicBezTo>
                      <a:pt x="82" y="95"/>
                      <a:pt x="82" y="95"/>
                      <a:pt x="82" y="94"/>
                    </a:cubicBezTo>
                    <a:cubicBezTo>
                      <a:pt x="82" y="96"/>
                      <a:pt x="82" y="96"/>
                      <a:pt x="82" y="96"/>
                    </a:cubicBezTo>
                    <a:cubicBezTo>
                      <a:pt x="79" y="94"/>
                      <a:pt x="79" y="94"/>
                      <a:pt x="79" y="94"/>
                    </a:cubicBezTo>
                    <a:cubicBezTo>
                      <a:pt x="79" y="93"/>
                      <a:pt x="78" y="93"/>
                      <a:pt x="77" y="93"/>
                    </a:cubicBezTo>
                    <a:cubicBezTo>
                      <a:pt x="76" y="93"/>
                      <a:pt x="75" y="93"/>
                      <a:pt x="74" y="92"/>
                    </a:cubicBezTo>
                    <a:cubicBezTo>
                      <a:pt x="72" y="91"/>
                      <a:pt x="70" y="91"/>
                      <a:pt x="68" y="91"/>
                    </a:cubicBezTo>
                    <a:cubicBezTo>
                      <a:pt x="65" y="91"/>
                      <a:pt x="62" y="92"/>
                      <a:pt x="60" y="92"/>
                    </a:cubicBezTo>
                    <a:cubicBezTo>
                      <a:pt x="57" y="93"/>
                      <a:pt x="55" y="94"/>
                      <a:pt x="52" y="94"/>
                    </a:cubicBezTo>
                    <a:cubicBezTo>
                      <a:pt x="50" y="94"/>
                      <a:pt x="49" y="95"/>
                      <a:pt x="47" y="96"/>
                    </a:cubicBezTo>
                    <a:cubicBezTo>
                      <a:pt x="46" y="96"/>
                      <a:pt x="46" y="97"/>
                      <a:pt x="45" y="97"/>
                    </a:cubicBezTo>
                    <a:cubicBezTo>
                      <a:pt x="44" y="97"/>
                      <a:pt x="44" y="98"/>
                      <a:pt x="44" y="99"/>
                    </a:cubicBezTo>
                    <a:cubicBezTo>
                      <a:pt x="43" y="100"/>
                      <a:pt x="43" y="101"/>
                      <a:pt x="41" y="101"/>
                    </a:cubicBezTo>
                    <a:cubicBezTo>
                      <a:pt x="38" y="101"/>
                      <a:pt x="38" y="101"/>
                      <a:pt x="38" y="101"/>
                    </a:cubicBezTo>
                    <a:cubicBezTo>
                      <a:pt x="36" y="101"/>
                      <a:pt x="33" y="101"/>
                      <a:pt x="30" y="102"/>
                    </a:cubicBezTo>
                    <a:cubicBezTo>
                      <a:pt x="29" y="102"/>
                      <a:pt x="28" y="102"/>
                      <a:pt x="27" y="103"/>
                    </a:cubicBezTo>
                    <a:cubicBezTo>
                      <a:pt x="27" y="103"/>
                      <a:pt x="26" y="104"/>
                      <a:pt x="24" y="104"/>
                    </a:cubicBezTo>
                    <a:cubicBezTo>
                      <a:pt x="23" y="104"/>
                      <a:pt x="21" y="105"/>
                      <a:pt x="20" y="106"/>
                    </a:cubicBezTo>
                    <a:cubicBezTo>
                      <a:pt x="19" y="107"/>
                      <a:pt x="18" y="107"/>
                      <a:pt x="16" y="107"/>
                    </a:cubicBezTo>
                    <a:cubicBezTo>
                      <a:pt x="15" y="107"/>
                      <a:pt x="13" y="107"/>
                      <a:pt x="12" y="106"/>
                    </a:cubicBezTo>
                    <a:cubicBezTo>
                      <a:pt x="10" y="105"/>
                      <a:pt x="7" y="102"/>
                      <a:pt x="7" y="100"/>
                    </a:cubicBezTo>
                    <a:cubicBezTo>
                      <a:pt x="7" y="99"/>
                      <a:pt x="8" y="99"/>
                      <a:pt x="8" y="98"/>
                    </a:cubicBezTo>
                    <a:cubicBezTo>
                      <a:pt x="9" y="98"/>
                      <a:pt x="10" y="97"/>
                      <a:pt x="10" y="96"/>
                    </a:cubicBezTo>
                    <a:cubicBezTo>
                      <a:pt x="10" y="93"/>
                      <a:pt x="9" y="90"/>
                      <a:pt x="8" y="87"/>
                    </a:cubicBezTo>
                    <a:cubicBezTo>
                      <a:pt x="7" y="85"/>
                      <a:pt x="7" y="83"/>
                      <a:pt x="6" y="80"/>
                    </a:cubicBezTo>
                    <a:cubicBezTo>
                      <a:pt x="6" y="76"/>
                      <a:pt x="2" y="70"/>
                      <a:pt x="0" y="67"/>
                    </a:cubicBezTo>
                    <a:cubicBezTo>
                      <a:pt x="1" y="65"/>
                      <a:pt x="1" y="65"/>
                      <a:pt x="1" y="65"/>
                    </a:cubicBezTo>
                    <a:cubicBezTo>
                      <a:pt x="2" y="65"/>
                      <a:pt x="2" y="66"/>
                      <a:pt x="2" y="66"/>
                    </a:cubicBezTo>
                    <a:cubicBezTo>
                      <a:pt x="3" y="65"/>
                      <a:pt x="3" y="65"/>
                      <a:pt x="3" y="65"/>
                    </a:cubicBezTo>
                    <a:cubicBezTo>
                      <a:pt x="3" y="64"/>
                      <a:pt x="3" y="63"/>
                      <a:pt x="2" y="62"/>
                    </a:cubicBezTo>
                    <a:cubicBezTo>
                      <a:pt x="1" y="60"/>
                      <a:pt x="0" y="59"/>
                      <a:pt x="0" y="57"/>
                    </a:cubicBezTo>
                    <a:cubicBezTo>
                      <a:pt x="0" y="56"/>
                      <a:pt x="1" y="55"/>
                      <a:pt x="1" y="55"/>
                    </a:cubicBezTo>
                    <a:cubicBezTo>
                      <a:pt x="1" y="54"/>
                      <a:pt x="2" y="53"/>
                      <a:pt x="2" y="52"/>
                    </a:cubicBezTo>
                    <a:cubicBezTo>
                      <a:pt x="2" y="52"/>
                      <a:pt x="2" y="52"/>
                      <a:pt x="2" y="52"/>
                    </a:cubicBezTo>
                    <a:cubicBezTo>
                      <a:pt x="1" y="50"/>
                      <a:pt x="1" y="48"/>
                      <a:pt x="3" y="47"/>
                    </a:cubicBezTo>
                    <a:cubicBezTo>
                      <a:pt x="3" y="46"/>
                      <a:pt x="4" y="46"/>
                      <a:pt x="4" y="46"/>
                    </a:cubicBezTo>
                    <a:cubicBezTo>
                      <a:pt x="4" y="46"/>
                      <a:pt x="5" y="46"/>
                      <a:pt x="5" y="47"/>
                    </a:cubicBezTo>
                    <a:cubicBezTo>
                      <a:pt x="6" y="46"/>
                      <a:pt x="7" y="46"/>
                      <a:pt x="8" y="46"/>
                    </a:cubicBezTo>
                    <a:cubicBezTo>
                      <a:pt x="8" y="46"/>
                      <a:pt x="8" y="46"/>
                      <a:pt x="8" y="46"/>
                    </a:cubicBezTo>
                    <a:cubicBezTo>
                      <a:pt x="9" y="45"/>
                      <a:pt x="10" y="44"/>
                      <a:pt x="11" y="43"/>
                    </a:cubicBezTo>
                    <a:cubicBezTo>
                      <a:pt x="12" y="43"/>
                      <a:pt x="12" y="42"/>
                      <a:pt x="13" y="41"/>
                    </a:cubicBezTo>
                    <a:cubicBezTo>
                      <a:pt x="14" y="41"/>
                      <a:pt x="15" y="41"/>
                      <a:pt x="16" y="41"/>
                    </a:cubicBezTo>
                    <a:cubicBezTo>
                      <a:pt x="17" y="41"/>
                      <a:pt x="17" y="42"/>
                      <a:pt x="18" y="41"/>
                    </a:cubicBezTo>
                    <a:cubicBezTo>
                      <a:pt x="18" y="41"/>
                      <a:pt x="19" y="41"/>
                      <a:pt x="20" y="40"/>
                    </a:cubicBezTo>
                    <a:cubicBezTo>
                      <a:pt x="21" y="40"/>
                      <a:pt x="23" y="39"/>
                      <a:pt x="24" y="39"/>
                    </a:cubicBezTo>
                    <a:cubicBezTo>
                      <a:pt x="25" y="39"/>
                      <a:pt x="25" y="39"/>
                      <a:pt x="25" y="39"/>
                    </a:cubicBezTo>
                    <a:cubicBezTo>
                      <a:pt x="29" y="39"/>
                      <a:pt x="32" y="36"/>
                      <a:pt x="33" y="33"/>
                    </a:cubicBezTo>
                    <a:cubicBezTo>
                      <a:pt x="34" y="33"/>
                      <a:pt x="34" y="32"/>
                      <a:pt x="35" y="32"/>
                    </a:cubicBezTo>
                    <a:cubicBezTo>
                      <a:pt x="35" y="32"/>
                      <a:pt x="35" y="31"/>
                      <a:pt x="35" y="31"/>
                    </a:cubicBezTo>
                    <a:cubicBezTo>
                      <a:pt x="35" y="31"/>
                      <a:pt x="35" y="31"/>
                      <a:pt x="35" y="31"/>
                    </a:cubicBezTo>
                    <a:cubicBezTo>
                      <a:pt x="35" y="30"/>
                      <a:pt x="34" y="30"/>
                      <a:pt x="35" y="29"/>
                    </a:cubicBezTo>
                    <a:cubicBezTo>
                      <a:pt x="35" y="28"/>
                      <a:pt x="36" y="27"/>
                      <a:pt x="36" y="27"/>
                    </a:cubicBezTo>
                    <a:cubicBezTo>
                      <a:pt x="37" y="26"/>
                      <a:pt x="37" y="25"/>
                      <a:pt x="38" y="25"/>
                    </a:cubicBezTo>
                    <a:cubicBezTo>
                      <a:pt x="38" y="23"/>
                      <a:pt x="38" y="23"/>
                      <a:pt x="38" y="23"/>
                    </a:cubicBezTo>
                    <a:cubicBezTo>
                      <a:pt x="40" y="26"/>
                      <a:pt x="40" y="26"/>
                      <a:pt x="40" y="26"/>
                    </a:cubicBezTo>
                    <a:cubicBezTo>
                      <a:pt x="40" y="25"/>
                      <a:pt x="40" y="25"/>
                      <a:pt x="40" y="25"/>
                    </a:cubicBezTo>
                    <a:cubicBezTo>
                      <a:pt x="41" y="24"/>
                      <a:pt x="42" y="23"/>
                      <a:pt x="44" y="24"/>
                    </a:cubicBezTo>
                    <a:cubicBezTo>
                      <a:pt x="44" y="23"/>
                      <a:pt x="44" y="22"/>
                      <a:pt x="45" y="21"/>
                    </a:cubicBezTo>
                    <a:cubicBezTo>
                      <a:pt x="45" y="21"/>
                      <a:pt x="45" y="20"/>
                      <a:pt x="46" y="20"/>
                    </a:cubicBezTo>
                    <a:cubicBezTo>
                      <a:pt x="45" y="18"/>
                      <a:pt x="45" y="18"/>
                      <a:pt x="45" y="18"/>
                    </a:cubicBezTo>
                    <a:cubicBezTo>
                      <a:pt x="47" y="18"/>
                      <a:pt x="47" y="18"/>
                      <a:pt x="47" y="18"/>
                    </a:cubicBezTo>
                    <a:cubicBezTo>
                      <a:pt x="46" y="17"/>
                      <a:pt x="46" y="17"/>
                      <a:pt x="46" y="17"/>
                    </a:cubicBezTo>
                    <a:cubicBezTo>
                      <a:pt x="47" y="17"/>
                      <a:pt x="47" y="17"/>
                      <a:pt x="47" y="17"/>
                    </a:cubicBezTo>
                    <a:cubicBezTo>
                      <a:pt x="48" y="17"/>
                      <a:pt x="48" y="17"/>
                      <a:pt x="48" y="17"/>
                    </a:cubicBezTo>
                    <a:cubicBezTo>
                      <a:pt x="49" y="17"/>
                      <a:pt x="49" y="17"/>
                      <a:pt x="49" y="17"/>
                    </a:cubicBezTo>
                    <a:cubicBezTo>
                      <a:pt x="50" y="16"/>
                      <a:pt x="50" y="16"/>
                      <a:pt x="50" y="15"/>
                    </a:cubicBezTo>
                    <a:cubicBezTo>
                      <a:pt x="49" y="10"/>
                      <a:pt x="49" y="10"/>
                      <a:pt x="49" y="10"/>
                    </a:cubicBezTo>
                    <a:cubicBezTo>
                      <a:pt x="51" y="14"/>
                      <a:pt x="51" y="14"/>
                      <a:pt x="51" y="14"/>
                    </a:cubicBezTo>
                    <a:cubicBezTo>
                      <a:pt x="52" y="15"/>
                      <a:pt x="52" y="15"/>
                      <a:pt x="52" y="15"/>
                    </a:cubicBezTo>
                    <a:cubicBezTo>
                      <a:pt x="52" y="15"/>
                      <a:pt x="53" y="15"/>
                      <a:pt x="53" y="14"/>
                    </a:cubicBezTo>
                    <a:cubicBezTo>
                      <a:pt x="54" y="14"/>
                      <a:pt x="56" y="14"/>
                      <a:pt x="57" y="15"/>
                    </a:cubicBezTo>
                    <a:cubicBezTo>
                      <a:pt x="59" y="16"/>
                      <a:pt x="60" y="17"/>
                      <a:pt x="60" y="18"/>
                    </a:cubicBezTo>
                    <a:cubicBezTo>
                      <a:pt x="61" y="17"/>
                      <a:pt x="63" y="17"/>
                      <a:pt x="64" y="18"/>
                    </a:cubicBezTo>
                    <a:cubicBezTo>
                      <a:pt x="64" y="18"/>
                      <a:pt x="64" y="18"/>
                      <a:pt x="64" y="18"/>
                    </a:cubicBezTo>
                    <a:cubicBezTo>
                      <a:pt x="64" y="16"/>
                      <a:pt x="64" y="15"/>
                      <a:pt x="65" y="13"/>
                    </a:cubicBezTo>
                    <a:cubicBezTo>
                      <a:pt x="65" y="13"/>
                      <a:pt x="65" y="13"/>
                      <a:pt x="65" y="13"/>
                    </a:cubicBezTo>
                    <a:cubicBezTo>
                      <a:pt x="66" y="13"/>
                      <a:pt x="66" y="13"/>
                      <a:pt x="66" y="13"/>
                    </a:cubicBezTo>
                    <a:cubicBezTo>
                      <a:pt x="65" y="13"/>
                      <a:pt x="65" y="13"/>
                      <a:pt x="65" y="13"/>
                    </a:cubicBezTo>
                    <a:cubicBezTo>
                      <a:pt x="65" y="13"/>
                      <a:pt x="66" y="12"/>
                      <a:pt x="66" y="11"/>
                    </a:cubicBezTo>
                    <a:cubicBezTo>
                      <a:pt x="66" y="11"/>
                      <a:pt x="66" y="11"/>
                      <a:pt x="66" y="11"/>
                    </a:cubicBezTo>
                    <a:cubicBezTo>
                      <a:pt x="66" y="11"/>
                      <a:pt x="66" y="11"/>
                      <a:pt x="66" y="11"/>
                    </a:cubicBezTo>
                    <a:cubicBezTo>
                      <a:pt x="67" y="11"/>
                      <a:pt x="67" y="11"/>
                      <a:pt x="67" y="10"/>
                    </a:cubicBezTo>
                    <a:cubicBezTo>
                      <a:pt x="67" y="10"/>
                      <a:pt x="68" y="8"/>
                      <a:pt x="69" y="9"/>
                    </a:cubicBezTo>
                    <a:cubicBezTo>
                      <a:pt x="69" y="9"/>
                      <a:pt x="69" y="8"/>
                      <a:pt x="69" y="8"/>
                    </a:cubicBezTo>
                    <a:cubicBezTo>
                      <a:pt x="70" y="7"/>
                      <a:pt x="71" y="7"/>
                      <a:pt x="71" y="7"/>
                    </a:cubicBezTo>
                    <a:cubicBezTo>
                      <a:pt x="72" y="7"/>
                      <a:pt x="72" y="7"/>
                      <a:pt x="73" y="8"/>
                    </a:cubicBezTo>
                    <a:cubicBezTo>
                      <a:pt x="73" y="8"/>
                      <a:pt x="74" y="8"/>
                      <a:pt x="75" y="7"/>
                    </a:cubicBezTo>
                    <a:cubicBezTo>
                      <a:pt x="75" y="7"/>
                      <a:pt x="76" y="7"/>
                      <a:pt x="75" y="7"/>
                    </a:cubicBezTo>
                    <a:cubicBezTo>
                      <a:pt x="75" y="6"/>
                      <a:pt x="75" y="6"/>
                      <a:pt x="73" y="5"/>
                    </a:cubicBezTo>
                    <a:cubicBezTo>
                      <a:pt x="70" y="5"/>
                      <a:pt x="70" y="5"/>
                      <a:pt x="70" y="5"/>
                    </a:cubicBezTo>
                    <a:cubicBezTo>
                      <a:pt x="73" y="4"/>
                      <a:pt x="73" y="4"/>
                      <a:pt x="73" y="4"/>
                    </a:cubicBezTo>
                    <a:cubicBezTo>
                      <a:pt x="74" y="3"/>
                      <a:pt x="75" y="3"/>
                      <a:pt x="76" y="4"/>
                    </a:cubicBezTo>
                    <a:cubicBezTo>
                      <a:pt x="76" y="4"/>
                      <a:pt x="77" y="4"/>
                      <a:pt x="77" y="4"/>
                    </a:cubicBezTo>
                    <a:cubicBezTo>
                      <a:pt x="78" y="4"/>
                      <a:pt x="78" y="4"/>
                      <a:pt x="78" y="4"/>
                    </a:cubicBezTo>
                    <a:cubicBezTo>
                      <a:pt x="78" y="4"/>
                      <a:pt x="78" y="4"/>
                      <a:pt x="78" y="4"/>
                    </a:cubicBezTo>
                    <a:cubicBezTo>
                      <a:pt x="79" y="6"/>
                      <a:pt x="83" y="7"/>
                      <a:pt x="86" y="7"/>
                    </a:cubicBezTo>
                    <a:cubicBezTo>
                      <a:pt x="88" y="7"/>
                      <a:pt x="89" y="7"/>
                      <a:pt x="89" y="6"/>
                    </a:cubicBezTo>
                    <a:cubicBezTo>
                      <a:pt x="95" y="1"/>
                      <a:pt x="95" y="1"/>
                      <a:pt x="95" y="1"/>
                    </a:cubicBezTo>
                    <a:cubicBezTo>
                      <a:pt x="92" y="6"/>
                      <a:pt x="92" y="6"/>
                      <a:pt x="92" y="6"/>
                    </a:cubicBezTo>
                    <a:cubicBezTo>
                      <a:pt x="93" y="6"/>
                      <a:pt x="93" y="6"/>
                      <a:pt x="93" y="6"/>
                    </a:cubicBezTo>
                    <a:cubicBezTo>
                      <a:pt x="93" y="7"/>
                      <a:pt x="94" y="8"/>
                      <a:pt x="94" y="8"/>
                    </a:cubicBezTo>
                    <a:cubicBezTo>
                      <a:pt x="95" y="9"/>
                      <a:pt x="95" y="9"/>
                      <a:pt x="95" y="9"/>
                    </a:cubicBezTo>
                    <a:cubicBezTo>
                      <a:pt x="94" y="9"/>
                      <a:pt x="94" y="9"/>
                      <a:pt x="94" y="9"/>
                    </a:cubicBezTo>
                    <a:cubicBezTo>
                      <a:pt x="94" y="10"/>
                      <a:pt x="94" y="10"/>
                      <a:pt x="93" y="11"/>
                    </a:cubicBezTo>
                    <a:cubicBezTo>
                      <a:pt x="93" y="11"/>
                      <a:pt x="93" y="12"/>
                      <a:pt x="92" y="13"/>
                    </a:cubicBezTo>
                    <a:cubicBezTo>
                      <a:pt x="92" y="13"/>
                      <a:pt x="92" y="13"/>
                      <a:pt x="92" y="13"/>
                    </a:cubicBezTo>
                    <a:cubicBezTo>
                      <a:pt x="92" y="15"/>
                      <a:pt x="92" y="15"/>
                      <a:pt x="92" y="15"/>
                    </a:cubicBezTo>
                    <a:cubicBezTo>
                      <a:pt x="91" y="14"/>
                      <a:pt x="91" y="14"/>
                      <a:pt x="91" y="14"/>
                    </a:cubicBezTo>
                    <a:cubicBezTo>
                      <a:pt x="91" y="15"/>
                      <a:pt x="91" y="15"/>
                      <a:pt x="90" y="16"/>
                    </a:cubicBezTo>
                    <a:cubicBezTo>
                      <a:pt x="89" y="18"/>
                      <a:pt x="90" y="19"/>
                      <a:pt x="90" y="19"/>
                    </a:cubicBezTo>
                    <a:cubicBezTo>
                      <a:pt x="92" y="20"/>
                      <a:pt x="92" y="20"/>
                      <a:pt x="93" y="22"/>
                    </a:cubicBezTo>
                    <a:cubicBezTo>
                      <a:pt x="93" y="22"/>
                      <a:pt x="93" y="22"/>
                      <a:pt x="93" y="22"/>
                    </a:cubicBezTo>
                    <a:cubicBezTo>
                      <a:pt x="93" y="22"/>
                      <a:pt x="93" y="22"/>
                      <a:pt x="93" y="22"/>
                    </a:cubicBezTo>
                    <a:cubicBezTo>
                      <a:pt x="94" y="22"/>
                      <a:pt x="95" y="22"/>
                      <a:pt x="95" y="22"/>
                    </a:cubicBezTo>
                    <a:cubicBezTo>
                      <a:pt x="96" y="22"/>
                      <a:pt x="97" y="23"/>
                      <a:pt x="98" y="24"/>
                    </a:cubicBezTo>
                    <a:cubicBezTo>
                      <a:pt x="98" y="24"/>
                      <a:pt x="98" y="25"/>
                      <a:pt x="99" y="25"/>
                    </a:cubicBezTo>
                    <a:cubicBezTo>
                      <a:pt x="99" y="25"/>
                      <a:pt x="100" y="25"/>
                      <a:pt x="100" y="25"/>
                    </a:cubicBezTo>
                    <a:cubicBezTo>
                      <a:pt x="101" y="25"/>
                      <a:pt x="102" y="25"/>
                      <a:pt x="102" y="26"/>
                    </a:cubicBezTo>
                    <a:cubicBezTo>
                      <a:pt x="103" y="26"/>
                      <a:pt x="104" y="27"/>
                      <a:pt x="104" y="28"/>
                    </a:cubicBezTo>
                    <a:cubicBezTo>
                      <a:pt x="105" y="29"/>
                      <a:pt x="106" y="30"/>
                      <a:pt x="107" y="29"/>
                    </a:cubicBezTo>
                    <a:cubicBezTo>
                      <a:pt x="111" y="28"/>
                      <a:pt x="111" y="22"/>
                      <a:pt x="111" y="16"/>
                    </a:cubicBezTo>
                    <a:cubicBezTo>
                      <a:pt x="111" y="10"/>
                      <a:pt x="111" y="4"/>
                      <a:pt x="116" y="1"/>
                    </a:cubicBezTo>
                    <a:cubicBezTo>
                      <a:pt x="117" y="0"/>
                      <a:pt x="117" y="0"/>
                      <a:pt x="117" y="0"/>
                    </a:cubicBezTo>
                    <a:cubicBezTo>
                      <a:pt x="117" y="2"/>
                      <a:pt x="117" y="2"/>
                      <a:pt x="117" y="2"/>
                    </a:cubicBezTo>
                    <a:cubicBezTo>
                      <a:pt x="118" y="3"/>
                      <a:pt x="118" y="4"/>
                      <a:pt x="118" y="5"/>
                    </a:cubicBezTo>
                    <a:cubicBezTo>
                      <a:pt x="118" y="6"/>
                      <a:pt x="119" y="7"/>
                      <a:pt x="119" y="8"/>
                    </a:cubicBezTo>
                    <a:cubicBezTo>
                      <a:pt x="119" y="8"/>
                      <a:pt x="119" y="9"/>
                      <a:pt x="119" y="10"/>
                    </a:cubicBezTo>
                    <a:cubicBezTo>
                      <a:pt x="120" y="12"/>
                      <a:pt x="121" y="15"/>
                      <a:pt x="121" y="16"/>
                    </a:cubicBezTo>
                    <a:cubicBezTo>
                      <a:pt x="122" y="16"/>
                      <a:pt x="122" y="16"/>
                      <a:pt x="122" y="16"/>
                    </a:cubicBezTo>
                    <a:cubicBezTo>
                      <a:pt x="122" y="16"/>
                      <a:pt x="122" y="16"/>
                      <a:pt x="123" y="16"/>
                    </a:cubicBezTo>
                    <a:cubicBezTo>
                      <a:pt x="123" y="16"/>
                      <a:pt x="123" y="16"/>
                      <a:pt x="123" y="16"/>
                    </a:cubicBezTo>
                    <a:cubicBezTo>
                      <a:pt x="125" y="15"/>
                      <a:pt x="126" y="17"/>
                      <a:pt x="127" y="18"/>
                    </a:cubicBezTo>
                    <a:cubicBezTo>
                      <a:pt x="127" y="18"/>
                      <a:pt x="127" y="18"/>
                      <a:pt x="127" y="18"/>
                    </a:cubicBezTo>
                    <a:cubicBezTo>
                      <a:pt x="128" y="19"/>
                      <a:pt x="128" y="21"/>
                      <a:pt x="128" y="22"/>
                    </a:cubicBezTo>
                    <a:cubicBezTo>
                      <a:pt x="128" y="23"/>
                      <a:pt x="128" y="23"/>
                      <a:pt x="128" y="23"/>
                    </a:cubicBezTo>
                    <a:cubicBezTo>
                      <a:pt x="128" y="24"/>
                      <a:pt x="129" y="24"/>
                      <a:pt x="129" y="25"/>
                    </a:cubicBezTo>
                    <a:cubicBezTo>
                      <a:pt x="129" y="25"/>
                      <a:pt x="130" y="26"/>
                      <a:pt x="130" y="27"/>
                    </a:cubicBezTo>
                    <a:cubicBezTo>
                      <a:pt x="130" y="28"/>
                      <a:pt x="130" y="29"/>
                      <a:pt x="131" y="30"/>
                    </a:cubicBezTo>
                    <a:cubicBezTo>
                      <a:pt x="131" y="31"/>
                      <a:pt x="131" y="32"/>
                      <a:pt x="132" y="33"/>
                    </a:cubicBezTo>
                    <a:cubicBezTo>
                      <a:pt x="132" y="34"/>
                      <a:pt x="132" y="34"/>
                      <a:pt x="132" y="34"/>
                    </a:cubicBezTo>
                    <a:cubicBezTo>
                      <a:pt x="133" y="35"/>
                      <a:pt x="133" y="35"/>
                      <a:pt x="133" y="36"/>
                    </a:cubicBezTo>
                    <a:cubicBezTo>
                      <a:pt x="134" y="36"/>
                      <a:pt x="134" y="36"/>
                      <a:pt x="134" y="36"/>
                    </a:cubicBezTo>
                    <a:cubicBezTo>
                      <a:pt x="134" y="36"/>
                      <a:pt x="134" y="36"/>
                      <a:pt x="134" y="36"/>
                    </a:cubicBezTo>
                    <a:cubicBezTo>
                      <a:pt x="134" y="36"/>
                      <a:pt x="135" y="36"/>
                      <a:pt x="135" y="36"/>
                    </a:cubicBezTo>
                    <a:cubicBezTo>
                      <a:pt x="136" y="36"/>
                      <a:pt x="136" y="37"/>
                      <a:pt x="137" y="38"/>
                    </a:cubicBezTo>
                    <a:cubicBezTo>
                      <a:pt x="137" y="38"/>
                      <a:pt x="137" y="38"/>
                      <a:pt x="137" y="38"/>
                    </a:cubicBezTo>
                    <a:cubicBezTo>
                      <a:pt x="138" y="38"/>
                      <a:pt x="138" y="38"/>
                      <a:pt x="139" y="39"/>
                    </a:cubicBezTo>
                    <a:cubicBezTo>
                      <a:pt x="141" y="40"/>
                      <a:pt x="141" y="40"/>
                      <a:pt x="141" y="42"/>
                    </a:cubicBezTo>
                    <a:cubicBezTo>
                      <a:pt x="141" y="42"/>
                      <a:pt x="141" y="42"/>
                      <a:pt x="141" y="42"/>
                    </a:cubicBezTo>
                    <a:cubicBezTo>
                      <a:pt x="142" y="43"/>
                      <a:pt x="142" y="43"/>
                      <a:pt x="142" y="43"/>
                    </a:cubicBezTo>
                    <a:cubicBezTo>
                      <a:pt x="143" y="45"/>
                      <a:pt x="144" y="46"/>
                      <a:pt x="145" y="48"/>
                    </a:cubicBezTo>
                    <a:cubicBezTo>
                      <a:pt x="145" y="48"/>
                      <a:pt x="145" y="48"/>
                      <a:pt x="145" y="48"/>
                    </a:cubicBezTo>
                    <a:cubicBezTo>
                      <a:pt x="145" y="47"/>
                      <a:pt x="145" y="47"/>
                      <a:pt x="145" y="47"/>
                    </a:cubicBezTo>
                    <a:cubicBezTo>
                      <a:pt x="146" y="48"/>
                      <a:pt x="146" y="48"/>
                      <a:pt x="146" y="48"/>
                    </a:cubicBezTo>
                    <a:cubicBezTo>
                      <a:pt x="147" y="48"/>
                      <a:pt x="147" y="48"/>
                      <a:pt x="147" y="48"/>
                    </a:cubicBezTo>
                    <a:cubicBezTo>
                      <a:pt x="147" y="49"/>
                      <a:pt x="147" y="49"/>
                      <a:pt x="147" y="49"/>
                    </a:cubicBezTo>
                    <a:cubicBezTo>
                      <a:pt x="148" y="46"/>
                      <a:pt x="148" y="46"/>
                      <a:pt x="148" y="46"/>
                    </a:cubicBezTo>
                    <a:cubicBezTo>
                      <a:pt x="149" y="51"/>
                      <a:pt x="149" y="51"/>
                      <a:pt x="149" y="51"/>
                    </a:cubicBezTo>
                    <a:cubicBezTo>
                      <a:pt x="149" y="53"/>
                      <a:pt x="150" y="54"/>
                      <a:pt x="151" y="55"/>
                    </a:cubicBezTo>
                    <a:cubicBezTo>
                      <a:pt x="154" y="57"/>
                      <a:pt x="155" y="59"/>
                      <a:pt x="157" y="61"/>
                    </a:cubicBezTo>
                    <a:cubicBezTo>
                      <a:pt x="159" y="64"/>
                      <a:pt x="159" y="66"/>
                      <a:pt x="159" y="69"/>
                    </a:cubicBezTo>
                    <a:cubicBezTo>
                      <a:pt x="159" y="70"/>
                      <a:pt x="159" y="70"/>
                      <a:pt x="159" y="70"/>
                    </a:cubicBezTo>
                    <a:cubicBezTo>
                      <a:pt x="159" y="71"/>
                      <a:pt x="159" y="72"/>
                      <a:pt x="159" y="73"/>
                    </a:cubicBezTo>
                    <a:cubicBezTo>
                      <a:pt x="160" y="75"/>
                      <a:pt x="160" y="76"/>
                      <a:pt x="160" y="78"/>
                    </a:cubicBezTo>
                    <a:cubicBezTo>
                      <a:pt x="160" y="79"/>
                      <a:pt x="160" y="80"/>
                      <a:pt x="159" y="81"/>
                    </a:cubicBezTo>
                    <a:cubicBezTo>
                      <a:pt x="159" y="86"/>
                      <a:pt x="158" y="91"/>
                      <a:pt x="156" y="94"/>
                    </a:cubicBezTo>
                    <a:cubicBezTo>
                      <a:pt x="155" y="95"/>
                      <a:pt x="154" y="96"/>
                      <a:pt x="153" y="97"/>
                    </a:cubicBezTo>
                    <a:cubicBezTo>
                      <a:pt x="152" y="98"/>
                      <a:pt x="152" y="99"/>
                      <a:pt x="151" y="100"/>
                    </a:cubicBezTo>
                    <a:cubicBezTo>
                      <a:pt x="151" y="101"/>
                      <a:pt x="150" y="102"/>
                      <a:pt x="150" y="104"/>
                    </a:cubicBezTo>
                    <a:cubicBezTo>
                      <a:pt x="150" y="105"/>
                      <a:pt x="150" y="106"/>
                      <a:pt x="149" y="108"/>
                    </a:cubicBezTo>
                    <a:cubicBezTo>
                      <a:pt x="148" y="109"/>
                      <a:pt x="148" y="109"/>
                      <a:pt x="148" y="109"/>
                    </a:cubicBezTo>
                    <a:cubicBezTo>
                      <a:pt x="148" y="109"/>
                      <a:pt x="148" y="109"/>
                      <a:pt x="148" y="109"/>
                    </a:cubicBezTo>
                    <a:cubicBezTo>
                      <a:pt x="148" y="110"/>
                      <a:pt x="147" y="111"/>
                      <a:pt x="147" y="112"/>
                    </a:cubicBezTo>
                    <a:cubicBezTo>
                      <a:pt x="147" y="116"/>
                      <a:pt x="146" y="119"/>
                      <a:pt x="143" y="120"/>
                    </a:cubicBezTo>
                    <a:cubicBezTo>
                      <a:pt x="142" y="121"/>
                      <a:pt x="141" y="121"/>
                      <a:pt x="140" y="121"/>
                    </a:cubicBezTo>
                    <a:cubicBezTo>
                      <a:pt x="139" y="121"/>
                      <a:pt x="138" y="122"/>
                      <a:pt x="137" y="122"/>
                    </a:cubicBezTo>
                    <a:cubicBezTo>
                      <a:pt x="136" y="123"/>
                      <a:pt x="135" y="124"/>
                      <a:pt x="134" y="124"/>
                    </a:cubicBezTo>
                    <a:cubicBezTo>
                      <a:pt x="134" y="124"/>
                      <a:pt x="133" y="124"/>
                      <a:pt x="133" y="125"/>
                    </a:cubicBezTo>
                    <a:cubicBezTo>
                      <a:pt x="133" y="125"/>
                      <a:pt x="133" y="125"/>
                      <a:pt x="133" y="125"/>
                    </a:cubicBezTo>
                    <a:cubicBezTo>
                      <a:pt x="133" y="126"/>
                      <a:pt x="132" y="126"/>
                      <a:pt x="132" y="127"/>
                    </a:cubicBezTo>
                    <a:lnTo>
                      <a:pt x="132" y="128"/>
                    </a:lnTo>
                    <a:close/>
                    <a:moveTo>
                      <a:pt x="126" y="121"/>
                    </a:moveTo>
                    <a:cubicBezTo>
                      <a:pt x="128" y="121"/>
                      <a:pt x="129" y="123"/>
                      <a:pt x="130" y="124"/>
                    </a:cubicBezTo>
                    <a:cubicBezTo>
                      <a:pt x="131" y="123"/>
                      <a:pt x="132" y="123"/>
                      <a:pt x="133" y="122"/>
                    </a:cubicBezTo>
                    <a:cubicBezTo>
                      <a:pt x="134" y="122"/>
                      <a:pt x="135" y="121"/>
                      <a:pt x="135" y="121"/>
                    </a:cubicBezTo>
                    <a:cubicBezTo>
                      <a:pt x="137" y="120"/>
                      <a:pt x="138" y="120"/>
                      <a:pt x="140" y="119"/>
                    </a:cubicBezTo>
                    <a:cubicBezTo>
                      <a:pt x="141" y="119"/>
                      <a:pt x="141" y="119"/>
                      <a:pt x="142" y="119"/>
                    </a:cubicBezTo>
                    <a:cubicBezTo>
                      <a:pt x="145" y="118"/>
                      <a:pt x="145" y="115"/>
                      <a:pt x="145" y="112"/>
                    </a:cubicBezTo>
                    <a:cubicBezTo>
                      <a:pt x="146" y="110"/>
                      <a:pt x="146" y="108"/>
                      <a:pt x="147" y="106"/>
                    </a:cubicBezTo>
                    <a:cubicBezTo>
                      <a:pt x="148" y="105"/>
                      <a:pt x="148" y="105"/>
                      <a:pt x="148" y="105"/>
                    </a:cubicBezTo>
                    <a:cubicBezTo>
                      <a:pt x="148" y="105"/>
                      <a:pt x="148" y="105"/>
                      <a:pt x="148" y="105"/>
                    </a:cubicBezTo>
                    <a:cubicBezTo>
                      <a:pt x="148" y="104"/>
                      <a:pt x="148" y="104"/>
                      <a:pt x="148" y="103"/>
                    </a:cubicBezTo>
                    <a:cubicBezTo>
                      <a:pt x="149" y="102"/>
                      <a:pt x="149" y="100"/>
                      <a:pt x="149" y="99"/>
                    </a:cubicBezTo>
                    <a:cubicBezTo>
                      <a:pt x="150" y="98"/>
                      <a:pt x="151" y="97"/>
                      <a:pt x="152" y="96"/>
                    </a:cubicBezTo>
                    <a:cubicBezTo>
                      <a:pt x="153" y="95"/>
                      <a:pt x="154" y="94"/>
                      <a:pt x="154" y="93"/>
                    </a:cubicBezTo>
                    <a:cubicBezTo>
                      <a:pt x="156" y="90"/>
                      <a:pt x="157" y="85"/>
                      <a:pt x="158" y="81"/>
                    </a:cubicBezTo>
                    <a:cubicBezTo>
                      <a:pt x="158" y="80"/>
                      <a:pt x="158" y="79"/>
                      <a:pt x="158" y="77"/>
                    </a:cubicBezTo>
                    <a:cubicBezTo>
                      <a:pt x="158" y="76"/>
                      <a:pt x="158" y="75"/>
                      <a:pt x="157" y="74"/>
                    </a:cubicBezTo>
                    <a:cubicBezTo>
                      <a:pt x="157" y="72"/>
                      <a:pt x="157" y="71"/>
                      <a:pt x="157" y="70"/>
                    </a:cubicBezTo>
                    <a:cubicBezTo>
                      <a:pt x="157" y="69"/>
                      <a:pt x="157" y="69"/>
                      <a:pt x="157" y="69"/>
                    </a:cubicBezTo>
                    <a:cubicBezTo>
                      <a:pt x="157" y="66"/>
                      <a:pt x="157" y="65"/>
                      <a:pt x="155" y="62"/>
                    </a:cubicBezTo>
                    <a:cubicBezTo>
                      <a:pt x="154" y="60"/>
                      <a:pt x="152" y="59"/>
                      <a:pt x="150" y="57"/>
                    </a:cubicBezTo>
                    <a:cubicBezTo>
                      <a:pt x="148" y="55"/>
                      <a:pt x="148" y="54"/>
                      <a:pt x="147" y="52"/>
                    </a:cubicBezTo>
                    <a:cubicBezTo>
                      <a:pt x="147" y="51"/>
                      <a:pt x="147" y="51"/>
                      <a:pt x="147" y="51"/>
                    </a:cubicBezTo>
                    <a:cubicBezTo>
                      <a:pt x="147" y="51"/>
                      <a:pt x="146" y="50"/>
                      <a:pt x="146" y="50"/>
                    </a:cubicBezTo>
                    <a:cubicBezTo>
                      <a:pt x="146" y="50"/>
                      <a:pt x="145" y="50"/>
                      <a:pt x="145" y="50"/>
                    </a:cubicBezTo>
                    <a:cubicBezTo>
                      <a:pt x="145" y="51"/>
                      <a:pt x="145" y="51"/>
                      <a:pt x="145" y="51"/>
                    </a:cubicBezTo>
                    <a:cubicBezTo>
                      <a:pt x="143" y="53"/>
                      <a:pt x="143" y="53"/>
                      <a:pt x="143" y="53"/>
                    </a:cubicBezTo>
                    <a:cubicBezTo>
                      <a:pt x="143" y="50"/>
                      <a:pt x="143" y="50"/>
                      <a:pt x="143" y="50"/>
                    </a:cubicBezTo>
                    <a:cubicBezTo>
                      <a:pt x="142" y="47"/>
                      <a:pt x="142" y="46"/>
                      <a:pt x="140" y="44"/>
                    </a:cubicBezTo>
                    <a:cubicBezTo>
                      <a:pt x="139" y="43"/>
                      <a:pt x="139" y="43"/>
                      <a:pt x="139" y="43"/>
                    </a:cubicBezTo>
                    <a:cubicBezTo>
                      <a:pt x="139" y="42"/>
                      <a:pt x="139" y="42"/>
                      <a:pt x="139" y="41"/>
                    </a:cubicBezTo>
                    <a:cubicBezTo>
                      <a:pt x="139" y="41"/>
                      <a:pt x="139" y="41"/>
                      <a:pt x="138" y="40"/>
                    </a:cubicBezTo>
                    <a:cubicBezTo>
                      <a:pt x="138" y="40"/>
                      <a:pt x="137" y="40"/>
                      <a:pt x="137" y="40"/>
                    </a:cubicBezTo>
                    <a:cubicBezTo>
                      <a:pt x="136" y="40"/>
                      <a:pt x="135" y="40"/>
                      <a:pt x="135" y="39"/>
                    </a:cubicBezTo>
                    <a:cubicBezTo>
                      <a:pt x="135" y="38"/>
                      <a:pt x="135" y="38"/>
                      <a:pt x="135" y="38"/>
                    </a:cubicBezTo>
                    <a:cubicBezTo>
                      <a:pt x="134" y="38"/>
                      <a:pt x="133" y="38"/>
                      <a:pt x="132" y="37"/>
                    </a:cubicBezTo>
                    <a:cubicBezTo>
                      <a:pt x="132" y="37"/>
                      <a:pt x="132" y="37"/>
                      <a:pt x="132" y="37"/>
                    </a:cubicBezTo>
                    <a:cubicBezTo>
                      <a:pt x="131" y="36"/>
                      <a:pt x="131" y="36"/>
                      <a:pt x="130" y="35"/>
                    </a:cubicBezTo>
                    <a:cubicBezTo>
                      <a:pt x="130" y="35"/>
                      <a:pt x="130" y="35"/>
                      <a:pt x="130" y="34"/>
                    </a:cubicBezTo>
                    <a:cubicBezTo>
                      <a:pt x="129" y="33"/>
                      <a:pt x="129" y="31"/>
                      <a:pt x="129" y="30"/>
                    </a:cubicBezTo>
                    <a:cubicBezTo>
                      <a:pt x="129" y="29"/>
                      <a:pt x="128" y="28"/>
                      <a:pt x="128" y="27"/>
                    </a:cubicBezTo>
                    <a:cubicBezTo>
                      <a:pt x="128" y="27"/>
                      <a:pt x="128" y="26"/>
                      <a:pt x="128" y="26"/>
                    </a:cubicBezTo>
                    <a:cubicBezTo>
                      <a:pt x="127" y="26"/>
                      <a:pt x="127" y="25"/>
                      <a:pt x="126" y="23"/>
                    </a:cubicBezTo>
                    <a:cubicBezTo>
                      <a:pt x="126" y="23"/>
                      <a:pt x="126" y="23"/>
                      <a:pt x="126" y="22"/>
                    </a:cubicBezTo>
                    <a:cubicBezTo>
                      <a:pt x="126" y="22"/>
                      <a:pt x="126" y="20"/>
                      <a:pt x="126" y="20"/>
                    </a:cubicBezTo>
                    <a:cubicBezTo>
                      <a:pt x="126" y="20"/>
                      <a:pt x="125" y="19"/>
                      <a:pt x="125" y="19"/>
                    </a:cubicBezTo>
                    <a:cubicBezTo>
                      <a:pt x="125" y="19"/>
                      <a:pt x="124" y="17"/>
                      <a:pt x="124" y="17"/>
                    </a:cubicBezTo>
                    <a:cubicBezTo>
                      <a:pt x="123" y="18"/>
                      <a:pt x="123" y="18"/>
                      <a:pt x="123" y="18"/>
                    </a:cubicBezTo>
                    <a:cubicBezTo>
                      <a:pt x="122" y="18"/>
                      <a:pt x="121" y="18"/>
                      <a:pt x="120" y="17"/>
                    </a:cubicBezTo>
                    <a:cubicBezTo>
                      <a:pt x="119" y="17"/>
                      <a:pt x="119" y="15"/>
                      <a:pt x="118" y="11"/>
                    </a:cubicBezTo>
                    <a:cubicBezTo>
                      <a:pt x="117" y="10"/>
                      <a:pt x="117" y="9"/>
                      <a:pt x="117" y="9"/>
                    </a:cubicBezTo>
                    <a:cubicBezTo>
                      <a:pt x="117" y="8"/>
                      <a:pt x="116" y="7"/>
                      <a:pt x="116" y="5"/>
                    </a:cubicBezTo>
                    <a:cubicBezTo>
                      <a:pt x="116" y="5"/>
                      <a:pt x="116" y="4"/>
                      <a:pt x="116" y="3"/>
                    </a:cubicBezTo>
                    <a:cubicBezTo>
                      <a:pt x="113" y="6"/>
                      <a:pt x="113" y="11"/>
                      <a:pt x="113" y="16"/>
                    </a:cubicBezTo>
                    <a:cubicBezTo>
                      <a:pt x="113" y="23"/>
                      <a:pt x="113" y="29"/>
                      <a:pt x="108" y="31"/>
                    </a:cubicBezTo>
                    <a:cubicBezTo>
                      <a:pt x="107" y="31"/>
                      <a:pt x="107" y="31"/>
                      <a:pt x="106" y="31"/>
                    </a:cubicBezTo>
                    <a:cubicBezTo>
                      <a:pt x="105" y="31"/>
                      <a:pt x="104" y="30"/>
                      <a:pt x="103" y="29"/>
                    </a:cubicBezTo>
                    <a:cubicBezTo>
                      <a:pt x="102" y="28"/>
                      <a:pt x="102" y="28"/>
                      <a:pt x="101" y="28"/>
                    </a:cubicBezTo>
                    <a:cubicBezTo>
                      <a:pt x="101" y="27"/>
                      <a:pt x="100" y="27"/>
                      <a:pt x="100" y="27"/>
                    </a:cubicBezTo>
                    <a:cubicBezTo>
                      <a:pt x="99" y="27"/>
                      <a:pt x="98" y="27"/>
                      <a:pt x="97" y="26"/>
                    </a:cubicBezTo>
                    <a:cubicBezTo>
                      <a:pt x="97" y="26"/>
                      <a:pt x="97" y="26"/>
                      <a:pt x="96" y="25"/>
                    </a:cubicBezTo>
                    <a:cubicBezTo>
                      <a:pt x="96" y="25"/>
                      <a:pt x="95" y="24"/>
                      <a:pt x="95" y="24"/>
                    </a:cubicBezTo>
                    <a:cubicBezTo>
                      <a:pt x="94" y="24"/>
                      <a:pt x="94" y="24"/>
                      <a:pt x="94" y="24"/>
                    </a:cubicBezTo>
                    <a:cubicBezTo>
                      <a:pt x="93" y="24"/>
                      <a:pt x="93" y="24"/>
                      <a:pt x="92" y="24"/>
                    </a:cubicBezTo>
                    <a:cubicBezTo>
                      <a:pt x="92" y="24"/>
                      <a:pt x="91" y="24"/>
                      <a:pt x="91" y="23"/>
                    </a:cubicBezTo>
                    <a:cubicBezTo>
                      <a:pt x="91" y="22"/>
                      <a:pt x="91" y="22"/>
                      <a:pt x="91" y="22"/>
                    </a:cubicBezTo>
                    <a:cubicBezTo>
                      <a:pt x="91" y="21"/>
                      <a:pt x="91" y="21"/>
                      <a:pt x="90" y="21"/>
                    </a:cubicBezTo>
                    <a:cubicBezTo>
                      <a:pt x="87" y="20"/>
                      <a:pt x="88" y="18"/>
                      <a:pt x="88" y="16"/>
                    </a:cubicBezTo>
                    <a:cubicBezTo>
                      <a:pt x="88" y="16"/>
                      <a:pt x="88" y="16"/>
                      <a:pt x="88" y="16"/>
                    </a:cubicBezTo>
                    <a:cubicBezTo>
                      <a:pt x="89" y="14"/>
                      <a:pt x="89" y="14"/>
                      <a:pt x="89" y="14"/>
                    </a:cubicBezTo>
                    <a:cubicBezTo>
                      <a:pt x="89" y="14"/>
                      <a:pt x="89" y="13"/>
                      <a:pt x="89" y="13"/>
                    </a:cubicBezTo>
                    <a:cubicBezTo>
                      <a:pt x="89" y="12"/>
                      <a:pt x="89" y="12"/>
                      <a:pt x="89" y="12"/>
                    </a:cubicBezTo>
                    <a:cubicBezTo>
                      <a:pt x="89" y="10"/>
                      <a:pt x="89" y="10"/>
                      <a:pt x="89" y="10"/>
                    </a:cubicBezTo>
                    <a:cubicBezTo>
                      <a:pt x="89" y="9"/>
                      <a:pt x="89" y="9"/>
                      <a:pt x="89" y="9"/>
                    </a:cubicBezTo>
                    <a:cubicBezTo>
                      <a:pt x="89" y="9"/>
                      <a:pt x="89" y="9"/>
                      <a:pt x="89" y="9"/>
                    </a:cubicBezTo>
                    <a:cubicBezTo>
                      <a:pt x="88" y="9"/>
                      <a:pt x="87" y="9"/>
                      <a:pt x="86" y="9"/>
                    </a:cubicBezTo>
                    <a:cubicBezTo>
                      <a:pt x="83" y="9"/>
                      <a:pt x="79" y="8"/>
                      <a:pt x="77" y="6"/>
                    </a:cubicBezTo>
                    <a:cubicBezTo>
                      <a:pt x="77" y="6"/>
                      <a:pt x="77" y="6"/>
                      <a:pt x="77" y="6"/>
                    </a:cubicBezTo>
                    <a:cubicBezTo>
                      <a:pt x="78" y="7"/>
                      <a:pt x="77" y="8"/>
                      <a:pt x="75" y="9"/>
                    </a:cubicBezTo>
                    <a:cubicBezTo>
                      <a:pt x="75" y="10"/>
                      <a:pt x="74" y="10"/>
                      <a:pt x="72" y="10"/>
                    </a:cubicBezTo>
                    <a:cubicBezTo>
                      <a:pt x="72" y="9"/>
                      <a:pt x="71" y="9"/>
                      <a:pt x="71" y="9"/>
                    </a:cubicBezTo>
                    <a:cubicBezTo>
                      <a:pt x="71" y="10"/>
                      <a:pt x="71" y="10"/>
                      <a:pt x="71" y="10"/>
                    </a:cubicBezTo>
                    <a:cubicBezTo>
                      <a:pt x="72" y="13"/>
                      <a:pt x="72" y="13"/>
                      <a:pt x="72" y="13"/>
                    </a:cubicBezTo>
                    <a:cubicBezTo>
                      <a:pt x="69" y="11"/>
                      <a:pt x="69" y="11"/>
                      <a:pt x="69" y="11"/>
                    </a:cubicBezTo>
                    <a:cubicBezTo>
                      <a:pt x="69" y="11"/>
                      <a:pt x="69" y="11"/>
                      <a:pt x="69" y="11"/>
                    </a:cubicBezTo>
                    <a:cubicBezTo>
                      <a:pt x="69" y="11"/>
                      <a:pt x="69" y="11"/>
                      <a:pt x="69" y="11"/>
                    </a:cubicBezTo>
                    <a:cubicBezTo>
                      <a:pt x="69" y="12"/>
                      <a:pt x="68" y="12"/>
                      <a:pt x="68" y="13"/>
                    </a:cubicBezTo>
                    <a:cubicBezTo>
                      <a:pt x="68" y="13"/>
                      <a:pt x="68" y="13"/>
                      <a:pt x="68" y="13"/>
                    </a:cubicBezTo>
                    <a:cubicBezTo>
                      <a:pt x="68" y="13"/>
                      <a:pt x="68" y="13"/>
                      <a:pt x="68" y="13"/>
                    </a:cubicBezTo>
                    <a:cubicBezTo>
                      <a:pt x="68" y="13"/>
                      <a:pt x="68" y="13"/>
                      <a:pt x="68" y="13"/>
                    </a:cubicBezTo>
                    <a:cubicBezTo>
                      <a:pt x="68" y="13"/>
                      <a:pt x="67" y="14"/>
                      <a:pt x="67" y="14"/>
                    </a:cubicBezTo>
                    <a:cubicBezTo>
                      <a:pt x="66" y="16"/>
                      <a:pt x="66" y="16"/>
                      <a:pt x="66" y="17"/>
                    </a:cubicBezTo>
                    <a:cubicBezTo>
                      <a:pt x="66" y="18"/>
                      <a:pt x="66" y="19"/>
                      <a:pt x="66" y="20"/>
                    </a:cubicBezTo>
                    <a:cubicBezTo>
                      <a:pt x="66" y="22"/>
                      <a:pt x="66" y="22"/>
                      <a:pt x="66" y="22"/>
                    </a:cubicBezTo>
                    <a:cubicBezTo>
                      <a:pt x="64" y="21"/>
                      <a:pt x="64" y="21"/>
                      <a:pt x="64" y="21"/>
                    </a:cubicBezTo>
                    <a:cubicBezTo>
                      <a:pt x="63" y="19"/>
                      <a:pt x="60" y="20"/>
                      <a:pt x="59" y="22"/>
                    </a:cubicBezTo>
                    <a:cubicBezTo>
                      <a:pt x="57" y="22"/>
                      <a:pt x="57" y="22"/>
                      <a:pt x="57" y="22"/>
                    </a:cubicBezTo>
                    <a:cubicBezTo>
                      <a:pt x="57" y="21"/>
                      <a:pt x="57" y="21"/>
                      <a:pt x="57" y="21"/>
                    </a:cubicBezTo>
                    <a:cubicBezTo>
                      <a:pt x="58" y="18"/>
                      <a:pt x="58" y="17"/>
                      <a:pt x="56" y="16"/>
                    </a:cubicBezTo>
                    <a:cubicBezTo>
                      <a:pt x="55" y="16"/>
                      <a:pt x="54" y="16"/>
                      <a:pt x="53" y="16"/>
                    </a:cubicBezTo>
                    <a:cubicBezTo>
                      <a:pt x="53" y="17"/>
                      <a:pt x="52" y="17"/>
                      <a:pt x="52" y="17"/>
                    </a:cubicBezTo>
                    <a:cubicBezTo>
                      <a:pt x="52" y="17"/>
                      <a:pt x="51" y="18"/>
                      <a:pt x="51" y="18"/>
                    </a:cubicBezTo>
                    <a:cubicBezTo>
                      <a:pt x="51" y="18"/>
                      <a:pt x="51" y="18"/>
                      <a:pt x="50" y="19"/>
                    </a:cubicBezTo>
                    <a:cubicBezTo>
                      <a:pt x="50" y="19"/>
                      <a:pt x="50" y="19"/>
                      <a:pt x="50" y="19"/>
                    </a:cubicBezTo>
                    <a:cubicBezTo>
                      <a:pt x="49" y="19"/>
                      <a:pt x="49" y="19"/>
                      <a:pt x="49" y="19"/>
                    </a:cubicBezTo>
                    <a:cubicBezTo>
                      <a:pt x="50" y="21"/>
                      <a:pt x="50" y="21"/>
                      <a:pt x="50" y="21"/>
                    </a:cubicBezTo>
                    <a:cubicBezTo>
                      <a:pt x="48" y="21"/>
                      <a:pt x="48" y="21"/>
                      <a:pt x="48" y="21"/>
                    </a:cubicBezTo>
                    <a:cubicBezTo>
                      <a:pt x="48" y="22"/>
                      <a:pt x="48" y="22"/>
                      <a:pt x="48" y="22"/>
                    </a:cubicBezTo>
                    <a:cubicBezTo>
                      <a:pt x="47" y="22"/>
                      <a:pt x="47" y="22"/>
                      <a:pt x="47" y="22"/>
                    </a:cubicBezTo>
                    <a:cubicBezTo>
                      <a:pt x="47" y="22"/>
                      <a:pt x="47" y="22"/>
                      <a:pt x="47" y="22"/>
                    </a:cubicBezTo>
                    <a:cubicBezTo>
                      <a:pt x="47" y="22"/>
                      <a:pt x="46" y="22"/>
                      <a:pt x="46" y="22"/>
                    </a:cubicBezTo>
                    <a:cubicBezTo>
                      <a:pt x="46" y="23"/>
                      <a:pt x="45" y="24"/>
                      <a:pt x="46" y="25"/>
                    </a:cubicBezTo>
                    <a:cubicBezTo>
                      <a:pt x="46" y="28"/>
                      <a:pt x="46" y="28"/>
                      <a:pt x="46" y="28"/>
                    </a:cubicBezTo>
                    <a:cubicBezTo>
                      <a:pt x="44" y="26"/>
                      <a:pt x="44" y="26"/>
                      <a:pt x="44" y="26"/>
                    </a:cubicBezTo>
                    <a:cubicBezTo>
                      <a:pt x="43" y="25"/>
                      <a:pt x="42" y="25"/>
                      <a:pt x="42" y="26"/>
                    </a:cubicBezTo>
                    <a:cubicBezTo>
                      <a:pt x="42" y="26"/>
                      <a:pt x="42" y="26"/>
                      <a:pt x="43" y="27"/>
                    </a:cubicBezTo>
                    <a:cubicBezTo>
                      <a:pt x="43" y="28"/>
                      <a:pt x="43" y="28"/>
                      <a:pt x="43" y="28"/>
                    </a:cubicBezTo>
                    <a:cubicBezTo>
                      <a:pt x="43" y="28"/>
                      <a:pt x="43" y="28"/>
                      <a:pt x="43" y="28"/>
                    </a:cubicBezTo>
                    <a:cubicBezTo>
                      <a:pt x="43" y="29"/>
                      <a:pt x="42" y="30"/>
                      <a:pt x="42" y="30"/>
                    </a:cubicBezTo>
                    <a:cubicBezTo>
                      <a:pt x="41" y="31"/>
                      <a:pt x="41" y="31"/>
                      <a:pt x="41" y="31"/>
                    </a:cubicBezTo>
                    <a:cubicBezTo>
                      <a:pt x="38" y="27"/>
                      <a:pt x="38" y="27"/>
                      <a:pt x="38" y="27"/>
                    </a:cubicBezTo>
                    <a:cubicBezTo>
                      <a:pt x="38" y="27"/>
                      <a:pt x="38" y="28"/>
                      <a:pt x="38" y="28"/>
                    </a:cubicBezTo>
                    <a:cubicBezTo>
                      <a:pt x="37" y="28"/>
                      <a:pt x="37" y="29"/>
                      <a:pt x="37" y="30"/>
                    </a:cubicBezTo>
                    <a:cubicBezTo>
                      <a:pt x="37" y="30"/>
                      <a:pt x="37" y="30"/>
                      <a:pt x="37" y="30"/>
                    </a:cubicBezTo>
                    <a:cubicBezTo>
                      <a:pt x="37" y="31"/>
                      <a:pt x="37" y="31"/>
                      <a:pt x="37" y="32"/>
                    </a:cubicBezTo>
                    <a:cubicBezTo>
                      <a:pt x="37" y="33"/>
                      <a:pt x="36" y="33"/>
                      <a:pt x="36" y="33"/>
                    </a:cubicBezTo>
                    <a:cubicBezTo>
                      <a:pt x="36" y="34"/>
                      <a:pt x="35" y="34"/>
                      <a:pt x="35" y="34"/>
                    </a:cubicBezTo>
                    <a:cubicBezTo>
                      <a:pt x="33" y="37"/>
                      <a:pt x="29" y="41"/>
                      <a:pt x="24" y="41"/>
                    </a:cubicBezTo>
                    <a:cubicBezTo>
                      <a:pt x="24" y="41"/>
                      <a:pt x="24" y="41"/>
                      <a:pt x="24" y="41"/>
                    </a:cubicBezTo>
                    <a:cubicBezTo>
                      <a:pt x="24" y="41"/>
                      <a:pt x="22" y="42"/>
                      <a:pt x="21" y="42"/>
                    </a:cubicBezTo>
                    <a:cubicBezTo>
                      <a:pt x="20" y="43"/>
                      <a:pt x="19" y="43"/>
                      <a:pt x="19" y="43"/>
                    </a:cubicBezTo>
                    <a:cubicBezTo>
                      <a:pt x="18" y="44"/>
                      <a:pt x="17" y="43"/>
                      <a:pt x="16" y="43"/>
                    </a:cubicBezTo>
                    <a:cubicBezTo>
                      <a:pt x="15" y="43"/>
                      <a:pt x="15" y="43"/>
                      <a:pt x="14" y="43"/>
                    </a:cubicBezTo>
                    <a:cubicBezTo>
                      <a:pt x="14" y="43"/>
                      <a:pt x="13" y="44"/>
                      <a:pt x="12" y="45"/>
                    </a:cubicBezTo>
                    <a:cubicBezTo>
                      <a:pt x="11" y="46"/>
                      <a:pt x="10" y="47"/>
                      <a:pt x="9" y="47"/>
                    </a:cubicBezTo>
                    <a:cubicBezTo>
                      <a:pt x="9" y="48"/>
                      <a:pt x="9" y="48"/>
                      <a:pt x="9" y="48"/>
                    </a:cubicBezTo>
                    <a:cubicBezTo>
                      <a:pt x="7" y="48"/>
                      <a:pt x="6" y="48"/>
                      <a:pt x="5" y="50"/>
                    </a:cubicBezTo>
                    <a:cubicBezTo>
                      <a:pt x="4" y="59"/>
                      <a:pt x="4" y="59"/>
                      <a:pt x="4" y="59"/>
                    </a:cubicBezTo>
                    <a:cubicBezTo>
                      <a:pt x="3" y="54"/>
                      <a:pt x="3" y="54"/>
                      <a:pt x="3" y="54"/>
                    </a:cubicBezTo>
                    <a:cubicBezTo>
                      <a:pt x="3" y="54"/>
                      <a:pt x="3" y="55"/>
                      <a:pt x="3" y="55"/>
                    </a:cubicBezTo>
                    <a:cubicBezTo>
                      <a:pt x="2" y="56"/>
                      <a:pt x="2" y="57"/>
                      <a:pt x="2" y="57"/>
                    </a:cubicBezTo>
                    <a:cubicBezTo>
                      <a:pt x="2" y="58"/>
                      <a:pt x="3" y="60"/>
                      <a:pt x="4" y="61"/>
                    </a:cubicBezTo>
                    <a:cubicBezTo>
                      <a:pt x="5" y="63"/>
                      <a:pt x="6" y="65"/>
                      <a:pt x="4" y="67"/>
                    </a:cubicBezTo>
                    <a:cubicBezTo>
                      <a:pt x="4" y="68"/>
                      <a:pt x="4" y="68"/>
                      <a:pt x="4" y="68"/>
                    </a:cubicBezTo>
                    <a:cubicBezTo>
                      <a:pt x="4" y="68"/>
                      <a:pt x="4" y="68"/>
                      <a:pt x="4" y="68"/>
                    </a:cubicBezTo>
                    <a:cubicBezTo>
                      <a:pt x="4" y="68"/>
                      <a:pt x="4" y="68"/>
                      <a:pt x="3" y="68"/>
                    </a:cubicBezTo>
                    <a:cubicBezTo>
                      <a:pt x="6" y="72"/>
                      <a:pt x="8" y="77"/>
                      <a:pt x="8" y="80"/>
                    </a:cubicBezTo>
                    <a:cubicBezTo>
                      <a:pt x="9" y="82"/>
                      <a:pt x="9" y="85"/>
                      <a:pt x="10" y="87"/>
                    </a:cubicBezTo>
                    <a:cubicBezTo>
                      <a:pt x="11" y="90"/>
                      <a:pt x="12" y="92"/>
                      <a:pt x="12" y="96"/>
                    </a:cubicBezTo>
                    <a:cubicBezTo>
                      <a:pt x="12" y="98"/>
                      <a:pt x="10" y="99"/>
                      <a:pt x="10" y="100"/>
                    </a:cubicBezTo>
                    <a:cubicBezTo>
                      <a:pt x="9" y="100"/>
                      <a:pt x="9" y="100"/>
                      <a:pt x="9" y="100"/>
                    </a:cubicBezTo>
                    <a:cubicBezTo>
                      <a:pt x="9" y="101"/>
                      <a:pt x="11" y="104"/>
                      <a:pt x="13" y="104"/>
                    </a:cubicBezTo>
                    <a:cubicBezTo>
                      <a:pt x="14" y="105"/>
                      <a:pt x="15" y="105"/>
                      <a:pt x="16" y="105"/>
                    </a:cubicBezTo>
                    <a:cubicBezTo>
                      <a:pt x="17" y="105"/>
                      <a:pt x="18" y="105"/>
                      <a:pt x="19" y="104"/>
                    </a:cubicBezTo>
                    <a:cubicBezTo>
                      <a:pt x="21" y="103"/>
                      <a:pt x="22" y="103"/>
                      <a:pt x="24" y="102"/>
                    </a:cubicBezTo>
                    <a:cubicBezTo>
                      <a:pt x="25" y="102"/>
                      <a:pt x="26" y="102"/>
                      <a:pt x="26" y="101"/>
                    </a:cubicBezTo>
                    <a:cubicBezTo>
                      <a:pt x="27" y="101"/>
                      <a:pt x="28" y="100"/>
                      <a:pt x="30" y="100"/>
                    </a:cubicBezTo>
                    <a:cubicBezTo>
                      <a:pt x="33" y="99"/>
                      <a:pt x="36" y="99"/>
                      <a:pt x="38" y="99"/>
                    </a:cubicBezTo>
                    <a:cubicBezTo>
                      <a:pt x="41" y="99"/>
                      <a:pt x="41" y="99"/>
                      <a:pt x="41" y="99"/>
                    </a:cubicBezTo>
                    <a:cubicBezTo>
                      <a:pt x="41" y="99"/>
                      <a:pt x="41" y="99"/>
                      <a:pt x="42" y="98"/>
                    </a:cubicBezTo>
                    <a:cubicBezTo>
                      <a:pt x="42" y="97"/>
                      <a:pt x="43" y="96"/>
                      <a:pt x="44" y="95"/>
                    </a:cubicBezTo>
                    <a:cubicBezTo>
                      <a:pt x="45" y="95"/>
                      <a:pt x="45" y="95"/>
                      <a:pt x="46" y="94"/>
                    </a:cubicBezTo>
                    <a:cubicBezTo>
                      <a:pt x="48" y="93"/>
                      <a:pt x="50" y="92"/>
                      <a:pt x="52" y="92"/>
                    </a:cubicBezTo>
                    <a:cubicBezTo>
                      <a:pt x="54" y="92"/>
                      <a:pt x="57" y="91"/>
                      <a:pt x="59" y="90"/>
                    </a:cubicBezTo>
                    <a:cubicBezTo>
                      <a:pt x="62" y="90"/>
                      <a:pt x="65" y="89"/>
                      <a:pt x="68" y="89"/>
                    </a:cubicBezTo>
                    <a:cubicBezTo>
                      <a:pt x="70" y="89"/>
                      <a:pt x="73" y="89"/>
                      <a:pt x="75" y="90"/>
                    </a:cubicBezTo>
                    <a:cubicBezTo>
                      <a:pt x="76" y="91"/>
                      <a:pt x="76" y="91"/>
                      <a:pt x="77" y="91"/>
                    </a:cubicBezTo>
                    <a:cubicBezTo>
                      <a:pt x="78" y="91"/>
                      <a:pt x="78" y="91"/>
                      <a:pt x="78" y="91"/>
                    </a:cubicBezTo>
                    <a:cubicBezTo>
                      <a:pt x="78" y="90"/>
                      <a:pt x="78" y="90"/>
                      <a:pt x="78" y="90"/>
                    </a:cubicBezTo>
                    <a:cubicBezTo>
                      <a:pt x="80" y="92"/>
                      <a:pt x="80" y="92"/>
                      <a:pt x="80" y="92"/>
                    </a:cubicBezTo>
                    <a:cubicBezTo>
                      <a:pt x="81" y="92"/>
                      <a:pt x="81" y="92"/>
                      <a:pt x="81" y="92"/>
                    </a:cubicBezTo>
                    <a:cubicBezTo>
                      <a:pt x="83" y="93"/>
                      <a:pt x="85" y="94"/>
                      <a:pt x="84" y="96"/>
                    </a:cubicBezTo>
                    <a:cubicBezTo>
                      <a:pt x="84" y="96"/>
                      <a:pt x="84" y="96"/>
                      <a:pt x="84" y="96"/>
                    </a:cubicBezTo>
                    <a:cubicBezTo>
                      <a:pt x="84" y="96"/>
                      <a:pt x="84" y="96"/>
                      <a:pt x="84" y="96"/>
                    </a:cubicBezTo>
                    <a:cubicBezTo>
                      <a:pt x="85" y="96"/>
                      <a:pt x="86" y="96"/>
                      <a:pt x="86" y="97"/>
                    </a:cubicBezTo>
                    <a:cubicBezTo>
                      <a:pt x="86" y="97"/>
                      <a:pt x="86" y="97"/>
                      <a:pt x="86" y="97"/>
                    </a:cubicBezTo>
                    <a:cubicBezTo>
                      <a:pt x="87" y="99"/>
                      <a:pt x="89" y="102"/>
                      <a:pt x="89" y="104"/>
                    </a:cubicBezTo>
                    <a:cubicBezTo>
                      <a:pt x="89" y="105"/>
                      <a:pt x="89" y="105"/>
                      <a:pt x="89" y="105"/>
                    </a:cubicBezTo>
                    <a:cubicBezTo>
                      <a:pt x="89" y="105"/>
                      <a:pt x="89" y="105"/>
                      <a:pt x="89" y="105"/>
                    </a:cubicBezTo>
                    <a:cubicBezTo>
                      <a:pt x="90" y="102"/>
                      <a:pt x="91" y="101"/>
                      <a:pt x="93" y="100"/>
                    </a:cubicBezTo>
                    <a:cubicBezTo>
                      <a:pt x="95" y="98"/>
                      <a:pt x="96" y="97"/>
                      <a:pt x="96" y="94"/>
                    </a:cubicBezTo>
                    <a:cubicBezTo>
                      <a:pt x="96" y="90"/>
                      <a:pt x="96" y="90"/>
                      <a:pt x="96" y="90"/>
                    </a:cubicBezTo>
                    <a:cubicBezTo>
                      <a:pt x="98" y="94"/>
                      <a:pt x="98" y="94"/>
                      <a:pt x="98" y="94"/>
                    </a:cubicBezTo>
                    <a:cubicBezTo>
                      <a:pt x="99" y="96"/>
                      <a:pt x="99" y="98"/>
                      <a:pt x="98" y="100"/>
                    </a:cubicBezTo>
                    <a:cubicBezTo>
                      <a:pt x="99" y="102"/>
                      <a:pt x="99" y="102"/>
                      <a:pt x="99" y="102"/>
                    </a:cubicBezTo>
                    <a:cubicBezTo>
                      <a:pt x="101" y="104"/>
                      <a:pt x="101" y="106"/>
                      <a:pt x="101" y="107"/>
                    </a:cubicBezTo>
                    <a:cubicBezTo>
                      <a:pt x="105" y="106"/>
                      <a:pt x="105" y="106"/>
                      <a:pt x="105" y="106"/>
                    </a:cubicBezTo>
                    <a:cubicBezTo>
                      <a:pt x="104" y="108"/>
                      <a:pt x="104" y="108"/>
                      <a:pt x="104" y="108"/>
                    </a:cubicBezTo>
                    <a:cubicBezTo>
                      <a:pt x="104" y="109"/>
                      <a:pt x="105" y="113"/>
                      <a:pt x="106" y="114"/>
                    </a:cubicBezTo>
                    <a:cubicBezTo>
                      <a:pt x="106" y="115"/>
                      <a:pt x="106" y="115"/>
                      <a:pt x="106" y="115"/>
                    </a:cubicBezTo>
                    <a:cubicBezTo>
                      <a:pt x="107" y="118"/>
                      <a:pt x="109" y="119"/>
                      <a:pt x="111" y="121"/>
                    </a:cubicBezTo>
                    <a:cubicBezTo>
                      <a:pt x="112" y="121"/>
                      <a:pt x="113" y="121"/>
                      <a:pt x="114" y="121"/>
                    </a:cubicBezTo>
                    <a:cubicBezTo>
                      <a:pt x="115" y="122"/>
                      <a:pt x="116" y="122"/>
                      <a:pt x="118" y="123"/>
                    </a:cubicBezTo>
                    <a:cubicBezTo>
                      <a:pt x="120" y="124"/>
                      <a:pt x="121" y="123"/>
                      <a:pt x="122" y="122"/>
                    </a:cubicBezTo>
                    <a:cubicBezTo>
                      <a:pt x="122" y="122"/>
                      <a:pt x="122" y="122"/>
                      <a:pt x="122" y="122"/>
                    </a:cubicBezTo>
                    <a:cubicBezTo>
                      <a:pt x="122" y="121"/>
                      <a:pt x="122" y="121"/>
                      <a:pt x="122" y="121"/>
                    </a:cubicBezTo>
                    <a:cubicBezTo>
                      <a:pt x="123" y="120"/>
                      <a:pt x="123" y="120"/>
                      <a:pt x="123" y="120"/>
                    </a:cubicBezTo>
                    <a:cubicBezTo>
                      <a:pt x="123" y="120"/>
                      <a:pt x="123" y="120"/>
                      <a:pt x="124" y="119"/>
                    </a:cubicBezTo>
                    <a:cubicBezTo>
                      <a:pt x="124" y="119"/>
                      <a:pt x="124" y="119"/>
                      <a:pt x="124" y="119"/>
                    </a:cubicBezTo>
                    <a:cubicBezTo>
                      <a:pt x="126" y="117"/>
                      <a:pt x="126" y="117"/>
                      <a:pt x="126" y="117"/>
                    </a:cubicBezTo>
                    <a:cubicBezTo>
                      <a:pt x="126" y="120"/>
                      <a:pt x="126" y="120"/>
                      <a:pt x="126" y="120"/>
                    </a:cubicBezTo>
                    <a:cubicBezTo>
                      <a:pt x="126" y="120"/>
                      <a:pt x="126" y="120"/>
                      <a:pt x="126" y="120"/>
                    </a:cubicBezTo>
                    <a:cubicBezTo>
                      <a:pt x="126" y="121"/>
                      <a:pt x="126" y="121"/>
                      <a:pt x="126" y="121"/>
                    </a:cubicBezTo>
                    <a:close/>
                    <a:moveTo>
                      <a:pt x="98" y="101"/>
                    </a:moveTo>
                    <a:cubicBezTo>
                      <a:pt x="98" y="101"/>
                      <a:pt x="97" y="102"/>
                      <a:pt x="97" y="102"/>
                    </a:cubicBezTo>
                    <a:cubicBezTo>
                      <a:pt x="97" y="102"/>
                      <a:pt x="97" y="103"/>
                      <a:pt x="97" y="104"/>
                    </a:cubicBezTo>
                    <a:cubicBezTo>
                      <a:pt x="97" y="104"/>
                      <a:pt x="97" y="104"/>
                      <a:pt x="97" y="104"/>
                    </a:cubicBezTo>
                    <a:cubicBezTo>
                      <a:pt x="97" y="104"/>
                      <a:pt x="97" y="103"/>
                      <a:pt x="97" y="103"/>
                    </a:cubicBezTo>
                    <a:cubicBezTo>
                      <a:pt x="97" y="103"/>
                      <a:pt x="97" y="102"/>
                      <a:pt x="97" y="102"/>
                    </a:cubicBezTo>
                    <a:lnTo>
                      <a:pt x="98" y="101"/>
                    </a:lnTo>
                    <a:close/>
                    <a:moveTo>
                      <a:pt x="92" y="9"/>
                    </a:moveTo>
                    <a:cubicBezTo>
                      <a:pt x="92" y="9"/>
                      <a:pt x="92" y="9"/>
                      <a:pt x="92" y="9"/>
                    </a:cubicBezTo>
                    <a:cubicBezTo>
                      <a:pt x="91" y="9"/>
                      <a:pt x="91" y="10"/>
                      <a:pt x="91" y="10"/>
                    </a:cubicBezTo>
                    <a:cubicBezTo>
                      <a:pt x="91" y="11"/>
                      <a:pt x="91" y="11"/>
                      <a:pt x="91" y="11"/>
                    </a:cubicBezTo>
                    <a:cubicBezTo>
                      <a:pt x="91" y="11"/>
                      <a:pt x="91" y="11"/>
                      <a:pt x="91" y="11"/>
                    </a:cubicBezTo>
                    <a:cubicBezTo>
                      <a:pt x="91" y="11"/>
                      <a:pt x="91" y="11"/>
                      <a:pt x="91" y="11"/>
                    </a:cubicBezTo>
                    <a:cubicBezTo>
                      <a:pt x="91" y="11"/>
                      <a:pt x="91" y="10"/>
                      <a:pt x="92" y="10"/>
                    </a:cubicBezTo>
                    <a:cubicBezTo>
                      <a:pt x="92" y="10"/>
                      <a:pt x="92" y="9"/>
                      <a:pt x="92" y="9"/>
                    </a:cubicBezTo>
                    <a:cubicBezTo>
                      <a:pt x="92" y="9"/>
                      <a:pt x="92" y="9"/>
                      <a:pt x="92"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25" name="Freeform 535"/>
              <p:cNvSpPr/>
              <p:nvPr/>
            </p:nvSpPr>
            <p:spPr bwMode="auto">
              <a:xfrm>
                <a:off x="6116638" y="3235152"/>
                <a:ext cx="3175" cy="1588"/>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1"/>
                      <a:pt x="1" y="1"/>
                      <a:pt x="1" y="1"/>
                    </a:cubicBezTo>
                    <a:cubicBezTo>
                      <a:pt x="1" y="1"/>
                      <a:pt x="0"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326" name="Freeform 536"/>
              <p:cNvSpPr/>
              <p:nvPr/>
            </p:nvSpPr>
            <p:spPr bwMode="auto">
              <a:xfrm>
                <a:off x="6111876" y="3231977"/>
                <a:ext cx="12700" cy="7938"/>
              </a:xfrm>
              <a:custGeom>
                <a:avLst/>
                <a:gdLst>
                  <a:gd name="T0" fmla="*/ 5 w 5"/>
                  <a:gd name="T1" fmla="*/ 3 h 3"/>
                  <a:gd name="T2" fmla="*/ 0 w 5"/>
                  <a:gd name="T3" fmla="*/ 2 h 3"/>
                  <a:gd name="T4" fmla="*/ 1 w 5"/>
                  <a:gd name="T5" fmla="*/ 1 h 3"/>
                  <a:gd name="T6" fmla="*/ 2 w 5"/>
                  <a:gd name="T7" fmla="*/ 0 h 3"/>
                  <a:gd name="T8" fmla="*/ 3 w 5"/>
                  <a:gd name="T9" fmla="*/ 0 h 3"/>
                  <a:gd name="T10" fmla="*/ 5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5" y="3"/>
                    </a:moveTo>
                    <a:cubicBezTo>
                      <a:pt x="0" y="2"/>
                      <a:pt x="0" y="2"/>
                      <a:pt x="0" y="2"/>
                    </a:cubicBezTo>
                    <a:cubicBezTo>
                      <a:pt x="1" y="1"/>
                      <a:pt x="1" y="1"/>
                      <a:pt x="1" y="1"/>
                    </a:cubicBezTo>
                    <a:cubicBezTo>
                      <a:pt x="2" y="1"/>
                      <a:pt x="2" y="1"/>
                      <a:pt x="2" y="0"/>
                    </a:cubicBezTo>
                    <a:cubicBezTo>
                      <a:pt x="3" y="0"/>
                      <a:pt x="3" y="0"/>
                      <a:pt x="3" y="0"/>
                    </a:cubicBezTo>
                    <a:lnTo>
                      <a:pt x="5"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327" name="Freeform 537"/>
              <p:cNvSpPr/>
              <p:nvPr/>
            </p:nvSpPr>
            <p:spPr bwMode="auto">
              <a:xfrm>
                <a:off x="6172201" y="3036715"/>
                <a:ext cx="1588" cy="9525"/>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1" y="1"/>
                      <a:pt x="1" y="2"/>
                      <a:pt x="0" y="3"/>
                    </a:cubicBezTo>
                    <a:cubicBezTo>
                      <a:pt x="0" y="2"/>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328" name="Freeform 538"/>
              <p:cNvSpPr/>
              <p:nvPr/>
            </p:nvSpPr>
            <p:spPr bwMode="auto">
              <a:xfrm>
                <a:off x="6165851" y="3028777"/>
                <a:ext cx="11113" cy="25400"/>
              </a:xfrm>
              <a:custGeom>
                <a:avLst/>
                <a:gdLst>
                  <a:gd name="T0" fmla="*/ 0 w 4"/>
                  <a:gd name="T1" fmla="*/ 9 h 9"/>
                  <a:gd name="T2" fmla="*/ 1 w 4"/>
                  <a:gd name="T3" fmla="*/ 0 h 9"/>
                  <a:gd name="T4" fmla="*/ 3 w 4"/>
                  <a:gd name="T5" fmla="*/ 2 h 9"/>
                  <a:gd name="T6" fmla="*/ 2 w 4"/>
                  <a:gd name="T7" fmla="*/ 7 h 9"/>
                  <a:gd name="T8" fmla="*/ 0 w 4"/>
                  <a:gd name="T9" fmla="*/ 9 h 9"/>
                </a:gdLst>
                <a:ahLst/>
                <a:cxnLst>
                  <a:cxn ang="0">
                    <a:pos x="T0" y="T1"/>
                  </a:cxn>
                  <a:cxn ang="0">
                    <a:pos x="T2" y="T3"/>
                  </a:cxn>
                  <a:cxn ang="0">
                    <a:pos x="T4" y="T5"/>
                  </a:cxn>
                  <a:cxn ang="0">
                    <a:pos x="T6" y="T7"/>
                  </a:cxn>
                  <a:cxn ang="0">
                    <a:pos x="T8" y="T9"/>
                  </a:cxn>
                </a:cxnLst>
                <a:rect l="0" t="0" r="r" b="b"/>
                <a:pathLst>
                  <a:path w="4" h="9">
                    <a:moveTo>
                      <a:pt x="0" y="9"/>
                    </a:moveTo>
                    <a:cubicBezTo>
                      <a:pt x="1" y="0"/>
                      <a:pt x="1" y="0"/>
                      <a:pt x="1" y="0"/>
                    </a:cubicBezTo>
                    <a:cubicBezTo>
                      <a:pt x="3" y="2"/>
                      <a:pt x="3" y="2"/>
                      <a:pt x="3" y="2"/>
                    </a:cubicBezTo>
                    <a:cubicBezTo>
                      <a:pt x="4" y="4"/>
                      <a:pt x="4" y="5"/>
                      <a:pt x="2" y="7"/>
                    </a:cubicBezTo>
                    <a:lnTo>
                      <a:pt x="0"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329" name="Freeform 539"/>
              <p:cNvSpPr/>
              <p:nvPr/>
            </p:nvSpPr>
            <p:spPr bwMode="auto">
              <a:xfrm>
                <a:off x="6113463" y="3225627"/>
                <a:ext cx="6350" cy="9525"/>
              </a:xfrm>
              <a:custGeom>
                <a:avLst/>
                <a:gdLst>
                  <a:gd name="T0" fmla="*/ 0 w 2"/>
                  <a:gd name="T1" fmla="*/ 0 h 3"/>
                  <a:gd name="T2" fmla="*/ 1 w 2"/>
                  <a:gd name="T3" fmla="*/ 3 h 3"/>
                  <a:gd name="T4" fmla="*/ 0 w 2"/>
                  <a:gd name="T5" fmla="*/ 0 h 3"/>
                </a:gdLst>
                <a:ahLst/>
                <a:cxnLst>
                  <a:cxn ang="0">
                    <a:pos x="T0" y="T1"/>
                  </a:cxn>
                  <a:cxn ang="0">
                    <a:pos x="T2" y="T3"/>
                  </a:cxn>
                  <a:cxn ang="0">
                    <a:pos x="T4" y="T5"/>
                  </a:cxn>
                </a:cxnLst>
                <a:rect l="0" t="0" r="r" b="b"/>
                <a:pathLst>
                  <a:path w="2" h="3">
                    <a:moveTo>
                      <a:pt x="0" y="0"/>
                    </a:moveTo>
                    <a:cubicBezTo>
                      <a:pt x="2" y="1"/>
                      <a:pt x="2" y="2"/>
                      <a:pt x="1" y="3"/>
                    </a:cubicBezTo>
                    <a:cubicBezTo>
                      <a:pt x="1" y="2"/>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330" name="Freeform 540"/>
              <p:cNvSpPr/>
              <p:nvPr/>
            </p:nvSpPr>
            <p:spPr bwMode="auto">
              <a:xfrm>
                <a:off x="6111876" y="3224040"/>
                <a:ext cx="11113" cy="15875"/>
              </a:xfrm>
              <a:custGeom>
                <a:avLst/>
                <a:gdLst>
                  <a:gd name="T0" fmla="*/ 2 w 4"/>
                  <a:gd name="T1" fmla="*/ 6 h 6"/>
                  <a:gd name="T2" fmla="*/ 1 w 4"/>
                  <a:gd name="T3" fmla="*/ 4 h 6"/>
                  <a:gd name="T4" fmla="*/ 1 w 4"/>
                  <a:gd name="T5" fmla="*/ 4 h 6"/>
                  <a:gd name="T6" fmla="*/ 0 w 4"/>
                  <a:gd name="T7" fmla="*/ 2 h 6"/>
                  <a:gd name="T8" fmla="*/ 0 w 4"/>
                  <a:gd name="T9" fmla="*/ 0 h 6"/>
                  <a:gd name="T10" fmla="*/ 1 w 4"/>
                  <a:gd name="T11" fmla="*/ 1 h 6"/>
                  <a:gd name="T12" fmla="*/ 4 w 4"/>
                  <a:gd name="T13" fmla="*/ 3 h 6"/>
                  <a:gd name="T14" fmla="*/ 3 w 4"/>
                  <a:gd name="T15" fmla="*/ 5 h 6"/>
                  <a:gd name="T16" fmla="*/ 2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6"/>
                    </a:moveTo>
                    <a:cubicBezTo>
                      <a:pt x="1" y="4"/>
                      <a:pt x="1" y="4"/>
                      <a:pt x="1" y="4"/>
                    </a:cubicBezTo>
                    <a:cubicBezTo>
                      <a:pt x="1" y="4"/>
                      <a:pt x="1" y="4"/>
                      <a:pt x="1" y="4"/>
                    </a:cubicBezTo>
                    <a:cubicBezTo>
                      <a:pt x="1" y="3"/>
                      <a:pt x="0" y="2"/>
                      <a:pt x="0" y="2"/>
                    </a:cubicBezTo>
                    <a:cubicBezTo>
                      <a:pt x="0" y="0"/>
                      <a:pt x="0" y="0"/>
                      <a:pt x="0" y="0"/>
                    </a:cubicBezTo>
                    <a:cubicBezTo>
                      <a:pt x="1" y="1"/>
                      <a:pt x="1" y="1"/>
                      <a:pt x="1" y="1"/>
                    </a:cubicBezTo>
                    <a:cubicBezTo>
                      <a:pt x="3" y="1"/>
                      <a:pt x="4" y="2"/>
                      <a:pt x="4" y="3"/>
                    </a:cubicBezTo>
                    <a:cubicBezTo>
                      <a:pt x="4" y="3"/>
                      <a:pt x="4" y="4"/>
                      <a:pt x="3" y="5"/>
                    </a:cubicBezTo>
                    <a:lnTo>
                      <a:pt x="2"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331" name="Freeform 541"/>
              <p:cNvSpPr/>
              <p:nvPr/>
            </p:nvSpPr>
            <p:spPr bwMode="auto">
              <a:xfrm>
                <a:off x="6078538" y="3239915"/>
                <a:ext cx="41275" cy="44450"/>
              </a:xfrm>
              <a:custGeom>
                <a:avLst/>
                <a:gdLst>
                  <a:gd name="T0" fmla="*/ 1 w 15"/>
                  <a:gd name="T1" fmla="*/ 0 h 16"/>
                  <a:gd name="T2" fmla="*/ 3 w 15"/>
                  <a:gd name="T3" fmla="*/ 9 h 16"/>
                  <a:gd name="T4" fmla="*/ 3 w 15"/>
                  <a:gd name="T5" fmla="*/ 8 h 16"/>
                  <a:gd name="T6" fmla="*/ 7 w 15"/>
                  <a:gd name="T7" fmla="*/ 14 h 16"/>
                  <a:gd name="T8" fmla="*/ 6 w 15"/>
                  <a:gd name="T9" fmla="*/ 15 h 16"/>
                  <a:gd name="T10" fmla="*/ 15 w 15"/>
                  <a:gd name="T11" fmla="*/ 6 h 16"/>
                  <a:gd name="T12" fmla="*/ 9 w 15"/>
                  <a:gd name="T13" fmla="*/ 2 h 16"/>
                  <a:gd name="T14" fmla="*/ 1 w 1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 y="0"/>
                    </a:moveTo>
                    <a:cubicBezTo>
                      <a:pt x="0" y="3"/>
                      <a:pt x="5" y="7"/>
                      <a:pt x="3" y="9"/>
                    </a:cubicBezTo>
                    <a:cubicBezTo>
                      <a:pt x="3" y="9"/>
                      <a:pt x="3" y="8"/>
                      <a:pt x="3" y="8"/>
                    </a:cubicBezTo>
                    <a:cubicBezTo>
                      <a:pt x="3" y="10"/>
                      <a:pt x="4" y="13"/>
                      <a:pt x="7" y="14"/>
                    </a:cubicBezTo>
                    <a:cubicBezTo>
                      <a:pt x="6" y="14"/>
                      <a:pt x="6" y="15"/>
                      <a:pt x="6" y="15"/>
                    </a:cubicBezTo>
                    <a:cubicBezTo>
                      <a:pt x="10" y="16"/>
                      <a:pt x="14" y="10"/>
                      <a:pt x="15" y="6"/>
                    </a:cubicBezTo>
                    <a:cubicBezTo>
                      <a:pt x="15" y="1"/>
                      <a:pt x="14" y="1"/>
                      <a:pt x="9" y="2"/>
                    </a:cubicBezTo>
                    <a:cubicBezTo>
                      <a:pt x="7" y="3"/>
                      <a:pt x="4"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332" name="Freeform 542"/>
              <p:cNvSpPr>
                <a:spLocks noEditPoints="1"/>
              </p:cNvSpPr>
              <p:nvPr/>
            </p:nvSpPr>
            <p:spPr bwMode="auto">
              <a:xfrm>
                <a:off x="6078538" y="3236740"/>
                <a:ext cx="44450" cy="47625"/>
              </a:xfrm>
              <a:custGeom>
                <a:avLst/>
                <a:gdLst>
                  <a:gd name="T0" fmla="*/ 7 w 16"/>
                  <a:gd name="T1" fmla="*/ 17 h 17"/>
                  <a:gd name="T2" fmla="*/ 6 w 16"/>
                  <a:gd name="T3" fmla="*/ 17 h 17"/>
                  <a:gd name="T4" fmla="*/ 4 w 16"/>
                  <a:gd name="T5" fmla="*/ 16 h 17"/>
                  <a:gd name="T6" fmla="*/ 5 w 16"/>
                  <a:gd name="T7" fmla="*/ 15 h 17"/>
                  <a:gd name="T8" fmla="*/ 2 w 16"/>
                  <a:gd name="T9" fmla="*/ 9 h 17"/>
                  <a:gd name="T10" fmla="*/ 2 w 16"/>
                  <a:gd name="T11" fmla="*/ 7 h 17"/>
                  <a:gd name="T12" fmla="*/ 1 w 16"/>
                  <a:gd name="T13" fmla="*/ 6 h 17"/>
                  <a:gd name="T14" fmla="*/ 0 w 16"/>
                  <a:gd name="T15" fmla="*/ 1 h 17"/>
                  <a:gd name="T16" fmla="*/ 0 w 16"/>
                  <a:gd name="T17" fmla="*/ 0 h 17"/>
                  <a:gd name="T18" fmla="*/ 1 w 16"/>
                  <a:gd name="T19" fmla="*/ 0 h 17"/>
                  <a:gd name="T20" fmla="*/ 3 w 16"/>
                  <a:gd name="T21" fmla="*/ 1 h 17"/>
                  <a:gd name="T22" fmla="*/ 9 w 16"/>
                  <a:gd name="T23" fmla="*/ 2 h 17"/>
                  <a:gd name="T24" fmla="*/ 13 w 16"/>
                  <a:gd name="T25" fmla="*/ 1 h 17"/>
                  <a:gd name="T26" fmla="*/ 15 w 16"/>
                  <a:gd name="T27" fmla="*/ 2 h 17"/>
                  <a:gd name="T28" fmla="*/ 16 w 16"/>
                  <a:gd name="T29" fmla="*/ 8 h 17"/>
                  <a:gd name="T30" fmla="*/ 7 w 16"/>
                  <a:gd name="T31" fmla="*/ 17 h 17"/>
                  <a:gd name="T32" fmla="*/ 4 w 16"/>
                  <a:gd name="T33" fmla="*/ 11 h 17"/>
                  <a:gd name="T34" fmla="*/ 7 w 16"/>
                  <a:gd name="T35" fmla="*/ 14 h 17"/>
                  <a:gd name="T36" fmla="*/ 8 w 16"/>
                  <a:gd name="T37" fmla="*/ 14 h 17"/>
                  <a:gd name="T38" fmla="*/ 8 w 16"/>
                  <a:gd name="T39" fmla="*/ 15 h 17"/>
                  <a:gd name="T40" fmla="*/ 14 w 16"/>
                  <a:gd name="T41" fmla="*/ 7 h 17"/>
                  <a:gd name="T42" fmla="*/ 13 w 16"/>
                  <a:gd name="T43" fmla="*/ 4 h 17"/>
                  <a:gd name="T44" fmla="*/ 10 w 16"/>
                  <a:gd name="T45" fmla="*/ 4 h 17"/>
                  <a:gd name="T46" fmla="*/ 2 w 16"/>
                  <a:gd name="T47" fmla="*/ 3 h 17"/>
                  <a:gd name="T48" fmla="*/ 2 w 16"/>
                  <a:gd name="T49" fmla="*/ 2 h 17"/>
                  <a:gd name="T50" fmla="*/ 3 w 16"/>
                  <a:gd name="T51" fmla="*/ 6 h 17"/>
                  <a:gd name="T52" fmla="*/ 4 w 16"/>
                  <a:gd name="T5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7">
                    <a:moveTo>
                      <a:pt x="7" y="17"/>
                    </a:moveTo>
                    <a:cubicBezTo>
                      <a:pt x="7" y="17"/>
                      <a:pt x="6" y="17"/>
                      <a:pt x="6" y="17"/>
                    </a:cubicBezTo>
                    <a:cubicBezTo>
                      <a:pt x="4" y="16"/>
                      <a:pt x="4" y="16"/>
                      <a:pt x="4" y="16"/>
                    </a:cubicBezTo>
                    <a:cubicBezTo>
                      <a:pt x="5" y="15"/>
                      <a:pt x="5" y="15"/>
                      <a:pt x="5" y="15"/>
                    </a:cubicBezTo>
                    <a:cubicBezTo>
                      <a:pt x="3" y="14"/>
                      <a:pt x="2" y="11"/>
                      <a:pt x="2" y="9"/>
                    </a:cubicBezTo>
                    <a:cubicBezTo>
                      <a:pt x="2" y="7"/>
                      <a:pt x="2" y="7"/>
                      <a:pt x="2" y="7"/>
                    </a:cubicBezTo>
                    <a:cubicBezTo>
                      <a:pt x="2" y="7"/>
                      <a:pt x="2" y="7"/>
                      <a:pt x="1" y="6"/>
                    </a:cubicBezTo>
                    <a:cubicBezTo>
                      <a:pt x="1" y="5"/>
                      <a:pt x="0" y="3"/>
                      <a:pt x="0" y="1"/>
                    </a:cubicBezTo>
                    <a:cubicBezTo>
                      <a:pt x="0" y="0"/>
                      <a:pt x="0" y="0"/>
                      <a:pt x="0" y="0"/>
                    </a:cubicBezTo>
                    <a:cubicBezTo>
                      <a:pt x="1" y="0"/>
                      <a:pt x="1" y="0"/>
                      <a:pt x="1" y="0"/>
                    </a:cubicBezTo>
                    <a:cubicBezTo>
                      <a:pt x="2" y="0"/>
                      <a:pt x="3" y="1"/>
                      <a:pt x="3" y="1"/>
                    </a:cubicBezTo>
                    <a:cubicBezTo>
                      <a:pt x="5" y="2"/>
                      <a:pt x="7" y="3"/>
                      <a:pt x="9" y="2"/>
                    </a:cubicBezTo>
                    <a:cubicBezTo>
                      <a:pt x="11" y="2"/>
                      <a:pt x="12" y="1"/>
                      <a:pt x="13" y="1"/>
                    </a:cubicBezTo>
                    <a:cubicBezTo>
                      <a:pt x="14" y="1"/>
                      <a:pt x="14" y="2"/>
                      <a:pt x="15" y="2"/>
                    </a:cubicBezTo>
                    <a:cubicBezTo>
                      <a:pt x="16" y="3"/>
                      <a:pt x="16" y="5"/>
                      <a:pt x="16" y="8"/>
                    </a:cubicBezTo>
                    <a:cubicBezTo>
                      <a:pt x="15" y="12"/>
                      <a:pt x="11" y="17"/>
                      <a:pt x="7" y="17"/>
                    </a:cubicBezTo>
                    <a:close/>
                    <a:moveTo>
                      <a:pt x="4" y="11"/>
                    </a:moveTo>
                    <a:cubicBezTo>
                      <a:pt x="4" y="12"/>
                      <a:pt x="5" y="14"/>
                      <a:pt x="7" y="14"/>
                    </a:cubicBezTo>
                    <a:cubicBezTo>
                      <a:pt x="8" y="14"/>
                      <a:pt x="8" y="14"/>
                      <a:pt x="8" y="14"/>
                    </a:cubicBezTo>
                    <a:cubicBezTo>
                      <a:pt x="8" y="15"/>
                      <a:pt x="8" y="15"/>
                      <a:pt x="8" y="15"/>
                    </a:cubicBezTo>
                    <a:cubicBezTo>
                      <a:pt x="11" y="14"/>
                      <a:pt x="14" y="10"/>
                      <a:pt x="14" y="7"/>
                    </a:cubicBezTo>
                    <a:cubicBezTo>
                      <a:pt x="14" y="6"/>
                      <a:pt x="14" y="4"/>
                      <a:pt x="13" y="4"/>
                    </a:cubicBezTo>
                    <a:cubicBezTo>
                      <a:pt x="13" y="3"/>
                      <a:pt x="11" y="4"/>
                      <a:pt x="10" y="4"/>
                    </a:cubicBezTo>
                    <a:cubicBezTo>
                      <a:pt x="7" y="5"/>
                      <a:pt x="5" y="4"/>
                      <a:pt x="2" y="3"/>
                    </a:cubicBezTo>
                    <a:cubicBezTo>
                      <a:pt x="2" y="3"/>
                      <a:pt x="2" y="3"/>
                      <a:pt x="2" y="2"/>
                    </a:cubicBezTo>
                    <a:cubicBezTo>
                      <a:pt x="2" y="3"/>
                      <a:pt x="3" y="5"/>
                      <a:pt x="3" y="6"/>
                    </a:cubicBezTo>
                    <a:cubicBezTo>
                      <a:pt x="4" y="7"/>
                      <a:pt x="5" y="9"/>
                      <a:pt x="4"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lumMod val="75000"/>
                      <a:lumOff val="25000"/>
                    </a:prstClr>
                  </a:solidFill>
                  <a:latin typeface="宋体" panose="02010600030101010101" pitchFamily="2" charset="-122"/>
                  <a:ea typeface="宋体" panose="02010600030101010101" pitchFamily="2" charset="-122"/>
                </a:endParaRPr>
              </a:p>
            </p:txBody>
          </p:sp>
          <p:sp>
            <p:nvSpPr>
              <p:cNvPr id="100333" name="Freeform 543"/>
              <p:cNvSpPr/>
              <p:nvPr/>
            </p:nvSpPr>
            <p:spPr bwMode="auto">
              <a:xfrm>
                <a:off x="5746751" y="2706515"/>
                <a:ext cx="17463" cy="14288"/>
              </a:xfrm>
              <a:custGeom>
                <a:avLst/>
                <a:gdLst>
                  <a:gd name="T0" fmla="*/ 0 w 6"/>
                  <a:gd name="T1" fmla="*/ 3 h 5"/>
                  <a:gd name="T2" fmla="*/ 6 w 6"/>
                  <a:gd name="T3" fmla="*/ 4 h 5"/>
                  <a:gd name="T4" fmla="*/ 4 w 6"/>
                  <a:gd name="T5" fmla="*/ 2 h 5"/>
                  <a:gd name="T6" fmla="*/ 3 w 6"/>
                  <a:gd name="T7" fmla="*/ 5 h 5"/>
                  <a:gd name="T8" fmla="*/ 0 w 6"/>
                  <a:gd name="T9" fmla="*/ 3 h 5"/>
                </a:gdLst>
                <a:ahLst/>
                <a:cxnLst>
                  <a:cxn ang="0">
                    <a:pos x="T0" y="T1"/>
                  </a:cxn>
                  <a:cxn ang="0">
                    <a:pos x="T2" y="T3"/>
                  </a:cxn>
                  <a:cxn ang="0">
                    <a:pos x="T4" y="T5"/>
                  </a:cxn>
                  <a:cxn ang="0">
                    <a:pos x="T6" y="T7"/>
                  </a:cxn>
                  <a:cxn ang="0">
                    <a:pos x="T8" y="T9"/>
                  </a:cxn>
                </a:cxnLst>
                <a:rect l="0" t="0" r="r" b="b"/>
                <a:pathLst>
                  <a:path w="6" h="5">
                    <a:moveTo>
                      <a:pt x="0" y="3"/>
                    </a:moveTo>
                    <a:cubicBezTo>
                      <a:pt x="3" y="2"/>
                      <a:pt x="5" y="0"/>
                      <a:pt x="6" y="4"/>
                    </a:cubicBezTo>
                    <a:cubicBezTo>
                      <a:pt x="6" y="3"/>
                      <a:pt x="5" y="3"/>
                      <a:pt x="4" y="2"/>
                    </a:cubicBezTo>
                    <a:cubicBezTo>
                      <a:pt x="4" y="3"/>
                      <a:pt x="3" y="4"/>
                      <a:pt x="3" y="5"/>
                    </a:cubicBezTo>
                    <a:cubicBezTo>
                      <a:pt x="2" y="5"/>
                      <a:pt x="1" y="4"/>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34" name="Freeform 544"/>
              <p:cNvSpPr/>
              <p:nvPr/>
            </p:nvSpPr>
            <p:spPr bwMode="auto">
              <a:xfrm>
                <a:off x="5745163" y="2706515"/>
                <a:ext cx="23813" cy="22225"/>
              </a:xfrm>
              <a:custGeom>
                <a:avLst/>
                <a:gdLst>
                  <a:gd name="T0" fmla="*/ 9 w 9"/>
                  <a:gd name="T1" fmla="*/ 8 h 8"/>
                  <a:gd name="T2" fmla="*/ 6 w 9"/>
                  <a:gd name="T3" fmla="*/ 4 h 8"/>
                  <a:gd name="T4" fmla="*/ 6 w 9"/>
                  <a:gd name="T5" fmla="*/ 4 h 8"/>
                  <a:gd name="T6" fmla="*/ 5 w 9"/>
                  <a:gd name="T7" fmla="*/ 4 h 8"/>
                  <a:gd name="T8" fmla="*/ 5 w 9"/>
                  <a:gd name="T9" fmla="*/ 6 h 8"/>
                  <a:gd name="T10" fmla="*/ 4 w 9"/>
                  <a:gd name="T11" fmla="*/ 7 h 8"/>
                  <a:gd name="T12" fmla="*/ 3 w 9"/>
                  <a:gd name="T13" fmla="*/ 6 h 8"/>
                  <a:gd name="T14" fmla="*/ 2 w 9"/>
                  <a:gd name="T15" fmla="*/ 5 h 8"/>
                  <a:gd name="T16" fmla="*/ 1 w 9"/>
                  <a:gd name="T17" fmla="*/ 4 h 8"/>
                  <a:gd name="T18" fmla="*/ 0 w 9"/>
                  <a:gd name="T19" fmla="*/ 3 h 8"/>
                  <a:gd name="T20" fmla="*/ 2 w 9"/>
                  <a:gd name="T21" fmla="*/ 2 h 8"/>
                  <a:gd name="T22" fmla="*/ 5 w 9"/>
                  <a:gd name="T23" fmla="*/ 1 h 8"/>
                  <a:gd name="T24" fmla="*/ 5 w 9"/>
                  <a:gd name="T25" fmla="*/ 0 h 8"/>
                  <a:gd name="T26" fmla="*/ 5 w 9"/>
                  <a:gd name="T27" fmla="*/ 1 h 8"/>
                  <a:gd name="T28" fmla="*/ 8 w 9"/>
                  <a:gd name="T29" fmla="*/ 4 h 8"/>
                  <a:gd name="T30" fmla="*/ 9 w 9"/>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9" y="8"/>
                    </a:moveTo>
                    <a:cubicBezTo>
                      <a:pt x="6" y="4"/>
                      <a:pt x="6" y="4"/>
                      <a:pt x="6" y="4"/>
                    </a:cubicBezTo>
                    <a:cubicBezTo>
                      <a:pt x="6" y="4"/>
                      <a:pt x="6" y="4"/>
                      <a:pt x="6" y="4"/>
                    </a:cubicBezTo>
                    <a:cubicBezTo>
                      <a:pt x="6" y="4"/>
                      <a:pt x="5" y="4"/>
                      <a:pt x="5" y="4"/>
                    </a:cubicBezTo>
                    <a:cubicBezTo>
                      <a:pt x="5" y="5"/>
                      <a:pt x="5" y="5"/>
                      <a:pt x="5" y="6"/>
                    </a:cubicBezTo>
                    <a:cubicBezTo>
                      <a:pt x="4" y="7"/>
                      <a:pt x="4" y="7"/>
                      <a:pt x="4" y="7"/>
                    </a:cubicBezTo>
                    <a:cubicBezTo>
                      <a:pt x="3" y="6"/>
                      <a:pt x="3" y="6"/>
                      <a:pt x="3" y="6"/>
                    </a:cubicBezTo>
                    <a:cubicBezTo>
                      <a:pt x="3" y="6"/>
                      <a:pt x="3" y="6"/>
                      <a:pt x="2" y="5"/>
                    </a:cubicBezTo>
                    <a:cubicBezTo>
                      <a:pt x="2" y="5"/>
                      <a:pt x="1" y="4"/>
                      <a:pt x="1" y="4"/>
                    </a:cubicBezTo>
                    <a:cubicBezTo>
                      <a:pt x="0" y="3"/>
                      <a:pt x="0" y="3"/>
                      <a:pt x="0" y="3"/>
                    </a:cubicBezTo>
                    <a:cubicBezTo>
                      <a:pt x="2" y="2"/>
                      <a:pt x="2" y="2"/>
                      <a:pt x="2" y="2"/>
                    </a:cubicBezTo>
                    <a:cubicBezTo>
                      <a:pt x="3" y="1"/>
                      <a:pt x="4" y="1"/>
                      <a:pt x="5" y="1"/>
                    </a:cubicBezTo>
                    <a:cubicBezTo>
                      <a:pt x="5" y="0"/>
                      <a:pt x="5" y="0"/>
                      <a:pt x="5" y="0"/>
                    </a:cubicBezTo>
                    <a:cubicBezTo>
                      <a:pt x="5" y="1"/>
                      <a:pt x="5" y="1"/>
                      <a:pt x="5" y="1"/>
                    </a:cubicBezTo>
                    <a:cubicBezTo>
                      <a:pt x="6" y="0"/>
                      <a:pt x="8" y="1"/>
                      <a:pt x="8" y="4"/>
                    </a:cubicBezTo>
                    <a:lnTo>
                      <a:pt x="9"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35" name="Freeform 545"/>
              <p:cNvSpPr/>
              <p:nvPr/>
            </p:nvSpPr>
            <p:spPr bwMode="auto">
              <a:xfrm>
                <a:off x="6040438" y="2790652"/>
                <a:ext cx="106363" cy="88900"/>
              </a:xfrm>
              <a:custGeom>
                <a:avLst/>
                <a:gdLst>
                  <a:gd name="T0" fmla="*/ 0 w 39"/>
                  <a:gd name="T1" fmla="*/ 10 h 32"/>
                  <a:gd name="T2" fmla="*/ 0 w 39"/>
                  <a:gd name="T3" fmla="*/ 0 h 32"/>
                  <a:gd name="T4" fmla="*/ 15 w 39"/>
                  <a:gd name="T5" fmla="*/ 6 h 32"/>
                  <a:gd name="T6" fmla="*/ 20 w 39"/>
                  <a:gd name="T7" fmla="*/ 12 h 32"/>
                  <a:gd name="T8" fmla="*/ 27 w 39"/>
                  <a:gd name="T9" fmla="*/ 17 h 32"/>
                  <a:gd name="T10" fmla="*/ 24 w 39"/>
                  <a:gd name="T11" fmla="*/ 17 h 32"/>
                  <a:gd name="T12" fmla="*/ 29 w 39"/>
                  <a:gd name="T13" fmla="*/ 24 h 32"/>
                  <a:gd name="T14" fmla="*/ 32 w 39"/>
                  <a:gd name="T15" fmla="*/ 25 h 32"/>
                  <a:gd name="T16" fmla="*/ 35 w 39"/>
                  <a:gd name="T17" fmla="*/ 28 h 32"/>
                  <a:gd name="T18" fmla="*/ 35 w 39"/>
                  <a:gd name="T19" fmla="*/ 29 h 32"/>
                  <a:gd name="T20" fmla="*/ 39 w 39"/>
                  <a:gd name="T21" fmla="*/ 30 h 32"/>
                  <a:gd name="T22" fmla="*/ 37 w 39"/>
                  <a:gd name="T23" fmla="*/ 31 h 32"/>
                  <a:gd name="T24" fmla="*/ 38 w 39"/>
                  <a:gd name="T25" fmla="*/ 31 h 32"/>
                  <a:gd name="T26" fmla="*/ 23 w 39"/>
                  <a:gd name="T27" fmla="*/ 26 h 32"/>
                  <a:gd name="T28" fmla="*/ 19 w 39"/>
                  <a:gd name="T29" fmla="*/ 22 h 32"/>
                  <a:gd name="T30" fmla="*/ 11 w 39"/>
                  <a:gd name="T31" fmla="*/ 20 h 32"/>
                  <a:gd name="T32" fmla="*/ 8 w 39"/>
                  <a:gd name="T33" fmla="*/ 23 h 32"/>
                  <a:gd name="T34" fmla="*/ 1 w 39"/>
                  <a:gd name="T35" fmla="*/ 25 h 32"/>
                  <a:gd name="T36" fmla="*/ 0 w 39"/>
                  <a:gd name="T3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2">
                    <a:moveTo>
                      <a:pt x="0" y="10"/>
                    </a:moveTo>
                    <a:cubicBezTo>
                      <a:pt x="0" y="6"/>
                      <a:pt x="0" y="3"/>
                      <a:pt x="0" y="0"/>
                    </a:cubicBezTo>
                    <a:cubicBezTo>
                      <a:pt x="5" y="2"/>
                      <a:pt x="11" y="3"/>
                      <a:pt x="15" y="6"/>
                    </a:cubicBezTo>
                    <a:cubicBezTo>
                      <a:pt x="18" y="8"/>
                      <a:pt x="18" y="11"/>
                      <a:pt x="20" y="12"/>
                    </a:cubicBezTo>
                    <a:cubicBezTo>
                      <a:pt x="23" y="13"/>
                      <a:pt x="27" y="13"/>
                      <a:pt x="27" y="17"/>
                    </a:cubicBezTo>
                    <a:cubicBezTo>
                      <a:pt x="26" y="16"/>
                      <a:pt x="25" y="17"/>
                      <a:pt x="24" y="17"/>
                    </a:cubicBezTo>
                    <a:cubicBezTo>
                      <a:pt x="25" y="20"/>
                      <a:pt x="27" y="22"/>
                      <a:pt x="29" y="24"/>
                    </a:cubicBezTo>
                    <a:cubicBezTo>
                      <a:pt x="30" y="25"/>
                      <a:pt x="31" y="24"/>
                      <a:pt x="32" y="25"/>
                    </a:cubicBezTo>
                    <a:cubicBezTo>
                      <a:pt x="33" y="26"/>
                      <a:pt x="32" y="28"/>
                      <a:pt x="35" y="28"/>
                    </a:cubicBezTo>
                    <a:cubicBezTo>
                      <a:pt x="35" y="28"/>
                      <a:pt x="35" y="29"/>
                      <a:pt x="35" y="29"/>
                    </a:cubicBezTo>
                    <a:cubicBezTo>
                      <a:pt x="36" y="29"/>
                      <a:pt x="37" y="30"/>
                      <a:pt x="39" y="30"/>
                    </a:cubicBezTo>
                    <a:cubicBezTo>
                      <a:pt x="38" y="30"/>
                      <a:pt x="37" y="30"/>
                      <a:pt x="37" y="31"/>
                    </a:cubicBezTo>
                    <a:cubicBezTo>
                      <a:pt x="37" y="31"/>
                      <a:pt x="37" y="31"/>
                      <a:pt x="38" y="31"/>
                    </a:cubicBezTo>
                    <a:cubicBezTo>
                      <a:pt x="36" y="32"/>
                      <a:pt x="23" y="30"/>
                      <a:pt x="23" y="26"/>
                    </a:cubicBezTo>
                    <a:cubicBezTo>
                      <a:pt x="23" y="26"/>
                      <a:pt x="20" y="22"/>
                      <a:pt x="19" y="22"/>
                    </a:cubicBezTo>
                    <a:cubicBezTo>
                      <a:pt x="16" y="21"/>
                      <a:pt x="14" y="20"/>
                      <a:pt x="11" y="20"/>
                    </a:cubicBezTo>
                    <a:cubicBezTo>
                      <a:pt x="11" y="22"/>
                      <a:pt x="9" y="22"/>
                      <a:pt x="8" y="23"/>
                    </a:cubicBezTo>
                    <a:cubicBezTo>
                      <a:pt x="12" y="27"/>
                      <a:pt x="1" y="28"/>
                      <a:pt x="1" y="25"/>
                    </a:cubicBezTo>
                    <a:cubicBezTo>
                      <a:pt x="0" y="20"/>
                      <a:pt x="0" y="15"/>
                      <a:pt x="0" y="1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36" name="Freeform 546"/>
              <p:cNvSpPr>
                <a:spLocks noEditPoints="1"/>
              </p:cNvSpPr>
              <p:nvPr/>
            </p:nvSpPr>
            <p:spPr bwMode="auto">
              <a:xfrm>
                <a:off x="6037263" y="2789065"/>
                <a:ext cx="117475" cy="90488"/>
              </a:xfrm>
              <a:custGeom>
                <a:avLst/>
                <a:gdLst>
                  <a:gd name="T0" fmla="*/ 29 w 43"/>
                  <a:gd name="T1" fmla="*/ 32 h 33"/>
                  <a:gd name="T2" fmla="*/ 20 w 43"/>
                  <a:gd name="T3" fmla="*/ 24 h 33"/>
                  <a:gd name="T4" fmla="*/ 13 w 43"/>
                  <a:gd name="T5" fmla="*/ 22 h 33"/>
                  <a:gd name="T6" fmla="*/ 11 w 43"/>
                  <a:gd name="T7" fmla="*/ 26 h 33"/>
                  <a:gd name="T8" fmla="*/ 1 w 43"/>
                  <a:gd name="T9" fmla="*/ 26 h 33"/>
                  <a:gd name="T10" fmla="*/ 0 w 43"/>
                  <a:gd name="T11" fmla="*/ 0 h 33"/>
                  <a:gd name="T12" fmla="*/ 5 w 43"/>
                  <a:gd name="T13" fmla="*/ 1 h 33"/>
                  <a:gd name="T14" fmla="*/ 20 w 43"/>
                  <a:gd name="T15" fmla="*/ 10 h 33"/>
                  <a:gd name="T16" fmla="*/ 23 w 43"/>
                  <a:gd name="T17" fmla="*/ 12 h 33"/>
                  <a:gd name="T18" fmla="*/ 29 w 43"/>
                  <a:gd name="T19" fmla="*/ 19 h 33"/>
                  <a:gd name="T20" fmla="*/ 26 w 43"/>
                  <a:gd name="T21" fmla="*/ 19 h 33"/>
                  <a:gd name="T22" fmla="*/ 29 w 43"/>
                  <a:gd name="T23" fmla="*/ 22 h 33"/>
                  <a:gd name="T24" fmla="*/ 32 w 43"/>
                  <a:gd name="T25" fmla="*/ 25 h 33"/>
                  <a:gd name="T26" fmla="*/ 35 w 43"/>
                  <a:gd name="T27" fmla="*/ 27 h 33"/>
                  <a:gd name="T28" fmla="*/ 38 w 43"/>
                  <a:gd name="T29" fmla="*/ 28 h 33"/>
                  <a:gd name="T30" fmla="*/ 43 w 43"/>
                  <a:gd name="T31" fmla="*/ 31 h 33"/>
                  <a:gd name="T32" fmla="*/ 41 w 43"/>
                  <a:gd name="T33" fmla="*/ 32 h 33"/>
                  <a:gd name="T34" fmla="*/ 37 w 43"/>
                  <a:gd name="T35" fmla="*/ 33 h 33"/>
                  <a:gd name="T36" fmla="*/ 12 w 43"/>
                  <a:gd name="T37" fmla="*/ 20 h 33"/>
                  <a:gd name="T38" fmla="*/ 21 w 43"/>
                  <a:gd name="T39" fmla="*/ 22 h 33"/>
                  <a:gd name="T40" fmla="*/ 29 w 43"/>
                  <a:gd name="T41" fmla="*/ 30 h 33"/>
                  <a:gd name="T42" fmla="*/ 36 w 43"/>
                  <a:gd name="T43" fmla="*/ 31 h 33"/>
                  <a:gd name="T44" fmla="*/ 34 w 43"/>
                  <a:gd name="T45" fmla="*/ 30 h 33"/>
                  <a:gd name="T46" fmla="*/ 32 w 43"/>
                  <a:gd name="T47" fmla="*/ 27 h 33"/>
                  <a:gd name="T48" fmla="*/ 29 w 43"/>
                  <a:gd name="T49" fmla="*/ 25 h 33"/>
                  <a:gd name="T50" fmla="*/ 24 w 43"/>
                  <a:gd name="T51" fmla="*/ 18 h 33"/>
                  <a:gd name="T52" fmla="*/ 25 w 43"/>
                  <a:gd name="T53" fmla="*/ 17 h 33"/>
                  <a:gd name="T54" fmla="*/ 27 w 43"/>
                  <a:gd name="T55" fmla="*/ 17 h 33"/>
                  <a:gd name="T56" fmla="*/ 21 w 43"/>
                  <a:gd name="T57" fmla="*/ 14 h 33"/>
                  <a:gd name="T58" fmla="*/ 16 w 43"/>
                  <a:gd name="T59" fmla="*/ 8 h 33"/>
                  <a:gd name="T60" fmla="*/ 2 w 43"/>
                  <a:gd name="T61" fmla="*/ 2 h 33"/>
                  <a:gd name="T62" fmla="*/ 3 w 43"/>
                  <a:gd name="T63" fmla="*/ 26 h 33"/>
                  <a:gd name="T64" fmla="*/ 9 w 43"/>
                  <a:gd name="T65" fmla="*/ 26 h 33"/>
                  <a:gd name="T66" fmla="*/ 7 w 43"/>
                  <a:gd name="T67" fmla="*/ 24 h 33"/>
                  <a:gd name="T68" fmla="*/ 9 w 43"/>
                  <a:gd name="T69" fmla="*/ 23 h 33"/>
                  <a:gd name="T70" fmla="*/ 11 w 43"/>
                  <a:gd name="T7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33">
                    <a:moveTo>
                      <a:pt x="37" y="33"/>
                    </a:moveTo>
                    <a:cubicBezTo>
                      <a:pt x="35" y="33"/>
                      <a:pt x="32" y="33"/>
                      <a:pt x="29" y="32"/>
                    </a:cubicBezTo>
                    <a:cubicBezTo>
                      <a:pt x="25" y="31"/>
                      <a:pt x="23" y="29"/>
                      <a:pt x="23" y="27"/>
                    </a:cubicBezTo>
                    <a:cubicBezTo>
                      <a:pt x="23" y="27"/>
                      <a:pt x="20" y="24"/>
                      <a:pt x="20" y="24"/>
                    </a:cubicBezTo>
                    <a:cubicBezTo>
                      <a:pt x="20" y="24"/>
                      <a:pt x="20" y="24"/>
                      <a:pt x="20" y="24"/>
                    </a:cubicBezTo>
                    <a:cubicBezTo>
                      <a:pt x="17" y="23"/>
                      <a:pt x="15" y="22"/>
                      <a:pt x="13" y="22"/>
                    </a:cubicBezTo>
                    <a:cubicBezTo>
                      <a:pt x="13" y="23"/>
                      <a:pt x="11" y="24"/>
                      <a:pt x="10" y="24"/>
                    </a:cubicBezTo>
                    <a:cubicBezTo>
                      <a:pt x="11" y="25"/>
                      <a:pt x="11" y="26"/>
                      <a:pt x="11" y="26"/>
                    </a:cubicBezTo>
                    <a:cubicBezTo>
                      <a:pt x="10" y="28"/>
                      <a:pt x="8" y="29"/>
                      <a:pt x="5" y="29"/>
                    </a:cubicBezTo>
                    <a:cubicBezTo>
                      <a:pt x="3" y="29"/>
                      <a:pt x="1" y="28"/>
                      <a:pt x="1" y="26"/>
                    </a:cubicBezTo>
                    <a:cubicBezTo>
                      <a:pt x="0" y="20"/>
                      <a:pt x="0" y="16"/>
                      <a:pt x="0" y="11"/>
                    </a:cubicBezTo>
                    <a:cubicBezTo>
                      <a:pt x="0" y="0"/>
                      <a:pt x="0" y="0"/>
                      <a:pt x="0" y="0"/>
                    </a:cubicBezTo>
                    <a:cubicBezTo>
                      <a:pt x="1" y="0"/>
                      <a:pt x="1" y="0"/>
                      <a:pt x="1" y="0"/>
                    </a:cubicBezTo>
                    <a:cubicBezTo>
                      <a:pt x="3" y="1"/>
                      <a:pt x="4" y="1"/>
                      <a:pt x="5" y="1"/>
                    </a:cubicBezTo>
                    <a:cubicBezTo>
                      <a:pt x="9" y="3"/>
                      <a:pt x="13" y="4"/>
                      <a:pt x="17" y="7"/>
                    </a:cubicBezTo>
                    <a:cubicBezTo>
                      <a:pt x="18" y="7"/>
                      <a:pt x="19" y="9"/>
                      <a:pt x="20" y="10"/>
                    </a:cubicBezTo>
                    <a:cubicBezTo>
                      <a:pt x="20" y="11"/>
                      <a:pt x="21" y="12"/>
                      <a:pt x="22" y="12"/>
                    </a:cubicBezTo>
                    <a:cubicBezTo>
                      <a:pt x="22" y="12"/>
                      <a:pt x="23" y="12"/>
                      <a:pt x="23" y="12"/>
                    </a:cubicBezTo>
                    <a:cubicBezTo>
                      <a:pt x="26" y="13"/>
                      <a:pt x="29" y="14"/>
                      <a:pt x="29" y="18"/>
                    </a:cubicBezTo>
                    <a:cubicBezTo>
                      <a:pt x="29" y="19"/>
                      <a:pt x="29" y="19"/>
                      <a:pt x="29" y="19"/>
                    </a:cubicBezTo>
                    <a:cubicBezTo>
                      <a:pt x="28" y="19"/>
                      <a:pt x="28" y="19"/>
                      <a:pt x="28" y="19"/>
                    </a:cubicBezTo>
                    <a:cubicBezTo>
                      <a:pt x="27" y="19"/>
                      <a:pt x="27" y="19"/>
                      <a:pt x="26" y="19"/>
                    </a:cubicBezTo>
                    <a:cubicBezTo>
                      <a:pt x="26" y="19"/>
                      <a:pt x="26" y="19"/>
                      <a:pt x="26" y="19"/>
                    </a:cubicBezTo>
                    <a:cubicBezTo>
                      <a:pt x="27" y="20"/>
                      <a:pt x="28" y="21"/>
                      <a:pt x="29" y="22"/>
                    </a:cubicBezTo>
                    <a:cubicBezTo>
                      <a:pt x="29" y="23"/>
                      <a:pt x="30" y="24"/>
                      <a:pt x="31" y="24"/>
                    </a:cubicBezTo>
                    <a:cubicBezTo>
                      <a:pt x="31" y="25"/>
                      <a:pt x="31" y="25"/>
                      <a:pt x="32" y="25"/>
                    </a:cubicBezTo>
                    <a:cubicBezTo>
                      <a:pt x="32" y="25"/>
                      <a:pt x="33" y="25"/>
                      <a:pt x="34" y="26"/>
                    </a:cubicBezTo>
                    <a:cubicBezTo>
                      <a:pt x="34" y="26"/>
                      <a:pt x="34" y="27"/>
                      <a:pt x="35" y="27"/>
                    </a:cubicBezTo>
                    <a:cubicBezTo>
                      <a:pt x="35" y="28"/>
                      <a:pt x="35" y="28"/>
                      <a:pt x="36" y="28"/>
                    </a:cubicBezTo>
                    <a:cubicBezTo>
                      <a:pt x="38" y="28"/>
                      <a:pt x="38" y="28"/>
                      <a:pt x="38" y="28"/>
                    </a:cubicBezTo>
                    <a:cubicBezTo>
                      <a:pt x="37" y="29"/>
                      <a:pt x="37" y="29"/>
                      <a:pt x="37" y="29"/>
                    </a:cubicBezTo>
                    <a:cubicBezTo>
                      <a:pt x="43" y="31"/>
                      <a:pt x="43" y="31"/>
                      <a:pt x="43" y="31"/>
                    </a:cubicBezTo>
                    <a:cubicBezTo>
                      <a:pt x="41" y="32"/>
                      <a:pt x="41" y="32"/>
                      <a:pt x="41" y="32"/>
                    </a:cubicBezTo>
                    <a:cubicBezTo>
                      <a:pt x="41" y="32"/>
                      <a:pt x="41" y="32"/>
                      <a:pt x="41" y="32"/>
                    </a:cubicBezTo>
                    <a:cubicBezTo>
                      <a:pt x="39" y="33"/>
                      <a:pt x="39" y="33"/>
                      <a:pt x="39" y="33"/>
                    </a:cubicBezTo>
                    <a:cubicBezTo>
                      <a:pt x="39" y="33"/>
                      <a:pt x="38" y="33"/>
                      <a:pt x="37" y="33"/>
                    </a:cubicBezTo>
                    <a:close/>
                    <a:moveTo>
                      <a:pt x="11" y="20"/>
                    </a:moveTo>
                    <a:cubicBezTo>
                      <a:pt x="12" y="20"/>
                      <a:pt x="12" y="20"/>
                      <a:pt x="12" y="20"/>
                    </a:cubicBezTo>
                    <a:cubicBezTo>
                      <a:pt x="15" y="20"/>
                      <a:pt x="17" y="21"/>
                      <a:pt x="20" y="22"/>
                    </a:cubicBezTo>
                    <a:cubicBezTo>
                      <a:pt x="21" y="22"/>
                      <a:pt x="21" y="22"/>
                      <a:pt x="21" y="22"/>
                    </a:cubicBezTo>
                    <a:cubicBezTo>
                      <a:pt x="21" y="22"/>
                      <a:pt x="25" y="26"/>
                      <a:pt x="25" y="27"/>
                    </a:cubicBezTo>
                    <a:cubicBezTo>
                      <a:pt x="25" y="28"/>
                      <a:pt x="26" y="29"/>
                      <a:pt x="29" y="30"/>
                    </a:cubicBezTo>
                    <a:cubicBezTo>
                      <a:pt x="32" y="31"/>
                      <a:pt x="34" y="31"/>
                      <a:pt x="36" y="31"/>
                    </a:cubicBezTo>
                    <a:cubicBezTo>
                      <a:pt x="36" y="31"/>
                      <a:pt x="36" y="31"/>
                      <a:pt x="36" y="31"/>
                    </a:cubicBezTo>
                    <a:cubicBezTo>
                      <a:pt x="34" y="30"/>
                      <a:pt x="34" y="30"/>
                      <a:pt x="34" y="30"/>
                    </a:cubicBezTo>
                    <a:cubicBezTo>
                      <a:pt x="34" y="30"/>
                      <a:pt x="34" y="30"/>
                      <a:pt x="34" y="30"/>
                    </a:cubicBezTo>
                    <a:cubicBezTo>
                      <a:pt x="34" y="29"/>
                      <a:pt x="33" y="29"/>
                      <a:pt x="33" y="28"/>
                    </a:cubicBezTo>
                    <a:cubicBezTo>
                      <a:pt x="33" y="28"/>
                      <a:pt x="33" y="27"/>
                      <a:pt x="32" y="27"/>
                    </a:cubicBezTo>
                    <a:cubicBezTo>
                      <a:pt x="32" y="27"/>
                      <a:pt x="32" y="27"/>
                      <a:pt x="31" y="27"/>
                    </a:cubicBezTo>
                    <a:cubicBezTo>
                      <a:pt x="31" y="27"/>
                      <a:pt x="30" y="27"/>
                      <a:pt x="29" y="25"/>
                    </a:cubicBezTo>
                    <a:cubicBezTo>
                      <a:pt x="29" y="25"/>
                      <a:pt x="28" y="24"/>
                      <a:pt x="27" y="23"/>
                    </a:cubicBezTo>
                    <a:cubicBezTo>
                      <a:pt x="26" y="22"/>
                      <a:pt x="24" y="20"/>
                      <a:pt x="24" y="18"/>
                    </a:cubicBezTo>
                    <a:cubicBezTo>
                      <a:pt x="23" y="17"/>
                      <a:pt x="23" y="17"/>
                      <a:pt x="23" y="17"/>
                    </a:cubicBezTo>
                    <a:cubicBezTo>
                      <a:pt x="25" y="17"/>
                      <a:pt x="25" y="17"/>
                      <a:pt x="25" y="17"/>
                    </a:cubicBezTo>
                    <a:cubicBezTo>
                      <a:pt x="25" y="17"/>
                      <a:pt x="26" y="17"/>
                      <a:pt x="26" y="17"/>
                    </a:cubicBezTo>
                    <a:cubicBezTo>
                      <a:pt x="26" y="17"/>
                      <a:pt x="26" y="17"/>
                      <a:pt x="27" y="17"/>
                    </a:cubicBezTo>
                    <a:cubicBezTo>
                      <a:pt x="26" y="15"/>
                      <a:pt x="25" y="15"/>
                      <a:pt x="23" y="14"/>
                    </a:cubicBezTo>
                    <a:cubicBezTo>
                      <a:pt x="22" y="14"/>
                      <a:pt x="21" y="14"/>
                      <a:pt x="21" y="14"/>
                    </a:cubicBezTo>
                    <a:cubicBezTo>
                      <a:pt x="19" y="13"/>
                      <a:pt x="19" y="12"/>
                      <a:pt x="18" y="11"/>
                    </a:cubicBezTo>
                    <a:cubicBezTo>
                      <a:pt x="17" y="10"/>
                      <a:pt x="17" y="9"/>
                      <a:pt x="16" y="8"/>
                    </a:cubicBezTo>
                    <a:cubicBezTo>
                      <a:pt x="13" y="6"/>
                      <a:pt x="8" y="5"/>
                      <a:pt x="5" y="3"/>
                    </a:cubicBezTo>
                    <a:cubicBezTo>
                      <a:pt x="4" y="3"/>
                      <a:pt x="3" y="3"/>
                      <a:pt x="2" y="2"/>
                    </a:cubicBezTo>
                    <a:cubicBezTo>
                      <a:pt x="2" y="11"/>
                      <a:pt x="2" y="11"/>
                      <a:pt x="2" y="11"/>
                    </a:cubicBezTo>
                    <a:cubicBezTo>
                      <a:pt x="2" y="16"/>
                      <a:pt x="2" y="20"/>
                      <a:pt x="3" y="26"/>
                    </a:cubicBezTo>
                    <a:cubicBezTo>
                      <a:pt x="3" y="26"/>
                      <a:pt x="4" y="27"/>
                      <a:pt x="5" y="27"/>
                    </a:cubicBezTo>
                    <a:cubicBezTo>
                      <a:pt x="7" y="27"/>
                      <a:pt x="9" y="26"/>
                      <a:pt x="9" y="26"/>
                    </a:cubicBezTo>
                    <a:cubicBezTo>
                      <a:pt x="9" y="25"/>
                      <a:pt x="9" y="25"/>
                      <a:pt x="8" y="25"/>
                    </a:cubicBezTo>
                    <a:cubicBezTo>
                      <a:pt x="7" y="24"/>
                      <a:pt x="7" y="24"/>
                      <a:pt x="7" y="24"/>
                    </a:cubicBezTo>
                    <a:cubicBezTo>
                      <a:pt x="8" y="23"/>
                      <a:pt x="8" y="23"/>
                      <a:pt x="8" y="23"/>
                    </a:cubicBezTo>
                    <a:cubicBezTo>
                      <a:pt x="9" y="23"/>
                      <a:pt x="9" y="23"/>
                      <a:pt x="9" y="23"/>
                    </a:cubicBezTo>
                    <a:cubicBezTo>
                      <a:pt x="11" y="22"/>
                      <a:pt x="11" y="22"/>
                      <a:pt x="11" y="21"/>
                    </a:cubicBezTo>
                    <a:lnTo>
                      <a:pt x="11" y="2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37" name="Freeform 547"/>
              <p:cNvSpPr/>
              <p:nvPr/>
            </p:nvSpPr>
            <p:spPr bwMode="auto">
              <a:xfrm>
                <a:off x="6142038" y="2865265"/>
                <a:ext cx="4763"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0" y="1"/>
                      <a:pt x="1"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38" name="Freeform 548"/>
              <p:cNvSpPr/>
              <p:nvPr/>
            </p:nvSpPr>
            <p:spPr bwMode="auto">
              <a:xfrm>
                <a:off x="6132513" y="2857327"/>
                <a:ext cx="17463" cy="12700"/>
              </a:xfrm>
              <a:custGeom>
                <a:avLst/>
                <a:gdLst>
                  <a:gd name="T0" fmla="*/ 5 w 6"/>
                  <a:gd name="T1" fmla="*/ 5 h 5"/>
                  <a:gd name="T2" fmla="*/ 3 w 6"/>
                  <a:gd name="T3" fmla="*/ 4 h 5"/>
                  <a:gd name="T4" fmla="*/ 2 w 6"/>
                  <a:gd name="T5" fmla="*/ 3 h 5"/>
                  <a:gd name="T6" fmla="*/ 0 w 6"/>
                  <a:gd name="T7" fmla="*/ 0 h 5"/>
                  <a:gd name="T8" fmla="*/ 4 w 6"/>
                  <a:gd name="T9" fmla="*/ 2 h 5"/>
                  <a:gd name="T10" fmla="*/ 4 w 6"/>
                  <a:gd name="T11" fmla="*/ 2 h 5"/>
                  <a:gd name="T12" fmla="*/ 6 w 6"/>
                  <a:gd name="T13" fmla="*/ 4 h 5"/>
                  <a:gd name="T14" fmla="*/ 6 w 6"/>
                  <a:gd name="T15" fmla="*/ 5 h 5"/>
                  <a:gd name="T16" fmla="*/ 5 w 6"/>
                  <a:gd name="T17" fmla="*/ 5 h 5"/>
                  <a:gd name="T18" fmla="*/ 5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5" y="5"/>
                    </a:moveTo>
                    <a:cubicBezTo>
                      <a:pt x="3" y="5"/>
                      <a:pt x="3" y="4"/>
                      <a:pt x="3" y="4"/>
                    </a:cubicBezTo>
                    <a:cubicBezTo>
                      <a:pt x="3" y="4"/>
                      <a:pt x="3" y="3"/>
                      <a:pt x="2" y="3"/>
                    </a:cubicBezTo>
                    <a:cubicBezTo>
                      <a:pt x="0" y="0"/>
                      <a:pt x="0" y="0"/>
                      <a:pt x="0" y="0"/>
                    </a:cubicBezTo>
                    <a:cubicBezTo>
                      <a:pt x="4" y="2"/>
                      <a:pt x="4" y="2"/>
                      <a:pt x="4" y="2"/>
                    </a:cubicBezTo>
                    <a:cubicBezTo>
                      <a:pt x="4" y="2"/>
                      <a:pt x="4" y="2"/>
                      <a:pt x="4" y="2"/>
                    </a:cubicBezTo>
                    <a:cubicBezTo>
                      <a:pt x="5" y="2"/>
                      <a:pt x="6" y="2"/>
                      <a:pt x="6" y="4"/>
                    </a:cubicBezTo>
                    <a:cubicBezTo>
                      <a:pt x="6" y="5"/>
                      <a:pt x="6" y="5"/>
                      <a:pt x="6" y="5"/>
                    </a:cubicBezTo>
                    <a:cubicBezTo>
                      <a:pt x="5" y="5"/>
                      <a:pt x="5" y="5"/>
                      <a:pt x="5" y="5"/>
                    </a:cubicBezTo>
                    <a:cubicBezTo>
                      <a:pt x="5" y="5"/>
                      <a:pt x="5" y="5"/>
                      <a:pt x="5"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39" name="Freeform 549"/>
              <p:cNvSpPr/>
              <p:nvPr/>
            </p:nvSpPr>
            <p:spPr bwMode="auto">
              <a:xfrm>
                <a:off x="6119813" y="2804940"/>
                <a:ext cx="42863" cy="26988"/>
              </a:xfrm>
              <a:custGeom>
                <a:avLst/>
                <a:gdLst>
                  <a:gd name="T0" fmla="*/ 0 w 16"/>
                  <a:gd name="T1" fmla="*/ 7 h 10"/>
                  <a:gd name="T2" fmla="*/ 7 w 16"/>
                  <a:gd name="T3" fmla="*/ 5 h 10"/>
                  <a:gd name="T4" fmla="*/ 13 w 16"/>
                  <a:gd name="T5" fmla="*/ 3 h 10"/>
                  <a:gd name="T6" fmla="*/ 15 w 16"/>
                  <a:gd name="T7" fmla="*/ 2 h 10"/>
                  <a:gd name="T8" fmla="*/ 14 w 16"/>
                  <a:gd name="T9" fmla="*/ 6 h 10"/>
                  <a:gd name="T10" fmla="*/ 7 w 16"/>
                  <a:gd name="T11" fmla="*/ 10 h 10"/>
                  <a:gd name="T12" fmla="*/ 0 w 16"/>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0" y="7"/>
                    </a:moveTo>
                    <a:cubicBezTo>
                      <a:pt x="2" y="7"/>
                      <a:pt x="6" y="8"/>
                      <a:pt x="7" y="5"/>
                    </a:cubicBezTo>
                    <a:cubicBezTo>
                      <a:pt x="6" y="8"/>
                      <a:pt x="13" y="6"/>
                      <a:pt x="13" y="3"/>
                    </a:cubicBezTo>
                    <a:cubicBezTo>
                      <a:pt x="13" y="2"/>
                      <a:pt x="13" y="0"/>
                      <a:pt x="15" y="2"/>
                    </a:cubicBezTo>
                    <a:cubicBezTo>
                      <a:pt x="16" y="3"/>
                      <a:pt x="15" y="5"/>
                      <a:pt x="14" y="6"/>
                    </a:cubicBezTo>
                    <a:cubicBezTo>
                      <a:pt x="14" y="8"/>
                      <a:pt x="9" y="10"/>
                      <a:pt x="7" y="10"/>
                    </a:cubicBezTo>
                    <a:cubicBezTo>
                      <a:pt x="5" y="10"/>
                      <a:pt x="1" y="9"/>
                      <a:pt x="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40" name="Freeform 550"/>
              <p:cNvSpPr>
                <a:spLocks noEditPoints="1"/>
              </p:cNvSpPr>
              <p:nvPr/>
            </p:nvSpPr>
            <p:spPr bwMode="auto">
              <a:xfrm>
                <a:off x="6113463" y="2804940"/>
                <a:ext cx="52388" cy="30163"/>
              </a:xfrm>
              <a:custGeom>
                <a:avLst/>
                <a:gdLst>
                  <a:gd name="T0" fmla="*/ 9 w 19"/>
                  <a:gd name="T1" fmla="*/ 11 h 11"/>
                  <a:gd name="T2" fmla="*/ 1 w 19"/>
                  <a:gd name="T3" fmla="*/ 7 h 11"/>
                  <a:gd name="T4" fmla="*/ 0 w 19"/>
                  <a:gd name="T5" fmla="*/ 6 h 11"/>
                  <a:gd name="T6" fmla="*/ 2 w 19"/>
                  <a:gd name="T7" fmla="*/ 6 h 11"/>
                  <a:gd name="T8" fmla="*/ 3 w 19"/>
                  <a:gd name="T9" fmla="*/ 6 h 11"/>
                  <a:gd name="T10" fmla="*/ 5 w 19"/>
                  <a:gd name="T11" fmla="*/ 6 h 11"/>
                  <a:gd name="T12" fmla="*/ 8 w 19"/>
                  <a:gd name="T13" fmla="*/ 4 h 11"/>
                  <a:gd name="T14" fmla="*/ 10 w 19"/>
                  <a:gd name="T15" fmla="*/ 5 h 11"/>
                  <a:gd name="T16" fmla="*/ 10 w 19"/>
                  <a:gd name="T17" fmla="*/ 5 h 11"/>
                  <a:gd name="T18" fmla="*/ 10 w 19"/>
                  <a:gd name="T19" fmla="*/ 5 h 11"/>
                  <a:gd name="T20" fmla="*/ 10 w 19"/>
                  <a:gd name="T21" fmla="*/ 6 h 11"/>
                  <a:gd name="T22" fmla="*/ 13 w 19"/>
                  <a:gd name="T23" fmla="*/ 4 h 11"/>
                  <a:gd name="T24" fmla="*/ 14 w 19"/>
                  <a:gd name="T25" fmla="*/ 3 h 11"/>
                  <a:gd name="T26" fmla="*/ 14 w 19"/>
                  <a:gd name="T27" fmla="*/ 1 h 11"/>
                  <a:gd name="T28" fmla="*/ 17 w 19"/>
                  <a:gd name="T29" fmla="*/ 1 h 11"/>
                  <a:gd name="T30" fmla="*/ 18 w 19"/>
                  <a:gd name="T31" fmla="*/ 6 h 11"/>
                  <a:gd name="T32" fmla="*/ 17 w 19"/>
                  <a:gd name="T33" fmla="*/ 7 h 11"/>
                  <a:gd name="T34" fmla="*/ 9 w 19"/>
                  <a:gd name="T35" fmla="*/ 11 h 11"/>
                  <a:gd name="T36" fmla="*/ 9 w 19"/>
                  <a:gd name="T37" fmla="*/ 11 h 11"/>
                  <a:gd name="T38" fmla="*/ 5 w 19"/>
                  <a:gd name="T39" fmla="*/ 8 h 11"/>
                  <a:gd name="T40" fmla="*/ 9 w 19"/>
                  <a:gd name="T41" fmla="*/ 9 h 11"/>
                  <a:gd name="T42" fmla="*/ 9 w 19"/>
                  <a:gd name="T43" fmla="*/ 9 h 11"/>
                  <a:gd name="T44" fmla="*/ 15 w 19"/>
                  <a:gd name="T45" fmla="*/ 6 h 11"/>
                  <a:gd name="T46" fmla="*/ 16 w 19"/>
                  <a:gd name="T47" fmla="*/ 5 h 11"/>
                  <a:gd name="T48" fmla="*/ 16 w 19"/>
                  <a:gd name="T49" fmla="*/ 2 h 11"/>
                  <a:gd name="T50" fmla="*/ 16 w 19"/>
                  <a:gd name="T51" fmla="*/ 2 h 11"/>
                  <a:gd name="T52" fmla="*/ 16 w 19"/>
                  <a:gd name="T53" fmla="*/ 3 h 11"/>
                  <a:gd name="T54" fmla="*/ 15 w 19"/>
                  <a:gd name="T55" fmla="*/ 5 h 11"/>
                  <a:gd name="T56" fmla="*/ 10 w 19"/>
                  <a:gd name="T57" fmla="*/ 7 h 11"/>
                  <a:gd name="T58" fmla="*/ 8 w 19"/>
                  <a:gd name="T59" fmla="*/ 7 h 11"/>
                  <a:gd name="T60" fmla="*/ 5 w 19"/>
                  <a:gd name="T6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11">
                    <a:moveTo>
                      <a:pt x="9" y="11"/>
                    </a:moveTo>
                    <a:cubicBezTo>
                      <a:pt x="6" y="11"/>
                      <a:pt x="3" y="10"/>
                      <a:pt x="1" y="7"/>
                    </a:cubicBezTo>
                    <a:cubicBezTo>
                      <a:pt x="0" y="6"/>
                      <a:pt x="0" y="6"/>
                      <a:pt x="0" y="6"/>
                    </a:cubicBezTo>
                    <a:cubicBezTo>
                      <a:pt x="2" y="6"/>
                      <a:pt x="2" y="6"/>
                      <a:pt x="2" y="6"/>
                    </a:cubicBezTo>
                    <a:cubicBezTo>
                      <a:pt x="2" y="6"/>
                      <a:pt x="3" y="6"/>
                      <a:pt x="3" y="6"/>
                    </a:cubicBezTo>
                    <a:cubicBezTo>
                      <a:pt x="4" y="6"/>
                      <a:pt x="4" y="6"/>
                      <a:pt x="5" y="6"/>
                    </a:cubicBezTo>
                    <a:cubicBezTo>
                      <a:pt x="7" y="6"/>
                      <a:pt x="7" y="5"/>
                      <a:pt x="8" y="4"/>
                    </a:cubicBezTo>
                    <a:cubicBezTo>
                      <a:pt x="10" y="5"/>
                      <a:pt x="10" y="5"/>
                      <a:pt x="10" y="5"/>
                    </a:cubicBezTo>
                    <a:cubicBezTo>
                      <a:pt x="10" y="5"/>
                      <a:pt x="10" y="5"/>
                      <a:pt x="10" y="5"/>
                    </a:cubicBezTo>
                    <a:cubicBezTo>
                      <a:pt x="10" y="5"/>
                      <a:pt x="10" y="5"/>
                      <a:pt x="10" y="5"/>
                    </a:cubicBezTo>
                    <a:cubicBezTo>
                      <a:pt x="10" y="5"/>
                      <a:pt x="10" y="6"/>
                      <a:pt x="10" y="6"/>
                    </a:cubicBezTo>
                    <a:cubicBezTo>
                      <a:pt x="11" y="6"/>
                      <a:pt x="13" y="5"/>
                      <a:pt x="13" y="4"/>
                    </a:cubicBezTo>
                    <a:cubicBezTo>
                      <a:pt x="14" y="4"/>
                      <a:pt x="14" y="4"/>
                      <a:pt x="14" y="3"/>
                    </a:cubicBezTo>
                    <a:cubicBezTo>
                      <a:pt x="14" y="3"/>
                      <a:pt x="14" y="2"/>
                      <a:pt x="14" y="1"/>
                    </a:cubicBezTo>
                    <a:cubicBezTo>
                      <a:pt x="15" y="0"/>
                      <a:pt x="16" y="0"/>
                      <a:pt x="17" y="1"/>
                    </a:cubicBezTo>
                    <a:cubicBezTo>
                      <a:pt x="19" y="2"/>
                      <a:pt x="18" y="4"/>
                      <a:pt x="18" y="6"/>
                    </a:cubicBezTo>
                    <a:cubicBezTo>
                      <a:pt x="17" y="6"/>
                      <a:pt x="17" y="6"/>
                      <a:pt x="17" y="7"/>
                    </a:cubicBezTo>
                    <a:cubicBezTo>
                      <a:pt x="17" y="9"/>
                      <a:pt x="11" y="11"/>
                      <a:pt x="9" y="11"/>
                    </a:cubicBezTo>
                    <a:cubicBezTo>
                      <a:pt x="9" y="11"/>
                      <a:pt x="9" y="11"/>
                      <a:pt x="9" y="11"/>
                    </a:cubicBezTo>
                    <a:close/>
                    <a:moveTo>
                      <a:pt x="5" y="8"/>
                    </a:moveTo>
                    <a:cubicBezTo>
                      <a:pt x="6" y="8"/>
                      <a:pt x="7" y="9"/>
                      <a:pt x="9" y="9"/>
                    </a:cubicBezTo>
                    <a:cubicBezTo>
                      <a:pt x="9" y="9"/>
                      <a:pt x="9" y="9"/>
                      <a:pt x="9" y="9"/>
                    </a:cubicBezTo>
                    <a:cubicBezTo>
                      <a:pt x="11" y="9"/>
                      <a:pt x="15" y="7"/>
                      <a:pt x="15" y="6"/>
                    </a:cubicBezTo>
                    <a:cubicBezTo>
                      <a:pt x="15" y="6"/>
                      <a:pt x="16" y="5"/>
                      <a:pt x="16" y="5"/>
                    </a:cubicBezTo>
                    <a:cubicBezTo>
                      <a:pt x="16" y="3"/>
                      <a:pt x="17" y="3"/>
                      <a:pt x="16" y="2"/>
                    </a:cubicBezTo>
                    <a:cubicBezTo>
                      <a:pt x="16" y="2"/>
                      <a:pt x="16" y="2"/>
                      <a:pt x="16" y="2"/>
                    </a:cubicBezTo>
                    <a:cubicBezTo>
                      <a:pt x="16" y="2"/>
                      <a:pt x="16" y="3"/>
                      <a:pt x="16" y="3"/>
                    </a:cubicBezTo>
                    <a:cubicBezTo>
                      <a:pt x="16" y="4"/>
                      <a:pt x="16" y="4"/>
                      <a:pt x="15" y="5"/>
                    </a:cubicBezTo>
                    <a:cubicBezTo>
                      <a:pt x="14" y="7"/>
                      <a:pt x="12" y="7"/>
                      <a:pt x="10" y="7"/>
                    </a:cubicBezTo>
                    <a:cubicBezTo>
                      <a:pt x="9" y="7"/>
                      <a:pt x="9" y="7"/>
                      <a:pt x="8" y="7"/>
                    </a:cubicBezTo>
                    <a:cubicBezTo>
                      <a:pt x="7" y="8"/>
                      <a:pt x="6" y="8"/>
                      <a:pt x="5"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41" name="Freeform 551"/>
              <p:cNvSpPr/>
              <p:nvPr/>
            </p:nvSpPr>
            <p:spPr bwMode="auto">
              <a:xfrm>
                <a:off x="6113463" y="2823990"/>
                <a:ext cx="3175" cy="3175"/>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1" y="0"/>
                    </a:cubicBezTo>
                    <a:cubicBezTo>
                      <a:pt x="1" y="0"/>
                      <a:pt x="1" y="0"/>
                      <a:pt x="1" y="1"/>
                    </a:cubicBezTo>
                    <a:cubicBezTo>
                      <a:pt x="0" y="0"/>
                      <a:pt x="0"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42" name="Freeform 552"/>
              <p:cNvSpPr/>
              <p:nvPr/>
            </p:nvSpPr>
            <p:spPr bwMode="auto">
              <a:xfrm>
                <a:off x="6105526" y="2819227"/>
                <a:ext cx="14288" cy="12700"/>
              </a:xfrm>
              <a:custGeom>
                <a:avLst/>
                <a:gdLst>
                  <a:gd name="T0" fmla="*/ 5 w 5"/>
                  <a:gd name="T1" fmla="*/ 5 h 5"/>
                  <a:gd name="T2" fmla="*/ 3 w 5"/>
                  <a:gd name="T3" fmla="*/ 3 h 5"/>
                  <a:gd name="T4" fmla="*/ 2 w 5"/>
                  <a:gd name="T5" fmla="*/ 3 h 5"/>
                  <a:gd name="T6" fmla="*/ 0 w 5"/>
                  <a:gd name="T7" fmla="*/ 0 h 5"/>
                  <a:gd name="T8" fmla="*/ 3 w 5"/>
                  <a:gd name="T9" fmla="*/ 1 h 5"/>
                  <a:gd name="T10" fmla="*/ 3 w 5"/>
                  <a:gd name="T11" fmla="*/ 1 h 5"/>
                  <a:gd name="T12" fmla="*/ 5 w 5"/>
                  <a:gd name="T13" fmla="*/ 1 h 5"/>
                  <a:gd name="T14" fmla="*/ 5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5"/>
                    </a:moveTo>
                    <a:cubicBezTo>
                      <a:pt x="3" y="3"/>
                      <a:pt x="3" y="3"/>
                      <a:pt x="3" y="3"/>
                    </a:cubicBezTo>
                    <a:cubicBezTo>
                      <a:pt x="3" y="3"/>
                      <a:pt x="3" y="3"/>
                      <a:pt x="2" y="3"/>
                    </a:cubicBezTo>
                    <a:cubicBezTo>
                      <a:pt x="0" y="0"/>
                      <a:pt x="0" y="0"/>
                      <a:pt x="0" y="0"/>
                    </a:cubicBezTo>
                    <a:cubicBezTo>
                      <a:pt x="3" y="1"/>
                      <a:pt x="3" y="1"/>
                      <a:pt x="3" y="1"/>
                    </a:cubicBezTo>
                    <a:cubicBezTo>
                      <a:pt x="3" y="1"/>
                      <a:pt x="3" y="1"/>
                      <a:pt x="3" y="1"/>
                    </a:cubicBezTo>
                    <a:cubicBezTo>
                      <a:pt x="5" y="1"/>
                      <a:pt x="5" y="1"/>
                      <a:pt x="5" y="1"/>
                    </a:cubicBezTo>
                    <a:lnTo>
                      <a:pt x="5"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43" name="Freeform 553"/>
              <p:cNvSpPr/>
              <p:nvPr/>
            </p:nvSpPr>
            <p:spPr bwMode="auto">
              <a:xfrm>
                <a:off x="6162676" y="2801765"/>
                <a:ext cx="9525" cy="14288"/>
              </a:xfrm>
              <a:custGeom>
                <a:avLst/>
                <a:gdLst>
                  <a:gd name="T0" fmla="*/ 2 w 3"/>
                  <a:gd name="T1" fmla="*/ 2 h 5"/>
                  <a:gd name="T2" fmla="*/ 2 w 3"/>
                  <a:gd name="T3" fmla="*/ 5 h 5"/>
                  <a:gd name="T4" fmla="*/ 0 w 3"/>
                  <a:gd name="T5" fmla="*/ 0 h 5"/>
                  <a:gd name="T6" fmla="*/ 2 w 3"/>
                  <a:gd name="T7" fmla="*/ 2 h 5"/>
                </a:gdLst>
                <a:ahLst/>
                <a:cxnLst>
                  <a:cxn ang="0">
                    <a:pos x="T0" y="T1"/>
                  </a:cxn>
                  <a:cxn ang="0">
                    <a:pos x="T2" y="T3"/>
                  </a:cxn>
                  <a:cxn ang="0">
                    <a:pos x="T4" y="T5"/>
                  </a:cxn>
                  <a:cxn ang="0">
                    <a:pos x="T6" y="T7"/>
                  </a:cxn>
                </a:cxnLst>
                <a:rect l="0" t="0" r="r" b="b"/>
                <a:pathLst>
                  <a:path w="3" h="5">
                    <a:moveTo>
                      <a:pt x="2" y="2"/>
                    </a:moveTo>
                    <a:cubicBezTo>
                      <a:pt x="3" y="3"/>
                      <a:pt x="3" y="4"/>
                      <a:pt x="2" y="5"/>
                    </a:cubicBezTo>
                    <a:cubicBezTo>
                      <a:pt x="1" y="4"/>
                      <a:pt x="0" y="2"/>
                      <a:pt x="0" y="0"/>
                    </a:cubicBezTo>
                    <a:cubicBezTo>
                      <a:pt x="0" y="1"/>
                      <a:pt x="1" y="1"/>
                      <a:pt x="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44" name="Freeform 554"/>
              <p:cNvSpPr/>
              <p:nvPr/>
            </p:nvSpPr>
            <p:spPr bwMode="auto">
              <a:xfrm>
                <a:off x="6157913" y="2793827"/>
                <a:ext cx="15875" cy="25400"/>
              </a:xfrm>
              <a:custGeom>
                <a:avLst/>
                <a:gdLst>
                  <a:gd name="T0" fmla="*/ 4 w 6"/>
                  <a:gd name="T1" fmla="*/ 9 h 9"/>
                  <a:gd name="T2" fmla="*/ 3 w 6"/>
                  <a:gd name="T3" fmla="*/ 8 h 9"/>
                  <a:gd name="T4" fmla="*/ 1 w 6"/>
                  <a:gd name="T5" fmla="*/ 4 h 9"/>
                  <a:gd name="T6" fmla="*/ 0 w 6"/>
                  <a:gd name="T7" fmla="*/ 0 h 9"/>
                  <a:gd name="T8" fmla="*/ 2 w 6"/>
                  <a:gd name="T9" fmla="*/ 2 h 9"/>
                  <a:gd name="T10" fmla="*/ 3 w 6"/>
                  <a:gd name="T11" fmla="*/ 3 h 9"/>
                  <a:gd name="T12" fmla="*/ 5 w 6"/>
                  <a:gd name="T13" fmla="*/ 4 h 9"/>
                  <a:gd name="T14" fmla="*/ 5 w 6"/>
                  <a:gd name="T15" fmla="*/ 8 h 9"/>
                  <a:gd name="T16" fmla="*/ 4 w 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4" y="9"/>
                    </a:moveTo>
                    <a:cubicBezTo>
                      <a:pt x="3" y="8"/>
                      <a:pt x="3" y="8"/>
                      <a:pt x="3" y="8"/>
                    </a:cubicBezTo>
                    <a:cubicBezTo>
                      <a:pt x="2" y="7"/>
                      <a:pt x="2" y="6"/>
                      <a:pt x="1" y="4"/>
                    </a:cubicBezTo>
                    <a:cubicBezTo>
                      <a:pt x="0" y="0"/>
                      <a:pt x="0" y="0"/>
                      <a:pt x="0" y="0"/>
                    </a:cubicBezTo>
                    <a:cubicBezTo>
                      <a:pt x="2" y="2"/>
                      <a:pt x="2" y="2"/>
                      <a:pt x="2" y="2"/>
                    </a:cubicBezTo>
                    <a:cubicBezTo>
                      <a:pt x="3" y="2"/>
                      <a:pt x="3" y="2"/>
                      <a:pt x="3" y="3"/>
                    </a:cubicBezTo>
                    <a:cubicBezTo>
                      <a:pt x="4" y="3"/>
                      <a:pt x="4" y="3"/>
                      <a:pt x="5" y="4"/>
                    </a:cubicBezTo>
                    <a:cubicBezTo>
                      <a:pt x="6" y="5"/>
                      <a:pt x="6" y="7"/>
                      <a:pt x="5" y="8"/>
                    </a:cubicBezTo>
                    <a:lnTo>
                      <a:pt x="4"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45" name="Freeform 555"/>
              <p:cNvSpPr/>
              <p:nvPr/>
            </p:nvSpPr>
            <p:spPr bwMode="auto">
              <a:xfrm>
                <a:off x="5832476" y="2660477"/>
                <a:ext cx="52388" cy="42863"/>
              </a:xfrm>
              <a:custGeom>
                <a:avLst/>
                <a:gdLst>
                  <a:gd name="T0" fmla="*/ 14 w 19"/>
                  <a:gd name="T1" fmla="*/ 0 h 16"/>
                  <a:gd name="T2" fmla="*/ 17 w 19"/>
                  <a:gd name="T3" fmla="*/ 13 h 16"/>
                  <a:gd name="T4" fmla="*/ 16 w 19"/>
                  <a:gd name="T5" fmla="*/ 9 h 16"/>
                  <a:gd name="T6" fmla="*/ 14 w 19"/>
                  <a:gd name="T7" fmla="*/ 16 h 16"/>
                  <a:gd name="T8" fmla="*/ 14 w 19"/>
                  <a:gd name="T9" fmla="*/ 14 h 16"/>
                  <a:gd name="T10" fmla="*/ 9 w 19"/>
                  <a:gd name="T11" fmla="*/ 13 h 16"/>
                  <a:gd name="T12" fmla="*/ 7 w 19"/>
                  <a:gd name="T13" fmla="*/ 7 h 16"/>
                  <a:gd name="T14" fmla="*/ 6 w 19"/>
                  <a:gd name="T15" fmla="*/ 9 h 16"/>
                  <a:gd name="T16" fmla="*/ 5 w 19"/>
                  <a:gd name="T17" fmla="*/ 8 h 16"/>
                  <a:gd name="T18" fmla="*/ 4 w 19"/>
                  <a:gd name="T19" fmla="*/ 9 h 16"/>
                  <a:gd name="T20" fmla="*/ 2 w 19"/>
                  <a:gd name="T21" fmla="*/ 9 h 16"/>
                  <a:gd name="T22" fmla="*/ 1 w 19"/>
                  <a:gd name="T23" fmla="*/ 10 h 16"/>
                  <a:gd name="T24" fmla="*/ 7 w 19"/>
                  <a:gd name="T25" fmla="*/ 7 h 16"/>
                  <a:gd name="T26" fmla="*/ 14 w 19"/>
                  <a:gd name="T27" fmla="*/ 3 h 16"/>
                  <a:gd name="T28" fmla="*/ 14 w 19"/>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6">
                    <a:moveTo>
                      <a:pt x="14" y="0"/>
                    </a:moveTo>
                    <a:cubicBezTo>
                      <a:pt x="19" y="1"/>
                      <a:pt x="18" y="10"/>
                      <a:pt x="17" y="13"/>
                    </a:cubicBezTo>
                    <a:cubicBezTo>
                      <a:pt x="17" y="12"/>
                      <a:pt x="17" y="11"/>
                      <a:pt x="16" y="9"/>
                    </a:cubicBezTo>
                    <a:cubicBezTo>
                      <a:pt x="12" y="12"/>
                      <a:pt x="17" y="14"/>
                      <a:pt x="14" y="16"/>
                    </a:cubicBezTo>
                    <a:cubicBezTo>
                      <a:pt x="14" y="16"/>
                      <a:pt x="14" y="15"/>
                      <a:pt x="14" y="14"/>
                    </a:cubicBezTo>
                    <a:cubicBezTo>
                      <a:pt x="12" y="15"/>
                      <a:pt x="10" y="14"/>
                      <a:pt x="9" y="13"/>
                    </a:cubicBezTo>
                    <a:cubicBezTo>
                      <a:pt x="9" y="10"/>
                      <a:pt x="10" y="9"/>
                      <a:pt x="7" y="7"/>
                    </a:cubicBezTo>
                    <a:cubicBezTo>
                      <a:pt x="7" y="8"/>
                      <a:pt x="7" y="8"/>
                      <a:pt x="6" y="9"/>
                    </a:cubicBezTo>
                    <a:cubicBezTo>
                      <a:pt x="6" y="9"/>
                      <a:pt x="6" y="8"/>
                      <a:pt x="5" y="8"/>
                    </a:cubicBezTo>
                    <a:cubicBezTo>
                      <a:pt x="5" y="8"/>
                      <a:pt x="5" y="9"/>
                      <a:pt x="4" y="9"/>
                    </a:cubicBezTo>
                    <a:cubicBezTo>
                      <a:pt x="4" y="7"/>
                      <a:pt x="3" y="8"/>
                      <a:pt x="2" y="9"/>
                    </a:cubicBezTo>
                    <a:cubicBezTo>
                      <a:pt x="2" y="11"/>
                      <a:pt x="0" y="12"/>
                      <a:pt x="1" y="10"/>
                    </a:cubicBezTo>
                    <a:cubicBezTo>
                      <a:pt x="2" y="7"/>
                      <a:pt x="10" y="1"/>
                      <a:pt x="7" y="7"/>
                    </a:cubicBezTo>
                    <a:cubicBezTo>
                      <a:pt x="10" y="5"/>
                      <a:pt x="12" y="2"/>
                      <a:pt x="14" y="3"/>
                    </a:cubicBezTo>
                    <a:cubicBezTo>
                      <a:pt x="14" y="2"/>
                      <a:pt x="15" y="1"/>
                      <a:pt x="1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46" name="Freeform 556"/>
              <p:cNvSpPr>
                <a:spLocks noEditPoints="1"/>
              </p:cNvSpPr>
              <p:nvPr/>
            </p:nvSpPr>
            <p:spPr bwMode="auto">
              <a:xfrm>
                <a:off x="5829301" y="2657302"/>
                <a:ext cx="57150" cy="52388"/>
              </a:xfrm>
              <a:custGeom>
                <a:avLst/>
                <a:gdLst>
                  <a:gd name="T0" fmla="*/ 15 w 21"/>
                  <a:gd name="T1" fmla="*/ 19 h 19"/>
                  <a:gd name="T2" fmla="*/ 15 w 21"/>
                  <a:gd name="T3" fmla="*/ 18 h 19"/>
                  <a:gd name="T4" fmla="*/ 14 w 21"/>
                  <a:gd name="T5" fmla="*/ 17 h 19"/>
                  <a:gd name="T6" fmla="*/ 9 w 21"/>
                  <a:gd name="T7" fmla="*/ 14 h 19"/>
                  <a:gd name="T8" fmla="*/ 9 w 21"/>
                  <a:gd name="T9" fmla="*/ 11 h 19"/>
                  <a:gd name="T10" fmla="*/ 9 w 21"/>
                  <a:gd name="T11" fmla="*/ 9 h 19"/>
                  <a:gd name="T12" fmla="*/ 8 w 21"/>
                  <a:gd name="T13" fmla="*/ 10 h 19"/>
                  <a:gd name="T14" fmla="*/ 8 w 21"/>
                  <a:gd name="T15" fmla="*/ 12 h 19"/>
                  <a:gd name="T16" fmla="*/ 6 w 21"/>
                  <a:gd name="T17" fmla="*/ 11 h 19"/>
                  <a:gd name="T18" fmla="*/ 5 w 21"/>
                  <a:gd name="T19" fmla="*/ 13 h 19"/>
                  <a:gd name="T20" fmla="*/ 4 w 21"/>
                  <a:gd name="T21" fmla="*/ 11 h 19"/>
                  <a:gd name="T22" fmla="*/ 4 w 21"/>
                  <a:gd name="T23" fmla="*/ 11 h 19"/>
                  <a:gd name="T24" fmla="*/ 2 w 21"/>
                  <a:gd name="T25" fmla="*/ 13 h 19"/>
                  <a:gd name="T26" fmla="*/ 1 w 21"/>
                  <a:gd name="T27" fmla="*/ 12 h 19"/>
                  <a:gd name="T28" fmla="*/ 1 w 21"/>
                  <a:gd name="T29" fmla="*/ 10 h 19"/>
                  <a:gd name="T30" fmla="*/ 8 w 21"/>
                  <a:gd name="T31" fmla="*/ 5 h 19"/>
                  <a:gd name="T32" fmla="*/ 10 w 21"/>
                  <a:gd name="T33" fmla="*/ 5 h 19"/>
                  <a:gd name="T34" fmla="*/ 10 w 21"/>
                  <a:gd name="T35" fmla="*/ 6 h 19"/>
                  <a:gd name="T36" fmla="*/ 10 w 21"/>
                  <a:gd name="T37" fmla="*/ 5 h 19"/>
                  <a:gd name="T38" fmla="*/ 14 w 21"/>
                  <a:gd name="T39" fmla="*/ 3 h 19"/>
                  <a:gd name="T40" fmla="*/ 14 w 21"/>
                  <a:gd name="T41" fmla="*/ 1 h 19"/>
                  <a:gd name="T42" fmla="*/ 14 w 21"/>
                  <a:gd name="T43" fmla="*/ 0 h 19"/>
                  <a:gd name="T44" fmla="*/ 15 w 21"/>
                  <a:gd name="T45" fmla="*/ 0 h 19"/>
                  <a:gd name="T46" fmla="*/ 19 w 21"/>
                  <a:gd name="T47" fmla="*/ 2 h 19"/>
                  <a:gd name="T48" fmla="*/ 19 w 21"/>
                  <a:gd name="T49" fmla="*/ 14 h 19"/>
                  <a:gd name="T50" fmla="*/ 18 w 21"/>
                  <a:gd name="T51" fmla="*/ 18 h 19"/>
                  <a:gd name="T52" fmla="*/ 17 w 21"/>
                  <a:gd name="T53" fmla="*/ 12 h 19"/>
                  <a:gd name="T54" fmla="*/ 17 w 21"/>
                  <a:gd name="T55" fmla="*/ 14 h 19"/>
                  <a:gd name="T56" fmla="*/ 16 w 21"/>
                  <a:gd name="T57" fmla="*/ 18 h 19"/>
                  <a:gd name="T58" fmla="*/ 15 w 21"/>
                  <a:gd name="T59" fmla="*/ 19 h 19"/>
                  <a:gd name="T60" fmla="*/ 10 w 21"/>
                  <a:gd name="T61" fmla="*/ 8 h 19"/>
                  <a:gd name="T62" fmla="*/ 11 w 21"/>
                  <a:gd name="T63" fmla="*/ 11 h 19"/>
                  <a:gd name="T64" fmla="*/ 11 w 21"/>
                  <a:gd name="T65" fmla="*/ 13 h 19"/>
                  <a:gd name="T66" fmla="*/ 14 w 21"/>
                  <a:gd name="T67" fmla="*/ 15 h 19"/>
                  <a:gd name="T68" fmla="*/ 15 w 21"/>
                  <a:gd name="T69" fmla="*/ 14 h 19"/>
                  <a:gd name="T70" fmla="*/ 17 w 21"/>
                  <a:gd name="T71" fmla="*/ 10 h 19"/>
                  <a:gd name="T72" fmla="*/ 18 w 21"/>
                  <a:gd name="T73" fmla="*/ 9 h 19"/>
                  <a:gd name="T74" fmla="*/ 18 w 21"/>
                  <a:gd name="T75" fmla="*/ 10 h 19"/>
                  <a:gd name="T76" fmla="*/ 17 w 21"/>
                  <a:gd name="T77" fmla="*/ 3 h 19"/>
                  <a:gd name="T78" fmla="*/ 16 w 21"/>
                  <a:gd name="T79" fmla="*/ 3 h 19"/>
                  <a:gd name="T80" fmla="*/ 16 w 21"/>
                  <a:gd name="T81" fmla="*/ 3 h 19"/>
                  <a:gd name="T82" fmla="*/ 16 w 21"/>
                  <a:gd name="T83" fmla="*/ 4 h 19"/>
                  <a:gd name="T84" fmla="*/ 17 w 21"/>
                  <a:gd name="T85" fmla="*/ 5 h 19"/>
                  <a:gd name="T86" fmla="*/ 15 w 21"/>
                  <a:gd name="T87" fmla="*/ 5 h 19"/>
                  <a:gd name="T88" fmla="*/ 11 w 21"/>
                  <a:gd name="T89" fmla="*/ 7 h 19"/>
                  <a:gd name="T90" fmla="*/ 10 w 21"/>
                  <a:gd name="T91" fmla="*/ 8 h 19"/>
                  <a:gd name="T92" fmla="*/ 5 w 21"/>
                  <a:gd name="T93" fmla="*/ 8 h 19"/>
                  <a:gd name="T94" fmla="*/ 6 w 21"/>
                  <a:gd name="T95" fmla="*/ 8 h 19"/>
                  <a:gd name="T96" fmla="*/ 7 w 21"/>
                  <a:gd name="T97" fmla="*/ 7 h 19"/>
                  <a:gd name="T98" fmla="*/ 7 w 21"/>
                  <a:gd name="T99" fmla="*/ 8 h 19"/>
                  <a:gd name="T100" fmla="*/ 7 w 21"/>
                  <a:gd name="T101" fmla="*/ 8 h 19"/>
                  <a:gd name="T102" fmla="*/ 7 w 21"/>
                  <a:gd name="T103" fmla="*/ 8 h 19"/>
                  <a:gd name="T104" fmla="*/ 8 w 21"/>
                  <a:gd name="T105" fmla="*/ 7 h 19"/>
                  <a:gd name="T106" fmla="*/ 8 w 21"/>
                  <a:gd name="T107" fmla="*/ 7 h 19"/>
                  <a:gd name="T108" fmla="*/ 5 w 21"/>
                  <a:gd name="T10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9">
                    <a:moveTo>
                      <a:pt x="15" y="19"/>
                    </a:moveTo>
                    <a:cubicBezTo>
                      <a:pt x="15" y="18"/>
                      <a:pt x="15" y="18"/>
                      <a:pt x="15" y="18"/>
                    </a:cubicBezTo>
                    <a:cubicBezTo>
                      <a:pt x="14" y="17"/>
                      <a:pt x="14" y="17"/>
                      <a:pt x="14" y="17"/>
                    </a:cubicBezTo>
                    <a:cubicBezTo>
                      <a:pt x="12" y="17"/>
                      <a:pt x="10" y="16"/>
                      <a:pt x="9" y="14"/>
                    </a:cubicBezTo>
                    <a:cubicBezTo>
                      <a:pt x="9" y="13"/>
                      <a:pt x="9" y="12"/>
                      <a:pt x="9" y="11"/>
                    </a:cubicBezTo>
                    <a:cubicBezTo>
                      <a:pt x="9" y="10"/>
                      <a:pt x="9" y="10"/>
                      <a:pt x="9" y="9"/>
                    </a:cubicBezTo>
                    <a:cubicBezTo>
                      <a:pt x="9" y="10"/>
                      <a:pt x="8" y="10"/>
                      <a:pt x="8" y="10"/>
                    </a:cubicBezTo>
                    <a:cubicBezTo>
                      <a:pt x="8" y="12"/>
                      <a:pt x="8" y="12"/>
                      <a:pt x="8" y="12"/>
                    </a:cubicBezTo>
                    <a:cubicBezTo>
                      <a:pt x="6" y="11"/>
                      <a:pt x="6" y="11"/>
                      <a:pt x="6" y="11"/>
                    </a:cubicBezTo>
                    <a:cubicBezTo>
                      <a:pt x="5" y="13"/>
                      <a:pt x="5" y="13"/>
                      <a:pt x="5" y="13"/>
                    </a:cubicBezTo>
                    <a:cubicBezTo>
                      <a:pt x="4" y="11"/>
                      <a:pt x="4" y="11"/>
                      <a:pt x="4" y="11"/>
                    </a:cubicBezTo>
                    <a:cubicBezTo>
                      <a:pt x="4" y="11"/>
                      <a:pt x="4" y="11"/>
                      <a:pt x="4" y="11"/>
                    </a:cubicBezTo>
                    <a:cubicBezTo>
                      <a:pt x="4" y="12"/>
                      <a:pt x="3" y="13"/>
                      <a:pt x="2" y="13"/>
                    </a:cubicBezTo>
                    <a:cubicBezTo>
                      <a:pt x="1" y="13"/>
                      <a:pt x="1" y="13"/>
                      <a:pt x="1" y="12"/>
                    </a:cubicBezTo>
                    <a:cubicBezTo>
                      <a:pt x="0" y="12"/>
                      <a:pt x="1" y="11"/>
                      <a:pt x="1" y="10"/>
                    </a:cubicBezTo>
                    <a:cubicBezTo>
                      <a:pt x="2" y="9"/>
                      <a:pt x="6" y="5"/>
                      <a:pt x="8" y="5"/>
                    </a:cubicBezTo>
                    <a:cubicBezTo>
                      <a:pt x="9" y="5"/>
                      <a:pt x="9" y="5"/>
                      <a:pt x="10" y="5"/>
                    </a:cubicBezTo>
                    <a:cubicBezTo>
                      <a:pt x="10" y="5"/>
                      <a:pt x="10" y="5"/>
                      <a:pt x="10" y="6"/>
                    </a:cubicBezTo>
                    <a:cubicBezTo>
                      <a:pt x="10" y="5"/>
                      <a:pt x="10" y="5"/>
                      <a:pt x="10" y="5"/>
                    </a:cubicBezTo>
                    <a:cubicBezTo>
                      <a:pt x="11" y="4"/>
                      <a:pt x="13" y="3"/>
                      <a:pt x="14" y="3"/>
                    </a:cubicBezTo>
                    <a:cubicBezTo>
                      <a:pt x="14" y="2"/>
                      <a:pt x="14" y="2"/>
                      <a:pt x="14" y="1"/>
                    </a:cubicBezTo>
                    <a:cubicBezTo>
                      <a:pt x="14" y="0"/>
                      <a:pt x="14" y="0"/>
                      <a:pt x="14" y="0"/>
                    </a:cubicBezTo>
                    <a:cubicBezTo>
                      <a:pt x="15" y="0"/>
                      <a:pt x="15" y="0"/>
                      <a:pt x="15" y="0"/>
                    </a:cubicBezTo>
                    <a:cubicBezTo>
                      <a:pt x="17" y="0"/>
                      <a:pt x="18" y="1"/>
                      <a:pt x="19" y="2"/>
                    </a:cubicBezTo>
                    <a:cubicBezTo>
                      <a:pt x="21" y="5"/>
                      <a:pt x="20" y="11"/>
                      <a:pt x="19" y="14"/>
                    </a:cubicBezTo>
                    <a:cubicBezTo>
                      <a:pt x="18" y="18"/>
                      <a:pt x="18" y="18"/>
                      <a:pt x="18" y="18"/>
                    </a:cubicBezTo>
                    <a:cubicBezTo>
                      <a:pt x="17" y="12"/>
                      <a:pt x="17" y="12"/>
                      <a:pt x="17" y="12"/>
                    </a:cubicBezTo>
                    <a:cubicBezTo>
                      <a:pt x="16" y="12"/>
                      <a:pt x="17" y="13"/>
                      <a:pt x="17" y="14"/>
                    </a:cubicBezTo>
                    <a:cubicBezTo>
                      <a:pt x="17" y="15"/>
                      <a:pt x="18" y="16"/>
                      <a:pt x="16" y="18"/>
                    </a:cubicBezTo>
                    <a:lnTo>
                      <a:pt x="15" y="19"/>
                    </a:lnTo>
                    <a:close/>
                    <a:moveTo>
                      <a:pt x="10" y="8"/>
                    </a:moveTo>
                    <a:cubicBezTo>
                      <a:pt x="11" y="9"/>
                      <a:pt x="11" y="10"/>
                      <a:pt x="11" y="11"/>
                    </a:cubicBezTo>
                    <a:cubicBezTo>
                      <a:pt x="11" y="12"/>
                      <a:pt x="11" y="13"/>
                      <a:pt x="11" y="13"/>
                    </a:cubicBezTo>
                    <a:cubicBezTo>
                      <a:pt x="12" y="15"/>
                      <a:pt x="13" y="15"/>
                      <a:pt x="14" y="15"/>
                    </a:cubicBezTo>
                    <a:cubicBezTo>
                      <a:pt x="15" y="14"/>
                      <a:pt x="15" y="14"/>
                      <a:pt x="15" y="14"/>
                    </a:cubicBezTo>
                    <a:cubicBezTo>
                      <a:pt x="14" y="13"/>
                      <a:pt x="14" y="11"/>
                      <a:pt x="17" y="10"/>
                    </a:cubicBezTo>
                    <a:cubicBezTo>
                      <a:pt x="18" y="9"/>
                      <a:pt x="18" y="9"/>
                      <a:pt x="18" y="9"/>
                    </a:cubicBezTo>
                    <a:cubicBezTo>
                      <a:pt x="18" y="10"/>
                      <a:pt x="18" y="10"/>
                      <a:pt x="18" y="10"/>
                    </a:cubicBezTo>
                    <a:cubicBezTo>
                      <a:pt x="18" y="7"/>
                      <a:pt x="18" y="5"/>
                      <a:pt x="17" y="3"/>
                    </a:cubicBezTo>
                    <a:cubicBezTo>
                      <a:pt x="17" y="3"/>
                      <a:pt x="17" y="3"/>
                      <a:pt x="16" y="3"/>
                    </a:cubicBezTo>
                    <a:cubicBezTo>
                      <a:pt x="16" y="3"/>
                      <a:pt x="16" y="3"/>
                      <a:pt x="16" y="3"/>
                    </a:cubicBezTo>
                    <a:cubicBezTo>
                      <a:pt x="16" y="3"/>
                      <a:pt x="16" y="3"/>
                      <a:pt x="16" y="4"/>
                    </a:cubicBezTo>
                    <a:cubicBezTo>
                      <a:pt x="17" y="5"/>
                      <a:pt x="17" y="5"/>
                      <a:pt x="17" y="5"/>
                    </a:cubicBezTo>
                    <a:cubicBezTo>
                      <a:pt x="15" y="5"/>
                      <a:pt x="15" y="5"/>
                      <a:pt x="15" y="5"/>
                    </a:cubicBezTo>
                    <a:cubicBezTo>
                      <a:pt x="14" y="4"/>
                      <a:pt x="13" y="6"/>
                      <a:pt x="11" y="7"/>
                    </a:cubicBezTo>
                    <a:cubicBezTo>
                      <a:pt x="11" y="7"/>
                      <a:pt x="10" y="8"/>
                      <a:pt x="10" y="8"/>
                    </a:cubicBezTo>
                    <a:close/>
                    <a:moveTo>
                      <a:pt x="5" y="8"/>
                    </a:moveTo>
                    <a:cubicBezTo>
                      <a:pt x="5" y="8"/>
                      <a:pt x="6" y="8"/>
                      <a:pt x="6" y="8"/>
                    </a:cubicBezTo>
                    <a:cubicBezTo>
                      <a:pt x="7" y="7"/>
                      <a:pt x="7" y="7"/>
                      <a:pt x="7" y="7"/>
                    </a:cubicBezTo>
                    <a:cubicBezTo>
                      <a:pt x="7" y="8"/>
                      <a:pt x="7" y="8"/>
                      <a:pt x="7" y="8"/>
                    </a:cubicBezTo>
                    <a:cubicBezTo>
                      <a:pt x="7" y="8"/>
                      <a:pt x="7" y="8"/>
                      <a:pt x="7" y="8"/>
                    </a:cubicBezTo>
                    <a:cubicBezTo>
                      <a:pt x="7" y="8"/>
                      <a:pt x="7" y="8"/>
                      <a:pt x="7" y="8"/>
                    </a:cubicBezTo>
                    <a:cubicBezTo>
                      <a:pt x="8" y="7"/>
                      <a:pt x="8" y="7"/>
                      <a:pt x="8" y="7"/>
                    </a:cubicBezTo>
                    <a:cubicBezTo>
                      <a:pt x="8" y="7"/>
                      <a:pt x="8" y="7"/>
                      <a:pt x="8" y="7"/>
                    </a:cubicBezTo>
                    <a:cubicBezTo>
                      <a:pt x="7" y="7"/>
                      <a:pt x="6" y="8"/>
                      <a:pt x="5"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47" name="Freeform 557"/>
              <p:cNvSpPr/>
              <p:nvPr/>
            </p:nvSpPr>
            <p:spPr bwMode="auto">
              <a:xfrm>
                <a:off x="5854701" y="2654127"/>
                <a:ext cx="7938" cy="7938"/>
              </a:xfrm>
              <a:custGeom>
                <a:avLst/>
                <a:gdLst>
                  <a:gd name="T0" fmla="*/ 0 w 3"/>
                  <a:gd name="T1" fmla="*/ 1 h 3"/>
                  <a:gd name="T2" fmla="*/ 3 w 3"/>
                  <a:gd name="T3" fmla="*/ 0 h 3"/>
                  <a:gd name="T4" fmla="*/ 0 w 3"/>
                  <a:gd name="T5" fmla="*/ 1 h 3"/>
                </a:gdLst>
                <a:ahLst/>
                <a:cxnLst>
                  <a:cxn ang="0">
                    <a:pos x="T0" y="T1"/>
                  </a:cxn>
                  <a:cxn ang="0">
                    <a:pos x="T2" y="T3"/>
                  </a:cxn>
                  <a:cxn ang="0">
                    <a:pos x="T4" y="T5"/>
                  </a:cxn>
                </a:cxnLst>
                <a:rect l="0" t="0" r="r" b="b"/>
                <a:pathLst>
                  <a:path w="3" h="3">
                    <a:moveTo>
                      <a:pt x="0" y="1"/>
                    </a:moveTo>
                    <a:cubicBezTo>
                      <a:pt x="1" y="0"/>
                      <a:pt x="2" y="0"/>
                      <a:pt x="3" y="0"/>
                    </a:cubicBezTo>
                    <a:cubicBezTo>
                      <a:pt x="3" y="3"/>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48" name="Freeform 558"/>
              <p:cNvSpPr/>
              <p:nvPr/>
            </p:nvSpPr>
            <p:spPr bwMode="auto">
              <a:xfrm>
                <a:off x="5851526" y="2652540"/>
                <a:ext cx="14288" cy="9525"/>
              </a:xfrm>
              <a:custGeom>
                <a:avLst/>
                <a:gdLst>
                  <a:gd name="T0" fmla="*/ 3 w 5"/>
                  <a:gd name="T1" fmla="*/ 4 h 4"/>
                  <a:gd name="T2" fmla="*/ 0 w 5"/>
                  <a:gd name="T3" fmla="*/ 3 h 4"/>
                  <a:gd name="T4" fmla="*/ 0 w 5"/>
                  <a:gd name="T5" fmla="*/ 2 h 4"/>
                  <a:gd name="T6" fmla="*/ 0 w 5"/>
                  <a:gd name="T7" fmla="*/ 2 h 4"/>
                  <a:gd name="T8" fmla="*/ 4 w 5"/>
                  <a:gd name="T9" fmla="*/ 0 h 4"/>
                  <a:gd name="T10" fmla="*/ 5 w 5"/>
                  <a:gd name="T11" fmla="*/ 1 h 4"/>
                  <a:gd name="T12" fmla="*/ 5 w 5"/>
                  <a:gd name="T13" fmla="*/ 1 h 4"/>
                  <a:gd name="T14" fmla="*/ 3 w 5"/>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4"/>
                    </a:moveTo>
                    <a:cubicBezTo>
                      <a:pt x="2" y="4"/>
                      <a:pt x="1" y="4"/>
                      <a:pt x="0" y="3"/>
                    </a:cubicBezTo>
                    <a:cubicBezTo>
                      <a:pt x="0" y="2"/>
                      <a:pt x="0" y="2"/>
                      <a:pt x="0" y="2"/>
                    </a:cubicBezTo>
                    <a:cubicBezTo>
                      <a:pt x="0" y="2"/>
                      <a:pt x="0" y="2"/>
                      <a:pt x="0" y="2"/>
                    </a:cubicBezTo>
                    <a:cubicBezTo>
                      <a:pt x="1" y="1"/>
                      <a:pt x="2" y="0"/>
                      <a:pt x="4" y="0"/>
                    </a:cubicBezTo>
                    <a:cubicBezTo>
                      <a:pt x="5" y="1"/>
                      <a:pt x="5" y="1"/>
                      <a:pt x="5" y="1"/>
                    </a:cubicBezTo>
                    <a:cubicBezTo>
                      <a:pt x="5" y="1"/>
                      <a:pt x="5" y="1"/>
                      <a:pt x="5" y="1"/>
                    </a:cubicBezTo>
                    <a:cubicBezTo>
                      <a:pt x="5" y="3"/>
                      <a:pt x="4" y="4"/>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49" name="Freeform 559"/>
              <p:cNvSpPr/>
              <p:nvPr/>
            </p:nvSpPr>
            <p:spPr bwMode="auto">
              <a:xfrm>
                <a:off x="5848351" y="2643015"/>
                <a:ext cx="7938" cy="19050"/>
              </a:xfrm>
              <a:custGeom>
                <a:avLst/>
                <a:gdLst>
                  <a:gd name="T0" fmla="*/ 3 w 3"/>
                  <a:gd name="T1" fmla="*/ 0 h 7"/>
                  <a:gd name="T2" fmla="*/ 0 w 3"/>
                  <a:gd name="T3" fmla="*/ 7 h 7"/>
                  <a:gd name="T4" fmla="*/ 3 w 3"/>
                  <a:gd name="T5" fmla="*/ 0 h 7"/>
                </a:gdLst>
                <a:ahLst/>
                <a:cxnLst>
                  <a:cxn ang="0">
                    <a:pos x="T0" y="T1"/>
                  </a:cxn>
                  <a:cxn ang="0">
                    <a:pos x="T2" y="T3"/>
                  </a:cxn>
                  <a:cxn ang="0">
                    <a:pos x="T4" y="T5"/>
                  </a:cxn>
                </a:cxnLst>
                <a:rect l="0" t="0" r="r" b="b"/>
                <a:pathLst>
                  <a:path w="3" h="7">
                    <a:moveTo>
                      <a:pt x="3" y="0"/>
                    </a:moveTo>
                    <a:cubicBezTo>
                      <a:pt x="3" y="3"/>
                      <a:pt x="2" y="5"/>
                      <a:pt x="0" y="7"/>
                    </a:cubicBezTo>
                    <a:cubicBezTo>
                      <a:pt x="0" y="5"/>
                      <a:pt x="2" y="2"/>
                      <a:pt x="3"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50" name="Freeform 560"/>
              <p:cNvSpPr/>
              <p:nvPr/>
            </p:nvSpPr>
            <p:spPr bwMode="auto">
              <a:xfrm>
                <a:off x="5845176" y="2635077"/>
                <a:ext cx="14288" cy="36513"/>
              </a:xfrm>
              <a:custGeom>
                <a:avLst/>
                <a:gdLst>
                  <a:gd name="T0" fmla="*/ 0 w 5"/>
                  <a:gd name="T1" fmla="*/ 13 h 13"/>
                  <a:gd name="T2" fmla="*/ 0 w 5"/>
                  <a:gd name="T3" fmla="*/ 10 h 13"/>
                  <a:gd name="T4" fmla="*/ 2 w 5"/>
                  <a:gd name="T5" fmla="*/ 4 h 13"/>
                  <a:gd name="T6" fmla="*/ 3 w 5"/>
                  <a:gd name="T7" fmla="*/ 3 h 13"/>
                  <a:gd name="T8" fmla="*/ 4 w 5"/>
                  <a:gd name="T9" fmla="*/ 0 h 13"/>
                  <a:gd name="T10" fmla="*/ 5 w 5"/>
                  <a:gd name="T11" fmla="*/ 3 h 13"/>
                  <a:gd name="T12" fmla="*/ 3 w 5"/>
                  <a:gd name="T13" fmla="*/ 10 h 13"/>
                  <a:gd name="T14" fmla="*/ 0 w 5"/>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3">
                    <a:moveTo>
                      <a:pt x="0" y="13"/>
                    </a:moveTo>
                    <a:cubicBezTo>
                      <a:pt x="0" y="10"/>
                      <a:pt x="0" y="10"/>
                      <a:pt x="0" y="10"/>
                    </a:cubicBezTo>
                    <a:cubicBezTo>
                      <a:pt x="0" y="8"/>
                      <a:pt x="1" y="6"/>
                      <a:pt x="2" y="4"/>
                    </a:cubicBezTo>
                    <a:cubicBezTo>
                      <a:pt x="2" y="4"/>
                      <a:pt x="3" y="3"/>
                      <a:pt x="3" y="3"/>
                    </a:cubicBezTo>
                    <a:cubicBezTo>
                      <a:pt x="4" y="0"/>
                      <a:pt x="4" y="0"/>
                      <a:pt x="4" y="0"/>
                    </a:cubicBezTo>
                    <a:cubicBezTo>
                      <a:pt x="5" y="3"/>
                      <a:pt x="5" y="3"/>
                      <a:pt x="5" y="3"/>
                    </a:cubicBezTo>
                    <a:cubicBezTo>
                      <a:pt x="5" y="6"/>
                      <a:pt x="4" y="8"/>
                      <a:pt x="3" y="10"/>
                    </a:cubicBezTo>
                    <a:lnTo>
                      <a:pt x="0" y="1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51" name="Freeform 561"/>
              <p:cNvSpPr/>
              <p:nvPr/>
            </p:nvSpPr>
            <p:spPr bwMode="auto">
              <a:xfrm>
                <a:off x="5873751" y="2652540"/>
                <a:ext cx="0" cy="4763"/>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1"/>
                      <a:pt x="0" y="1"/>
                      <a:pt x="0" y="0"/>
                    </a:cubicBezTo>
                    <a:cubicBezTo>
                      <a:pt x="0" y="1"/>
                      <a:pt x="0" y="2"/>
                      <a:pt x="0" y="2"/>
                    </a:cubicBezTo>
                    <a:cubicBezTo>
                      <a:pt x="0" y="2"/>
                      <a:pt x="0" y="2"/>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52" name="Freeform 562"/>
              <p:cNvSpPr/>
              <p:nvPr/>
            </p:nvSpPr>
            <p:spPr bwMode="auto">
              <a:xfrm>
                <a:off x="5870576" y="2643015"/>
                <a:ext cx="4763" cy="25400"/>
              </a:xfrm>
              <a:custGeom>
                <a:avLst/>
                <a:gdLst>
                  <a:gd name="T0" fmla="*/ 2 w 2"/>
                  <a:gd name="T1" fmla="*/ 9 h 9"/>
                  <a:gd name="T2" fmla="*/ 0 w 2"/>
                  <a:gd name="T3" fmla="*/ 4 h 9"/>
                  <a:gd name="T4" fmla="*/ 2 w 2"/>
                  <a:gd name="T5" fmla="*/ 0 h 9"/>
                  <a:gd name="T6" fmla="*/ 2 w 2"/>
                  <a:gd name="T7" fmla="*/ 3 h 9"/>
                  <a:gd name="T8" fmla="*/ 2 w 2"/>
                  <a:gd name="T9" fmla="*/ 6 h 9"/>
                  <a:gd name="T10" fmla="*/ 2 w 2"/>
                  <a:gd name="T11" fmla="*/ 9 h 9"/>
                </a:gdLst>
                <a:ahLst/>
                <a:cxnLst>
                  <a:cxn ang="0">
                    <a:pos x="T0" y="T1"/>
                  </a:cxn>
                  <a:cxn ang="0">
                    <a:pos x="T2" y="T3"/>
                  </a:cxn>
                  <a:cxn ang="0">
                    <a:pos x="T4" y="T5"/>
                  </a:cxn>
                  <a:cxn ang="0">
                    <a:pos x="T6" y="T7"/>
                  </a:cxn>
                  <a:cxn ang="0">
                    <a:pos x="T8" y="T9"/>
                  </a:cxn>
                  <a:cxn ang="0">
                    <a:pos x="T10" y="T11"/>
                  </a:cxn>
                </a:cxnLst>
                <a:rect l="0" t="0" r="r" b="b"/>
                <a:pathLst>
                  <a:path w="2" h="9">
                    <a:moveTo>
                      <a:pt x="2" y="9"/>
                    </a:moveTo>
                    <a:cubicBezTo>
                      <a:pt x="0" y="4"/>
                      <a:pt x="0" y="4"/>
                      <a:pt x="0" y="4"/>
                    </a:cubicBezTo>
                    <a:cubicBezTo>
                      <a:pt x="2" y="0"/>
                      <a:pt x="2" y="0"/>
                      <a:pt x="2" y="0"/>
                    </a:cubicBezTo>
                    <a:cubicBezTo>
                      <a:pt x="2" y="3"/>
                      <a:pt x="2" y="3"/>
                      <a:pt x="2" y="3"/>
                    </a:cubicBezTo>
                    <a:cubicBezTo>
                      <a:pt x="2" y="4"/>
                      <a:pt x="2" y="5"/>
                      <a:pt x="2" y="6"/>
                    </a:cubicBezTo>
                    <a:lnTo>
                      <a:pt x="2"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53" name="Freeform 563"/>
              <p:cNvSpPr/>
              <p:nvPr/>
            </p:nvSpPr>
            <p:spPr bwMode="auto">
              <a:xfrm>
                <a:off x="5859463" y="2641427"/>
                <a:ext cx="7938" cy="15875"/>
              </a:xfrm>
              <a:custGeom>
                <a:avLst/>
                <a:gdLst>
                  <a:gd name="T0" fmla="*/ 0 w 3"/>
                  <a:gd name="T1" fmla="*/ 0 h 6"/>
                  <a:gd name="T2" fmla="*/ 3 w 3"/>
                  <a:gd name="T3" fmla="*/ 5 h 6"/>
                  <a:gd name="T4" fmla="*/ 2 w 3"/>
                  <a:gd name="T5" fmla="*/ 6 h 6"/>
                  <a:gd name="T6" fmla="*/ 0 w 3"/>
                  <a:gd name="T7" fmla="*/ 0 h 6"/>
                </a:gdLst>
                <a:ahLst/>
                <a:cxnLst>
                  <a:cxn ang="0">
                    <a:pos x="T0" y="T1"/>
                  </a:cxn>
                  <a:cxn ang="0">
                    <a:pos x="T2" y="T3"/>
                  </a:cxn>
                  <a:cxn ang="0">
                    <a:pos x="T4" y="T5"/>
                  </a:cxn>
                  <a:cxn ang="0">
                    <a:pos x="T6" y="T7"/>
                  </a:cxn>
                </a:cxnLst>
                <a:rect l="0" t="0" r="r" b="b"/>
                <a:pathLst>
                  <a:path w="3" h="6">
                    <a:moveTo>
                      <a:pt x="0" y="0"/>
                    </a:moveTo>
                    <a:cubicBezTo>
                      <a:pt x="3" y="1"/>
                      <a:pt x="3" y="3"/>
                      <a:pt x="3" y="5"/>
                    </a:cubicBezTo>
                    <a:cubicBezTo>
                      <a:pt x="3" y="5"/>
                      <a:pt x="3" y="5"/>
                      <a:pt x="2" y="6"/>
                    </a:cubicBezTo>
                    <a:cubicBezTo>
                      <a:pt x="1" y="4"/>
                      <a:pt x="0" y="2"/>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54" name="Freeform 564"/>
              <p:cNvSpPr/>
              <p:nvPr/>
            </p:nvSpPr>
            <p:spPr bwMode="auto">
              <a:xfrm>
                <a:off x="5856288" y="2638252"/>
                <a:ext cx="17463" cy="22225"/>
              </a:xfrm>
              <a:custGeom>
                <a:avLst/>
                <a:gdLst>
                  <a:gd name="T0" fmla="*/ 3 w 6"/>
                  <a:gd name="T1" fmla="*/ 8 h 8"/>
                  <a:gd name="T2" fmla="*/ 3 w 6"/>
                  <a:gd name="T3" fmla="*/ 7 h 8"/>
                  <a:gd name="T4" fmla="*/ 0 w 6"/>
                  <a:gd name="T5" fmla="*/ 1 h 8"/>
                  <a:gd name="T6" fmla="*/ 0 w 6"/>
                  <a:gd name="T7" fmla="*/ 0 h 8"/>
                  <a:gd name="T8" fmla="*/ 1 w 6"/>
                  <a:gd name="T9" fmla="*/ 0 h 8"/>
                  <a:gd name="T10" fmla="*/ 5 w 6"/>
                  <a:gd name="T11" fmla="*/ 5 h 8"/>
                  <a:gd name="T12" fmla="*/ 5 w 6"/>
                  <a:gd name="T13" fmla="*/ 6 h 8"/>
                  <a:gd name="T14" fmla="*/ 6 w 6"/>
                  <a:gd name="T15" fmla="*/ 6 h 8"/>
                  <a:gd name="T16" fmla="*/ 5 w 6"/>
                  <a:gd name="T17" fmla="*/ 7 h 8"/>
                  <a:gd name="T18" fmla="*/ 4 w 6"/>
                  <a:gd name="T19" fmla="*/ 7 h 8"/>
                  <a:gd name="T20" fmla="*/ 3 w 6"/>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3" y="8"/>
                    </a:moveTo>
                    <a:cubicBezTo>
                      <a:pt x="3" y="7"/>
                      <a:pt x="3" y="7"/>
                      <a:pt x="3" y="7"/>
                    </a:cubicBezTo>
                    <a:cubicBezTo>
                      <a:pt x="1" y="6"/>
                      <a:pt x="0" y="3"/>
                      <a:pt x="0" y="1"/>
                    </a:cubicBezTo>
                    <a:cubicBezTo>
                      <a:pt x="0" y="0"/>
                      <a:pt x="0" y="0"/>
                      <a:pt x="0" y="0"/>
                    </a:cubicBezTo>
                    <a:cubicBezTo>
                      <a:pt x="1" y="0"/>
                      <a:pt x="1" y="0"/>
                      <a:pt x="1" y="0"/>
                    </a:cubicBezTo>
                    <a:cubicBezTo>
                      <a:pt x="4" y="1"/>
                      <a:pt x="5" y="3"/>
                      <a:pt x="5" y="5"/>
                    </a:cubicBezTo>
                    <a:cubicBezTo>
                      <a:pt x="5" y="5"/>
                      <a:pt x="5" y="5"/>
                      <a:pt x="5" y="6"/>
                    </a:cubicBezTo>
                    <a:cubicBezTo>
                      <a:pt x="6" y="6"/>
                      <a:pt x="6" y="6"/>
                      <a:pt x="6" y="6"/>
                    </a:cubicBezTo>
                    <a:cubicBezTo>
                      <a:pt x="5" y="7"/>
                      <a:pt x="5" y="7"/>
                      <a:pt x="5" y="7"/>
                    </a:cubicBezTo>
                    <a:cubicBezTo>
                      <a:pt x="5" y="7"/>
                      <a:pt x="5" y="7"/>
                      <a:pt x="4" y="7"/>
                    </a:cubicBezTo>
                    <a:lnTo>
                      <a:pt x="3"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55" name="Freeform 565"/>
              <p:cNvSpPr/>
              <p:nvPr/>
            </p:nvSpPr>
            <p:spPr bwMode="auto">
              <a:xfrm>
                <a:off x="5835651" y="2643015"/>
                <a:ext cx="19050" cy="25400"/>
              </a:xfrm>
              <a:custGeom>
                <a:avLst/>
                <a:gdLst>
                  <a:gd name="T0" fmla="*/ 3 w 7"/>
                  <a:gd name="T1" fmla="*/ 1 h 9"/>
                  <a:gd name="T2" fmla="*/ 4 w 7"/>
                  <a:gd name="T3" fmla="*/ 9 h 9"/>
                  <a:gd name="T4" fmla="*/ 3 w 7"/>
                  <a:gd name="T5" fmla="*/ 1 h 9"/>
                </a:gdLst>
                <a:ahLst/>
                <a:cxnLst>
                  <a:cxn ang="0">
                    <a:pos x="T0" y="T1"/>
                  </a:cxn>
                  <a:cxn ang="0">
                    <a:pos x="T2" y="T3"/>
                  </a:cxn>
                  <a:cxn ang="0">
                    <a:pos x="T4" y="T5"/>
                  </a:cxn>
                </a:cxnLst>
                <a:rect l="0" t="0" r="r" b="b"/>
                <a:pathLst>
                  <a:path w="7" h="9">
                    <a:moveTo>
                      <a:pt x="3" y="1"/>
                    </a:moveTo>
                    <a:cubicBezTo>
                      <a:pt x="7" y="0"/>
                      <a:pt x="5" y="7"/>
                      <a:pt x="4" y="9"/>
                    </a:cubicBezTo>
                    <a:cubicBezTo>
                      <a:pt x="0" y="4"/>
                      <a:pt x="3" y="6"/>
                      <a:pt x="3"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56" name="Freeform 566"/>
              <p:cNvSpPr>
                <a:spLocks noEditPoints="1"/>
              </p:cNvSpPr>
              <p:nvPr/>
            </p:nvSpPr>
            <p:spPr bwMode="auto">
              <a:xfrm>
                <a:off x="5837238" y="2643015"/>
                <a:ext cx="17463" cy="30163"/>
              </a:xfrm>
              <a:custGeom>
                <a:avLst/>
                <a:gdLst>
                  <a:gd name="T0" fmla="*/ 4 w 6"/>
                  <a:gd name="T1" fmla="*/ 11 h 11"/>
                  <a:gd name="T2" fmla="*/ 2 w 6"/>
                  <a:gd name="T3" fmla="*/ 9 h 11"/>
                  <a:gd name="T4" fmla="*/ 1 w 6"/>
                  <a:gd name="T5" fmla="*/ 4 h 11"/>
                  <a:gd name="T6" fmla="*/ 2 w 6"/>
                  <a:gd name="T7" fmla="*/ 1 h 11"/>
                  <a:gd name="T8" fmla="*/ 2 w 6"/>
                  <a:gd name="T9" fmla="*/ 1 h 11"/>
                  <a:gd name="T10" fmla="*/ 2 w 6"/>
                  <a:gd name="T11" fmla="*/ 0 h 11"/>
                  <a:gd name="T12" fmla="*/ 5 w 6"/>
                  <a:gd name="T13" fmla="*/ 1 h 11"/>
                  <a:gd name="T14" fmla="*/ 4 w 6"/>
                  <a:gd name="T15" fmla="*/ 8 h 11"/>
                  <a:gd name="T16" fmla="*/ 4 w 6"/>
                  <a:gd name="T17" fmla="*/ 11 h 11"/>
                  <a:gd name="T18" fmla="*/ 3 w 6"/>
                  <a:gd name="T19" fmla="*/ 2 h 11"/>
                  <a:gd name="T20" fmla="*/ 2 w 6"/>
                  <a:gd name="T21" fmla="*/ 5 h 11"/>
                  <a:gd name="T22" fmla="*/ 3 w 6"/>
                  <a:gd name="T23" fmla="*/ 7 h 11"/>
                  <a:gd name="T24" fmla="*/ 3 w 6"/>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1">
                    <a:moveTo>
                      <a:pt x="4" y="11"/>
                    </a:moveTo>
                    <a:cubicBezTo>
                      <a:pt x="2" y="9"/>
                      <a:pt x="2" y="9"/>
                      <a:pt x="2" y="9"/>
                    </a:cubicBezTo>
                    <a:cubicBezTo>
                      <a:pt x="0" y="7"/>
                      <a:pt x="0" y="6"/>
                      <a:pt x="1" y="4"/>
                    </a:cubicBezTo>
                    <a:cubicBezTo>
                      <a:pt x="1" y="4"/>
                      <a:pt x="1" y="3"/>
                      <a:pt x="2" y="1"/>
                    </a:cubicBezTo>
                    <a:cubicBezTo>
                      <a:pt x="2" y="1"/>
                      <a:pt x="2" y="1"/>
                      <a:pt x="2" y="1"/>
                    </a:cubicBezTo>
                    <a:cubicBezTo>
                      <a:pt x="2" y="0"/>
                      <a:pt x="2" y="0"/>
                      <a:pt x="2" y="0"/>
                    </a:cubicBezTo>
                    <a:cubicBezTo>
                      <a:pt x="4" y="0"/>
                      <a:pt x="5" y="1"/>
                      <a:pt x="5" y="1"/>
                    </a:cubicBezTo>
                    <a:cubicBezTo>
                      <a:pt x="6" y="3"/>
                      <a:pt x="5" y="5"/>
                      <a:pt x="4" y="8"/>
                    </a:cubicBezTo>
                    <a:lnTo>
                      <a:pt x="4" y="11"/>
                    </a:lnTo>
                    <a:close/>
                    <a:moveTo>
                      <a:pt x="3" y="2"/>
                    </a:moveTo>
                    <a:cubicBezTo>
                      <a:pt x="3" y="4"/>
                      <a:pt x="3" y="5"/>
                      <a:pt x="2" y="5"/>
                    </a:cubicBezTo>
                    <a:cubicBezTo>
                      <a:pt x="2" y="6"/>
                      <a:pt x="2" y="6"/>
                      <a:pt x="3" y="7"/>
                    </a:cubicBezTo>
                    <a:cubicBezTo>
                      <a:pt x="4" y="3"/>
                      <a:pt x="4" y="3"/>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57" name="Freeform 567"/>
              <p:cNvSpPr/>
              <p:nvPr/>
            </p:nvSpPr>
            <p:spPr bwMode="auto">
              <a:xfrm>
                <a:off x="5835651" y="2635077"/>
                <a:ext cx="9525" cy="17463"/>
              </a:xfrm>
              <a:custGeom>
                <a:avLst/>
                <a:gdLst>
                  <a:gd name="T0" fmla="*/ 0 w 4"/>
                  <a:gd name="T1" fmla="*/ 0 h 6"/>
                  <a:gd name="T2" fmla="*/ 4 w 4"/>
                  <a:gd name="T3" fmla="*/ 2 h 6"/>
                  <a:gd name="T4" fmla="*/ 0 w 4"/>
                  <a:gd name="T5" fmla="*/ 6 h 6"/>
                  <a:gd name="T6" fmla="*/ 0 w 4"/>
                  <a:gd name="T7" fmla="*/ 0 h 6"/>
                </a:gdLst>
                <a:ahLst/>
                <a:cxnLst>
                  <a:cxn ang="0">
                    <a:pos x="T0" y="T1"/>
                  </a:cxn>
                  <a:cxn ang="0">
                    <a:pos x="T2" y="T3"/>
                  </a:cxn>
                  <a:cxn ang="0">
                    <a:pos x="T4" y="T5"/>
                  </a:cxn>
                  <a:cxn ang="0">
                    <a:pos x="T6" y="T7"/>
                  </a:cxn>
                </a:cxnLst>
                <a:rect l="0" t="0" r="r" b="b"/>
                <a:pathLst>
                  <a:path w="4" h="6">
                    <a:moveTo>
                      <a:pt x="0" y="0"/>
                    </a:moveTo>
                    <a:cubicBezTo>
                      <a:pt x="1" y="1"/>
                      <a:pt x="2" y="2"/>
                      <a:pt x="4" y="2"/>
                    </a:cubicBezTo>
                    <a:cubicBezTo>
                      <a:pt x="4" y="4"/>
                      <a:pt x="2" y="5"/>
                      <a:pt x="0" y="6"/>
                    </a:cubicBezTo>
                    <a:cubicBezTo>
                      <a:pt x="0" y="4"/>
                      <a:pt x="0" y="2"/>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58" name="Freeform 568"/>
              <p:cNvSpPr>
                <a:spLocks noEditPoints="1"/>
              </p:cNvSpPr>
              <p:nvPr/>
            </p:nvSpPr>
            <p:spPr bwMode="auto">
              <a:xfrm>
                <a:off x="5829301" y="2631902"/>
                <a:ext cx="19050" cy="25400"/>
              </a:xfrm>
              <a:custGeom>
                <a:avLst/>
                <a:gdLst>
                  <a:gd name="T0" fmla="*/ 1 w 7"/>
                  <a:gd name="T1" fmla="*/ 9 h 9"/>
                  <a:gd name="T2" fmla="*/ 0 w 7"/>
                  <a:gd name="T3" fmla="*/ 0 h 9"/>
                  <a:gd name="T4" fmla="*/ 2 w 7"/>
                  <a:gd name="T5" fmla="*/ 1 h 9"/>
                  <a:gd name="T6" fmla="*/ 6 w 7"/>
                  <a:gd name="T7" fmla="*/ 2 h 9"/>
                  <a:gd name="T8" fmla="*/ 7 w 7"/>
                  <a:gd name="T9" fmla="*/ 2 h 9"/>
                  <a:gd name="T10" fmla="*/ 7 w 7"/>
                  <a:gd name="T11" fmla="*/ 3 h 9"/>
                  <a:gd name="T12" fmla="*/ 3 w 7"/>
                  <a:gd name="T13" fmla="*/ 7 h 9"/>
                  <a:gd name="T14" fmla="*/ 2 w 7"/>
                  <a:gd name="T15" fmla="*/ 8 h 9"/>
                  <a:gd name="T16" fmla="*/ 1 w 7"/>
                  <a:gd name="T17" fmla="*/ 9 h 9"/>
                  <a:gd name="T18" fmla="*/ 3 w 7"/>
                  <a:gd name="T19" fmla="*/ 3 h 9"/>
                  <a:gd name="T20" fmla="*/ 3 w 7"/>
                  <a:gd name="T21" fmla="*/ 5 h 9"/>
                  <a:gd name="T22" fmla="*/ 5 w 7"/>
                  <a:gd name="T23" fmla="*/ 4 h 9"/>
                  <a:gd name="T24" fmla="*/ 3 w 7"/>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1" y="9"/>
                    </a:moveTo>
                    <a:cubicBezTo>
                      <a:pt x="0" y="0"/>
                      <a:pt x="0" y="0"/>
                      <a:pt x="0" y="0"/>
                    </a:cubicBezTo>
                    <a:cubicBezTo>
                      <a:pt x="2" y="1"/>
                      <a:pt x="2" y="1"/>
                      <a:pt x="2" y="1"/>
                    </a:cubicBezTo>
                    <a:cubicBezTo>
                      <a:pt x="3" y="1"/>
                      <a:pt x="5" y="2"/>
                      <a:pt x="6" y="2"/>
                    </a:cubicBezTo>
                    <a:cubicBezTo>
                      <a:pt x="7" y="2"/>
                      <a:pt x="7" y="2"/>
                      <a:pt x="7" y="2"/>
                    </a:cubicBezTo>
                    <a:cubicBezTo>
                      <a:pt x="7" y="3"/>
                      <a:pt x="7" y="3"/>
                      <a:pt x="7" y="3"/>
                    </a:cubicBezTo>
                    <a:cubicBezTo>
                      <a:pt x="7" y="5"/>
                      <a:pt x="5" y="6"/>
                      <a:pt x="3" y="7"/>
                    </a:cubicBezTo>
                    <a:cubicBezTo>
                      <a:pt x="3" y="8"/>
                      <a:pt x="3" y="8"/>
                      <a:pt x="2" y="8"/>
                    </a:cubicBezTo>
                    <a:lnTo>
                      <a:pt x="1" y="9"/>
                    </a:lnTo>
                    <a:close/>
                    <a:moveTo>
                      <a:pt x="3" y="3"/>
                    </a:moveTo>
                    <a:cubicBezTo>
                      <a:pt x="3" y="5"/>
                      <a:pt x="3" y="5"/>
                      <a:pt x="3" y="5"/>
                    </a:cubicBezTo>
                    <a:cubicBezTo>
                      <a:pt x="4" y="5"/>
                      <a:pt x="4" y="4"/>
                      <a:pt x="5" y="4"/>
                    </a:cubicBezTo>
                    <a:cubicBezTo>
                      <a:pt x="4" y="4"/>
                      <a:pt x="3" y="3"/>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59" name="Freeform 569"/>
              <p:cNvSpPr/>
              <p:nvPr/>
            </p:nvSpPr>
            <p:spPr bwMode="auto">
              <a:xfrm>
                <a:off x="5859463" y="2627140"/>
                <a:ext cx="14288" cy="19050"/>
              </a:xfrm>
              <a:custGeom>
                <a:avLst/>
                <a:gdLst>
                  <a:gd name="T0" fmla="*/ 0 w 5"/>
                  <a:gd name="T1" fmla="*/ 1 h 7"/>
                  <a:gd name="T2" fmla="*/ 5 w 5"/>
                  <a:gd name="T3" fmla="*/ 7 h 7"/>
                  <a:gd name="T4" fmla="*/ 0 w 5"/>
                  <a:gd name="T5" fmla="*/ 1 h 7"/>
                </a:gdLst>
                <a:ahLst/>
                <a:cxnLst>
                  <a:cxn ang="0">
                    <a:pos x="T0" y="T1"/>
                  </a:cxn>
                  <a:cxn ang="0">
                    <a:pos x="T2" y="T3"/>
                  </a:cxn>
                  <a:cxn ang="0">
                    <a:pos x="T4" y="T5"/>
                  </a:cxn>
                </a:cxnLst>
                <a:rect l="0" t="0" r="r" b="b"/>
                <a:pathLst>
                  <a:path w="5" h="7">
                    <a:moveTo>
                      <a:pt x="0" y="1"/>
                    </a:moveTo>
                    <a:cubicBezTo>
                      <a:pt x="5" y="0"/>
                      <a:pt x="3" y="4"/>
                      <a:pt x="5" y="7"/>
                    </a:cubicBezTo>
                    <a:cubicBezTo>
                      <a:pt x="2" y="7"/>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60" name="Freeform 570"/>
              <p:cNvSpPr>
                <a:spLocks noEditPoints="1"/>
              </p:cNvSpPr>
              <p:nvPr/>
            </p:nvSpPr>
            <p:spPr bwMode="auto">
              <a:xfrm>
                <a:off x="5854701" y="2627140"/>
                <a:ext cx="23813" cy="22225"/>
              </a:xfrm>
              <a:custGeom>
                <a:avLst/>
                <a:gdLst>
                  <a:gd name="T0" fmla="*/ 9 w 9"/>
                  <a:gd name="T1" fmla="*/ 8 h 8"/>
                  <a:gd name="T2" fmla="*/ 7 w 9"/>
                  <a:gd name="T3" fmla="*/ 8 h 8"/>
                  <a:gd name="T4" fmla="*/ 2 w 9"/>
                  <a:gd name="T5" fmla="*/ 3 h 8"/>
                  <a:gd name="T6" fmla="*/ 1 w 9"/>
                  <a:gd name="T7" fmla="*/ 1 h 8"/>
                  <a:gd name="T8" fmla="*/ 0 w 9"/>
                  <a:gd name="T9" fmla="*/ 0 h 8"/>
                  <a:gd name="T10" fmla="*/ 2 w 9"/>
                  <a:gd name="T11" fmla="*/ 0 h 8"/>
                  <a:gd name="T12" fmla="*/ 3 w 9"/>
                  <a:gd name="T13" fmla="*/ 0 h 8"/>
                  <a:gd name="T14" fmla="*/ 7 w 9"/>
                  <a:gd name="T15" fmla="*/ 4 h 8"/>
                  <a:gd name="T16" fmla="*/ 8 w 9"/>
                  <a:gd name="T17" fmla="*/ 6 h 8"/>
                  <a:gd name="T18" fmla="*/ 9 w 9"/>
                  <a:gd name="T19" fmla="*/ 8 h 8"/>
                  <a:gd name="T20" fmla="*/ 4 w 9"/>
                  <a:gd name="T21" fmla="*/ 2 h 8"/>
                  <a:gd name="T22" fmla="*/ 4 w 9"/>
                  <a:gd name="T23" fmla="*/ 2 h 8"/>
                  <a:gd name="T24" fmla="*/ 6 w 9"/>
                  <a:gd name="T25" fmla="*/ 5 h 8"/>
                  <a:gd name="T26" fmla="*/ 5 w 9"/>
                  <a:gd name="T27" fmla="*/ 4 h 8"/>
                  <a:gd name="T28" fmla="*/ 4 w 9"/>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8">
                    <a:moveTo>
                      <a:pt x="9" y="8"/>
                    </a:moveTo>
                    <a:cubicBezTo>
                      <a:pt x="7" y="8"/>
                      <a:pt x="7" y="8"/>
                      <a:pt x="7" y="8"/>
                    </a:cubicBezTo>
                    <a:cubicBezTo>
                      <a:pt x="4" y="8"/>
                      <a:pt x="3" y="5"/>
                      <a:pt x="2" y="3"/>
                    </a:cubicBezTo>
                    <a:cubicBezTo>
                      <a:pt x="2" y="2"/>
                      <a:pt x="2" y="2"/>
                      <a:pt x="1" y="1"/>
                    </a:cubicBezTo>
                    <a:cubicBezTo>
                      <a:pt x="0" y="0"/>
                      <a:pt x="0" y="0"/>
                      <a:pt x="0" y="0"/>
                    </a:cubicBezTo>
                    <a:cubicBezTo>
                      <a:pt x="2" y="0"/>
                      <a:pt x="2" y="0"/>
                      <a:pt x="2" y="0"/>
                    </a:cubicBezTo>
                    <a:cubicBezTo>
                      <a:pt x="2" y="0"/>
                      <a:pt x="3" y="0"/>
                      <a:pt x="3" y="0"/>
                    </a:cubicBezTo>
                    <a:cubicBezTo>
                      <a:pt x="7" y="0"/>
                      <a:pt x="7" y="2"/>
                      <a:pt x="7" y="4"/>
                    </a:cubicBezTo>
                    <a:cubicBezTo>
                      <a:pt x="8" y="4"/>
                      <a:pt x="8" y="5"/>
                      <a:pt x="8" y="6"/>
                    </a:cubicBezTo>
                    <a:lnTo>
                      <a:pt x="9" y="8"/>
                    </a:lnTo>
                    <a:close/>
                    <a:moveTo>
                      <a:pt x="4" y="2"/>
                    </a:moveTo>
                    <a:cubicBezTo>
                      <a:pt x="4" y="2"/>
                      <a:pt x="4" y="2"/>
                      <a:pt x="4" y="2"/>
                    </a:cubicBezTo>
                    <a:cubicBezTo>
                      <a:pt x="4" y="3"/>
                      <a:pt x="5" y="4"/>
                      <a:pt x="6" y="5"/>
                    </a:cubicBezTo>
                    <a:cubicBezTo>
                      <a:pt x="6" y="5"/>
                      <a:pt x="5" y="4"/>
                      <a:pt x="5" y="4"/>
                    </a:cubicBezTo>
                    <a:cubicBezTo>
                      <a:pt x="5" y="2"/>
                      <a:pt x="5" y="2"/>
                      <a:pt x="4"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61" name="Freeform 571"/>
              <p:cNvSpPr/>
              <p:nvPr/>
            </p:nvSpPr>
            <p:spPr bwMode="auto">
              <a:xfrm>
                <a:off x="5845176" y="2627140"/>
                <a:ext cx="11113" cy="11113"/>
              </a:xfrm>
              <a:custGeom>
                <a:avLst/>
                <a:gdLst>
                  <a:gd name="T0" fmla="*/ 1 w 4"/>
                  <a:gd name="T1" fmla="*/ 0 h 4"/>
                  <a:gd name="T2" fmla="*/ 4 w 4"/>
                  <a:gd name="T3" fmla="*/ 4 h 4"/>
                  <a:gd name="T4" fmla="*/ 0 w 4"/>
                  <a:gd name="T5" fmla="*/ 3 h 4"/>
                  <a:gd name="T6" fmla="*/ 1 w 4"/>
                  <a:gd name="T7" fmla="*/ 0 h 4"/>
                </a:gdLst>
                <a:ahLst/>
                <a:cxnLst>
                  <a:cxn ang="0">
                    <a:pos x="T0" y="T1"/>
                  </a:cxn>
                  <a:cxn ang="0">
                    <a:pos x="T2" y="T3"/>
                  </a:cxn>
                  <a:cxn ang="0">
                    <a:pos x="T4" y="T5"/>
                  </a:cxn>
                  <a:cxn ang="0">
                    <a:pos x="T6" y="T7"/>
                  </a:cxn>
                </a:cxnLst>
                <a:rect l="0" t="0" r="r" b="b"/>
                <a:pathLst>
                  <a:path w="4" h="4">
                    <a:moveTo>
                      <a:pt x="1" y="0"/>
                    </a:moveTo>
                    <a:cubicBezTo>
                      <a:pt x="2" y="1"/>
                      <a:pt x="3" y="2"/>
                      <a:pt x="4" y="4"/>
                    </a:cubicBezTo>
                    <a:cubicBezTo>
                      <a:pt x="3" y="3"/>
                      <a:pt x="2" y="2"/>
                      <a:pt x="0" y="3"/>
                    </a:cubicBezTo>
                    <a:cubicBezTo>
                      <a:pt x="1" y="2"/>
                      <a:pt x="0"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62" name="Freeform 572"/>
              <p:cNvSpPr/>
              <p:nvPr/>
            </p:nvSpPr>
            <p:spPr bwMode="auto">
              <a:xfrm>
                <a:off x="5843588" y="2623965"/>
                <a:ext cx="19050" cy="28575"/>
              </a:xfrm>
              <a:custGeom>
                <a:avLst/>
                <a:gdLst>
                  <a:gd name="T0" fmla="*/ 7 w 7"/>
                  <a:gd name="T1" fmla="*/ 10 h 10"/>
                  <a:gd name="T2" fmla="*/ 4 w 7"/>
                  <a:gd name="T3" fmla="*/ 5 h 10"/>
                  <a:gd name="T4" fmla="*/ 2 w 7"/>
                  <a:gd name="T5" fmla="*/ 5 h 10"/>
                  <a:gd name="T6" fmla="*/ 0 w 7"/>
                  <a:gd name="T7" fmla="*/ 6 h 10"/>
                  <a:gd name="T8" fmla="*/ 1 w 7"/>
                  <a:gd name="T9" fmla="*/ 4 h 10"/>
                  <a:gd name="T10" fmla="*/ 1 w 7"/>
                  <a:gd name="T11" fmla="*/ 3 h 10"/>
                  <a:gd name="T12" fmla="*/ 1 w 7"/>
                  <a:gd name="T13" fmla="*/ 1 h 10"/>
                  <a:gd name="T14" fmla="*/ 1 w 7"/>
                  <a:gd name="T15" fmla="*/ 0 h 10"/>
                  <a:gd name="T16" fmla="*/ 2 w 7"/>
                  <a:gd name="T17" fmla="*/ 1 h 10"/>
                  <a:gd name="T18" fmla="*/ 6 w 7"/>
                  <a:gd name="T19" fmla="*/ 5 h 10"/>
                  <a:gd name="T20" fmla="*/ 7 w 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7" y="10"/>
                    </a:moveTo>
                    <a:cubicBezTo>
                      <a:pt x="4" y="5"/>
                      <a:pt x="4" y="5"/>
                      <a:pt x="4" y="5"/>
                    </a:cubicBezTo>
                    <a:cubicBezTo>
                      <a:pt x="3" y="5"/>
                      <a:pt x="3" y="4"/>
                      <a:pt x="2" y="5"/>
                    </a:cubicBezTo>
                    <a:cubicBezTo>
                      <a:pt x="0" y="6"/>
                      <a:pt x="0" y="6"/>
                      <a:pt x="0" y="6"/>
                    </a:cubicBezTo>
                    <a:cubicBezTo>
                      <a:pt x="1" y="4"/>
                      <a:pt x="1" y="4"/>
                      <a:pt x="1" y="4"/>
                    </a:cubicBezTo>
                    <a:cubicBezTo>
                      <a:pt x="1" y="4"/>
                      <a:pt x="1" y="3"/>
                      <a:pt x="1" y="3"/>
                    </a:cubicBezTo>
                    <a:cubicBezTo>
                      <a:pt x="1" y="2"/>
                      <a:pt x="1" y="2"/>
                      <a:pt x="1" y="1"/>
                    </a:cubicBezTo>
                    <a:cubicBezTo>
                      <a:pt x="1" y="0"/>
                      <a:pt x="1" y="0"/>
                      <a:pt x="1" y="0"/>
                    </a:cubicBezTo>
                    <a:cubicBezTo>
                      <a:pt x="2" y="1"/>
                      <a:pt x="2" y="1"/>
                      <a:pt x="2" y="1"/>
                    </a:cubicBezTo>
                    <a:cubicBezTo>
                      <a:pt x="4" y="2"/>
                      <a:pt x="5" y="3"/>
                      <a:pt x="6" y="5"/>
                    </a:cubicBezTo>
                    <a:lnTo>
                      <a:pt x="7"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63" name="Freeform 573"/>
              <p:cNvSpPr/>
              <p:nvPr/>
            </p:nvSpPr>
            <p:spPr bwMode="auto">
              <a:xfrm>
                <a:off x="5835651" y="2627140"/>
                <a:ext cx="1588" cy="4763"/>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0"/>
                      <a:pt x="0" y="2"/>
                    </a:cubicBezTo>
                    <a:cubicBezTo>
                      <a:pt x="0" y="2"/>
                      <a:pt x="0"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64" name="Freeform 574"/>
              <p:cNvSpPr/>
              <p:nvPr/>
            </p:nvSpPr>
            <p:spPr bwMode="auto">
              <a:xfrm>
                <a:off x="5832476" y="2627140"/>
                <a:ext cx="4763" cy="19050"/>
              </a:xfrm>
              <a:custGeom>
                <a:avLst/>
                <a:gdLst>
                  <a:gd name="T0" fmla="*/ 0 w 2"/>
                  <a:gd name="T1" fmla="*/ 7 h 7"/>
                  <a:gd name="T2" fmla="*/ 0 w 2"/>
                  <a:gd name="T3" fmla="*/ 1 h 7"/>
                  <a:gd name="T4" fmla="*/ 0 w 2"/>
                  <a:gd name="T5" fmla="*/ 1 h 7"/>
                  <a:gd name="T6" fmla="*/ 0 w 2"/>
                  <a:gd name="T7" fmla="*/ 1 h 7"/>
                  <a:gd name="T8" fmla="*/ 1 w 2"/>
                  <a:gd name="T9" fmla="*/ 0 h 7"/>
                  <a:gd name="T10" fmla="*/ 1 w 2"/>
                  <a:gd name="T11" fmla="*/ 0 h 7"/>
                  <a:gd name="T12" fmla="*/ 2 w 2"/>
                  <a:gd name="T13" fmla="*/ 0 h 7"/>
                  <a:gd name="T14" fmla="*/ 2 w 2"/>
                  <a:gd name="T15" fmla="*/ 3 h 7"/>
                  <a:gd name="T16" fmla="*/ 0 w 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cubicBezTo>
                      <a:pt x="0" y="1"/>
                      <a:pt x="0" y="1"/>
                      <a:pt x="0" y="1"/>
                    </a:cubicBezTo>
                    <a:cubicBezTo>
                      <a:pt x="0" y="1"/>
                      <a:pt x="0" y="1"/>
                      <a:pt x="0" y="1"/>
                    </a:cubicBezTo>
                    <a:cubicBezTo>
                      <a:pt x="0" y="1"/>
                      <a:pt x="0" y="1"/>
                      <a:pt x="0" y="1"/>
                    </a:cubicBezTo>
                    <a:cubicBezTo>
                      <a:pt x="0" y="0"/>
                      <a:pt x="1" y="0"/>
                      <a:pt x="1" y="0"/>
                    </a:cubicBezTo>
                    <a:cubicBezTo>
                      <a:pt x="1" y="0"/>
                      <a:pt x="1" y="0"/>
                      <a:pt x="1" y="0"/>
                    </a:cubicBezTo>
                    <a:cubicBezTo>
                      <a:pt x="2" y="0"/>
                      <a:pt x="2" y="0"/>
                      <a:pt x="2" y="0"/>
                    </a:cubicBezTo>
                    <a:cubicBezTo>
                      <a:pt x="2" y="1"/>
                      <a:pt x="2" y="2"/>
                      <a:pt x="2" y="3"/>
                    </a:cubicBezTo>
                    <a:lnTo>
                      <a:pt x="0"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65" name="Freeform 575"/>
              <p:cNvSpPr/>
              <p:nvPr/>
            </p:nvSpPr>
            <p:spPr bwMode="auto">
              <a:xfrm>
                <a:off x="5832476" y="2616027"/>
                <a:ext cx="3175" cy="635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0"/>
                      <a:pt x="1" y="2"/>
                    </a:cubicBezTo>
                    <a:cubicBezTo>
                      <a:pt x="1" y="2"/>
                      <a:pt x="1" y="2"/>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66" name="Freeform 576"/>
              <p:cNvSpPr/>
              <p:nvPr/>
            </p:nvSpPr>
            <p:spPr bwMode="auto">
              <a:xfrm>
                <a:off x="5826126" y="2616027"/>
                <a:ext cx="14288" cy="14288"/>
              </a:xfrm>
              <a:custGeom>
                <a:avLst/>
                <a:gdLst>
                  <a:gd name="T0" fmla="*/ 5 w 5"/>
                  <a:gd name="T1" fmla="*/ 5 h 5"/>
                  <a:gd name="T2" fmla="*/ 2 w 5"/>
                  <a:gd name="T3" fmla="*/ 3 h 5"/>
                  <a:gd name="T4" fmla="*/ 2 w 5"/>
                  <a:gd name="T5" fmla="*/ 2 h 5"/>
                  <a:gd name="T6" fmla="*/ 0 w 5"/>
                  <a:gd name="T7" fmla="*/ 1 h 5"/>
                  <a:gd name="T8" fmla="*/ 2 w 5"/>
                  <a:gd name="T9" fmla="*/ 1 h 5"/>
                  <a:gd name="T10" fmla="*/ 3 w 5"/>
                  <a:gd name="T11" fmla="*/ 0 h 5"/>
                  <a:gd name="T12" fmla="*/ 4 w 5"/>
                  <a:gd name="T13" fmla="*/ 2 h 5"/>
                  <a:gd name="T14" fmla="*/ 5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5"/>
                    </a:moveTo>
                    <a:cubicBezTo>
                      <a:pt x="2" y="3"/>
                      <a:pt x="2" y="3"/>
                      <a:pt x="2" y="3"/>
                    </a:cubicBezTo>
                    <a:cubicBezTo>
                      <a:pt x="2" y="3"/>
                      <a:pt x="2" y="3"/>
                      <a:pt x="2" y="2"/>
                    </a:cubicBezTo>
                    <a:cubicBezTo>
                      <a:pt x="0" y="1"/>
                      <a:pt x="0" y="1"/>
                      <a:pt x="0" y="1"/>
                    </a:cubicBezTo>
                    <a:cubicBezTo>
                      <a:pt x="2" y="1"/>
                      <a:pt x="2" y="1"/>
                      <a:pt x="2" y="1"/>
                    </a:cubicBezTo>
                    <a:cubicBezTo>
                      <a:pt x="2" y="0"/>
                      <a:pt x="2" y="0"/>
                      <a:pt x="3" y="0"/>
                    </a:cubicBezTo>
                    <a:cubicBezTo>
                      <a:pt x="4" y="0"/>
                      <a:pt x="4" y="1"/>
                      <a:pt x="4" y="2"/>
                    </a:cubicBezTo>
                    <a:lnTo>
                      <a:pt x="5"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67" name="Freeform 577"/>
              <p:cNvSpPr/>
              <p:nvPr/>
            </p:nvSpPr>
            <p:spPr bwMode="auto">
              <a:xfrm>
                <a:off x="5832476" y="2601740"/>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1"/>
                      <a:pt x="0"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68" name="Freeform 578"/>
              <p:cNvSpPr/>
              <p:nvPr/>
            </p:nvSpPr>
            <p:spPr bwMode="auto">
              <a:xfrm>
                <a:off x="5829301" y="2600152"/>
                <a:ext cx="7938" cy="15875"/>
              </a:xfrm>
              <a:custGeom>
                <a:avLst/>
                <a:gdLst>
                  <a:gd name="T0" fmla="*/ 2 w 3"/>
                  <a:gd name="T1" fmla="*/ 6 h 6"/>
                  <a:gd name="T2" fmla="*/ 1 w 3"/>
                  <a:gd name="T3" fmla="*/ 2 h 6"/>
                  <a:gd name="T4" fmla="*/ 1 w 3"/>
                  <a:gd name="T5" fmla="*/ 2 h 6"/>
                  <a:gd name="T6" fmla="*/ 0 w 3"/>
                  <a:gd name="T7" fmla="*/ 1 h 6"/>
                  <a:gd name="T8" fmla="*/ 0 w 3"/>
                  <a:gd name="T9" fmla="*/ 1 h 6"/>
                  <a:gd name="T10" fmla="*/ 1 w 3"/>
                  <a:gd name="T11" fmla="*/ 0 h 6"/>
                  <a:gd name="T12" fmla="*/ 1 w 3"/>
                  <a:gd name="T13" fmla="*/ 0 h 6"/>
                  <a:gd name="T14" fmla="*/ 2 w 3"/>
                  <a:gd name="T15" fmla="*/ 0 h 6"/>
                  <a:gd name="T16" fmla="*/ 3 w 3"/>
                  <a:gd name="T17" fmla="*/ 2 h 6"/>
                  <a:gd name="T18" fmla="*/ 2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6"/>
                    </a:moveTo>
                    <a:cubicBezTo>
                      <a:pt x="1" y="2"/>
                      <a:pt x="1" y="2"/>
                      <a:pt x="1" y="2"/>
                    </a:cubicBezTo>
                    <a:cubicBezTo>
                      <a:pt x="1" y="2"/>
                      <a:pt x="1" y="2"/>
                      <a:pt x="1" y="2"/>
                    </a:cubicBez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3" y="1"/>
                      <a:pt x="3" y="1"/>
                      <a:pt x="3" y="2"/>
                    </a:cubicBezTo>
                    <a:lnTo>
                      <a:pt x="2"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69" name="Freeform 579"/>
              <p:cNvSpPr/>
              <p:nvPr/>
            </p:nvSpPr>
            <p:spPr bwMode="auto">
              <a:xfrm>
                <a:off x="5810251" y="2562052"/>
                <a:ext cx="46038" cy="68263"/>
              </a:xfrm>
              <a:custGeom>
                <a:avLst/>
                <a:gdLst>
                  <a:gd name="T0" fmla="*/ 10 w 17"/>
                  <a:gd name="T1" fmla="*/ 1 h 25"/>
                  <a:gd name="T2" fmla="*/ 10 w 17"/>
                  <a:gd name="T3" fmla="*/ 8 h 25"/>
                  <a:gd name="T4" fmla="*/ 7 w 17"/>
                  <a:gd name="T5" fmla="*/ 14 h 25"/>
                  <a:gd name="T6" fmla="*/ 9 w 17"/>
                  <a:gd name="T7" fmla="*/ 19 h 25"/>
                  <a:gd name="T8" fmla="*/ 13 w 17"/>
                  <a:gd name="T9" fmla="*/ 20 h 25"/>
                  <a:gd name="T10" fmla="*/ 14 w 17"/>
                  <a:gd name="T11" fmla="*/ 19 h 25"/>
                  <a:gd name="T12" fmla="*/ 16 w 17"/>
                  <a:gd name="T13" fmla="*/ 20 h 25"/>
                  <a:gd name="T14" fmla="*/ 15 w 17"/>
                  <a:gd name="T15" fmla="*/ 20 h 25"/>
                  <a:gd name="T16" fmla="*/ 17 w 17"/>
                  <a:gd name="T17" fmla="*/ 25 h 25"/>
                  <a:gd name="T18" fmla="*/ 16 w 17"/>
                  <a:gd name="T19" fmla="*/ 23 h 25"/>
                  <a:gd name="T20" fmla="*/ 11 w 17"/>
                  <a:gd name="T21" fmla="*/ 19 h 25"/>
                  <a:gd name="T22" fmla="*/ 11 w 17"/>
                  <a:gd name="T23" fmla="*/ 22 h 25"/>
                  <a:gd name="T24" fmla="*/ 9 w 17"/>
                  <a:gd name="T25" fmla="*/ 19 h 25"/>
                  <a:gd name="T26" fmla="*/ 6 w 17"/>
                  <a:gd name="T27" fmla="*/ 20 h 25"/>
                  <a:gd name="T28" fmla="*/ 5 w 17"/>
                  <a:gd name="T29" fmla="*/ 16 h 25"/>
                  <a:gd name="T30" fmla="*/ 3 w 17"/>
                  <a:gd name="T31" fmla="*/ 16 h 25"/>
                  <a:gd name="T32" fmla="*/ 3 w 17"/>
                  <a:gd name="T33" fmla="*/ 17 h 25"/>
                  <a:gd name="T34" fmla="*/ 0 w 17"/>
                  <a:gd name="T35" fmla="*/ 10 h 25"/>
                  <a:gd name="T36" fmla="*/ 3 w 17"/>
                  <a:gd name="T37" fmla="*/ 1 h 25"/>
                  <a:gd name="T38" fmla="*/ 10 w 17"/>
                  <a:gd name="T3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5">
                    <a:moveTo>
                      <a:pt x="10" y="1"/>
                    </a:moveTo>
                    <a:cubicBezTo>
                      <a:pt x="10" y="2"/>
                      <a:pt x="11" y="7"/>
                      <a:pt x="10" y="8"/>
                    </a:cubicBezTo>
                    <a:cubicBezTo>
                      <a:pt x="10" y="10"/>
                      <a:pt x="7" y="11"/>
                      <a:pt x="7" y="14"/>
                    </a:cubicBezTo>
                    <a:cubicBezTo>
                      <a:pt x="6" y="15"/>
                      <a:pt x="8" y="19"/>
                      <a:pt x="9" y="19"/>
                    </a:cubicBezTo>
                    <a:cubicBezTo>
                      <a:pt x="11" y="19"/>
                      <a:pt x="12" y="16"/>
                      <a:pt x="13" y="20"/>
                    </a:cubicBezTo>
                    <a:cubicBezTo>
                      <a:pt x="13" y="20"/>
                      <a:pt x="14" y="19"/>
                      <a:pt x="14" y="19"/>
                    </a:cubicBezTo>
                    <a:cubicBezTo>
                      <a:pt x="14" y="19"/>
                      <a:pt x="16" y="19"/>
                      <a:pt x="16" y="20"/>
                    </a:cubicBezTo>
                    <a:cubicBezTo>
                      <a:pt x="16" y="20"/>
                      <a:pt x="15" y="20"/>
                      <a:pt x="15" y="20"/>
                    </a:cubicBezTo>
                    <a:cubicBezTo>
                      <a:pt x="16" y="22"/>
                      <a:pt x="17" y="23"/>
                      <a:pt x="17" y="25"/>
                    </a:cubicBezTo>
                    <a:cubicBezTo>
                      <a:pt x="17" y="24"/>
                      <a:pt x="16" y="24"/>
                      <a:pt x="16" y="23"/>
                    </a:cubicBezTo>
                    <a:cubicBezTo>
                      <a:pt x="14" y="23"/>
                      <a:pt x="13" y="20"/>
                      <a:pt x="11" y="19"/>
                    </a:cubicBezTo>
                    <a:cubicBezTo>
                      <a:pt x="11" y="20"/>
                      <a:pt x="11" y="21"/>
                      <a:pt x="11" y="22"/>
                    </a:cubicBezTo>
                    <a:cubicBezTo>
                      <a:pt x="11" y="21"/>
                      <a:pt x="10" y="20"/>
                      <a:pt x="9" y="19"/>
                    </a:cubicBezTo>
                    <a:cubicBezTo>
                      <a:pt x="8" y="19"/>
                      <a:pt x="7" y="20"/>
                      <a:pt x="6" y="20"/>
                    </a:cubicBezTo>
                    <a:cubicBezTo>
                      <a:pt x="4" y="19"/>
                      <a:pt x="2" y="19"/>
                      <a:pt x="5" y="16"/>
                    </a:cubicBezTo>
                    <a:cubicBezTo>
                      <a:pt x="4" y="16"/>
                      <a:pt x="4" y="16"/>
                      <a:pt x="3" y="16"/>
                    </a:cubicBezTo>
                    <a:cubicBezTo>
                      <a:pt x="3" y="16"/>
                      <a:pt x="3" y="17"/>
                      <a:pt x="3" y="17"/>
                    </a:cubicBezTo>
                    <a:cubicBezTo>
                      <a:pt x="1" y="15"/>
                      <a:pt x="1" y="13"/>
                      <a:pt x="0" y="10"/>
                    </a:cubicBezTo>
                    <a:cubicBezTo>
                      <a:pt x="4" y="12"/>
                      <a:pt x="3" y="3"/>
                      <a:pt x="3" y="1"/>
                    </a:cubicBezTo>
                    <a:cubicBezTo>
                      <a:pt x="3" y="0"/>
                      <a:pt x="9" y="1"/>
                      <a:pt x="1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70" name="Freeform 580"/>
              <p:cNvSpPr>
                <a:spLocks noEditPoints="1"/>
              </p:cNvSpPr>
              <p:nvPr/>
            </p:nvSpPr>
            <p:spPr bwMode="auto">
              <a:xfrm>
                <a:off x="5807076" y="2558877"/>
                <a:ext cx="52388" cy="87313"/>
              </a:xfrm>
              <a:custGeom>
                <a:avLst/>
                <a:gdLst>
                  <a:gd name="T0" fmla="*/ 17 w 19"/>
                  <a:gd name="T1" fmla="*/ 26 h 32"/>
                  <a:gd name="T2" fmla="*/ 14 w 19"/>
                  <a:gd name="T3" fmla="*/ 24 h 32"/>
                  <a:gd name="T4" fmla="*/ 14 w 19"/>
                  <a:gd name="T5" fmla="*/ 24 h 32"/>
                  <a:gd name="T6" fmla="*/ 15 w 19"/>
                  <a:gd name="T7" fmla="*/ 27 h 32"/>
                  <a:gd name="T8" fmla="*/ 11 w 19"/>
                  <a:gd name="T9" fmla="*/ 23 h 32"/>
                  <a:gd name="T10" fmla="*/ 8 w 19"/>
                  <a:gd name="T11" fmla="*/ 22 h 32"/>
                  <a:gd name="T12" fmla="*/ 7 w 19"/>
                  <a:gd name="T13" fmla="*/ 22 h 32"/>
                  <a:gd name="T14" fmla="*/ 4 w 19"/>
                  <a:gd name="T15" fmla="*/ 20 h 32"/>
                  <a:gd name="T16" fmla="*/ 3 w 19"/>
                  <a:gd name="T17" fmla="*/ 19 h 32"/>
                  <a:gd name="T18" fmla="*/ 0 w 19"/>
                  <a:gd name="T19" fmla="*/ 10 h 32"/>
                  <a:gd name="T20" fmla="*/ 2 w 19"/>
                  <a:gd name="T21" fmla="*/ 10 h 32"/>
                  <a:gd name="T22" fmla="*/ 3 w 19"/>
                  <a:gd name="T23" fmla="*/ 2 h 32"/>
                  <a:gd name="T24" fmla="*/ 8 w 19"/>
                  <a:gd name="T25" fmla="*/ 1 h 32"/>
                  <a:gd name="T26" fmla="*/ 12 w 19"/>
                  <a:gd name="T27" fmla="*/ 0 h 32"/>
                  <a:gd name="T28" fmla="*/ 12 w 19"/>
                  <a:gd name="T29" fmla="*/ 5 h 32"/>
                  <a:gd name="T30" fmla="*/ 10 w 19"/>
                  <a:gd name="T31" fmla="*/ 12 h 32"/>
                  <a:gd name="T32" fmla="*/ 10 w 19"/>
                  <a:gd name="T33" fmla="*/ 19 h 32"/>
                  <a:gd name="T34" fmla="*/ 10 w 19"/>
                  <a:gd name="T35" fmla="*/ 18 h 32"/>
                  <a:gd name="T36" fmla="*/ 11 w 19"/>
                  <a:gd name="T37" fmla="*/ 19 h 32"/>
                  <a:gd name="T38" fmla="*/ 14 w 19"/>
                  <a:gd name="T39" fmla="*/ 19 h 32"/>
                  <a:gd name="T40" fmla="*/ 18 w 19"/>
                  <a:gd name="T41" fmla="*/ 20 h 32"/>
                  <a:gd name="T42" fmla="*/ 18 w 19"/>
                  <a:gd name="T43" fmla="*/ 22 h 32"/>
                  <a:gd name="T44" fmla="*/ 17 w 19"/>
                  <a:gd name="T45" fmla="*/ 32 h 32"/>
                  <a:gd name="T46" fmla="*/ 6 w 19"/>
                  <a:gd name="T47" fmla="*/ 18 h 32"/>
                  <a:gd name="T48" fmla="*/ 7 w 19"/>
                  <a:gd name="T49" fmla="*/ 20 h 32"/>
                  <a:gd name="T50" fmla="*/ 8 w 19"/>
                  <a:gd name="T51" fmla="*/ 20 h 32"/>
                  <a:gd name="T52" fmla="*/ 4 w 19"/>
                  <a:gd name="T53" fmla="*/ 16 h 32"/>
                  <a:gd name="T54" fmla="*/ 7 w 19"/>
                  <a:gd name="T55" fmla="*/ 14 h 32"/>
                  <a:gd name="T56" fmla="*/ 11 w 19"/>
                  <a:gd name="T57" fmla="*/ 8 h 32"/>
                  <a:gd name="T58" fmla="*/ 10 w 19"/>
                  <a:gd name="T59" fmla="*/ 3 h 32"/>
                  <a:gd name="T60" fmla="*/ 5 w 19"/>
                  <a:gd name="T61" fmla="*/ 3 h 32"/>
                  <a:gd name="T62" fmla="*/ 2 w 19"/>
                  <a:gd name="T6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32">
                    <a:moveTo>
                      <a:pt x="17" y="32"/>
                    </a:moveTo>
                    <a:cubicBezTo>
                      <a:pt x="17" y="26"/>
                      <a:pt x="17" y="26"/>
                      <a:pt x="17" y="26"/>
                    </a:cubicBezTo>
                    <a:cubicBezTo>
                      <a:pt x="17" y="26"/>
                      <a:pt x="17" y="25"/>
                      <a:pt x="17" y="25"/>
                    </a:cubicBezTo>
                    <a:cubicBezTo>
                      <a:pt x="16" y="25"/>
                      <a:pt x="15" y="24"/>
                      <a:pt x="14" y="24"/>
                    </a:cubicBezTo>
                    <a:cubicBezTo>
                      <a:pt x="14" y="24"/>
                      <a:pt x="14" y="24"/>
                      <a:pt x="14" y="24"/>
                    </a:cubicBezTo>
                    <a:cubicBezTo>
                      <a:pt x="14" y="24"/>
                      <a:pt x="14" y="24"/>
                      <a:pt x="14" y="24"/>
                    </a:cubicBezTo>
                    <a:cubicBezTo>
                      <a:pt x="14" y="23"/>
                      <a:pt x="14" y="23"/>
                      <a:pt x="14" y="23"/>
                    </a:cubicBezTo>
                    <a:cubicBezTo>
                      <a:pt x="15" y="27"/>
                      <a:pt x="15" y="27"/>
                      <a:pt x="15" y="27"/>
                    </a:cubicBezTo>
                    <a:cubicBezTo>
                      <a:pt x="12" y="24"/>
                      <a:pt x="12" y="24"/>
                      <a:pt x="12" y="24"/>
                    </a:cubicBezTo>
                    <a:cubicBezTo>
                      <a:pt x="12" y="24"/>
                      <a:pt x="11" y="23"/>
                      <a:pt x="11" y="23"/>
                    </a:cubicBezTo>
                    <a:cubicBezTo>
                      <a:pt x="10" y="22"/>
                      <a:pt x="10" y="21"/>
                      <a:pt x="9" y="21"/>
                    </a:cubicBezTo>
                    <a:cubicBezTo>
                      <a:pt x="9" y="21"/>
                      <a:pt x="9" y="22"/>
                      <a:pt x="8" y="22"/>
                    </a:cubicBezTo>
                    <a:cubicBezTo>
                      <a:pt x="8" y="22"/>
                      <a:pt x="8" y="22"/>
                      <a:pt x="7" y="22"/>
                    </a:cubicBezTo>
                    <a:cubicBezTo>
                      <a:pt x="7" y="22"/>
                      <a:pt x="7" y="22"/>
                      <a:pt x="7" y="22"/>
                    </a:cubicBezTo>
                    <a:cubicBezTo>
                      <a:pt x="6" y="22"/>
                      <a:pt x="6" y="22"/>
                      <a:pt x="6" y="22"/>
                    </a:cubicBezTo>
                    <a:cubicBezTo>
                      <a:pt x="5" y="22"/>
                      <a:pt x="4" y="21"/>
                      <a:pt x="4" y="20"/>
                    </a:cubicBezTo>
                    <a:cubicBezTo>
                      <a:pt x="4" y="20"/>
                      <a:pt x="3" y="19"/>
                      <a:pt x="4" y="19"/>
                    </a:cubicBezTo>
                    <a:cubicBezTo>
                      <a:pt x="3" y="19"/>
                      <a:pt x="3" y="19"/>
                      <a:pt x="3" y="19"/>
                    </a:cubicBezTo>
                    <a:cubicBezTo>
                      <a:pt x="2" y="17"/>
                      <a:pt x="1" y="14"/>
                      <a:pt x="0" y="12"/>
                    </a:cubicBezTo>
                    <a:cubicBezTo>
                      <a:pt x="0" y="10"/>
                      <a:pt x="0" y="10"/>
                      <a:pt x="0" y="10"/>
                    </a:cubicBezTo>
                    <a:cubicBezTo>
                      <a:pt x="1" y="10"/>
                      <a:pt x="1" y="10"/>
                      <a:pt x="1" y="10"/>
                    </a:cubicBezTo>
                    <a:cubicBezTo>
                      <a:pt x="2" y="10"/>
                      <a:pt x="2" y="10"/>
                      <a:pt x="2" y="10"/>
                    </a:cubicBezTo>
                    <a:cubicBezTo>
                      <a:pt x="3" y="10"/>
                      <a:pt x="3" y="6"/>
                      <a:pt x="3" y="4"/>
                    </a:cubicBezTo>
                    <a:cubicBezTo>
                      <a:pt x="3" y="3"/>
                      <a:pt x="3" y="2"/>
                      <a:pt x="3" y="2"/>
                    </a:cubicBezTo>
                    <a:cubicBezTo>
                      <a:pt x="3" y="1"/>
                      <a:pt x="5" y="1"/>
                      <a:pt x="5" y="1"/>
                    </a:cubicBezTo>
                    <a:cubicBezTo>
                      <a:pt x="6" y="1"/>
                      <a:pt x="7" y="1"/>
                      <a:pt x="8" y="1"/>
                    </a:cubicBezTo>
                    <a:cubicBezTo>
                      <a:pt x="9" y="1"/>
                      <a:pt x="10" y="1"/>
                      <a:pt x="10" y="1"/>
                    </a:cubicBezTo>
                    <a:cubicBezTo>
                      <a:pt x="12" y="0"/>
                      <a:pt x="12" y="0"/>
                      <a:pt x="12" y="0"/>
                    </a:cubicBezTo>
                    <a:cubicBezTo>
                      <a:pt x="12" y="2"/>
                      <a:pt x="12" y="2"/>
                      <a:pt x="12" y="2"/>
                    </a:cubicBezTo>
                    <a:cubicBezTo>
                      <a:pt x="12" y="2"/>
                      <a:pt x="12" y="4"/>
                      <a:pt x="12" y="5"/>
                    </a:cubicBezTo>
                    <a:cubicBezTo>
                      <a:pt x="13" y="7"/>
                      <a:pt x="13" y="8"/>
                      <a:pt x="12" y="9"/>
                    </a:cubicBezTo>
                    <a:cubicBezTo>
                      <a:pt x="12" y="10"/>
                      <a:pt x="11" y="11"/>
                      <a:pt x="10" y="12"/>
                    </a:cubicBezTo>
                    <a:cubicBezTo>
                      <a:pt x="9" y="13"/>
                      <a:pt x="9" y="14"/>
                      <a:pt x="8" y="15"/>
                    </a:cubicBezTo>
                    <a:cubicBezTo>
                      <a:pt x="8" y="16"/>
                      <a:pt x="9" y="19"/>
                      <a:pt x="10" y="19"/>
                    </a:cubicBezTo>
                    <a:cubicBezTo>
                      <a:pt x="10" y="19"/>
                      <a:pt x="10" y="19"/>
                      <a:pt x="10" y="19"/>
                    </a:cubicBezTo>
                    <a:cubicBezTo>
                      <a:pt x="10" y="18"/>
                      <a:pt x="10" y="18"/>
                      <a:pt x="10" y="18"/>
                    </a:cubicBezTo>
                    <a:cubicBezTo>
                      <a:pt x="11" y="19"/>
                      <a:pt x="11" y="19"/>
                      <a:pt x="11" y="19"/>
                    </a:cubicBezTo>
                    <a:cubicBezTo>
                      <a:pt x="11" y="19"/>
                      <a:pt x="11" y="19"/>
                      <a:pt x="11" y="19"/>
                    </a:cubicBezTo>
                    <a:cubicBezTo>
                      <a:pt x="11" y="18"/>
                      <a:pt x="12" y="18"/>
                      <a:pt x="13" y="18"/>
                    </a:cubicBezTo>
                    <a:cubicBezTo>
                      <a:pt x="13" y="18"/>
                      <a:pt x="14" y="18"/>
                      <a:pt x="14" y="19"/>
                    </a:cubicBezTo>
                    <a:cubicBezTo>
                      <a:pt x="15" y="19"/>
                      <a:pt x="15" y="19"/>
                      <a:pt x="15" y="19"/>
                    </a:cubicBezTo>
                    <a:cubicBezTo>
                      <a:pt x="16" y="19"/>
                      <a:pt x="17" y="19"/>
                      <a:pt x="18" y="20"/>
                    </a:cubicBezTo>
                    <a:cubicBezTo>
                      <a:pt x="19" y="21"/>
                      <a:pt x="19" y="21"/>
                      <a:pt x="19" y="21"/>
                    </a:cubicBezTo>
                    <a:cubicBezTo>
                      <a:pt x="18" y="22"/>
                      <a:pt x="18" y="22"/>
                      <a:pt x="18" y="22"/>
                    </a:cubicBezTo>
                    <a:cubicBezTo>
                      <a:pt x="18" y="23"/>
                      <a:pt x="19" y="24"/>
                      <a:pt x="19" y="26"/>
                    </a:cubicBezTo>
                    <a:lnTo>
                      <a:pt x="17" y="32"/>
                    </a:lnTo>
                    <a:close/>
                    <a:moveTo>
                      <a:pt x="7" y="17"/>
                    </a:moveTo>
                    <a:cubicBezTo>
                      <a:pt x="6" y="18"/>
                      <a:pt x="6" y="18"/>
                      <a:pt x="6" y="18"/>
                    </a:cubicBezTo>
                    <a:cubicBezTo>
                      <a:pt x="5" y="19"/>
                      <a:pt x="5" y="19"/>
                      <a:pt x="5" y="19"/>
                    </a:cubicBezTo>
                    <a:cubicBezTo>
                      <a:pt x="6" y="20"/>
                      <a:pt x="6" y="20"/>
                      <a:pt x="7" y="20"/>
                    </a:cubicBezTo>
                    <a:cubicBezTo>
                      <a:pt x="7" y="20"/>
                      <a:pt x="7" y="20"/>
                      <a:pt x="7" y="20"/>
                    </a:cubicBezTo>
                    <a:cubicBezTo>
                      <a:pt x="7" y="20"/>
                      <a:pt x="8" y="20"/>
                      <a:pt x="8" y="20"/>
                    </a:cubicBezTo>
                    <a:cubicBezTo>
                      <a:pt x="8" y="19"/>
                      <a:pt x="7" y="18"/>
                      <a:pt x="7" y="17"/>
                    </a:cubicBezTo>
                    <a:close/>
                    <a:moveTo>
                      <a:pt x="4" y="16"/>
                    </a:moveTo>
                    <a:cubicBezTo>
                      <a:pt x="7" y="17"/>
                      <a:pt x="7" y="17"/>
                      <a:pt x="7" y="17"/>
                    </a:cubicBezTo>
                    <a:cubicBezTo>
                      <a:pt x="7" y="16"/>
                      <a:pt x="6" y="15"/>
                      <a:pt x="7" y="14"/>
                    </a:cubicBezTo>
                    <a:cubicBezTo>
                      <a:pt x="7" y="13"/>
                      <a:pt x="8" y="12"/>
                      <a:pt x="9" y="11"/>
                    </a:cubicBezTo>
                    <a:cubicBezTo>
                      <a:pt x="10" y="10"/>
                      <a:pt x="10" y="9"/>
                      <a:pt x="11" y="8"/>
                    </a:cubicBezTo>
                    <a:cubicBezTo>
                      <a:pt x="11" y="8"/>
                      <a:pt x="10" y="6"/>
                      <a:pt x="10" y="5"/>
                    </a:cubicBezTo>
                    <a:cubicBezTo>
                      <a:pt x="10" y="4"/>
                      <a:pt x="10" y="3"/>
                      <a:pt x="10" y="3"/>
                    </a:cubicBezTo>
                    <a:cubicBezTo>
                      <a:pt x="9" y="3"/>
                      <a:pt x="8" y="3"/>
                      <a:pt x="8" y="3"/>
                    </a:cubicBezTo>
                    <a:cubicBezTo>
                      <a:pt x="7" y="3"/>
                      <a:pt x="6" y="3"/>
                      <a:pt x="5" y="3"/>
                    </a:cubicBezTo>
                    <a:cubicBezTo>
                      <a:pt x="5" y="3"/>
                      <a:pt x="5" y="4"/>
                      <a:pt x="5" y="4"/>
                    </a:cubicBezTo>
                    <a:cubicBezTo>
                      <a:pt x="5" y="7"/>
                      <a:pt x="5" y="12"/>
                      <a:pt x="2" y="12"/>
                    </a:cubicBezTo>
                    <a:cubicBezTo>
                      <a:pt x="3" y="13"/>
                      <a:pt x="3" y="15"/>
                      <a:pt x="4"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71" name="Freeform 581"/>
              <p:cNvSpPr/>
              <p:nvPr/>
            </p:nvSpPr>
            <p:spPr bwMode="auto">
              <a:xfrm>
                <a:off x="5816601" y="2616027"/>
                <a:ext cx="19050" cy="15875"/>
              </a:xfrm>
              <a:custGeom>
                <a:avLst/>
                <a:gdLst>
                  <a:gd name="T0" fmla="*/ 0 w 7"/>
                  <a:gd name="T1" fmla="*/ 1 h 6"/>
                  <a:gd name="T2" fmla="*/ 4 w 7"/>
                  <a:gd name="T3" fmla="*/ 6 h 6"/>
                  <a:gd name="T4" fmla="*/ 0 w 7"/>
                  <a:gd name="T5" fmla="*/ 1 h 6"/>
                </a:gdLst>
                <a:ahLst/>
                <a:cxnLst>
                  <a:cxn ang="0">
                    <a:pos x="T0" y="T1"/>
                  </a:cxn>
                  <a:cxn ang="0">
                    <a:pos x="T2" y="T3"/>
                  </a:cxn>
                  <a:cxn ang="0">
                    <a:pos x="T4" y="T5"/>
                  </a:cxn>
                </a:cxnLst>
                <a:rect l="0" t="0" r="r" b="b"/>
                <a:pathLst>
                  <a:path w="7" h="6">
                    <a:moveTo>
                      <a:pt x="0" y="1"/>
                    </a:moveTo>
                    <a:cubicBezTo>
                      <a:pt x="4" y="0"/>
                      <a:pt x="7" y="4"/>
                      <a:pt x="4" y="6"/>
                    </a:cubicBezTo>
                    <a:cubicBezTo>
                      <a:pt x="3" y="4"/>
                      <a:pt x="2" y="2"/>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72" name="Freeform 582"/>
              <p:cNvSpPr>
                <a:spLocks noEditPoints="1"/>
              </p:cNvSpPr>
              <p:nvPr/>
            </p:nvSpPr>
            <p:spPr bwMode="auto">
              <a:xfrm>
                <a:off x="5810251" y="2616027"/>
                <a:ext cx="22225" cy="19050"/>
              </a:xfrm>
              <a:custGeom>
                <a:avLst/>
                <a:gdLst>
                  <a:gd name="T0" fmla="*/ 5 w 8"/>
                  <a:gd name="T1" fmla="*/ 7 h 7"/>
                  <a:gd name="T2" fmla="*/ 5 w 8"/>
                  <a:gd name="T3" fmla="*/ 7 h 7"/>
                  <a:gd name="T4" fmla="*/ 4 w 8"/>
                  <a:gd name="T5" fmla="*/ 5 h 7"/>
                  <a:gd name="T6" fmla="*/ 2 w 8"/>
                  <a:gd name="T7" fmla="*/ 2 h 7"/>
                  <a:gd name="T8" fmla="*/ 0 w 8"/>
                  <a:gd name="T9" fmla="*/ 1 h 7"/>
                  <a:gd name="T10" fmla="*/ 2 w 8"/>
                  <a:gd name="T11" fmla="*/ 0 h 7"/>
                  <a:gd name="T12" fmla="*/ 8 w 8"/>
                  <a:gd name="T13" fmla="*/ 3 h 7"/>
                  <a:gd name="T14" fmla="*/ 6 w 8"/>
                  <a:gd name="T15" fmla="*/ 7 h 7"/>
                  <a:gd name="T16" fmla="*/ 5 w 8"/>
                  <a:gd name="T17" fmla="*/ 7 h 7"/>
                  <a:gd name="T18" fmla="*/ 5 w 8"/>
                  <a:gd name="T19" fmla="*/ 2 h 7"/>
                  <a:gd name="T20" fmla="*/ 6 w 8"/>
                  <a:gd name="T21" fmla="*/ 4 h 7"/>
                  <a:gd name="T22" fmla="*/ 6 w 8"/>
                  <a:gd name="T23" fmla="*/ 4 h 7"/>
                  <a:gd name="T24" fmla="*/ 5 w 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5" y="7"/>
                    </a:moveTo>
                    <a:cubicBezTo>
                      <a:pt x="5" y="7"/>
                      <a:pt x="5" y="7"/>
                      <a:pt x="5" y="7"/>
                    </a:cubicBezTo>
                    <a:cubicBezTo>
                      <a:pt x="5" y="6"/>
                      <a:pt x="4" y="6"/>
                      <a:pt x="4" y="5"/>
                    </a:cubicBezTo>
                    <a:cubicBezTo>
                      <a:pt x="4" y="4"/>
                      <a:pt x="3" y="3"/>
                      <a:pt x="2" y="2"/>
                    </a:cubicBezTo>
                    <a:cubicBezTo>
                      <a:pt x="0" y="1"/>
                      <a:pt x="0" y="1"/>
                      <a:pt x="0" y="1"/>
                    </a:cubicBezTo>
                    <a:cubicBezTo>
                      <a:pt x="2" y="0"/>
                      <a:pt x="2" y="0"/>
                      <a:pt x="2" y="0"/>
                    </a:cubicBezTo>
                    <a:cubicBezTo>
                      <a:pt x="4" y="0"/>
                      <a:pt x="7" y="1"/>
                      <a:pt x="8" y="3"/>
                    </a:cubicBezTo>
                    <a:cubicBezTo>
                      <a:pt x="8" y="5"/>
                      <a:pt x="8" y="6"/>
                      <a:pt x="6" y="7"/>
                    </a:cubicBezTo>
                    <a:lnTo>
                      <a:pt x="5" y="7"/>
                    </a:lnTo>
                    <a:close/>
                    <a:moveTo>
                      <a:pt x="5" y="2"/>
                    </a:moveTo>
                    <a:cubicBezTo>
                      <a:pt x="5" y="3"/>
                      <a:pt x="6" y="4"/>
                      <a:pt x="6" y="4"/>
                    </a:cubicBezTo>
                    <a:cubicBezTo>
                      <a:pt x="6" y="4"/>
                      <a:pt x="6" y="4"/>
                      <a:pt x="6" y="4"/>
                    </a:cubicBezTo>
                    <a:cubicBezTo>
                      <a:pt x="6" y="3"/>
                      <a:pt x="5" y="3"/>
                      <a:pt x="5"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73" name="Freeform 583"/>
              <p:cNvSpPr/>
              <p:nvPr/>
            </p:nvSpPr>
            <p:spPr bwMode="auto">
              <a:xfrm>
                <a:off x="5462588" y="2471565"/>
                <a:ext cx="57150" cy="61913"/>
              </a:xfrm>
              <a:custGeom>
                <a:avLst/>
                <a:gdLst>
                  <a:gd name="T0" fmla="*/ 20 w 21"/>
                  <a:gd name="T1" fmla="*/ 19 h 23"/>
                  <a:gd name="T2" fmla="*/ 19 w 21"/>
                  <a:gd name="T3" fmla="*/ 23 h 23"/>
                  <a:gd name="T4" fmla="*/ 16 w 21"/>
                  <a:gd name="T5" fmla="*/ 16 h 23"/>
                  <a:gd name="T6" fmla="*/ 13 w 21"/>
                  <a:gd name="T7" fmla="*/ 16 h 23"/>
                  <a:gd name="T8" fmla="*/ 11 w 21"/>
                  <a:gd name="T9" fmla="*/ 20 h 23"/>
                  <a:gd name="T10" fmla="*/ 10 w 21"/>
                  <a:gd name="T11" fmla="*/ 19 h 23"/>
                  <a:gd name="T12" fmla="*/ 6 w 21"/>
                  <a:gd name="T13" fmla="*/ 20 h 23"/>
                  <a:gd name="T14" fmla="*/ 4 w 21"/>
                  <a:gd name="T15" fmla="*/ 11 h 23"/>
                  <a:gd name="T16" fmla="*/ 5 w 21"/>
                  <a:gd name="T17" fmla="*/ 5 h 23"/>
                  <a:gd name="T18" fmla="*/ 4 w 21"/>
                  <a:gd name="T19" fmla="*/ 0 h 23"/>
                  <a:gd name="T20" fmla="*/ 5 w 21"/>
                  <a:gd name="T21" fmla="*/ 1 h 23"/>
                  <a:gd name="T22" fmla="*/ 6 w 21"/>
                  <a:gd name="T23" fmla="*/ 0 h 23"/>
                  <a:gd name="T24" fmla="*/ 8 w 21"/>
                  <a:gd name="T25" fmla="*/ 1 h 23"/>
                  <a:gd name="T26" fmla="*/ 19 w 21"/>
                  <a:gd name="T27" fmla="*/ 6 h 23"/>
                  <a:gd name="T28" fmla="*/ 16 w 21"/>
                  <a:gd name="T29" fmla="*/ 14 h 23"/>
                  <a:gd name="T30" fmla="*/ 18 w 21"/>
                  <a:gd name="T31" fmla="*/ 11 h 23"/>
                  <a:gd name="T32" fmla="*/ 20 w 21"/>
                  <a:gd name="T3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3">
                    <a:moveTo>
                      <a:pt x="20" y="19"/>
                    </a:moveTo>
                    <a:cubicBezTo>
                      <a:pt x="21" y="22"/>
                      <a:pt x="19" y="21"/>
                      <a:pt x="19" y="23"/>
                    </a:cubicBezTo>
                    <a:cubicBezTo>
                      <a:pt x="19" y="22"/>
                      <a:pt x="17" y="16"/>
                      <a:pt x="16" y="16"/>
                    </a:cubicBezTo>
                    <a:cubicBezTo>
                      <a:pt x="15" y="16"/>
                      <a:pt x="13" y="15"/>
                      <a:pt x="13" y="16"/>
                    </a:cubicBezTo>
                    <a:cubicBezTo>
                      <a:pt x="12" y="17"/>
                      <a:pt x="12" y="18"/>
                      <a:pt x="11" y="20"/>
                    </a:cubicBezTo>
                    <a:cubicBezTo>
                      <a:pt x="11" y="19"/>
                      <a:pt x="10" y="19"/>
                      <a:pt x="10" y="19"/>
                    </a:cubicBezTo>
                    <a:cubicBezTo>
                      <a:pt x="9" y="20"/>
                      <a:pt x="8" y="20"/>
                      <a:pt x="6" y="20"/>
                    </a:cubicBezTo>
                    <a:cubicBezTo>
                      <a:pt x="5" y="18"/>
                      <a:pt x="4" y="14"/>
                      <a:pt x="4" y="11"/>
                    </a:cubicBezTo>
                    <a:cubicBezTo>
                      <a:pt x="4" y="9"/>
                      <a:pt x="0" y="4"/>
                      <a:pt x="5" y="5"/>
                    </a:cubicBezTo>
                    <a:cubicBezTo>
                      <a:pt x="4" y="3"/>
                      <a:pt x="1" y="3"/>
                      <a:pt x="4" y="0"/>
                    </a:cubicBezTo>
                    <a:cubicBezTo>
                      <a:pt x="4" y="0"/>
                      <a:pt x="5" y="1"/>
                      <a:pt x="5" y="1"/>
                    </a:cubicBezTo>
                    <a:cubicBezTo>
                      <a:pt x="5" y="1"/>
                      <a:pt x="6" y="0"/>
                      <a:pt x="6" y="0"/>
                    </a:cubicBezTo>
                    <a:cubicBezTo>
                      <a:pt x="6" y="2"/>
                      <a:pt x="7" y="2"/>
                      <a:pt x="8" y="1"/>
                    </a:cubicBezTo>
                    <a:cubicBezTo>
                      <a:pt x="8" y="6"/>
                      <a:pt x="15" y="5"/>
                      <a:pt x="19" y="6"/>
                    </a:cubicBezTo>
                    <a:cubicBezTo>
                      <a:pt x="17" y="8"/>
                      <a:pt x="11" y="12"/>
                      <a:pt x="16" y="14"/>
                    </a:cubicBezTo>
                    <a:cubicBezTo>
                      <a:pt x="17" y="13"/>
                      <a:pt x="18" y="13"/>
                      <a:pt x="18" y="11"/>
                    </a:cubicBezTo>
                    <a:cubicBezTo>
                      <a:pt x="19" y="14"/>
                      <a:pt x="20" y="17"/>
                      <a:pt x="20"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74" name="Freeform 584"/>
              <p:cNvSpPr>
                <a:spLocks noEditPoints="1"/>
              </p:cNvSpPr>
              <p:nvPr/>
            </p:nvSpPr>
            <p:spPr bwMode="auto">
              <a:xfrm>
                <a:off x="5465763" y="2463627"/>
                <a:ext cx="57150" cy="88900"/>
              </a:xfrm>
              <a:custGeom>
                <a:avLst/>
                <a:gdLst>
                  <a:gd name="T0" fmla="*/ 17 w 21"/>
                  <a:gd name="T1" fmla="*/ 27 h 33"/>
                  <a:gd name="T2" fmla="*/ 15 w 21"/>
                  <a:gd name="T3" fmla="*/ 20 h 33"/>
                  <a:gd name="T4" fmla="*/ 12 w 21"/>
                  <a:gd name="T5" fmla="*/ 19 h 33"/>
                  <a:gd name="T6" fmla="*/ 11 w 21"/>
                  <a:gd name="T7" fmla="*/ 23 h 33"/>
                  <a:gd name="T8" fmla="*/ 9 w 21"/>
                  <a:gd name="T9" fmla="*/ 23 h 33"/>
                  <a:gd name="T10" fmla="*/ 6 w 21"/>
                  <a:gd name="T11" fmla="*/ 24 h 33"/>
                  <a:gd name="T12" fmla="*/ 4 w 21"/>
                  <a:gd name="T13" fmla="*/ 25 h 33"/>
                  <a:gd name="T14" fmla="*/ 3 w 21"/>
                  <a:gd name="T15" fmla="*/ 21 h 33"/>
                  <a:gd name="T16" fmla="*/ 1 w 21"/>
                  <a:gd name="T17" fmla="*/ 12 h 33"/>
                  <a:gd name="T18" fmla="*/ 2 w 21"/>
                  <a:gd name="T19" fmla="*/ 7 h 33"/>
                  <a:gd name="T20" fmla="*/ 3 w 21"/>
                  <a:gd name="T21" fmla="*/ 1 h 33"/>
                  <a:gd name="T22" fmla="*/ 4 w 21"/>
                  <a:gd name="T23" fmla="*/ 2 h 33"/>
                  <a:gd name="T24" fmla="*/ 5 w 21"/>
                  <a:gd name="T25" fmla="*/ 1 h 33"/>
                  <a:gd name="T26" fmla="*/ 6 w 21"/>
                  <a:gd name="T27" fmla="*/ 3 h 33"/>
                  <a:gd name="T28" fmla="*/ 8 w 21"/>
                  <a:gd name="T29" fmla="*/ 0 h 33"/>
                  <a:gd name="T30" fmla="*/ 15 w 21"/>
                  <a:gd name="T31" fmla="*/ 8 h 33"/>
                  <a:gd name="T32" fmla="*/ 20 w 21"/>
                  <a:gd name="T33" fmla="*/ 8 h 33"/>
                  <a:gd name="T34" fmla="*/ 17 w 21"/>
                  <a:gd name="T35" fmla="*/ 10 h 33"/>
                  <a:gd name="T36" fmla="*/ 15 w 21"/>
                  <a:gd name="T37" fmla="*/ 16 h 33"/>
                  <a:gd name="T38" fmla="*/ 16 w 21"/>
                  <a:gd name="T39" fmla="*/ 14 h 33"/>
                  <a:gd name="T40" fmla="*/ 18 w 21"/>
                  <a:gd name="T41" fmla="*/ 14 h 33"/>
                  <a:gd name="T42" fmla="*/ 20 w 21"/>
                  <a:gd name="T43" fmla="*/ 22 h 33"/>
                  <a:gd name="T44" fmla="*/ 19 w 21"/>
                  <a:gd name="T45" fmla="*/ 26 h 33"/>
                  <a:gd name="T46" fmla="*/ 16 w 21"/>
                  <a:gd name="T47" fmla="*/ 18 h 33"/>
                  <a:gd name="T48" fmla="*/ 18 w 21"/>
                  <a:gd name="T49" fmla="*/ 23 h 33"/>
                  <a:gd name="T50" fmla="*/ 17 w 21"/>
                  <a:gd name="T51" fmla="*/ 17 h 33"/>
                  <a:gd name="T52" fmla="*/ 3 w 21"/>
                  <a:gd name="T53" fmla="*/ 9 h 33"/>
                  <a:gd name="T54" fmla="*/ 3 w 21"/>
                  <a:gd name="T55" fmla="*/ 11 h 33"/>
                  <a:gd name="T56" fmla="*/ 5 w 21"/>
                  <a:gd name="T57" fmla="*/ 20 h 33"/>
                  <a:gd name="T58" fmla="*/ 6 w 21"/>
                  <a:gd name="T59" fmla="*/ 22 h 33"/>
                  <a:gd name="T60" fmla="*/ 9 w 21"/>
                  <a:gd name="T61" fmla="*/ 20 h 33"/>
                  <a:gd name="T62" fmla="*/ 10 w 21"/>
                  <a:gd name="T63" fmla="*/ 20 h 33"/>
                  <a:gd name="T64" fmla="*/ 12 w 21"/>
                  <a:gd name="T65" fmla="*/ 17 h 33"/>
                  <a:gd name="T66" fmla="*/ 14 w 21"/>
                  <a:gd name="T67" fmla="*/ 18 h 33"/>
                  <a:gd name="T68" fmla="*/ 16 w 21"/>
                  <a:gd name="T69" fmla="*/ 10 h 33"/>
                  <a:gd name="T70" fmla="*/ 6 w 21"/>
                  <a:gd name="T71" fmla="*/ 6 h 33"/>
                  <a:gd name="T72" fmla="*/ 4 w 21"/>
                  <a:gd name="T73" fmla="*/ 7 h 33"/>
                  <a:gd name="T74" fmla="*/ 3 w 21"/>
                  <a:gd name="T75" fmla="*/ 4 h 33"/>
                  <a:gd name="T76" fmla="*/ 5 w 21"/>
                  <a:gd name="T77" fmla="*/ 8 h 33"/>
                  <a:gd name="T78" fmla="*/ 4 w 21"/>
                  <a:gd name="T7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33">
                    <a:moveTo>
                      <a:pt x="19" y="33"/>
                    </a:moveTo>
                    <a:cubicBezTo>
                      <a:pt x="17" y="27"/>
                      <a:pt x="17" y="27"/>
                      <a:pt x="17" y="27"/>
                    </a:cubicBezTo>
                    <a:cubicBezTo>
                      <a:pt x="17" y="26"/>
                      <a:pt x="17" y="26"/>
                      <a:pt x="17" y="25"/>
                    </a:cubicBezTo>
                    <a:cubicBezTo>
                      <a:pt x="16" y="22"/>
                      <a:pt x="15" y="20"/>
                      <a:pt x="15" y="20"/>
                    </a:cubicBezTo>
                    <a:cubicBezTo>
                      <a:pt x="14" y="20"/>
                      <a:pt x="14" y="20"/>
                      <a:pt x="13" y="20"/>
                    </a:cubicBezTo>
                    <a:cubicBezTo>
                      <a:pt x="13" y="19"/>
                      <a:pt x="12" y="19"/>
                      <a:pt x="12" y="19"/>
                    </a:cubicBezTo>
                    <a:cubicBezTo>
                      <a:pt x="12" y="20"/>
                      <a:pt x="12" y="20"/>
                      <a:pt x="12" y="21"/>
                    </a:cubicBezTo>
                    <a:cubicBezTo>
                      <a:pt x="11" y="22"/>
                      <a:pt x="11" y="22"/>
                      <a:pt x="11" y="23"/>
                    </a:cubicBezTo>
                    <a:cubicBezTo>
                      <a:pt x="10" y="24"/>
                      <a:pt x="10" y="24"/>
                      <a:pt x="10" y="24"/>
                    </a:cubicBezTo>
                    <a:cubicBezTo>
                      <a:pt x="9" y="23"/>
                      <a:pt x="9" y="23"/>
                      <a:pt x="9" y="23"/>
                    </a:cubicBezTo>
                    <a:cubicBezTo>
                      <a:pt x="9" y="23"/>
                      <a:pt x="9" y="23"/>
                      <a:pt x="9" y="23"/>
                    </a:cubicBezTo>
                    <a:cubicBezTo>
                      <a:pt x="8" y="24"/>
                      <a:pt x="7" y="24"/>
                      <a:pt x="6" y="24"/>
                    </a:cubicBezTo>
                    <a:cubicBezTo>
                      <a:pt x="6" y="24"/>
                      <a:pt x="5" y="24"/>
                      <a:pt x="5" y="24"/>
                    </a:cubicBezTo>
                    <a:cubicBezTo>
                      <a:pt x="4" y="25"/>
                      <a:pt x="4" y="25"/>
                      <a:pt x="4" y="25"/>
                    </a:cubicBezTo>
                    <a:cubicBezTo>
                      <a:pt x="4" y="24"/>
                      <a:pt x="4" y="24"/>
                      <a:pt x="4" y="24"/>
                    </a:cubicBezTo>
                    <a:cubicBezTo>
                      <a:pt x="4" y="23"/>
                      <a:pt x="3" y="22"/>
                      <a:pt x="3" y="21"/>
                    </a:cubicBezTo>
                    <a:cubicBezTo>
                      <a:pt x="2" y="19"/>
                      <a:pt x="2" y="16"/>
                      <a:pt x="2" y="14"/>
                    </a:cubicBezTo>
                    <a:cubicBezTo>
                      <a:pt x="2" y="14"/>
                      <a:pt x="2" y="13"/>
                      <a:pt x="1" y="12"/>
                    </a:cubicBezTo>
                    <a:cubicBezTo>
                      <a:pt x="1" y="11"/>
                      <a:pt x="0" y="9"/>
                      <a:pt x="1" y="8"/>
                    </a:cubicBezTo>
                    <a:cubicBezTo>
                      <a:pt x="1" y="8"/>
                      <a:pt x="1" y="7"/>
                      <a:pt x="2" y="7"/>
                    </a:cubicBezTo>
                    <a:cubicBezTo>
                      <a:pt x="1" y="6"/>
                      <a:pt x="0" y="4"/>
                      <a:pt x="2" y="2"/>
                    </a:cubicBezTo>
                    <a:cubicBezTo>
                      <a:pt x="3" y="1"/>
                      <a:pt x="3" y="1"/>
                      <a:pt x="3" y="1"/>
                    </a:cubicBezTo>
                    <a:cubicBezTo>
                      <a:pt x="4" y="2"/>
                      <a:pt x="4" y="2"/>
                      <a:pt x="4" y="2"/>
                    </a:cubicBezTo>
                    <a:cubicBezTo>
                      <a:pt x="4" y="2"/>
                      <a:pt x="4" y="2"/>
                      <a:pt x="4" y="2"/>
                    </a:cubicBezTo>
                    <a:cubicBezTo>
                      <a:pt x="4" y="2"/>
                      <a:pt x="4" y="2"/>
                      <a:pt x="4" y="2"/>
                    </a:cubicBezTo>
                    <a:cubicBezTo>
                      <a:pt x="5" y="1"/>
                      <a:pt x="5" y="1"/>
                      <a:pt x="5" y="1"/>
                    </a:cubicBezTo>
                    <a:cubicBezTo>
                      <a:pt x="6" y="3"/>
                      <a:pt x="6" y="3"/>
                      <a:pt x="6" y="3"/>
                    </a:cubicBezTo>
                    <a:cubicBezTo>
                      <a:pt x="6" y="3"/>
                      <a:pt x="6" y="3"/>
                      <a:pt x="6" y="3"/>
                    </a:cubicBezTo>
                    <a:cubicBezTo>
                      <a:pt x="6" y="3"/>
                      <a:pt x="6" y="3"/>
                      <a:pt x="6" y="3"/>
                    </a:cubicBezTo>
                    <a:cubicBezTo>
                      <a:pt x="8" y="0"/>
                      <a:pt x="8" y="0"/>
                      <a:pt x="8" y="0"/>
                    </a:cubicBezTo>
                    <a:cubicBezTo>
                      <a:pt x="8" y="4"/>
                      <a:pt x="8" y="4"/>
                      <a:pt x="8" y="4"/>
                    </a:cubicBezTo>
                    <a:cubicBezTo>
                      <a:pt x="8" y="7"/>
                      <a:pt x="11" y="7"/>
                      <a:pt x="15" y="8"/>
                    </a:cubicBezTo>
                    <a:cubicBezTo>
                      <a:pt x="16" y="8"/>
                      <a:pt x="17" y="8"/>
                      <a:pt x="18" y="8"/>
                    </a:cubicBezTo>
                    <a:cubicBezTo>
                      <a:pt x="20" y="8"/>
                      <a:pt x="20" y="8"/>
                      <a:pt x="20" y="8"/>
                    </a:cubicBezTo>
                    <a:cubicBezTo>
                      <a:pt x="19" y="9"/>
                      <a:pt x="19" y="9"/>
                      <a:pt x="19" y="9"/>
                    </a:cubicBezTo>
                    <a:cubicBezTo>
                      <a:pt x="18" y="10"/>
                      <a:pt x="18" y="10"/>
                      <a:pt x="17" y="10"/>
                    </a:cubicBezTo>
                    <a:cubicBezTo>
                      <a:pt x="16" y="12"/>
                      <a:pt x="14" y="14"/>
                      <a:pt x="14" y="15"/>
                    </a:cubicBezTo>
                    <a:cubicBezTo>
                      <a:pt x="14" y="15"/>
                      <a:pt x="15" y="16"/>
                      <a:pt x="15" y="16"/>
                    </a:cubicBezTo>
                    <a:cubicBezTo>
                      <a:pt x="15" y="16"/>
                      <a:pt x="15" y="16"/>
                      <a:pt x="16" y="16"/>
                    </a:cubicBezTo>
                    <a:cubicBezTo>
                      <a:pt x="16" y="15"/>
                      <a:pt x="16" y="15"/>
                      <a:pt x="16" y="14"/>
                    </a:cubicBezTo>
                    <a:cubicBezTo>
                      <a:pt x="18" y="11"/>
                      <a:pt x="18" y="11"/>
                      <a:pt x="18" y="11"/>
                    </a:cubicBezTo>
                    <a:cubicBezTo>
                      <a:pt x="18" y="14"/>
                      <a:pt x="18" y="14"/>
                      <a:pt x="18" y="14"/>
                    </a:cubicBezTo>
                    <a:cubicBezTo>
                      <a:pt x="19" y="16"/>
                      <a:pt x="19" y="17"/>
                      <a:pt x="20" y="19"/>
                    </a:cubicBezTo>
                    <a:cubicBezTo>
                      <a:pt x="20" y="22"/>
                      <a:pt x="20" y="22"/>
                      <a:pt x="20" y="22"/>
                    </a:cubicBezTo>
                    <a:cubicBezTo>
                      <a:pt x="21" y="24"/>
                      <a:pt x="20" y="25"/>
                      <a:pt x="20" y="25"/>
                    </a:cubicBezTo>
                    <a:cubicBezTo>
                      <a:pt x="19" y="26"/>
                      <a:pt x="19" y="26"/>
                      <a:pt x="19" y="26"/>
                    </a:cubicBezTo>
                    <a:lnTo>
                      <a:pt x="19" y="33"/>
                    </a:lnTo>
                    <a:close/>
                    <a:moveTo>
                      <a:pt x="16" y="18"/>
                    </a:moveTo>
                    <a:cubicBezTo>
                      <a:pt x="17" y="19"/>
                      <a:pt x="18" y="21"/>
                      <a:pt x="18" y="24"/>
                    </a:cubicBezTo>
                    <a:cubicBezTo>
                      <a:pt x="19" y="23"/>
                      <a:pt x="19" y="23"/>
                      <a:pt x="18" y="23"/>
                    </a:cubicBezTo>
                    <a:cubicBezTo>
                      <a:pt x="18" y="20"/>
                      <a:pt x="18" y="20"/>
                      <a:pt x="18" y="20"/>
                    </a:cubicBezTo>
                    <a:cubicBezTo>
                      <a:pt x="17" y="19"/>
                      <a:pt x="17" y="18"/>
                      <a:pt x="17" y="17"/>
                    </a:cubicBezTo>
                    <a:cubicBezTo>
                      <a:pt x="17" y="17"/>
                      <a:pt x="16" y="18"/>
                      <a:pt x="16" y="18"/>
                    </a:cubicBezTo>
                    <a:close/>
                    <a:moveTo>
                      <a:pt x="3" y="9"/>
                    </a:moveTo>
                    <a:cubicBezTo>
                      <a:pt x="2" y="9"/>
                      <a:pt x="2" y="9"/>
                      <a:pt x="2" y="9"/>
                    </a:cubicBezTo>
                    <a:cubicBezTo>
                      <a:pt x="2" y="9"/>
                      <a:pt x="3" y="11"/>
                      <a:pt x="3" y="11"/>
                    </a:cubicBezTo>
                    <a:cubicBezTo>
                      <a:pt x="4" y="12"/>
                      <a:pt x="4" y="13"/>
                      <a:pt x="4" y="14"/>
                    </a:cubicBezTo>
                    <a:cubicBezTo>
                      <a:pt x="4" y="16"/>
                      <a:pt x="4" y="18"/>
                      <a:pt x="5" y="20"/>
                    </a:cubicBezTo>
                    <a:cubicBezTo>
                      <a:pt x="5" y="21"/>
                      <a:pt x="5" y="22"/>
                      <a:pt x="5" y="22"/>
                    </a:cubicBezTo>
                    <a:cubicBezTo>
                      <a:pt x="5" y="22"/>
                      <a:pt x="5" y="22"/>
                      <a:pt x="6" y="22"/>
                    </a:cubicBezTo>
                    <a:cubicBezTo>
                      <a:pt x="7" y="22"/>
                      <a:pt x="7" y="22"/>
                      <a:pt x="8" y="21"/>
                    </a:cubicBezTo>
                    <a:cubicBezTo>
                      <a:pt x="9" y="20"/>
                      <a:pt x="9" y="20"/>
                      <a:pt x="9" y="20"/>
                    </a:cubicBezTo>
                    <a:cubicBezTo>
                      <a:pt x="10" y="21"/>
                      <a:pt x="10" y="21"/>
                      <a:pt x="10" y="21"/>
                    </a:cubicBezTo>
                    <a:cubicBezTo>
                      <a:pt x="10" y="21"/>
                      <a:pt x="10" y="21"/>
                      <a:pt x="10" y="20"/>
                    </a:cubicBezTo>
                    <a:cubicBezTo>
                      <a:pt x="10" y="20"/>
                      <a:pt x="10" y="19"/>
                      <a:pt x="11" y="18"/>
                    </a:cubicBezTo>
                    <a:cubicBezTo>
                      <a:pt x="11" y="18"/>
                      <a:pt x="11" y="17"/>
                      <a:pt x="12" y="17"/>
                    </a:cubicBezTo>
                    <a:cubicBezTo>
                      <a:pt x="13" y="17"/>
                      <a:pt x="13" y="18"/>
                      <a:pt x="14" y="18"/>
                    </a:cubicBezTo>
                    <a:cubicBezTo>
                      <a:pt x="14" y="18"/>
                      <a:pt x="14" y="18"/>
                      <a:pt x="14" y="18"/>
                    </a:cubicBezTo>
                    <a:cubicBezTo>
                      <a:pt x="13" y="17"/>
                      <a:pt x="12" y="16"/>
                      <a:pt x="12" y="15"/>
                    </a:cubicBezTo>
                    <a:cubicBezTo>
                      <a:pt x="12" y="13"/>
                      <a:pt x="14" y="11"/>
                      <a:pt x="16" y="10"/>
                    </a:cubicBezTo>
                    <a:cubicBezTo>
                      <a:pt x="15" y="10"/>
                      <a:pt x="15" y="10"/>
                      <a:pt x="15" y="10"/>
                    </a:cubicBezTo>
                    <a:cubicBezTo>
                      <a:pt x="12" y="9"/>
                      <a:pt x="8" y="9"/>
                      <a:pt x="6" y="6"/>
                    </a:cubicBezTo>
                    <a:cubicBezTo>
                      <a:pt x="6" y="6"/>
                      <a:pt x="5" y="5"/>
                      <a:pt x="5" y="5"/>
                    </a:cubicBezTo>
                    <a:cubicBezTo>
                      <a:pt x="4" y="7"/>
                      <a:pt x="4" y="7"/>
                      <a:pt x="4" y="7"/>
                    </a:cubicBezTo>
                    <a:cubicBezTo>
                      <a:pt x="3" y="5"/>
                      <a:pt x="3" y="5"/>
                      <a:pt x="3" y="5"/>
                    </a:cubicBezTo>
                    <a:cubicBezTo>
                      <a:pt x="3" y="5"/>
                      <a:pt x="3" y="4"/>
                      <a:pt x="3" y="4"/>
                    </a:cubicBezTo>
                    <a:cubicBezTo>
                      <a:pt x="2" y="5"/>
                      <a:pt x="3" y="5"/>
                      <a:pt x="3" y="6"/>
                    </a:cubicBezTo>
                    <a:cubicBezTo>
                      <a:pt x="4" y="7"/>
                      <a:pt x="4" y="7"/>
                      <a:pt x="5" y="8"/>
                    </a:cubicBezTo>
                    <a:cubicBezTo>
                      <a:pt x="5" y="9"/>
                      <a:pt x="5" y="9"/>
                      <a:pt x="5" y="9"/>
                    </a:cubicBezTo>
                    <a:cubicBezTo>
                      <a:pt x="4" y="9"/>
                      <a:pt x="4" y="9"/>
                      <a:pt x="4" y="9"/>
                    </a:cubicBezTo>
                    <a:cubicBezTo>
                      <a:pt x="3" y="9"/>
                      <a:pt x="3" y="9"/>
                      <a:pt x="3"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75" name="Freeform 585"/>
              <p:cNvSpPr/>
              <p:nvPr/>
            </p:nvSpPr>
            <p:spPr bwMode="auto">
              <a:xfrm>
                <a:off x="5495926" y="2514427"/>
                <a:ext cx="4763" cy="6350"/>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1" y="1"/>
                      <a:pt x="0" y="1"/>
                      <a:pt x="1" y="2"/>
                    </a:cubicBezTo>
                    <a:cubicBezTo>
                      <a:pt x="2"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76" name="Freeform 586"/>
              <p:cNvSpPr/>
              <p:nvPr/>
            </p:nvSpPr>
            <p:spPr bwMode="auto">
              <a:xfrm>
                <a:off x="5495926" y="2514427"/>
                <a:ext cx="4763" cy="9525"/>
              </a:xfrm>
              <a:custGeom>
                <a:avLst/>
                <a:gdLst>
                  <a:gd name="T0" fmla="*/ 1 w 2"/>
                  <a:gd name="T1" fmla="*/ 3 h 3"/>
                  <a:gd name="T2" fmla="*/ 0 w 2"/>
                  <a:gd name="T3" fmla="*/ 2 h 3"/>
                  <a:gd name="T4" fmla="*/ 0 w 2"/>
                  <a:gd name="T5" fmla="*/ 1 h 3"/>
                  <a:gd name="T6" fmla="*/ 0 w 2"/>
                  <a:gd name="T7" fmla="*/ 0 h 3"/>
                  <a:gd name="T8" fmla="*/ 2 w 2"/>
                  <a:gd name="T9" fmla="*/ 0 h 3"/>
                  <a:gd name="T10" fmla="*/ 2 w 2"/>
                  <a:gd name="T11" fmla="*/ 2 h 3"/>
                  <a:gd name="T12" fmla="*/ 1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3"/>
                    </a:moveTo>
                    <a:cubicBezTo>
                      <a:pt x="0" y="2"/>
                      <a:pt x="0" y="2"/>
                      <a:pt x="0" y="2"/>
                    </a:cubicBezTo>
                    <a:cubicBezTo>
                      <a:pt x="0" y="2"/>
                      <a:pt x="0" y="1"/>
                      <a:pt x="0" y="1"/>
                    </a:cubicBezTo>
                    <a:cubicBezTo>
                      <a:pt x="0" y="0"/>
                      <a:pt x="0" y="0"/>
                      <a:pt x="0" y="0"/>
                    </a:cubicBezTo>
                    <a:cubicBezTo>
                      <a:pt x="2" y="0"/>
                      <a:pt x="2" y="0"/>
                      <a:pt x="2" y="0"/>
                    </a:cubicBezTo>
                    <a:cubicBezTo>
                      <a:pt x="2" y="0"/>
                      <a:pt x="2" y="1"/>
                      <a:pt x="2" y="2"/>
                    </a:cubicBezTo>
                    <a:lnTo>
                      <a:pt x="1"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77" name="Freeform 587"/>
              <p:cNvSpPr/>
              <p:nvPr/>
            </p:nvSpPr>
            <p:spPr bwMode="auto">
              <a:xfrm>
                <a:off x="5470526" y="2449340"/>
                <a:ext cx="44450" cy="22225"/>
              </a:xfrm>
              <a:custGeom>
                <a:avLst/>
                <a:gdLst>
                  <a:gd name="T0" fmla="*/ 3 w 16"/>
                  <a:gd name="T1" fmla="*/ 4 h 8"/>
                  <a:gd name="T2" fmla="*/ 16 w 16"/>
                  <a:gd name="T3" fmla="*/ 4 h 8"/>
                  <a:gd name="T4" fmla="*/ 10 w 16"/>
                  <a:gd name="T5" fmla="*/ 0 h 8"/>
                  <a:gd name="T6" fmla="*/ 3 w 16"/>
                  <a:gd name="T7" fmla="*/ 4 h 8"/>
                </a:gdLst>
                <a:ahLst/>
                <a:cxnLst>
                  <a:cxn ang="0">
                    <a:pos x="T0" y="T1"/>
                  </a:cxn>
                  <a:cxn ang="0">
                    <a:pos x="T2" y="T3"/>
                  </a:cxn>
                  <a:cxn ang="0">
                    <a:pos x="T4" y="T5"/>
                  </a:cxn>
                  <a:cxn ang="0">
                    <a:pos x="T6" y="T7"/>
                  </a:cxn>
                </a:cxnLst>
                <a:rect l="0" t="0" r="r" b="b"/>
                <a:pathLst>
                  <a:path w="16" h="8">
                    <a:moveTo>
                      <a:pt x="3" y="4"/>
                    </a:moveTo>
                    <a:cubicBezTo>
                      <a:pt x="0" y="7"/>
                      <a:pt x="15" y="8"/>
                      <a:pt x="16" y="4"/>
                    </a:cubicBezTo>
                    <a:cubicBezTo>
                      <a:pt x="16" y="3"/>
                      <a:pt x="11" y="1"/>
                      <a:pt x="10" y="0"/>
                    </a:cubicBezTo>
                    <a:cubicBezTo>
                      <a:pt x="6" y="0"/>
                      <a:pt x="6" y="1"/>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78" name="Freeform 588"/>
              <p:cNvSpPr>
                <a:spLocks noEditPoints="1"/>
              </p:cNvSpPr>
              <p:nvPr/>
            </p:nvSpPr>
            <p:spPr bwMode="auto">
              <a:xfrm>
                <a:off x="5473701" y="2446165"/>
                <a:ext cx="44450" cy="25400"/>
              </a:xfrm>
              <a:custGeom>
                <a:avLst/>
                <a:gdLst>
                  <a:gd name="T0" fmla="*/ 8 w 16"/>
                  <a:gd name="T1" fmla="*/ 9 h 9"/>
                  <a:gd name="T2" fmla="*/ 8 w 16"/>
                  <a:gd name="T3" fmla="*/ 9 h 9"/>
                  <a:gd name="T4" fmla="*/ 1 w 16"/>
                  <a:gd name="T5" fmla="*/ 7 h 9"/>
                  <a:gd name="T6" fmla="*/ 1 w 16"/>
                  <a:gd name="T7" fmla="*/ 4 h 9"/>
                  <a:gd name="T8" fmla="*/ 2 w 16"/>
                  <a:gd name="T9" fmla="*/ 3 h 9"/>
                  <a:gd name="T10" fmla="*/ 9 w 16"/>
                  <a:gd name="T11" fmla="*/ 0 h 9"/>
                  <a:gd name="T12" fmla="*/ 16 w 16"/>
                  <a:gd name="T13" fmla="*/ 5 h 9"/>
                  <a:gd name="T14" fmla="*/ 8 w 16"/>
                  <a:gd name="T15" fmla="*/ 9 h 9"/>
                  <a:gd name="T16" fmla="*/ 7 w 16"/>
                  <a:gd name="T17" fmla="*/ 2 h 9"/>
                  <a:gd name="T18" fmla="*/ 4 w 16"/>
                  <a:gd name="T19" fmla="*/ 4 h 9"/>
                  <a:gd name="T20" fmla="*/ 3 w 16"/>
                  <a:gd name="T21" fmla="*/ 6 h 9"/>
                  <a:gd name="T22" fmla="*/ 8 w 16"/>
                  <a:gd name="T23" fmla="*/ 7 h 9"/>
                  <a:gd name="T24" fmla="*/ 8 w 16"/>
                  <a:gd name="T25" fmla="*/ 7 h 9"/>
                  <a:gd name="T26" fmla="*/ 14 w 16"/>
                  <a:gd name="T27" fmla="*/ 5 h 9"/>
                  <a:gd name="T28" fmla="*/ 8 w 16"/>
                  <a:gd name="T29" fmla="*/ 2 h 9"/>
                  <a:gd name="T30" fmla="*/ 7 w 16"/>
                  <a:gd name="T3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8" y="9"/>
                    </a:moveTo>
                    <a:cubicBezTo>
                      <a:pt x="8" y="9"/>
                      <a:pt x="8" y="9"/>
                      <a:pt x="8" y="9"/>
                    </a:cubicBezTo>
                    <a:cubicBezTo>
                      <a:pt x="7" y="9"/>
                      <a:pt x="2" y="9"/>
                      <a:pt x="1" y="7"/>
                    </a:cubicBezTo>
                    <a:cubicBezTo>
                      <a:pt x="1" y="6"/>
                      <a:pt x="0" y="5"/>
                      <a:pt x="1" y="4"/>
                    </a:cubicBezTo>
                    <a:cubicBezTo>
                      <a:pt x="2" y="4"/>
                      <a:pt x="2" y="3"/>
                      <a:pt x="2" y="3"/>
                    </a:cubicBezTo>
                    <a:cubicBezTo>
                      <a:pt x="4" y="1"/>
                      <a:pt x="5" y="0"/>
                      <a:pt x="9" y="0"/>
                    </a:cubicBezTo>
                    <a:cubicBezTo>
                      <a:pt x="9" y="1"/>
                      <a:pt x="16" y="2"/>
                      <a:pt x="16" y="5"/>
                    </a:cubicBezTo>
                    <a:cubicBezTo>
                      <a:pt x="15" y="8"/>
                      <a:pt x="11" y="9"/>
                      <a:pt x="8" y="9"/>
                    </a:cubicBezTo>
                    <a:close/>
                    <a:moveTo>
                      <a:pt x="7" y="2"/>
                    </a:moveTo>
                    <a:cubicBezTo>
                      <a:pt x="6" y="2"/>
                      <a:pt x="5" y="3"/>
                      <a:pt x="4" y="4"/>
                    </a:cubicBezTo>
                    <a:cubicBezTo>
                      <a:pt x="4" y="5"/>
                      <a:pt x="3" y="5"/>
                      <a:pt x="3" y="6"/>
                    </a:cubicBezTo>
                    <a:cubicBezTo>
                      <a:pt x="3" y="6"/>
                      <a:pt x="5" y="7"/>
                      <a:pt x="8" y="7"/>
                    </a:cubicBezTo>
                    <a:cubicBezTo>
                      <a:pt x="8" y="7"/>
                      <a:pt x="8" y="7"/>
                      <a:pt x="8" y="7"/>
                    </a:cubicBezTo>
                    <a:cubicBezTo>
                      <a:pt x="11" y="7"/>
                      <a:pt x="14" y="6"/>
                      <a:pt x="14" y="5"/>
                    </a:cubicBezTo>
                    <a:cubicBezTo>
                      <a:pt x="13" y="4"/>
                      <a:pt x="10" y="3"/>
                      <a:pt x="8" y="2"/>
                    </a:cubicBezTo>
                    <a:cubicBezTo>
                      <a:pt x="8" y="2"/>
                      <a:pt x="7" y="2"/>
                      <a:pt x="7"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79" name="Freeform 589"/>
              <p:cNvSpPr/>
              <p:nvPr/>
            </p:nvSpPr>
            <p:spPr bwMode="auto">
              <a:xfrm>
                <a:off x="5514976" y="2441402"/>
                <a:ext cx="95250" cy="212725"/>
              </a:xfrm>
              <a:custGeom>
                <a:avLst/>
                <a:gdLst>
                  <a:gd name="T0" fmla="*/ 35 w 35"/>
                  <a:gd name="T1" fmla="*/ 31 h 78"/>
                  <a:gd name="T2" fmla="*/ 24 w 35"/>
                  <a:gd name="T3" fmla="*/ 40 h 78"/>
                  <a:gd name="T4" fmla="*/ 25 w 35"/>
                  <a:gd name="T5" fmla="*/ 53 h 78"/>
                  <a:gd name="T6" fmla="*/ 26 w 35"/>
                  <a:gd name="T7" fmla="*/ 55 h 78"/>
                  <a:gd name="T8" fmla="*/ 24 w 35"/>
                  <a:gd name="T9" fmla="*/ 59 h 78"/>
                  <a:gd name="T10" fmla="*/ 27 w 35"/>
                  <a:gd name="T11" fmla="*/ 63 h 78"/>
                  <a:gd name="T12" fmla="*/ 29 w 35"/>
                  <a:gd name="T13" fmla="*/ 71 h 78"/>
                  <a:gd name="T14" fmla="*/ 25 w 35"/>
                  <a:gd name="T15" fmla="*/ 78 h 78"/>
                  <a:gd name="T16" fmla="*/ 25 w 35"/>
                  <a:gd name="T17" fmla="*/ 71 h 78"/>
                  <a:gd name="T18" fmla="*/ 24 w 35"/>
                  <a:gd name="T19" fmla="*/ 64 h 78"/>
                  <a:gd name="T20" fmla="*/ 24 w 35"/>
                  <a:gd name="T21" fmla="*/ 64 h 78"/>
                  <a:gd name="T22" fmla="*/ 22 w 35"/>
                  <a:gd name="T23" fmla="*/ 55 h 78"/>
                  <a:gd name="T24" fmla="*/ 18 w 35"/>
                  <a:gd name="T25" fmla="*/ 49 h 78"/>
                  <a:gd name="T26" fmla="*/ 9 w 35"/>
                  <a:gd name="T27" fmla="*/ 54 h 78"/>
                  <a:gd name="T28" fmla="*/ 8 w 35"/>
                  <a:gd name="T29" fmla="*/ 55 h 78"/>
                  <a:gd name="T30" fmla="*/ 7 w 35"/>
                  <a:gd name="T31" fmla="*/ 42 h 78"/>
                  <a:gd name="T32" fmla="*/ 5 w 35"/>
                  <a:gd name="T33" fmla="*/ 41 h 78"/>
                  <a:gd name="T34" fmla="*/ 6 w 35"/>
                  <a:gd name="T35" fmla="*/ 41 h 78"/>
                  <a:gd name="T36" fmla="*/ 0 w 35"/>
                  <a:gd name="T37" fmla="*/ 34 h 78"/>
                  <a:gd name="T38" fmla="*/ 3 w 35"/>
                  <a:gd name="T39" fmla="*/ 27 h 78"/>
                  <a:gd name="T40" fmla="*/ 4 w 35"/>
                  <a:gd name="T41" fmla="*/ 25 h 78"/>
                  <a:gd name="T42" fmla="*/ 7 w 35"/>
                  <a:gd name="T43" fmla="*/ 22 h 78"/>
                  <a:gd name="T44" fmla="*/ 12 w 35"/>
                  <a:gd name="T45" fmla="*/ 13 h 78"/>
                  <a:gd name="T46" fmla="*/ 14 w 35"/>
                  <a:gd name="T47" fmla="*/ 9 h 78"/>
                  <a:gd name="T48" fmla="*/ 19 w 35"/>
                  <a:gd name="T49" fmla="*/ 8 h 78"/>
                  <a:gd name="T50" fmla="*/ 22 w 35"/>
                  <a:gd name="T51" fmla="*/ 4 h 78"/>
                  <a:gd name="T52" fmla="*/ 25 w 35"/>
                  <a:gd name="T53" fmla="*/ 13 h 78"/>
                  <a:gd name="T54" fmla="*/ 22 w 35"/>
                  <a:gd name="T55" fmla="*/ 17 h 78"/>
                  <a:gd name="T56" fmla="*/ 21 w 35"/>
                  <a:gd name="T57" fmla="*/ 22 h 78"/>
                  <a:gd name="T58" fmla="*/ 26 w 35"/>
                  <a:gd name="T59" fmla="*/ 21 h 78"/>
                  <a:gd name="T60" fmla="*/ 28 w 35"/>
                  <a:gd name="T61" fmla="*/ 26 h 78"/>
                  <a:gd name="T62" fmla="*/ 30 w 35"/>
                  <a:gd name="T63" fmla="*/ 30 h 78"/>
                  <a:gd name="T64" fmla="*/ 35 w 35"/>
                  <a:gd name="T65" fmla="*/ 3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78">
                    <a:moveTo>
                      <a:pt x="35" y="31"/>
                    </a:moveTo>
                    <a:cubicBezTo>
                      <a:pt x="32" y="35"/>
                      <a:pt x="29" y="39"/>
                      <a:pt x="24" y="40"/>
                    </a:cubicBezTo>
                    <a:cubicBezTo>
                      <a:pt x="18" y="41"/>
                      <a:pt x="24" y="50"/>
                      <a:pt x="25" y="53"/>
                    </a:cubicBezTo>
                    <a:cubicBezTo>
                      <a:pt x="25" y="54"/>
                      <a:pt x="26" y="54"/>
                      <a:pt x="26" y="55"/>
                    </a:cubicBezTo>
                    <a:cubicBezTo>
                      <a:pt x="25" y="56"/>
                      <a:pt x="24" y="57"/>
                      <a:pt x="24" y="59"/>
                    </a:cubicBezTo>
                    <a:cubicBezTo>
                      <a:pt x="23" y="61"/>
                      <a:pt x="27" y="62"/>
                      <a:pt x="27" y="63"/>
                    </a:cubicBezTo>
                    <a:cubicBezTo>
                      <a:pt x="27" y="66"/>
                      <a:pt x="28" y="68"/>
                      <a:pt x="29" y="71"/>
                    </a:cubicBezTo>
                    <a:cubicBezTo>
                      <a:pt x="29" y="72"/>
                      <a:pt x="26" y="76"/>
                      <a:pt x="25" y="78"/>
                    </a:cubicBezTo>
                    <a:cubicBezTo>
                      <a:pt x="23" y="76"/>
                      <a:pt x="28" y="73"/>
                      <a:pt x="25" y="71"/>
                    </a:cubicBezTo>
                    <a:cubicBezTo>
                      <a:pt x="26" y="69"/>
                      <a:pt x="25" y="66"/>
                      <a:pt x="24" y="64"/>
                    </a:cubicBezTo>
                    <a:cubicBezTo>
                      <a:pt x="24" y="64"/>
                      <a:pt x="24" y="64"/>
                      <a:pt x="24" y="64"/>
                    </a:cubicBezTo>
                    <a:cubicBezTo>
                      <a:pt x="23" y="61"/>
                      <a:pt x="22" y="58"/>
                      <a:pt x="22" y="55"/>
                    </a:cubicBezTo>
                    <a:cubicBezTo>
                      <a:pt x="21" y="51"/>
                      <a:pt x="17" y="53"/>
                      <a:pt x="18" y="49"/>
                    </a:cubicBezTo>
                    <a:cubicBezTo>
                      <a:pt x="19" y="53"/>
                      <a:pt x="9" y="58"/>
                      <a:pt x="9" y="54"/>
                    </a:cubicBezTo>
                    <a:cubicBezTo>
                      <a:pt x="9" y="54"/>
                      <a:pt x="8" y="54"/>
                      <a:pt x="8" y="55"/>
                    </a:cubicBezTo>
                    <a:cubicBezTo>
                      <a:pt x="9" y="50"/>
                      <a:pt x="9" y="46"/>
                      <a:pt x="7" y="42"/>
                    </a:cubicBezTo>
                    <a:cubicBezTo>
                      <a:pt x="6" y="42"/>
                      <a:pt x="5" y="42"/>
                      <a:pt x="5" y="41"/>
                    </a:cubicBezTo>
                    <a:cubicBezTo>
                      <a:pt x="6" y="41"/>
                      <a:pt x="6" y="41"/>
                      <a:pt x="6" y="41"/>
                    </a:cubicBezTo>
                    <a:cubicBezTo>
                      <a:pt x="6" y="38"/>
                      <a:pt x="1" y="38"/>
                      <a:pt x="0" y="34"/>
                    </a:cubicBezTo>
                    <a:cubicBezTo>
                      <a:pt x="0" y="32"/>
                      <a:pt x="4" y="30"/>
                      <a:pt x="3" y="27"/>
                    </a:cubicBezTo>
                    <a:cubicBezTo>
                      <a:pt x="3" y="26"/>
                      <a:pt x="4" y="27"/>
                      <a:pt x="4" y="25"/>
                    </a:cubicBezTo>
                    <a:cubicBezTo>
                      <a:pt x="4" y="22"/>
                      <a:pt x="4" y="23"/>
                      <a:pt x="7" y="22"/>
                    </a:cubicBezTo>
                    <a:cubicBezTo>
                      <a:pt x="8" y="21"/>
                      <a:pt x="12" y="14"/>
                      <a:pt x="12" y="13"/>
                    </a:cubicBezTo>
                    <a:cubicBezTo>
                      <a:pt x="12" y="10"/>
                      <a:pt x="12" y="10"/>
                      <a:pt x="14" y="9"/>
                    </a:cubicBezTo>
                    <a:cubicBezTo>
                      <a:pt x="15" y="8"/>
                      <a:pt x="18" y="8"/>
                      <a:pt x="19" y="8"/>
                    </a:cubicBezTo>
                    <a:cubicBezTo>
                      <a:pt x="19" y="7"/>
                      <a:pt x="20" y="0"/>
                      <a:pt x="22" y="4"/>
                    </a:cubicBezTo>
                    <a:cubicBezTo>
                      <a:pt x="24" y="7"/>
                      <a:pt x="27" y="8"/>
                      <a:pt x="25" y="13"/>
                    </a:cubicBezTo>
                    <a:cubicBezTo>
                      <a:pt x="25" y="14"/>
                      <a:pt x="23" y="15"/>
                      <a:pt x="22" y="17"/>
                    </a:cubicBezTo>
                    <a:cubicBezTo>
                      <a:pt x="21" y="18"/>
                      <a:pt x="21" y="21"/>
                      <a:pt x="21" y="22"/>
                    </a:cubicBezTo>
                    <a:cubicBezTo>
                      <a:pt x="22" y="22"/>
                      <a:pt x="26" y="20"/>
                      <a:pt x="26" y="21"/>
                    </a:cubicBezTo>
                    <a:cubicBezTo>
                      <a:pt x="26" y="23"/>
                      <a:pt x="28" y="26"/>
                      <a:pt x="28" y="26"/>
                    </a:cubicBezTo>
                    <a:cubicBezTo>
                      <a:pt x="27" y="30"/>
                      <a:pt x="29" y="28"/>
                      <a:pt x="30" y="30"/>
                    </a:cubicBezTo>
                    <a:cubicBezTo>
                      <a:pt x="32" y="33"/>
                      <a:pt x="33" y="30"/>
                      <a:pt x="35" y="3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80" name="Freeform 590"/>
              <p:cNvSpPr>
                <a:spLocks noEditPoints="1"/>
              </p:cNvSpPr>
              <p:nvPr/>
            </p:nvSpPr>
            <p:spPr bwMode="auto">
              <a:xfrm>
                <a:off x="5511801" y="2446165"/>
                <a:ext cx="101600" cy="214313"/>
              </a:xfrm>
              <a:custGeom>
                <a:avLst/>
                <a:gdLst>
                  <a:gd name="T0" fmla="*/ 25 w 37"/>
                  <a:gd name="T1" fmla="*/ 72 h 78"/>
                  <a:gd name="T2" fmla="*/ 25 w 37"/>
                  <a:gd name="T3" fmla="*/ 69 h 78"/>
                  <a:gd name="T4" fmla="*/ 24 w 37"/>
                  <a:gd name="T5" fmla="*/ 63 h 78"/>
                  <a:gd name="T6" fmla="*/ 19 w 37"/>
                  <a:gd name="T7" fmla="*/ 50 h 78"/>
                  <a:gd name="T8" fmla="*/ 7 w 37"/>
                  <a:gd name="T9" fmla="*/ 54 h 78"/>
                  <a:gd name="T10" fmla="*/ 6 w 37"/>
                  <a:gd name="T11" fmla="*/ 40 h 78"/>
                  <a:gd name="T12" fmla="*/ 4 w 37"/>
                  <a:gd name="T13" fmla="*/ 37 h 78"/>
                  <a:gd name="T14" fmla="*/ 3 w 37"/>
                  <a:gd name="T15" fmla="*/ 26 h 78"/>
                  <a:gd name="T16" fmla="*/ 7 w 37"/>
                  <a:gd name="T17" fmla="*/ 19 h 78"/>
                  <a:gd name="T18" fmla="*/ 14 w 37"/>
                  <a:gd name="T19" fmla="*/ 6 h 78"/>
                  <a:gd name="T20" fmla="*/ 19 w 37"/>
                  <a:gd name="T21" fmla="*/ 5 h 78"/>
                  <a:gd name="T22" fmla="*/ 24 w 37"/>
                  <a:gd name="T23" fmla="*/ 1 h 78"/>
                  <a:gd name="T24" fmla="*/ 25 w 37"/>
                  <a:gd name="T25" fmla="*/ 14 h 78"/>
                  <a:gd name="T26" fmla="*/ 26 w 37"/>
                  <a:gd name="T27" fmla="*/ 18 h 78"/>
                  <a:gd name="T28" fmla="*/ 30 w 37"/>
                  <a:gd name="T29" fmla="*/ 24 h 78"/>
                  <a:gd name="T30" fmla="*/ 33 w 37"/>
                  <a:gd name="T31" fmla="*/ 28 h 78"/>
                  <a:gd name="T32" fmla="*/ 37 w 37"/>
                  <a:gd name="T33" fmla="*/ 29 h 78"/>
                  <a:gd name="T34" fmla="*/ 25 w 37"/>
                  <a:gd name="T35" fmla="*/ 39 h 78"/>
                  <a:gd name="T36" fmla="*/ 27 w 37"/>
                  <a:gd name="T37" fmla="*/ 51 h 78"/>
                  <a:gd name="T38" fmla="*/ 27 w 37"/>
                  <a:gd name="T39" fmla="*/ 53 h 78"/>
                  <a:gd name="T40" fmla="*/ 29 w 37"/>
                  <a:gd name="T41" fmla="*/ 61 h 78"/>
                  <a:gd name="T42" fmla="*/ 27 w 37"/>
                  <a:gd name="T43" fmla="*/ 76 h 78"/>
                  <a:gd name="T44" fmla="*/ 28 w 37"/>
                  <a:gd name="T45" fmla="*/ 71 h 78"/>
                  <a:gd name="T46" fmla="*/ 26 w 37"/>
                  <a:gd name="T47" fmla="*/ 60 h 78"/>
                  <a:gd name="T48" fmla="*/ 27 w 37"/>
                  <a:gd name="T49" fmla="*/ 69 h 78"/>
                  <a:gd name="T50" fmla="*/ 24 w 37"/>
                  <a:gd name="T51" fmla="*/ 53 h 78"/>
                  <a:gd name="T52" fmla="*/ 25 w 37"/>
                  <a:gd name="T53" fmla="*/ 51 h 78"/>
                  <a:gd name="T54" fmla="*/ 25 w 37"/>
                  <a:gd name="T55" fmla="*/ 37 h 78"/>
                  <a:gd name="T56" fmla="*/ 33 w 37"/>
                  <a:gd name="T57" fmla="*/ 30 h 78"/>
                  <a:gd name="T58" fmla="*/ 29 w 37"/>
                  <a:gd name="T59" fmla="*/ 28 h 78"/>
                  <a:gd name="T60" fmla="*/ 26 w 37"/>
                  <a:gd name="T61" fmla="*/ 20 h 78"/>
                  <a:gd name="T62" fmla="*/ 21 w 37"/>
                  <a:gd name="T63" fmla="*/ 20 h 78"/>
                  <a:gd name="T64" fmla="*/ 24 w 37"/>
                  <a:gd name="T65" fmla="*/ 12 h 78"/>
                  <a:gd name="T66" fmla="*/ 23 w 37"/>
                  <a:gd name="T67" fmla="*/ 2 h 78"/>
                  <a:gd name="T68" fmla="*/ 20 w 37"/>
                  <a:gd name="T69" fmla="*/ 6 h 78"/>
                  <a:gd name="T70" fmla="*/ 15 w 37"/>
                  <a:gd name="T71" fmla="*/ 8 h 78"/>
                  <a:gd name="T72" fmla="*/ 8 w 37"/>
                  <a:gd name="T73" fmla="*/ 21 h 78"/>
                  <a:gd name="T74" fmla="*/ 5 w 37"/>
                  <a:gd name="T75" fmla="*/ 25 h 78"/>
                  <a:gd name="T76" fmla="*/ 2 w 37"/>
                  <a:gd name="T77" fmla="*/ 32 h 78"/>
                  <a:gd name="T78" fmla="*/ 8 w 37"/>
                  <a:gd name="T79" fmla="*/ 39 h 78"/>
                  <a:gd name="T80" fmla="*/ 11 w 37"/>
                  <a:gd name="T81" fmla="*/ 51 h 78"/>
                  <a:gd name="T82" fmla="*/ 18 w 37"/>
                  <a:gd name="T83" fmla="*/ 48 h 78"/>
                  <a:gd name="T84" fmla="*/ 20 w 37"/>
                  <a:gd name="T85"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78">
                    <a:moveTo>
                      <a:pt x="27" y="78"/>
                    </a:moveTo>
                    <a:cubicBezTo>
                      <a:pt x="26" y="77"/>
                      <a:pt x="26" y="77"/>
                      <a:pt x="26" y="77"/>
                    </a:cubicBezTo>
                    <a:cubicBezTo>
                      <a:pt x="24" y="75"/>
                      <a:pt x="25" y="74"/>
                      <a:pt x="25" y="72"/>
                    </a:cubicBezTo>
                    <a:cubicBezTo>
                      <a:pt x="26" y="71"/>
                      <a:pt x="26" y="70"/>
                      <a:pt x="25" y="70"/>
                    </a:cubicBezTo>
                    <a:cubicBezTo>
                      <a:pt x="24" y="69"/>
                      <a:pt x="24" y="69"/>
                      <a:pt x="24" y="69"/>
                    </a:cubicBezTo>
                    <a:cubicBezTo>
                      <a:pt x="25" y="69"/>
                      <a:pt x="25" y="69"/>
                      <a:pt x="25" y="69"/>
                    </a:cubicBezTo>
                    <a:cubicBezTo>
                      <a:pt x="26" y="67"/>
                      <a:pt x="25" y="65"/>
                      <a:pt x="24" y="64"/>
                    </a:cubicBezTo>
                    <a:cubicBezTo>
                      <a:pt x="24" y="64"/>
                      <a:pt x="24" y="64"/>
                      <a:pt x="24" y="64"/>
                    </a:cubicBezTo>
                    <a:cubicBezTo>
                      <a:pt x="24" y="63"/>
                      <a:pt x="24" y="63"/>
                      <a:pt x="24" y="63"/>
                    </a:cubicBezTo>
                    <a:cubicBezTo>
                      <a:pt x="23" y="59"/>
                      <a:pt x="22" y="56"/>
                      <a:pt x="22" y="53"/>
                    </a:cubicBezTo>
                    <a:cubicBezTo>
                      <a:pt x="22" y="52"/>
                      <a:pt x="21" y="51"/>
                      <a:pt x="20" y="51"/>
                    </a:cubicBezTo>
                    <a:cubicBezTo>
                      <a:pt x="20" y="50"/>
                      <a:pt x="19" y="50"/>
                      <a:pt x="19" y="50"/>
                    </a:cubicBezTo>
                    <a:cubicBezTo>
                      <a:pt x="17" y="53"/>
                      <a:pt x="14" y="54"/>
                      <a:pt x="12" y="54"/>
                    </a:cubicBezTo>
                    <a:cubicBezTo>
                      <a:pt x="11" y="54"/>
                      <a:pt x="10" y="54"/>
                      <a:pt x="9" y="53"/>
                    </a:cubicBezTo>
                    <a:cubicBezTo>
                      <a:pt x="7" y="54"/>
                      <a:pt x="7" y="54"/>
                      <a:pt x="7" y="54"/>
                    </a:cubicBezTo>
                    <a:cubicBezTo>
                      <a:pt x="8" y="52"/>
                      <a:pt x="8" y="52"/>
                      <a:pt x="8" y="52"/>
                    </a:cubicBezTo>
                    <a:cubicBezTo>
                      <a:pt x="9" y="48"/>
                      <a:pt x="9" y="45"/>
                      <a:pt x="7" y="41"/>
                    </a:cubicBezTo>
                    <a:cubicBezTo>
                      <a:pt x="7" y="41"/>
                      <a:pt x="6" y="41"/>
                      <a:pt x="6" y="40"/>
                    </a:cubicBezTo>
                    <a:cubicBezTo>
                      <a:pt x="5" y="40"/>
                      <a:pt x="5" y="39"/>
                      <a:pt x="5" y="39"/>
                    </a:cubicBezTo>
                    <a:cubicBezTo>
                      <a:pt x="5" y="38"/>
                      <a:pt x="5" y="38"/>
                      <a:pt x="5" y="38"/>
                    </a:cubicBezTo>
                    <a:cubicBezTo>
                      <a:pt x="5" y="38"/>
                      <a:pt x="4" y="37"/>
                      <a:pt x="4" y="37"/>
                    </a:cubicBezTo>
                    <a:cubicBezTo>
                      <a:pt x="2" y="36"/>
                      <a:pt x="0" y="35"/>
                      <a:pt x="0" y="33"/>
                    </a:cubicBezTo>
                    <a:cubicBezTo>
                      <a:pt x="0" y="31"/>
                      <a:pt x="1" y="30"/>
                      <a:pt x="2" y="29"/>
                    </a:cubicBezTo>
                    <a:cubicBezTo>
                      <a:pt x="3" y="27"/>
                      <a:pt x="3" y="27"/>
                      <a:pt x="3" y="26"/>
                    </a:cubicBezTo>
                    <a:cubicBezTo>
                      <a:pt x="3" y="24"/>
                      <a:pt x="4" y="23"/>
                      <a:pt x="4" y="23"/>
                    </a:cubicBezTo>
                    <a:cubicBezTo>
                      <a:pt x="4" y="23"/>
                      <a:pt x="4" y="23"/>
                      <a:pt x="4" y="23"/>
                    </a:cubicBezTo>
                    <a:cubicBezTo>
                      <a:pt x="4" y="20"/>
                      <a:pt x="5" y="20"/>
                      <a:pt x="7" y="19"/>
                    </a:cubicBezTo>
                    <a:cubicBezTo>
                      <a:pt x="8" y="19"/>
                      <a:pt x="8" y="19"/>
                      <a:pt x="8" y="19"/>
                    </a:cubicBezTo>
                    <a:cubicBezTo>
                      <a:pt x="8" y="18"/>
                      <a:pt x="11" y="12"/>
                      <a:pt x="12" y="11"/>
                    </a:cubicBezTo>
                    <a:cubicBezTo>
                      <a:pt x="12" y="8"/>
                      <a:pt x="12" y="8"/>
                      <a:pt x="14" y="6"/>
                    </a:cubicBezTo>
                    <a:cubicBezTo>
                      <a:pt x="14" y="6"/>
                      <a:pt x="14" y="6"/>
                      <a:pt x="14" y="6"/>
                    </a:cubicBezTo>
                    <a:cubicBezTo>
                      <a:pt x="15" y="5"/>
                      <a:pt x="17" y="5"/>
                      <a:pt x="18" y="5"/>
                    </a:cubicBezTo>
                    <a:cubicBezTo>
                      <a:pt x="18" y="5"/>
                      <a:pt x="19" y="5"/>
                      <a:pt x="19" y="5"/>
                    </a:cubicBezTo>
                    <a:cubicBezTo>
                      <a:pt x="19" y="5"/>
                      <a:pt x="19" y="4"/>
                      <a:pt x="19" y="4"/>
                    </a:cubicBezTo>
                    <a:cubicBezTo>
                      <a:pt x="20" y="2"/>
                      <a:pt x="20" y="0"/>
                      <a:pt x="22" y="0"/>
                    </a:cubicBezTo>
                    <a:cubicBezTo>
                      <a:pt x="23" y="0"/>
                      <a:pt x="24" y="1"/>
                      <a:pt x="24" y="1"/>
                    </a:cubicBezTo>
                    <a:cubicBezTo>
                      <a:pt x="25" y="2"/>
                      <a:pt x="25" y="3"/>
                      <a:pt x="25" y="3"/>
                    </a:cubicBezTo>
                    <a:cubicBezTo>
                      <a:pt x="27" y="5"/>
                      <a:pt x="28" y="7"/>
                      <a:pt x="27" y="11"/>
                    </a:cubicBezTo>
                    <a:cubicBezTo>
                      <a:pt x="27" y="12"/>
                      <a:pt x="26" y="13"/>
                      <a:pt x="25" y="14"/>
                    </a:cubicBezTo>
                    <a:cubicBezTo>
                      <a:pt x="25" y="14"/>
                      <a:pt x="24" y="15"/>
                      <a:pt x="24" y="15"/>
                    </a:cubicBezTo>
                    <a:cubicBezTo>
                      <a:pt x="24" y="16"/>
                      <a:pt x="23" y="17"/>
                      <a:pt x="23" y="19"/>
                    </a:cubicBezTo>
                    <a:cubicBezTo>
                      <a:pt x="24" y="18"/>
                      <a:pt x="25" y="18"/>
                      <a:pt x="26" y="18"/>
                    </a:cubicBezTo>
                    <a:cubicBezTo>
                      <a:pt x="28" y="18"/>
                      <a:pt x="28" y="19"/>
                      <a:pt x="28" y="19"/>
                    </a:cubicBezTo>
                    <a:cubicBezTo>
                      <a:pt x="28" y="20"/>
                      <a:pt x="29" y="22"/>
                      <a:pt x="30" y="23"/>
                    </a:cubicBezTo>
                    <a:cubicBezTo>
                      <a:pt x="30" y="24"/>
                      <a:pt x="30" y="24"/>
                      <a:pt x="30" y="24"/>
                    </a:cubicBezTo>
                    <a:cubicBezTo>
                      <a:pt x="30" y="25"/>
                      <a:pt x="30" y="26"/>
                      <a:pt x="30" y="26"/>
                    </a:cubicBezTo>
                    <a:cubicBezTo>
                      <a:pt x="31" y="26"/>
                      <a:pt x="31" y="26"/>
                      <a:pt x="32" y="28"/>
                    </a:cubicBezTo>
                    <a:cubicBezTo>
                      <a:pt x="33" y="28"/>
                      <a:pt x="33" y="28"/>
                      <a:pt x="33" y="28"/>
                    </a:cubicBezTo>
                    <a:cubicBezTo>
                      <a:pt x="33" y="28"/>
                      <a:pt x="33" y="28"/>
                      <a:pt x="33" y="28"/>
                    </a:cubicBezTo>
                    <a:cubicBezTo>
                      <a:pt x="34" y="28"/>
                      <a:pt x="35" y="28"/>
                      <a:pt x="36" y="28"/>
                    </a:cubicBezTo>
                    <a:cubicBezTo>
                      <a:pt x="37" y="29"/>
                      <a:pt x="37" y="29"/>
                      <a:pt x="37" y="29"/>
                    </a:cubicBezTo>
                    <a:cubicBezTo>
                      <a:pt x="37" y="30"/>
                      <a:pt x="37" y="30"/>
                      <a:pt x="37" y="30"/>
                    </a:cubicBezTo>
                    <a:cubicBezTo>
                      <a:pt x="36" y="30"/>
                      <a:pt x="36" y="31"/>
                      <a:pt x="35" y="31"/>
                    </a:cubicBezTo>
                    <a:cubicBezTo>
                      <a:pt x="33" y="35"/>
                      <a:pt x="30" y="38"/>
                      <a:pt x="25" y="39"/>
                    </a:cubicBezTo>
                    <a:cubicBezTo>
                      <a:pt x="24" y="39"/>
                      <a:pt x="24" y="39"/>
                      <a:pt x="24" y="40"/>
                    </a:cubicBezTo>
                    <a:cubicBezTo>
                      <a:pt x="23" y="41"/>
                      <a:pt x="24" y="44"/>
                      <a:pt x="25" y="47"/>
                    </a:cubicBezTo>
                    <a:cubicBezTo>
                      <a:pt x="26" y="48"/>
                      <a:pt x="27" y="50"/>
                      <a:pt x="27" y="51"/>
                    </a:cubicBezTo>
                    <a:cubicBezTo>
                      <a:pt x="27" y="51"/>
                      <a:pt x="27" y="51"/>
                      <a:pt x="27" y="51"/>
                    </a:cubicBezTo>
                    <a:cubicBezTo>
                      <a:pt x="27" y="51"/>
                      <a:pt x="27" y="51"/>
                      <a:pt x="27" y="51"/>
                    </a:cubicBezTo>
                    <a:cubicBezTo>
                      <a:pt x="27" y="51"/>
                      <a:pt x="28" y="52"/>
                      <a:pt x="27" y="53"/>
                    </a:cubicBezTo>
                    <a:cubicBezTo>
                      <a:pt x="26" y="57"/>
                      <a:pt x="26" y="57"/>
                      <a:pt x="26" y="57"/>
                    </a:cubicBezTo>
                    <a:cubicBezTo>
                      <a:pt x="25" y="58"/>
                      <a:pt x="26" y="58"/>
                      <a:pt x="27" y="59"/>
                    </a:cubicBezTo>
                    <a:cubicBezTo>
                      <a:pt x="28" y="59"/>
                      <a:pt x="29" y="60"/>
                      <a:pt x="29" y="61"/>
                    </a:cubicBezTo>
                    <a:cubicBezTo>
                      <a:pt x="29" y="64"/>
                      <a:pt x="30" y="66"/>
                      <a:pt x="31" y="69"/>
                    </a:cubicBezTo>
                    <a:cubicBezTo>
                      <a:pt x="31" y="69"/>
                      <a:pt x="30" y="71"/>
                      <a:pt x="29" y="73"/>
                    </a:cubicBezTo>
                    <a:cubicBezTo>
                      <a:pt x="28" y="74"/>
                      <a:pt x="28" y="75"/>
                      <a:pt x="27" y="76"/>
                    </a:cubicBezTo>
                    <a:lnTo>
                      <a:pt x="27" y="78"/>
                    </a:lnTo>
                    <a:close/>
                    <a:moveTo>
                      <a:pt x="27" y="69"/>
                    </a:moveTo>
                    <a:cubicBezTo>
                      <a:pt x="28" y="69"/>
                      <a:pt x="28" y="70"/>
                      <a:pt x="28" y="71"/>
                    </a:cubicBezTo>
                    <a:cubicBezTo>
                      <a:pt x="28" y="70"/>
                      <a:pt x="29" y="69"/>
                      <a:pt x="29" y="69"/>
                    </a:cubicBezTo>
                    <a:cubicBezTo>
                      <a:pt x="28" y="67"/>
                      <a:pt x="27" y="64"/>
                      <a:pt x="27" y="61"/>
                    </a:cubicBezTo>
                    <a:cubicBezTo>
                      <a:pt x="27" y="61"/>
                      <a:pt x="26" y="61"/>
                      <a:pt x="26" y="60"/>
                    </a:cubicBezTo>
                    <a:cubicBezTo>
                      <a:pt x="26" y="60"/>
                      <a:pt x="25" y="60"/>
                      <a:pt x="25" y="60"/>
                    </a:cubicBezTo>
                    <a:cubicBezTo>
                      <a:pt x="26" y="62"/>
                      <a:pt x="26" y="62"/>
                      <a:pt x="26" y="62"/>
                    </a:cubicBezTo>
                    <a:cubicBezTo>
                      <a:pt x="27" y="64"/>
                      <a:pt x="28" y="67"/>
                      <a:pt x="27" y="69"/>
                    </a:cubicBezTo>
                    <a:close/>
                    <a:moveTo>
                      <a:pt x="20" y="48"/>
                    </a:moveTo>
                    <a:cubicBezTo>
                      <a:pt x="20" y="48"/>
                      <a:pt x="20" y="49"/>
                      <a:pt x="21" y="49"/>
                    </a:cubicBezTo>
                    <a:cubicBezTo>
                      <a:pt x="22" y="50"/>
                      <a:pt x="24" y="51"/>
                      <a:pt x="24" y="53"/>
                    </a:cubicBezTo>
                    <a:cubicBezTo>
                      <a:pt x="24" y="54"/>
                      <a:pt x="24" y="55"/>
                      <a:pt x="24" y="56"/>
                    </a:cubicBezTo>
                    <a:cubicBezTo>
                      <a:pt x="26" y="52"/>
                      <a:pt x="26" y="52"/>
                      <a:pt x="26" y="52"/>
                    </a:cubicBezTo>
                    <a:cubicBezTo>
                      <a:pt x="25" y="52"/>
                      <a:pt x="25" y="52"/>
                      <a:pt x="25" y="51"/>
                    </a:cubicBezTo>
                    <a:cubicBezTo>
                      <a:pt x="25" y="50"/>
                      <a:pt x="24" y="49"/>
                      <a:pt x="23" y="48"/>
                    </a:cubicBezTo>
                    <a:cubicBezTo>
                      <a:pt x="22" y="45"/>
                      <a:pt x="21" y="41"/>
                      <a:pt x="22" y="39"/>
                    </a:cubicBezTo>
                    <a:cubicBezTo>
                      <a:pt x="23" y="38"/>
                      <a:pt x="24" y="37"/>
                      <a:pt x="25" y="37"/>
                    </a:cubicBezTo>
                    <a:cubicBezTo>
                      <a:pt x="29" y="36"/>
                      <a:pt x="31" y="33"/>
                      <a:pt x="34" y="30"/>
                    </a:cubicBezTo>
                    <a:cubicBezTo>
                      <a:pt x="34" y="30"/>
                      <a:pt x="34" y="30"/>
                      <a:pt x="34" y="30"/>
                    </a:cubicBezTo>
                    <a:cubicBezTo>
                      <a:pt x="34" y="30"/>
                      <a:pt x="33" y="30"/>
                      <a:pt x="33" y="30"/>
                    </a:cubicBezTo>
                    <a:cubicBezTo>
                      <a:pt x="33" y="30"/>
                      <a:pt x="33" y="30"/>
                      <a:pt x="33" y="30"/>
                    </a:cubicBezTo>
                    <a:cubicBezTo>
                      <a:pt x="32" y="30"/>
                      <a:pt x="31" y="29"/>
                      <a:pt x="31" y="29"/>
                    </a:cubicBezTo>
                    <a:cubicBezTo>
                      <a:pt x="30" y="28"/>
                      <a:pt x="30" y="28"/>
                      <a:pt x="29" y="28"/>
                    </a:cubicBezTo>
                    <a:cubicBezTo>
                      <a:pt x="28" y="27"/>
                      <a:pt x="28" y="26"/>
                      <a:pt x="28" y="24"/>
                    </a:cubicBezTo>
                    <a:cubicBezTo>
                      <a:pt x="28" y="24"/>
                      <a:pt x="28" y="24"/>
                      <a:pt x="28" y="24"/>
                    </a:cubicBezTo>
                    <a:cubicBezTo>
                      <a:pt x="27" y="22"/>
                      <a:pt x="26" y="21"/>
                      <a:pt x="26" y="20"/>
                    </a:cubicBezTo>
                    <a:cubicBezTo>
                      <a:pt x="25" y="20"/>
                      <a:pt x="23" y="21"/>
                      <a:pt x="22" y="21"/>
                    </a:cubicBezTo>
                    <a:cubicBezTo>
                      <a:pt x="20" y="22"/>
                      <a:pt x="20" y="22"/>
                      <a:pt x="20" y="22"/>
                    </a:cubicBezTo>
                    <a:cubicBezTo>
                      <a:pt x="21" y="20"/>
                      <a:pt x="21" y="20"/>
                      <a:pt x="21" y="20"/>
                    </a:cubicBezTo>
                    <a:cubicBezTo>
                      <a:pt x="21" y="20"/>
                      <a:pt x="21" y="19"/>
                      <a:pt x="21" y="18"/>
                    </a:cubicBezTo>
                    <a:cubicBezTo>
                      <a:pt x="21" y="17"/>
                      <a:pt x="22" y="16"/>
                      <a:pt x="22" y="14"/>
                    </a:cubicBezTo>
                    <a:cubicBezTo>
                      <a:pt x="23" y="14"/>
                      <a:pt x="23" y="13"/>
                      <a:pt x="24" y="12"/>
                    </a:cubicBezTo>
                    <a:cubicBezTo>
                      <a:pt x="25" y="12"/>
                      <a:pt x="25" y="11"/>
                      <a:pt x="25" y="10"/>
                    </a:cubicBezTo>
                    <a:cubicBezTo>
                      <a:pt x="26" y="8"/>
                      <a:pt x="25" y="6"/>
                      <a:pt x="24" y="4"/>
                    </a:cubicBezTo>
                    <a:cubicBezTo>
                      <a:pt x="23" y="4"/>
                      <a:pt x="23" y="3"/>
                      <a:pt x="23" y="2"/>
                    </a:cubicBezTo>
                    <a:cubicBezTo>
                      <a:pt x="22" y="2"/>
                      <a:pt x="22" y="2"/>
                      <a:pt x="22" y="2"/>
                    </a:cubicBezTo>
                    <a:cubicBezTo>
                      <a:pt x="22" y="2"/>
                      <a:pt x="21" y="4"/>
                      <a:pt x="21" y="5"/>
                    </a:cubicBezTo>
                    <a:cubicBezTo>
                      <a:pt x="21" y="6"/>
                      <a:pt x="21" y="6"/>
                      <a:pt x="20" y="6"/>
                    </a:cubicBezTo>
                    <a:cubicBezTo>
                      <a:pt x="19" y="7"/>
                      <a:pt x="19" y="7"/>
                      <a:pt x="18" y="7"/>
                    </a:cubicBezTo>
                    <a:cubicBezTo>
                      <a:pt x="17" y="7"/>
                      <a:pt x="16" y="7"/>
                      <a:pt x="16" y="8"/>
                    </a:cubicBezTo>
                    <a:cubicBezTo>
                      <a:pt x="15" y="8"/>
                      <a:pt x="15" y="8"/>
                      <a:pt x="15" y="8"/>
                    </a:cubicBezTo>
                    <a:cubicBezTo>
                      <a:pt x="14" y="9"/>
                      <a:pt x="14" y="9"/>
                      <a:pt x="14" y="11"/>
                    </a:cubicBezTo>
                    <a:cubicBezTo>
                      <a:pt x="14" y="12"/>
                      <a:pt x="10" y="20"/>
                      <a:pt x="8" y="21"/>
                    </a:cubicBezTo>
                    <a:cubicBezTo>
                      <a:pt x="8" y="21"/>
                      <a:pt x="8" y="21"/>
                      <a:pt x="8" y="21"/>
                    </a:cubicBezTo>
                    <a:cubicBezTo>
                      <a:pt x="6" y="21"/>
                      <a:pt x="6" y="21"/>
                      <a:pt x="6" y="23"/>
                    </a:cubicBezTo>
                    <a:cubicBezTo>
                      <a:pt x="6" y="24"/>
                      <a:pt x="6" y="24"/>
                      <a:pt x="6" y="24"/>
                    </a:cubicBezTo>
                    <a:cubicBezTo>
                      <a:pt x="6" y="25"/>
                      <a:pt x="5" y="25"/>
                      <a:pt x="5" y="25"/>
                    </a:cubicBezTo>
                    <a:cubicBezTo>
                      <a:pt x="5" y="25"/>
                      <a:pt x="5" y="25"/>
                      <a:pt x="5" y="25"/>
                    </a:cubicBezTo>
                    <a:cubicBezTo>
                      <a:pt x="5" y="27"/>
                      <a:pt x="4" y="29"/>
                      <a:pt x="3" y="30"/>
                    </a:cubicBezTo>
                    <a:cubicBezTo>
                      <a:pt x="2" y="31"/>
                      <a:pt x="2" y="32"/>
                      <a:pt x="2" y="32"/>
                    </a:cubicBezTo>
                    <a:cubicBezTo>
                      <a:pt x="2" y="34"/>
                      <a:pt x="3" y="34"/>
                      <a:pt x="5" y="35"/>
                    </a:cubicBezTo>
                    <a:cubicBezTo>
                      <a:pt x="6" y="36"/>
                      <a:pt x="8" y="37"/>
                      <a:pt x="8" y="39"/>
                    </a:cubicBezTo>
                    <a:cubicBezTo>
                      <a:pt x="8" y="39"/>
                      <a:pt x="8" y="39"/>
                      <a:pt x="8" y="39"/>
                    </a:cubicBezTo>
                    <a:cubicBezTo>
                      <a:pt x="8" y="39"/>
                      <a:pt x="8" y="39"/>
                      <a:pt x="8" y="39"/>
                    </a:cubicBezTo>
                    <a:cubicBezTo>
                      <a:pt x="11" y="44"/>
                      <a:pt x="11" y="47"/>
                      <a:pt x="10" y="51"/>
                    </a:cubicBezTo>
                    <a:cubicBezTo>
                      <a:pt x="11" y="51"/>
                      <a:pt x="11" y="51"/>
                      <a:pt x="11" y="51"/>
                    </a:cubicBezTo>
                    <a:cubicBezTo>
                      <a:pt x="11" y="52"/>
                      <a:pt x="11" y="52"/>
                      <a:pt x="11" y="52"/>
                    </a:cubicBezTo>
                    <a:cubicBezTo>
                      <a:pt x="11" y="52"/>
                      <a:pt x="11" y="52"/>
                      <a:pt x="12" y="52"/>
                    </a:cubicBezTo>
                    <a:cubicBezTo>
                      <a:pt x="14" y="52"/>
                      <a:pt x="17" y="50"/>
                      <a:pt x="18" y="48"/>
                    </a:cubicBezTo>
                    <a:cubicBezTo>
                      <a:pt x="18" y="47"/>
                      <a:pt x="18" y="47"/>
                      <a:pt x="18" y="47"/>
                    </a:cubicBezTo>
                    <a:cubicBezTo>
                      <a:pt x="18" y="39"/>
                      <a:pt x="18" y="39"/>
                      <a:pt x="18" y="39"/>
                    </a:cubicBezTo>
                    <a:cubicBezTo>
                      <a:pt x="20" y="47"/>
                      <a:pt x="20" y="47"/>
                      <a:pt x="20" y="47"/>
                    </a:cubicBezTo>
                    <a:cubicBezTo>
                      <a:pt x="20" y="47"/>
                      <a:pt x="20" y="47"/>
                      <a:pt x="20" y="4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81" name="Freeform 591"/>
              <p:cNvSpPr/>
              <p:nvPr/>
            </p:nvSpPr>
            <p:spPr bwMode="auto">
              <a:xfrm>
                <a:off x="5580063" y="2635077"/>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1" y="1"/>
                    </a:cubicBezTo>
                    <a:cubicBezTo>
                      <a:pt x="1"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82" name="Freeform 592"/>
              <p:cNvSpPr/>
              <p:nvPr/>
            </p:nvSpPr>
            <p:spPr bwMode="auto">
              <a:xfrm>
                <a:off x="5575301" y="2631902"/>
                <a:ext cx="11113" cy="11113"/>
              </a:xfrm>
              <a:custGeom>
                <a:avLst/>
                <a:gdLst>
                  <a:gd name="T0" fmla="*/ 4 w 4"/>
                  <a:gd name="T1" fmla="*/ 4 h 4"/>
                  <a:gd name="T2" fmla="*/ 0 w 4"/>
                  <a:gd name="T3" fmla="*/ 3 h 4"/>
                  <a:gd name="T4" fmla="*/ 1 w 4"/>
                  <a:gd name="T5" fmla="*/ 2 h 4"/>
                  <a:gd name="T6" fmla="*/ 2 w 4"/>
                  <a:gd name="T7" fmla="*/ 1 h 4"/>
                  <a:gd name="T8" fmla="*/ 3 w 4"/>
                  <a:gd name="T9" fmla="*/ 0 h 4"/>
                  <a:gd name="T10" fmla="*/ 4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4" y="4"/>
                    </a:moveTo>
                    <a:cubicBezTo>
                      <a:pt x="0" y="3"/>
                      <a:pt x="0" y="3"/>
                      <a:pt x="0" y="3"/>
                    </a:cubicBezTo>
                    <a:cubicBezTo>
                      <a:pt x="1" y="2"/>
                      <a:pt x="1" y="2"/>
                      <a:pt x="1" y="2"/>
                    </a:cubicBezTo>
                    <a:cubicBezTo>
                      <a:pt x="1" y="1"/>
                      <a:pt x="2" y="1"/>
                      <a:pt x="2" y="1"/>
                    </a:cubicBezTo>
                    <a:cubicBezTo>
                      <a:pt x="3" y="0"/>
                      <a:pt x="3" y="0"/>
                      <a:pt x="3" y="0"/>
                    </a:cubicBezTo>
                    <a:lnTo>
                      <a:pt x="4"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83" name="Freeform 593"/>
              <p:cNvSpPr/>
              <p:nvPr/>
            </p:nvSpPr>
            <p:spPr bwMode="auto">
              <a:xfrm>
                <a:off x="5621338" y="2604915"/>
                <a:ext cx="60325" cy="49213"/>
              </a:xfrm>
              <a:custGeom>
                <a:avLst/>
                <a:gdLst>
                  <a:gd name="T0" fmla="*/ 21 w 22"/>
                  <a:gd name="T1" fmla="*/ 0 h 18"/>
                  <a:gd name="T2" fmla="*/ 16 w 22"/>
                  <a:gd name="T3" fmla="*/ 12 h 18"/>
                  <a:gd name="T4" fmla="*/ 15 w 22"/>
                  <a:gd name="T5" fmla="*/ 14 h 18"/>
                  <a:gd name="T6" fmla="*/ 11 w 22"/>
                  <a:gd name="T7" fmla="*/ 16 h 18"/>
                  <a:gd name="T8" fmla="*/ 6 w 22"/>
                  <a:gd name="T9" fmla="*/ 14 h 18"/>
                  <a:gd name="T10" fmla="*/ 4 w 22"/>
                  <a:gd name="T11" fmla="*/ 15 h 18"/>
                  <a:gd name="T12" fmla="*/ 3 w 22"/>
                  <a:gd name="T13" fmla="*/ 12 h 18"/>
                  <a:gd name="T14" fmla="*/ 1 w 22"/>
                  <a:gd name="T15" fmla="*/ 8 h 18"/>
                  <a:gd name="T16" fmla="*/ 4 w 22"/>
                  <a:gd name="T17" fmla="*/ 1 h 18"/>
                  <a:gd name="T18" fmla="*/ 14 w 22"/>
                  <a:gd name="T19" fmla="*/ 3 h 18"/>
                  <a:gd name="T20" fmla="*/ 21 w 22"/>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8">
                    <a:moveTo>
                      <a:pt x="21" y="0"/>
                    </a:moveTo>
                    <a:cubicBezTo>
                      <a:pt x="21" y="5"/>
                      <a:pt x="22" y="11"/>
                      <a:pt x="16" y="12"/>
                    </a:cubicBezTo>
                    <a:cubicBezTo>
                      <a:pt x="13" y="12"/>
                      <a:pt x="16" y="13"/>
                      <a:pt x="15" y="14"/>
                    </a:cubicBezTo>
                    <a:cubicBezTo>
                      <a:pt x="14" y="15"/>
                      <a:pt x="11" y="14"/>
                      <a:pt x="11" y="16"/>
                    </a:cubicBezTo>
                    <a:cubicBezTo>
                      <a:pt x="10" y="18"/>
                      <a:pt x="5" y="17"/>
                      <a:pt x="6" y="14"/>
                    </a:cubicBezTo>
                    <a:cubicBezTo>
                      <a:pt x="5" y="15"/>
                      <a:pt x="4" y="15"/>
                      <a:pt x="4" y="15"/>
                    </a:cubicBezTo>
                    <a:cubicBezTo>
                      <a:pt x="3" y="14"/>
                      <a:pt x="3" y="13"/>
                      <a:pt x="3" y="12"/>
                    </a:cubicBezTo>
                    <a:cubicBezTo>
                      <a:pt x="3" y="10"/>
                      <a:pt x="1" y="10"/>
                      <a:pt x="1" y="8"/>
                    </a:cubicBezTo>
                    <a:cubicBezTo>
                      <a:pt x="0" y="6"/>
                      <a:pt x="1" y="2"/>
                      <a:pt x="4" y="1"/>
                    </a:cubicBezTo>
                    <a:cubicBezTo>
                      <a:pt x="7" y="0"/>
                      <a:pt x="12" y="1"/>
                      <a:pt x="14" y="3"/>
                    </a:cubicBezTo>
                    <a:cubicBezTo>
                      <a:pt x="14" y="3"/>
                      <a:pt x="20" y="1"/>
                      <a:pt x="2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84" name="Freeform 594"/>
              <p:cNvSpPr>
                <a:spLocks noEditPoints="1"/>
              </p:cNvSpPr>
              <p:nvPr/>
            </p:nvSpPr>
            <p:spPr bwMode="auto">
              <a:xfrm>
                <a:off x="5618163" y="2596977"/>
                <a:ext cx="63500" cy="57150"/>
              </a:xfrm>
              <a:custGeom>
                <a:avLst/>
                <a:gdLst>
                  <a:gd name="T0" fmla="*/ 9 w 23"/>
                  <a:gd name="T1" fmla="*/ 21 h 21"/>
                  <a:gd name="T2" fmla="*/ 6 w 23"/>
                  <a:gd name="T3" fmla="*/ 20 h 21"/>
                  <a:gd name="T4" fmla="*/ 6 w 23"/>
                  <a:gd name="T5" fmla="*/ 19 h 21"/>
                  <a:gd name="T6" fmla="*/ 4 w 23"/>
                  <a:gd name="T7" fmla="*/ 20 h 21"/>
                  <a:gd name="T8" fmla="*/ 4 w 23"/>
                  <a:gd name="T9" fmla="*/ 19 h 21"/>
                  <a:gd name="T10" fmla="*/ 3 w 23"/>
                  <a:gd name="T11" fmla="*/ 15 h 21"/>
                  <a:gd name="T12" fmla="*/ 2 w 23"/>
                  <a:gd name="T13" fmla="*/ 13 h 21"/>
                  <a:gd name="T14" fmla="*/ 1 w 23"/>
                  <a:gd name="T15" fmla="*/ 11 h 21"/>
                  <a:gd name="T16" fmla="*/ 5 w 23"/>
                  <a:gd name="T17" fmla="*/ 3 h 21"/>
                  <a:gd name="T18" fmla="*/ 15 w 23"/>
                  <a:gd name="T19" fmla="*/ 5 h 21"/>
                  <a:gd name="T20" fmla="*/ 21 w 23"/>
                  <a:gd name="T21" fmla="*/ 2 h 21"/>
                  <a:gd name="T22" fmla="*/ 22 w 23"/>
                  <a:gd name="T23" fmla="*/ 0 h 21"/>
                  <a:gd name="T24" fmla="*/ 23 w 23"/>
                  <a:gd name="T25" fmla="*/ 3 h 21"/>
                  <a:gd name="T26" fmla="*/ 23 w 23"/>
                  <a:gd name="T27" fmla="*/ 5 h 21"/>
                  <a:gd name="T28" fmla="*/ 17 w 23"/>
                  <a:gd name="T29" fmla="*/ 16 h 21"/>
                  <a:gd name="T30" fmla="*/ 16 w 23"/>
                  <a:gd name="T31" fmla="*/ 18 h 21"/>
                  <a:gd name="T32" fmla="*/ 14 w 23"/>
                  <a:gd name="T33" fmla="*/ 19 h 21"/>
                  <a:gd name="T34" fmla="*/ 13 w 23"/>
                  <a:gd name="T35" fmla="*/ 19 h 21"/>
                  <a:gd name="T36" fmla="*/ 9 w 23"/>
                  <a:gd name="T37" fmla="*/ 21 h 21"/>
                  <a:gd name="T38" fmla="*/ 8 w 23"/>
                  <a:gd name="T39" fmla="*/ 16 h 21"/>
                  <a:gd name="T40" fmla="*/ 8 w 23"/>
                  <a:gd name="T41" fmla="*/ 18 h 21"/>
                  <a:gd name="T42" fmla="*/ 8 w 23"/>
                  <a:gd name="T43" fmla="*/ 18 h 21"/>
                  <a:gd name="T44" fmla="*/ 11 w 23"/>
                  <a:gd name="T45" fmla="*/ 18 h 21"/>
                  <a:gd name="T46" fmla="*/ 14 w 23"/>
                  <a:gd name="T47" fmla="*/ 17 h 21"/>
                  <a:gd name="T48" fmla="*/ 15 w 23"/>
                  <a:gd name="T49" fmla="*/ 16 h 21"/>
                  <a:gd name="T50" fmla="*/ 15 w 23"/>
                  <a:gd name="T51" fmla="*/ 16 h 21"/>
                  <a:gd name="T52" fmla="*/ 15 w 23"/>
                  <a:gd name="T53" fmla="*/ 15 h 21"/>
                  <a:gd name="T54" fmla="*/ 16 w 23"/>
                  <a:gd name="T55" fmla="*/ 14 h 21"/>
                  <a:gd name="T56" fmla="*/ 21 w 23"/>
                  <a:gd name="T57" fmla="*/ 5 h 21"/>
                  <a:gd name="T58" fmla="*/ 21 w 23"/>
                  <a:gd name="T59" fmla="*/ 5 h 21"/>
                  <a:gd name="T60" fmla="*/ 15 w 23"/>
                  <a:gd name="T61" fmla="*/ 7 h 21"/>
                  <a:gd name="T62" fmla="*/ 15 w 23"/>
                  <a:gd name="T63" fmla="*/ 7 h 21"/>
                  <a:gd name="T64" fmla="*/ 14 w 23"/>
                  <a:gd name="T65" fmla="*/ 6 h 21"/>
                  <a:gd name="T66" fmla="*/ 7 w 23"/>
                  <a:gd name="T67" fmla="*/ 5 h 21"/>
                  <a:gd name="T68" fmla="*/ 6 w 23"/>
                  <a:gd name="T69" fmla="*/ 5 h 21"/>
                  <a:gd name="T70" fmla="*/ 3 w 23"/>
                  <a:gd name="T71" fmla="*/ 11 h 21"/>
                  <a:gd name="T72" fmla="*/ 4 w 23"/>
                  <a:gd name="T73" fmla="*/ 12 h 21"/>
                  <a:gd name="T74" fmla="*/ 5 w 23"/>
                  <a:gd name="T75" fmla="*/ 15 h 21"/>
                  <a:gd name="T76" fmla="*/ 5 w 23"/>
                  <a:gd name="T77" fmla="*/ 17 h 21"/>
                  <a:gd name="T78" fmla="*/ 8 w 23"/>
                  <a:gd name="T7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1">
                    <a:moveTo>
                      <a:pt x="9" y="21"/>
                    </a:moveTo>
                    <a:cubicBezTo>
                      <a:pt x="8" y="21"/>
                      <a:pt x="7" y="21"/>
                      <a:pt x="6" y="20"/>
                    </a:cubicBezTo>
                    <a:cubicBezTo>
                      <a:pt x="6" y="19"/>
                      <a:pt x="6" y="19"/>
                      <a:pt x="6" y="19"/>
                    </a:cubicBezTo>
                    <a:cubicBezTo>
                      <a:pt x="4" y="20"/>
                      <a:pt x="4" y="20"/>
                      <a:pt x="4" y="20"/>
                    </a:cubicBezTo>
                    <a:cubicBezTo>
                      <a:pt x="4" y="19"/>
                      <a:pt x="4" y="19"/>
                      <a:pt x="4" y="19"/>
                    </a:cubicBezTo>
                    <a:cubicBezTo>
                      <a:pt x="3" y="17"/>
                      <a:pt x="3" y="16"/>
                      <a:pt x="3" y="15"/>
                    </a:cubicBezTo>
                    <a:cubicBezTo>
                      <a:pt x="3" y="14"/>
                      <a:pt x="2" y="14"/>
                      <a:pt x="2" y="13"/>
                    </a:cubicBezTo>
                    <a:cubicBezTo>
                      <a:pt x="2" y="13"/>
                      <a:pt x="1" y="12"/>
                      <a:pt x="1" y="11"/>
                    </a:cubicBezTo>
                    <a:cubicBezTo>
                      <a:pt x="0" y="8"/>
                      <a:pt x="1" y="4"/>
                      <a:pt x="5" y="3"/>
                    </a:cubicBezTo>
                    <a:cubicBezTo>
                      <a:pt x="7" y="2"/>
                      <a:pt x="12" y="3"/>
                      <a:pt x="15" y="5"/>
                    </a:cubicBezTo>
                    <a:cubicBezTo>
                      <a:pt x="16" y="4"/>
                      <a:pt x="20" y="3"/>
                      <a:pt x="21" y="2"/>
                    </a:cubicBezTo>
                    <a:cubicBezTo>
                      <a:pt x="22" y="0"/>
                      <a:pt x="22" y="0"/>
                      <a:pt x="22" y="0"/>
                    </a:cubicBezTo>
                    <a:cubicBezTo>
                      <a:pt x="23" y="3"/>
                      <a:pt x="23" y="3"/>
                      <a:pt x="23" y="3"/>
                    </a:cubicBezTo>
                    <a:cubicBezTo>
                      <a:pt x="23" y="3"/>
                      <a:pt x="23" y="4"/>
                      <a:pt x="23" y="5"/>
                    </a:cubicBezTo>
                    <a:cubicBezTo>
                      <a:pt x="23" y="9"/>
                      <a:pt x="23" y="15"/>
                      <a:pt x="17" y="16"/>
                    </a:cubicBezTo>
                    <a:cubicBezTo>
                      <a:pt x="17" y="17"/>
                      <a:pt x="17" y="18"/>
                      <a:pt x="16" y="18"/>
                    </a:cubicBezTo>
                    <a:cubicBezTo>
                      <a:pt x="16" y="18"/>
                      <a:pt x="15" y="19"/>
                      <a:pt x="14" y="19"/>
                    </a:cubicBezTo>
                    <a:cubicBezTo>
                      <a:pt x="13" y="19"/>
                      <a:pt x="13" y="19"/>
                      <a:pt x="13" y="19"/>
                    </a:cubicBezTo>
                    <a:cubicBezTo>
                      <a:pt x="12" y="20"/>
                      <a:pt x="11" y="21"/>
                      <a:pt x="9" y="21"/>
                    </a:cubicBezTo>
                    <a:close/>
                    <a:moveTo>
                      <a:pt x="8" y="16"/>
                    </a:moveTo>
                    <a:cubicBezTo>
                      <a:pt x="8" y="18"/>
                      <a:pt x="8" y="18"/>
                      <a:pt x="8" y="18"/>
                    </a:cubicBezTo>
                    <a:cubicBezTo>
                      <a:pt x="8" y="18"/>
                      <a:pt x="8" y="18"/>
                      <a:pt x="8" y="18"/>
                    </a:cubicBezTo>
                    <a:cubicBezTo>
                      <a:pt x="8" y="19"/>
                      <a:pt x="11" y="19"/>
                      <a:pt x="11" y="18"/>
                    </a:cubicBezTo>
                    <a:cubicBezTo>
                      <a:pt x="11" y="17"/>
                      <a:pt x="13" y="17"/>
                      <a:pt x="14" y="17"/>
                    </a:cubicBezTo>
                    <a:cubicBezTo>
                      <a:pt x="14" y="17"/>
                      <a:pt x="15" y="17"/>
                      <a:pt x="15" y="16"/>
                    </a:cubicBezTo>
                    <a:cubicBezTo>
                      <a:pt x="15" y="16"/>
                      <a:pt x="15" y="16"/>
                      <a:pt x="15" y="16"/>
                    </a:cubicBezTo>
                    <a:cubicBezTo>
                      <a:pt x="15" y="16"/>
                      <a:pt x="14" y="15"/>
                      <a:pt x="15" y="15"/>
                    </a:cubicBezTo>
                    <a:cubicBezTo>
                      <a:pt x="15" y="14"/>
                      <a:pt x="16" y="14"/>
                      <a:pt x="16" y="14"/>
                    </a:cubicBezTo>
                    <a:cubicBezTo>
                      <a:pt x="21" y="14"/>
                      <a:pt x="21" y="10"/>
                      <a:pt x="21" y="5"/>
                    </a:cubicBezTo>
                    <a:cubicBezTo>
                      <a:pt x="21" y="5"/>
                      <a:pt x="21" y="5"/>
                      <a:pt x="21" y="5"/>
                    </a:cubicBezTo>
                    <a:cubicBezTo>
                      <a:pt x="19" y="6"/>
                      <a:pt x="15" y="7"/>
                      <a:pt x="15" y="7"/>
                    </a:cubicBezTo>
                    <a:cubicBezTo>
                      <a:pt x="15" y="7"/>
                      <a:pt x="15" y="7"/>
                      <a:pt x="15" y="7"/>
                    </a:cubicBezTo>
                    <a:cubicBezTo>
                      <a:pt x="14" y="6"/>
                      <a:pt x="14" y="6"/>
                      <a:pt x="14" y="6"/>
                    </a:cubicBezTo>
                    <a:cubicBezTo>
                      <a:pt x="13" y="6"/>
                      <a:pt x="10" y="5"/>
                      <a:pt x="7" y="5"/>
                    </a:cubicBezTo>
                    <a:cubicBezTo>
                      <a:pt x="7" y="5"/>
                      <a:pt x="6" y="5"/>
                      <a:pt x="6" y="5"/>
                    </a:cubicBezTo>
                    <a:cubicBezTo>
                      <a:pt x="3" y="6"/>
                      <a:pt x="3" y="9"/>
                      <a:pt x="3" y="11"/>
                    </a:cubicBezTo>
                    <a:cubicBezTo>
                      <a:pt x="3" y="11"/>
                      <a:pt x="3" y="12"/>
                      <a:pt x="4" y="12"/>
                    </a:cubicBezTo>
                    <a:cubicBezTo>
                      <a:pt x="4" y="13"/>
                      <a:pt x="5" y="13"/>
                      <a:pt x="5" y="15"/>
                    </a:cubicBezTo>
                    <a:cubicBezTo>
                      <a:pt x="5" y="15"/>
                      <a:pt x="5" y="16"/>
                      <a:pt x="5" y="17"/>
                    </a:cubicBezTo>
                    <a:lnTo>
                      <a:pt x="8" y="1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85" name="Freeform 595"/>
              <p:cNvSpPr/>
              <p:nvPr/>
            </p:nvSpPr>
            <p:spPr bwMode="auto">
              <a:xfrm>
                <a:off x="5314951" y="2085802"/>
                <a:ext cx="657225" cy="458788"/>
              </a:xfrm>
              <a:custGeom>
                <a:avLst/>
                <a:gdLst>
                  <a:gd name="T0" fmla="*/ 13 w 240"/>
                  <a:gd name="T1" fmla="*/ 73 h 168"/>
                  <a:gd name="T2" fmla="*/ 25 w 240"/>
                  <a:gd name="T3" fmla="*/ 51 h 168"/>
                  <a:gd name="T4" fmla="*/ 36 w 240"/>
                  <a:gd name="T5" fmla="*/ 40 h 168"/>
                  <a:gd name="T6" fmla="*/ 47 w 240"/>
                  <a:gd name="T7" fmla="*/ 34 h 168"/>
                  <a:gd name="T8" fmla="*/ 61 w 240"/>
                  <a:gd name="T9" fmla="*/ 34 h 168"/>
                  <a:gd name="T10" fmla="*/ 77 w 240"/>
                  <a:gd name="T11" fmla="*/ 51 h 168"/>
                  <a:gd name="T12" fmla="*/ 105 w 240"/>
                  <a:gd name="T13" fmla="*/ 63 h 168"/>
                  <a:gd name="T14" fmla="*/ 133 w 240"/>
                  <a:gd name="T15" fmla="*/ 65 h 168"/>
                  <a:gd name="T16" fmla="*/ 152 w 240"/>
                  <a:gd name="T17" fmla="*/ 50 h 168"/>
                  <a:gd name="T18" fmla="*/ 165 w 240"/>
                  <a:gd name="T19" fmla="*/ 47 h 168"/>
                  <a:gd name="T20" fmla="*/ 176 w 240"/>
                  <a:gd name="T21" fmla="*/ 35 h 168"/>
                  <a:gd name="T22" fmla="*/ 167 w 240"/>
                  <a:gd name="T23" fmla="*/ 23 h 168"/>
                  <a:gd name="T24" fmla="*/ 183 w 240"/>
                  <a:gd name="T25" fmla="*/ 11 h 168"/>
                  <a:gd name="T26" fmla="*/ 195 w 240"/>
                  <a:gd name="T27" fmla="*/ 0 h 168"/>
                  <a:gd name="T28" fmla="*/ 210 w 240"/>
                  <a:gd name="T29" fmla="*/ 17 h 168"/>
                  <a:gd name="T30" fmla="*/ 230 w 240"/>
                  <a:gd name="T31" fmla="*/ 35 h 168"/>
                  <a:gd name="T32" fmla="*/ 237 w 240"/>
                  <a:gd name="T33" fmla="*/ 40 h 168"/>
                  <a:gd name="T34" fmla="*/ 226 w 240"/>
                  <a:gd name="T35" fmla="*/ 55 h 168"/>
                  <a:gd name="T36" fmla="*/ 214 w 240"/>
                  <a:gd name="T37" fmla="*/ 67 h 168"/>
                  <a:gd name="T38" fmla="*/ 199 w 240"/>
                  <a:gd name="T39" fmla="*/ 78 h 168"/>
                  <a:gd name="T40" fmla="*/ 187 w 240"/>
                  <a:gd name="T41" fmla="*/ 80 h 168"/>
                  <a:gd name="T42" fmla="*/ 180 w 240"/>
                  <a:gd name="T43" fmla="*/ 79 h 168"/>
                  <a:gd name="T44" fmla="*/ 180 w 240"/>
                  <a:gd name="T45" fmla="*/ 92 h 168"/>
                  <a:gd name="T46" fmla="*/ 191 w 240"/>
                  <a:gd name="T47" fmla="*/ 94 h 168"/>
                  <a:gd name="T48" fmla="*/ 190 w 240"/>
                  <a:gd name="T49" fmla="*/ 117 h 168"/>
                  <a:gd name="T50" fmla="*/ 183 w 240"/>
                  <a:gd name="T51" fmla="*/ 125 h 168"/>
                  <a:gd name="T52" fmla="*/ 189 w 240"/>
                  <a:gd name="T53" fmla="*/ 127 h 168"/>
                  <a:gd name="T54" fmla="*/ 182 w 240"/>
                  <a:gd name="T55" fmla="*/ 141 h 168"/>
                  <a:gd name="T56" fmla="*/ 172 w 240"/>
                  <a:gd name="T57" fmla="*/ 152 h 168"/>
                  <a:gd name="T58" fmla="*/ 159 w 240"/>
                  <a:gd name="T59" fmla="*/ 157 h 168"/>
                  <a:gd name="T60" fmla="*/ 159 w 240"/>
                  <a:gd name="T61" fmla="*/ 157 h 168"/>
                  <a:gd name="T62" fmla="*/ 155 w 240"/>
                  <a:gd name="T63" fmla="*/ 157 h 168"/>
                  <a:gd name="T64" fmla="*/ 136 w 240"/>
                  <a:gd name="T65" fmla="*/ 162 h 168"/>
                  <a:gd name="T66" fmla="*/ 120 w 240"/>
                  <a:gd name="T67" fmla="*/ 157 h 168"/>
                  <a:gd name="T68" fmla="*/ 112 w 240"/>
                  <a:gd name="T69" fmla="*/ 158 h 168"/>
                  <a:gd name="T70" fmla="*/ 104 w 240"/>
                  <a:gd name="T71" fmla="*/ 162 h 168"/>
                  <a:gd name="T72" fmla="*/ 94 w 240"/>
                  <a:gd name="T73" fmla="*/ 152 h 168"/>
                  <a:gd name="T74" fmla="*/ 89 w 240"/>
                  <a:gd name="T75" fmla="*/ 131 h 168"/>
                  <a:gd name="T76" fmla="*/ 71 w 240"/>
                  <a:gd name="T77" fmla="*/ 135 h 168"/>
                  <a:gd name="T78" fmla="*/ 48 w 240"/>
                  <a:gd name="T79" fmla="*/ 134 h 168"/>
                  <a:gd name="T80" fmla="*/ 30 w 240"/>
                  <a:gd name="T81" fmla="*/ 124 h 168"/>
                  <a:gd name="T82" fmla="*/ 21 w 240"/>
                  <a:gd name="T83" fmla="*/ 121 h 168"/>
                  <a:gd name="T84" fmla="*/ 21 w 240"/>
                  <a:gd name="T85" fmla="*/ 107 h 168"/>
                  <a:gd name="T86" fmla="*/ 12 w 240"/>
                  <a:gd name="T87" fmla="*/ 98 h 168"/>
                  <a:gd name="T88" fmla="*/ 3 w 240"/>
                  <a:gd name="T89" fmla="*/ 92 h 168"/>
                  <a:gd name="T90" fmla="*/ 1 w 240"/>
                  <a:gd name="T91" fmla="*/ 7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168">
                    <a:moveTo>
                      <a:pt x="1" y="79"/>
                    </a:moveTo>
                    <a:cubicBezTo>
                      <a:pt x="0" y="75"/>
                      <a:pt x="6" y="75"/>
                      <a:pt x="9" y="75"/>
                    </a:cubicBezTo>
                    <a:cubicBezTo>
                      <a:pt x="11" y="75"/>
                      <a:pt x="11" y="74"/>
                      <a:pt x="13" y="73"/>
                    </a:cubicBezTo>
                    <a:cubicBezTo>
                      <a:pt x="14" y="72"/>
                      <a:pt x="17" y="73"/>
                      <a:pt x="18" y="71"/>
                    </a:cubicBezTo>
                    <a:cubicBezTo>
                      <a:pt x="21" y="68"/>
                      <a:pt x="25" y="68"/>
                      <a:pt x="26" y="64"/>
                    </a:cubicBezTo>
                    <a:cubicBezTo>
                      <a:pt x="27" y="60"/>
                      <a:pt x="28" y="55"/>
                      <a:pt x="25" y="51"/>
                    </a:cubicBezTo>
                    <a:cubicBezTo>
                      <a:pt x="27" y="51"/>
                      <a:pt x="29" y="50"/>
                      <a:pt x="31" y="50"/>
                    </a:cubicBezTo>
                    <a:cubicBezTo>
                      <a:pt x="34" y="49"/>
                      <a:pt x="34" y="49"/>
                      <a:pt x="34" y="46"/>
                    </a:cubicBezTo>
                    <a:cubicBezTo>
                      <a:pt x="34" y="44"/>
                      <a:pt x="35" y="42"/>
                      <a:pt x="36" y="40"/>
                    </a:cubicBezTo>
                    <a:cubicBezTo>
                      <a:pt x="37" y="37"/>
                      <a:pt x="38" y="38"/>
                      <a:pt x="41" y="39"/>
                    </a:cubicBezTo>
                    <a:cubicBezTo>
                      <a:pt x="44" y="39"/>
                      <a:pt x="43" y="40"/>
                      <a:pt x="46" y="39"/>
                    </a:cubicBezTo>
                    <a:cubicBezTo>
                      <a:pt x="48" y="38"/>
                      <a:pt x="46" y="36"/>
                      <a:pt x="47" y="34"/>
                    </a:cubicBezTo>
                    <a:cubicBezTo>
                      <a:pt x="48" y="30"/>
                      <a:pt x="50" y="33"/>
                      <a:pt x="51" y="31"/>
                    </a:cubicBezTo>
                    <a:cubicBezTo>
                      <a:pt x="52" y="28"/>
                      <a:pt x="53" y="29"/>
                      <a:pt x="55" y="28"/>
                    </a:cubicBezTo>
                    <a:cubicBezTo>
                      <a:pt x="56" y="30"/>
                      <a:pt x="58" y="34"/>
                      <a:pt x="61" y="34"/>
                    </a:cubicBezTo>
                    <a:cubicBezTo>
                      <a:pt x="66" y="35"/>
                      <a:pt x="65" y="37"/>
                      <a:pt x="67" y="41"/>
                    </a:cubicBezTo>
                    <a:cubicBezTo>
                      <a:pt x="67" y="42"/>
                      <a:pt x="67" y="49"/>
                      <a:pt x="67" y="49"/>
                    </a:cubicBezTo>
                    <a:cubicBezTo>
                      <a:pt x="70" y="50"/>
                      <a:pt x="74" y="50"/>
                      <a:pt x="77" y="51"/>
                    </a:cubicBezTo>
                    <a:cubicBezTo>
                      <a:pt x="79" y="52"/>
                      <a:pt x="84" y="53"/>
                      <a:pt x="86" y="56"/>
                    </a:cubicBezTo>
                    <a:cubicBezTo>
                      <a:pt x="87" y="57"/>
                      <a:pt x="90" y="63"/>
                      <a:pt x="92" y="63"/>
                    </a:cubicBezTo>
                    <a:cubicBezTo>
                      <a:pt x="96" y="63"/>
                      <a:pt x="101" y="63"/>
                      <a:pt x="105" y="63"/>
                    </a:cubicBezTo>
                    <a:cubicBezTo>
                      <a:pt x="108" y="62"/>
                      <a:pt x="110" y="65"/>
                      <a:pt x="113" y="66"/>
                    </a:cubicBezTo>
                    <a:cubicBezTo>
                      <a:pt x="115" y="67"/>
                      <a:pt x="121" y="69"/>
                      <a:pt x="123" y="69"/>
                    </a:cubicBezTo>
                    <a:cubicBezTo>
                      <a:pt x="126" y="67"/>
                      <a:pt x="130" y="65"/>
                      <a:pt x="133" y="65"/>
                    </a:cubicBezTo>
                    <a:cubicBezTo>
                      <a:pt x="137" y="64"/>
                      <a:pt x="140" y="65"/>
                      <a:pt x="143" y="64"/>
                    </a:cubicBezTo>
                    <a:cubicBezTo>
                      <a:pt x="144" y="63"/>
                      <a:pt x="151" y="58"/>
                      <a:pt x="150" y="57"/>
                    </a:cubicBezTo>
                    <a:cubicBezTo>
                      <a:pt x="149" y="55"/>
                      <a:pt x="148" y="51"/>
                      <a:pt x="152" y="50"/>
                    </a:cubicBezTo>
                    <a:cubicBezTo>
                      <a:pt x="153" y="50"/>
                      <a:pt x="155" y="52"/>
                      <a:pt x="156" y="52"/>
                    </a:cubicBezTo>
                    <a:cubicBezTo>
                      <a:pt x="158" y="52"/>
                      <a:pt x="160" y="49"/>
                      <a:pt x="161" y="48"/>
                    </a:cubicBezTo>
                    <a:cubicBezTo>
                      <a:pt x="162" y="47"/>
                      <a:pt x="164" y="47"/>
                      <a:pt x="165" y="47"/>
                    </a:cubicBezTo>
                    <a:cubicBezTo>
                      <a:pt x="166" y="46"/>
                      <a:pt x="168" y="44"/>
                      <a:pt x="169" y="42"/>
                    </a:cubicBezTo>
                    <a:cubicBezTo>
                      <a:pt x="171" y="40"/>
                      <a:pt x="177" y="41"/>
                      <a:pt x="180" y="41"/>
                    </a:cubicBezTo>
                    <a:cubicBezTo>
                      <a:pt x="178" y="39"/>
                      <a:pt x="178" y="37"/>
                      <a:pt x="176" y="35"/>
                    </a:cubicBezTo>
                    <a:cubicBezTo>
                      <a:pt x="173" y="32"/>
                      <a:pt x="173" y="36"/>
                      <a:pt x="169" y="36"/>
                    </a:cubicBezTo>
                    <a:cubicBezTo>
                      <a:pt x="166" y="36"/>
                      <a:pt x="164" y="36"/>
                      <a:pt x="164" y="32"/>
                    </a:cubicBezTo>
                    <a:cubicBezTo>
                      <a:pt x="165" y="28"/>
                      <a:pt x="165" y="26"/>
                      <a:pt x="167" y="23"/>
                    </a:cubicBezTo>
                    <a:cubicBezTo>
                      <a:pt x="169" y="20"/>
                      <a:pt x="171" y="24"/>
                      <a:pt x="173" y="24"/>
                    </a:cubicBezTo>
                    <a:cubicBezTo>
                      <a:pt x="177" y="24"/>
                      <a:pt x="178" y="21"/>
                      <a:pt x="179" y="19"/>
                    </a:cubicBezTo>
                    <a:cubicBezTo>
                      <a:pt x="180" y="16"/>
                      <a:pt x="180" y="13"/>
                      <a:pt x="183" y="11"/>
                    </a:cubicBezTo>
                    <a:cubicBezTo>
                      <a:pt x="185" y="9"/>
                      <a:pt x="186" y="5"/>
                      <a:pt x="182" y="6"/>
                    </a:cubicBezTo>
                    <a:cubicBezTo>
                      <a:pt x="183" y="3"/>
                      <a:pt x="185" y="2"/>
                      <a:pt x="189" y="1"/>
                    </a:cubicBezTo>
                    <a:cubicBezTo>
                      <a:pt x="191" y="1"/>
                      <a:pt x="193" y="0"/>
                      <a:pt x="195" y="0"/>
                    </a:cubicBezTo>
                    <a:cubicBezTo>
                      <a:pt x="197" y="0"/>
                      <a:pt x="198" y="1"/>
                      <a:pt x="199" y="2"/>
                    </a:cubicBezTo>
                    <a:cubicBezTo>
                      <a:pt x="203" y="4"/>
                      <a:pt x="206" y="3"/>
                      <a:pt x="207" y="8"/>
                    </a:cubicBezTo>
                    <a:cubicBezTo>
                      <a:pt x="208" y="11"/>
                      <a:pt x="210" y="14"/>
                      <a:pt x="210" y="17"/>
                    </a:cubicBezTo>
                    <a:cubicBezTo>
                      <a:pt x="211" y="23"/>
                      <a:pt x="211" y="24"/>
                      <a:pt x="217" y="25"/>
                    </a:cubicBezTo>
                    <a:cubicBezTo>
                      <a:pt x="220" y="25"/>
                      <a:pt x="223" y="27"/>
                      <a:pt x="224" y="31"/>
                    </a:cubicBezTo>
                    <a:cubicBezTo>
                      <a:pt x="225" y="33"/>
                      <a:pt x="225" y="37"/>
                      <a:pt x="230" y="35"/>
                    </a:cubicBezTo>
                    <a:cubicBezTo>
                      <a:pt x="233" y="34"/>
                      <a:pt x="237" y="32"/>
                      <a:pt x="240" y="31"/>
                    </a:cubicBezTo>
                    <a:cubicBezTo>
                      <a:pt x="239" y="33"/>
                      <a:pt x="240" y="34"/>
                      <a:pt x="240" y="36"/>
                    </a:cubicBezTo>
                    <a:cubicBezTo>
                      <a:pt x="240" y="37"/>
                      <a:pt x="238" y="39"/>
                      <a:pt x="237" y="40"/>
                    </a:cubicBezTo>
                    <a:cubicBezTo>
                      <a:pt x="237" y="43"/>
                      <a:pt x="235" y="50"/>
                      <a:pt x="232" y="51"/>
                    </a:cubicBezTo>
                    <a:cubicBezTo>
                      <a:pt x="231" y="51"/>
                      <a:pt x="229" y="49"/>
                      <a:pt x="228" y="50"/>
                    </a:cubicBezTo>
                    <a:cubicBezTo>
                      <a:pt x="226" y="52"/>
                      <a:pt x="225" y="52"/>
                      <a:pt x="226" y="55"/>
                    </a:cubicBezTo>
                    <a:cubicBezTo>
                      <a:pt x="228" y="59"/>
                      <a:pt x="224" y="60"/>
                      <a:pt x="224" y="64"/>
                    </a:cubicBezTo>
                    <a:cubicBezTo>
                      <a:pt x="223" y="63"/>
                      <a:pt x="222" y="63"/>
                      <a:pt x="222" y="62"/>
                    </a:cubicBezTo>
                    <a:cubicBezTo>
                      <a:pt x="220" y="65"/>
                      <a:pt x="218" y="67"/>
                      <a:pt x="214" y="67"/>
                    </a:cubicBezTo>
                    <a:cubicBezTo>
                      <a:pt x="216" y="73"/>
                      <a:pt x="210" y="68"/>
                      <a:pt x="209" y="69"/>
                    </a:cubicBezTo>
                    <a:cubicBezTo>
                      <a:pt x="206" y="72"/>
                      <a:pt x="204" y="73"/>
                      <a:pt x="201" y="75"/>
                    </a:cubicBezTo>
                    <a:cubicBezTo>
                      <a:pt x="200" y="76"/>
                      <a:pt x="200" y="78"/>
                      <a:pt x="199" y="78"/>
                    </a:cubicBezTo>
                    <a:cubicBezTo>
                      <a:pt x="197" y="78"/>
                      <a:pt x="196" y="78"/>
                      <a:pt x="194" y="79"/>
                    </a:cubicBezTo>
                    <a:cubicBezTo>
                      <a:pt x="192" y="81"/>
                      <a:pt x="189" y="84"/>
                      <a:pt x="187" y="84"/>
                    </a:cubicBezTo>
                    <a:cubicBezTo>
                      <a:pt x="189" y="83"/>
                      <a:pt x="190" y="81"/>
                      <a:pt x="187" y="80"/>
                    </a:cubicBezTo>
                    <a:cubicBezTo>
                      <a:pt x="188" y="79"/>
                      <a:pt x="191" y="76"/>
                      <a:pt x="190" y="75"/>
                    </a:cubicBezTo>
                    <a:cubicBezTo>
                      <a:pt x="189" y="72"/>
                      <a:pt x="188" y="71"/>
                      <a:pt x="186" y="74"/>
                    </a:cubicBezTo>
                    <a:cubicBezTo>
                      <a:pt x="184" y="76"/>
                      <a:pt x="181" y="77"/>
                      <a:pt x="180" y="79"/>
                    </a:cubicBezTo>
                    <a:cubicBezTo>
                      <a:pt x="178" y="82"/>
                      <a:pt x="175" y="81"/>
                      <a:pt x="174" y="82"/>
                    </a:cubicBezTo>
                    <a:cubicBezTo>
                      <a:pt x="172" y="84"/>
                      <a:pt x="172" y="86"/>
                      <a:pt x="175" y="87"/>
                    </a:cubicBezTo>
                    <a:cubicBezTo>
                      <a:pt x="177" y="89"/>
                      <a:pt x="177" y="91"/>
                      <a:pt x="180" y="92"/>
                    </a:cubicBezTo>
                    <a:cubicBezTo>
                      <a:pt x="182" y="92"/>
                      <a:pt x="184" y="88"/>
                      <a:pt x="186" y="89"/>
                    </a:cubicBezTo>
                    <a:cubicBezTo>
                      <a:pt x="188" y="90"/>
                      <a:pt x="189" y="90"/>
                      <a:pt x="192" y="91"/>
                    </a:cubicBezTo>
                    <a:cubicBezTo>
                      <a:pt x="192" y="92"/>
                      <a:pt x="192" y="93"/>
                      <a:pt x="191" y="94"/>
                    </a:cubicBezTo>
                    <a:cubicBezTo>
                      <a:pt x="189" y="90"/>
                      <a:pt x="185" y="97"/>
                      <a:pt x="183" y="96"/>
                    </a:cubicBezTo>
                    <a:cubicBezTo>
                      <a:pt x="183" y="98"/>
                      <a:pt x="180" y="101"/>
                      <a:pt x="179" y="103"/>
                    </a:cubicBezTo>
                    <a:cubicBezTo>
                      <a:pt x="184" y="106"/>
                      <a:pt x="185" y="112"/>
                      <a:pt x="190" y="117"/>
                    </a:cubicBezTo>
                    <a:cubicBezTo>
                      <a:pt x="187" y="117"/>
                      <a:pt x="185" y="115"/>
                      <a:pt x="183" y="116"/>
                    </a:cubicBezTo>
                    <a:cubicBezTo>
                      <a:pt x="186" y="116"/>
                      <a:pt x="187" y="119"/>
                      <a:pt x="190" y="121"/>
                    </a:cubicBezTo>
                    <a:cubicBezTo>
                      <a:pt x="187" y="122"/>
                      <a:pt x="185" y="123"/>
                      <a:pt x="183" y="125"/>
                    </a:cubicBezTo>
                    <a:cubicBezTo>
                      <a:pt x="186" y="124"/>
                      <a:pt x="187" y="124"/>
                      <a:pt x="190" y="126"/>
                    </a:cubicBezTo>
                    <a:cubicBezTo>
                      <a:pt x="189" y="126"/>
                      <a:pt x="188" y="127"/>
                      <a:pt x="188" y="127"/>
                    </a:cubicBezTo>
                    <a:cubicBezTo>
                      <a:pt x="188" y="127"/>
                      <a:pt x="189" y="127"/>
                      <a:pt x="189" y="127"/>
                    </a:cubicBezTo>
                    <a:cubicBezTo>
                      <a:pt x="189" y="129"/>
                      <a:pt x="190" y="128"/>
                      <a:pt x="188" y="129"/>
                    </a:cubicBezTo>
                    <a:cubicBezTo>
                      <a:pt x="188" y="130"/>
                      <a:pt x="188" y="132"/>
                      <a:pt x="187" y="133"/>
                    </a:cubicBezTo>
                    <a:cubicBezTo>
                      <a:pt x="185" y="133"/>
                      <a:pt x="183" y="138"/>
                      <a:pt x="182" y="141"/>
                    </a:cubicBezTo>
                    <a:cubicBezTo>
                      <a:pt x="181" y="140"/>
                      <a:pt x="181" y="140"/>
                      <a:pt x="181" y="139"/>
                    </a:cubicBezTo>
                    <a:cubicBezTo>
                      <a:pt x="180" y="141"/>
                      <a:pt x="180" y="143"/>
                      <a:pt x="180" y="145"/>
                    </a:cubicBezTo>
                    <a:cubicBezTo>
                      <a:pt x="178" y="145"/>
                      <a:pt x="173" y="152"/>
                      <a:pt x="172" y="152"/>
                    </a:cubicBezTo>
                    <a:cubicBezTo>
                      <a:pt x="169" y="155"/>
                      <a:pt x="165" y="156"/>
                      <a:pt x="161" y="157"/>
                    </a:cubicBezTo>
                    <a:cubicBezTo>
                      <a:pt x="161" y="157"/>
                      <a:pt x="161" y="157"/>
                      <a:pt x="161" y="157"/>
                    </a:cubicBezTo>
                    <a:cubicBezTo>
                      <a:pt x="160" y="157"/>
                      <a:pt x="161" y="157"/>
                      <a:pt x="159" y="157"/>
                    </a:cubicBezTo>
                    <a:cubicBezTo>
                      <a:pt x="160" y="158"/>
                      <a:pt x="160" y="158"/>
                      <a:pt x="160" y="158"/>
                    </a:cubicBezTo>
                    <a:cubicBezTo>
                      <a:pt x="160" y="158"/>
                      <a:pt x="161" y="158"/>
                      <a:pt x="161" y="157"/>
                    </a:cubicBezTo>
                    <a:cubicBezTo>
                      <a:pt x="160" y="157"/>
                      <a:pt x="160" y="157"/>
                      <a:pt x="159" y="157"/>
                    </a:cubicBezTo>
                    <a:cubicBezTo>
                      <a:pt x="159" y="159"/>
                      <a:pt x="157" y="158"/>
                      <a:pt x="156" y="156"/>
                    </a:cubicBezTo>
                    <a:cubicBezTo>
                      <a:pt x="157" y="157"/>
                      <a:pt x="156" y="158"/>
                      <a:pt x="156" y="159"/>
                    </a:cubicBezTo>
                    <a:cubicBezTo>
                      <a:pt x="156" y="158"/>
                      <a:pt x="155" y="158"/>
                      <a:pt x="155" y="157"/>
                    </a:cubicBezTo>
                    <a:cubicBezTo>
                      <a:pt x="155" y="163"/>
                      <a:pt x="139" y="160"/>
                      <a:pt x="144" y="167"/>
                    </a:cubicBezTo>
                    <a:cubicBezTo>
                      <a:pt x="142" y="168"/>
                      <a:pt x="141" y="164"/>
                      <a:pt x="141" y="162"/>
                    </a:cubicBezTo>
                    <a:cubicBezTo>
                      <a:pt x="139" y="163"/>
                      <a:pt x="137" y="159"/>
                      <a:pt x="136" y="162"/>
                    </a:cubicBezTo>
                    <a:cubicBezTo>
                      <a:pt x="136" y="162"/>
                      <a:pt x="136" y="162"/>
                      <a:pt x="136" y="161"/>
                    </a:cubicBezTo>
                    <a:cubicBezTo>
                      <a:pt x="132" y="164"/>
                      <a:pt x="130" y="160"/>
                      <a:pt x="129" y="157"/>
                    </a:cubicBezTo>
                    <a:cubicBezTo>
                      <a:pt x="128" y="153"/>
                      <a:pt x="122" y="156"/>
                      <a:pt x="120" y="157"/>
                    </a:cubicBezTo>
                    <a:cubicBezTo>
                      <a:pt x="118" y="158"/>
                      <a:pt x="117" y="157"/>
                      <a:pt x="116" y="157"/>
                    </a:cubicBezTo>
                    <a:cubicBezTo>
                      <a:pt x="115" y="158"/>
                      <a:pt x="115" y="157"/>
                      <a:pt x="114" y="157"/>
                    </a:cubicBezTo>
                    <a:cubicBezTo>
                      <a:pt x="112" y="156"/>
                      <a:pt x="113" y="158"/>
                      <a:pt x="112" y="158"/>
                    </a:cubicBezTo>
                    <a:cubicBezTo>
                      <a:pt x="112" y="158"/>
                      <a:pt x="110" y="157"/>
                      <a:pt x="110" y="159"/>
                    </a:cubicBezTo>
                    <a:cubicBezTo>
                      <a:pt x="110" y="161"/>
                      <a:pt x="111" y="163"/>
                      <a:pt x="108" y="163"/>
                    </a:cubicBezTo>
                    <a:cubicBezTo>
                      <a:pt x="108" y="159"/>
                      <a:pt x="106" y="162"/>
                      <a:pt x="104" y="162"/>
                    </a:cubicBezTo>
                    <a:cubicBezTo>
                      <a:pt x="103" y="161"/>
                      <a:pt x="101" y="158"/>
                      <a:pt x="101" y="157"/>
                    </a:cubicBezTo>
                    <a:cubicBezTo>
                      <a:pt x="102" y="155"/>
                      <a:pt x="100" y="155"/>
                      <a:pt x="99" y="153"/>
                    </a:cubicBezTo>
                    <a:cubicBezTo>
                      <a:pt x="99" y="150"/>
                      <a:pt x="96" y="151"/>
                      <a:pt x="94" y="152"/>
                    </a:cubicBezTo>
                    <a:cubicBezTo>
                      <a:pt x="94" y="150"/>
                      <a:pt x="101" y="136"/>
                      <a:pt x="97" y="136"/>
                    </a:cubicBezTo>
                    <a:cubicBezTo>
                      <a:pt x="98" y="136"/>
                      <a:pt x="92" y="132"/>
                      <a:pt x="92" y="133"/>
                    </a:cubicBezTo>
                    <a:cubicBezTo>
                      <a:pt x="91" y="132"/>
                      <a:pt x="89" y="133"/>
                      <a:pt x="89" y="131"/>
                    </a:cubicBezTo>
                    <a:cubicBezTo>
                      <a:pt x="89" y="130"/>
                      <a:pt x="88" y="128"/>
                      <a:pt x="88" y="127"/>
                    </a:cubicBezTo>
                    <a:cubicBezTo>
                      <a:pt x="85" y="129"/>
                      <a:pt x="83" y="128"/>
                      <a:pt x="80" y="130"/>
                    </a:cubicBezTo>
                    <a:cubicBezTo>
                      <a:pt x="77" y="132"/>
                      <a:pt x="75" y="133"/>
                      <a:pt x="71" y="135"/>
                    </a:cubicBezTo>
                    <a:cubicBezTo>
                      <a:pt x="70" y="135"/>
                      <a:pt x="65" y="131"/>
                      <a:pt x="64" y="133"/>
                    </a:cubicBezTo>
                    <a:cubicBezTo>
                      <a:pt x="62" y="135"/>
                      <a:pt x="58" y="140"/>
                      <a:pt x="59" y="134"/>
                    </a:cubicBezTo>
                    <a:cubicBezTo>
                      <a:pt x="57" y="135"/>
                      <a:pt x="49" y="136"/>
                      <a:pt x="48" y="134"/>
                    </a:cubicBezTo>
                    <a:cubicBezTo>
                      <a:pt x="46" y="132"/>
                      <a:pt x="40" y="131"/>
                      <a:pt x="41" y="128"/>
                    </a:cubicBezTo>
                    <a:cubicBezTo>
                      <a:pt x="38" y="131"/>
                      <a:pt x="39" y="128"/>
                      <a:pt x="37" y="127"/>
                    </a:cubicBezTo>
                    <a:cubicBezTo>
                      <a:pt x="34" y="125"/>
                      <a:pt x="33" y="124"/>
                      <a:pt x="30" y="124"/>
                    </a:cubicBezTo>
                    <a:cubicBezTo>
                      <a:pt x="30" y="124"/>
                      <a:pt x="30" y="125"/>
                      <a:pt x="30" y="125"/>
                    </a:cubicBezTo>
                    <a:cubicBezTo>
                      <a:pt x="29" y="124"/>
                      <a:pt x="28" y="123"/>
                      <a:pt x="27" y="123"/>
                    </a:cubicBezTo>
                    <a:cubicBezTo>
                      <a:pt x="26" y="122"/>
                      <a:pt x="21" y="121"/>
                      <a:pt x="21" y="121"/>
                    </a:cubicBezTo>
                    <a:cubicBezTo>
                      <a:pt x="20" y="119"/>
                      <a:pt x="19" y="114"/>
                      <a:pt x="20" y="113"/>
                    </a:cubicBezTo>
                    <a:cubicBezTo>
                      <a:pt x="20" y="113"/>
                      <a:pt x="21" y="114"/>
                      <a:pt x="21" y="114"/>
                    </a:cubicBezTo>
                    <a:cubicBezTo>
                      <a:pt x="26" y="112"/>
                      <a:pt x="18" y="107"/>
                      <a:pt x="21" y="107"/>
                    </a:cubicBezTo>
                    <a:cubicBezTo>
                      <a:pt x="24" y="106"/>
                      <a:pt x="25" y="102"/>
                      <a:pt x="26" y="100"/>
                    </a:cubicBezTo>
                    <a:cubicBezTo>
                      <a:pt x="26" y="100"/>
                      <a:pt x="25" y="100"/>
                      <a:pt x="25" y="100"/>
                    </a:cubicBezTo>
                    <a:cubicBezTo>
                      <a:pt x="23" y="93"/>
                      <a:pt x="15" y="103"/>
                      <a:pt x="12" y="98"/>
                    </a:cubicBezTo>
                    <a:cubicBezTo>
                      <a:pt x="11" y="97"/>
                      <a:pt x="10" y="98"/>
                      <a:pt x="9" y="97"/>
                    </a:cubicBezTo>
                    <a:cubicBezTo>
                      <a:pt x="8" y="96"/>
                      <a:pt x="9" y="95"/>
                      <a:pt x="8" y="94"/>
                    </a:cubicBezTo>
                    <a:cubicBezTo>
                      <a:pt x="8" y="93"/>
                      <a:pt x="5" y="92"/>
                      <a:pt x="3" y="92"/>
                    </a:cubicBezTo>
                    <a:cubicBezTo>
                      <a:pt x="4" y="91"/>
                      <a:pt x="4" y="91"/>
                      <a:pt x="5" y="91"/>
                    </a:cubicBezTo>
                    <a:cubicBezTo>
                      <a:pt x="5" y="89"/>
                      <a:pt x="5" y="84"/>
                      <a:pt x="3" y="85"/>
                    </a:cubicBezTo>
                    <a:cubicBezTo>
                      <a:pt x="0" y="85"/>
                      <a:pt x="0" y="82"/>
                      <a:pt x="1" y="7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86" name="Freeform 596"/>
              <p:cNvSpPr>
                <a:spLocks noEditPoints="1"/>
              </p:cNvSpPr>
              <p:nvPr/>
            </p:nvSpPr>
            <p:spPr bwMode="auto">
              <a:xfrm>
                <a:off x="5307013" y="2082627"/>
                <a:ext cx="669925" cy="461963"/>
              </a:xfrm>
              <a:custGeom>
                <a:avLst/>
                <a:gdLst>
                  <a:gd name="T0" fmla="*/ 131 w 245"/>
                  <a:gd name="T1" fmla="*/ 159 h 169"/>
                  <a:gd name="T2" fmla="*/ 114 w 245"/>
                  <a:gd name="T3" fmla="*/ 160 h 169"/>
                  <a:gd name="T4" fmla="*/ 101 w 245"/>
                  <a:gd name="T5" fmla="*/ 154 h 169"/>
                  <a:gd name="T6" fmla="*/ 99 w 245"/>
                  <a:gd name="T7" fmla="*/ 138 h 169"/>
                  <a:gd name="T8" fmla="*/ 71 w 245"/>
                  <a:gd name="T9" fmla="*/ 136 h 169"/>
                  <a:gd name="T10" fmla="*/ 43 w 245"/>
                  <a:gd name="T11" fmla="*/ 131 h 169"/>
                  <a:gd name="T12" fmla="*/ 23 w 245"/>
                  <a:gd name="T13" fmla="*/ 122 h 169"/>
                  <a:gd name="T14" fmla="*/ 27 w 245"/>
                  <a:gd name="T15" fmla="*/ 102 h 169"/>
                  <a:gd name="T16" fmla="*/ 6 w 245"/>
                  <a:gd name="T17" fmla="*/ 93 h 169"/>
                  <a:gd name="T18" fmla="*/ 4 w 245"/>
                  <a:gd name="T19" fmla="*/ 77 h 169"/>
                  <a:gd name="T20" fmla="*/ 26 w 245"/>
                  <a:gd name="T21" fmla="*/ 52 h 169"/>
                  <a:gd name="T22" fmla="*/ 47 w 245"/>
                  <a:gd name="T23" fmla="*/ 39 h 169"/>
                  <a:gd name="T24" fmla="*/ 59 w 245"/>
                  <a:gd name="T25" fmla="*/ 29 h 169"/>
                  <a:gd name="T26" fmla="*/ 90 w 245"/>
                  <a:gd name="T27" fmla="*/ 57 h 169"/>
                  <a:gd name="T28" fmla="*/ 136 w 245"/>
                  <a:gd name="T29" fmla="*/ 65 h 169"/>
                  <a:gd name="T30" fmla="*/ 166 w 245"/>
                  <a:gd name="T31" fmla="*/ 47 h 169"/>
                  <a:gd name="T32" fmla="*/ 176 w 245"/>
                  <a:gd name="T33" fmla="*/ 36 h 169"/>
                  <a:gd name="T34" fmla="*/ 185 w 245"/>
                  <a:gd name="T35" fmla="*/ 11 h 169"/>
                  <a:gd name="T36" fmla="*/ 205 w 245"/>
                  <a:gd name="T37" fmla="*/ 3 h 169"/>
                  <a:gd name="T38" fmla="*/ 234 w 245"/>
                  <a:gd name="T39" fmla="*/ 35 h 169"/>
                  <a:gd name="T40" fmla="*/ 233 w 245"/>
                  <a:gd name="T41" fmla="*/ 52 h 169"/>
                  <a:gd name="T42" fmla="*/ 218 w 245"/>
                  <a:gd name="T43" fmla="*/ 69 h 169"/>
                  <a:gd name="T44" fmla="*/ 198 w 245"/>
                  <a:gd name="T45" fmla="*/ 81 h 169"/>
                  <a:gd name="T46" fmla="*/ 193 w 245"/>
                  <a:gd name="T47" fmla="*/ 76 h 169"/>
                  <a:gd name="T48" fmla="*/ 183 w 245"/>
                  <a:gd name="T49" fmla="*/ 92 h 169"/>
                  <a:gd name="T50" fmla="*/ 193 w 245"/>
                  <a:gd name="T51" fmla="*/ 95 h 169"/>
                  <a:gd name="T52" fmla="*/ 192 w 245"/>
                  <a:gd name="T53" fmla="*/ 120 h 169"/>
                  <a:gd name="T54" fmla="*/ 192 w 245"/>
                  <a:gd name="T55" fmla="*/ 130 h 169"/>
                  <a:gd name="T56" fmla="*/ 182 w 245"/>
                  <a:gd name="T57" fmla="*/ 147 h 169"/>
                  <a:gd name="T58" fmla="*/ 160 w 245"/>
                  <a:gd name="T59" fmla="*/ 160 h 169"/>
                  <a:gd name="T60" fmla="*/ 146 w 245"/>
                  <a:gd name="T61" fmla="*/ 160 h 169"/>
                  <a:gd name="T62" fmla="*/ 160 w 245"/>
                  <a:gd name="T63" fmla="*/ 157 h 169"/>
                  <a:gd name="T64" fmla="*/ 182 w 245"/>
                  <a:gd name="T65" fmla="*/ 145 h 169"/>
                  <a:gd name="T66" fmla="*/ 190 w 245"/>
                  <a:gd name="T67" fmla="*/ 127 h 169"/>
                  <a:gd name="T68" fmla="*/ 188 w 245"/>
                  <a:gd name="T69" fmla="*/ 112 h 169"/>
                  <a:gd name="T70" fmla="*/ 194 w 245"/>
                  <a:gd name="T71" fmla="*/ 93 h 169"/>
                  <a:gd name="T72" fmla="*/ 182 w 245"/>
                  <a:gd name="T73" fmla="*/ 80 h 169"/>
                  <a:gd name="T74" fmla="*/ 200 w 245"/>
                  <a:gd name="T75" fmla="*/ 78 h 169"/>
                  <a:gd name="T76" fmla="*/ 217 w 245"/>
                  <a:gd name="T77" fmla="*/ 67 h 169"/>
                  <a:gd name="T78" fmla="*/ 235 w 245"/>
                  <a:gd name="T79" fmla="*/ 51 h 169"/>
                  <a:gd name="T80" fmla="*/ 227 w 245"/>
                  <a:gd name="T81" fmla="*/ 34 h 169"/>
                  <a:gd name="T82" fmla="*/ 199 w 245"/>
                  <a:gd name="T83" fmla="*/ 2 h 169"/>
                  <a:gd name="T84" fmla="*/ 171 w 245"/>
                  <a:gd name="T85" fmla="*/ 24 h 169"/>
                  <a:gd name="T86" fmla="*/ 185 w 245"/>
                  <a:gd name="T87" fmla="*/ 43 h 169"/>
                  <a:gd name="T88" fmla="*/ 164 w 245"/>
                  <a:gd name="T89" fmla="*/ 51 h 169"/>
                  <a:gd name="T90" fmla="*/ 142 w 245"/>
                  <a:gd name="T91" fmla="*/ 67 h 169"/>
                  <a:gd name="T92" fmla="*/ 95 w 245"/>
                  <a:gd name="T93" fmla="*/ 65 h 169"/>
                  <a:gd name="T94" fmla="*/ 63 w 245"/>
                  <a:gd name="T95" fmla="*/ 36 h 169"/>
                  <a:gd name="T96" fmla="*/ 42 w 245"/>
                  <a:gd name="T97" fmla="*/ 40 h 169"/>
                  <a:gd name="T98" fmla="*/ 22 w 245"/>
                  <a:gd name="T99" fmla="*/ 73 h 169"/>
                  <a:gd name="T100" fmla="*/ 4 w 245"/>
                  <a:gd name="T101" fmla="*/ 84 h 169"/>
                  <a:gd name="T102" fmla="*/ 15 w 245"/>
                  <a:gd name="T103" fmla="*/ 98 h 169"/>
                  <a:gd name="T104" fmla="*/ 24 w 245"/>
                  <a:gd name="T105" fmla="*/ 116 h 169"/>
                  <a:gd name="T106" fmla="*/ 42 w 245"/>
                  <a:gd name="T107" fmla="*/ 129 h 169"/>
                  <a:gd name="T108" fmla="*/ 63 w 245"/>
                  <a:gd name="T109" fmla="*/ 135 h 169"/>
                  <a:gd name="T110" fmla="*/ 91 w 245"/>
                  <a:gd name="T111" fmla="*/ 127 h 169"/>
                  <a:gd name="T112" fmla="*/ 103 w 245"/>
                  <a:gd name="T113" fmla="*/ 153 h 169"/>
                  <a:gd name="T114" fmla="*/ 113 w 245"/>
                  <a:gd name="T115" fmla="*/ 158 h 169"/>
                  <a:gd name="T116" fmla="*/ 129 w 245"/>
                  <a:gd name="T117" fmla="*/ 15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5" h="169">
                    <a:moveTo>
                      <a:pt x="146" y="169"/>
                    </a:moveTo>
                    <a:cubicBezTo>
                      <a:pt x="146" y="169"/>
                      <a:pt x="145" y="169"/>
                      <a:pt x="144" y="168"/>
                    </a:cubicBezTo>
                    <a:cubicBezTo>
                      <a:pt x="144" y="167"/>
                      <a:pt x="143" y="165"/>
                      <a:pt x="143" y="164"/>
                    </a:cubicBezTo>
                    <a:cubicBezTo>
                      <a:pt x="142" y="164"/>
                      <a:pt x="141" y="164"/>
                      <a:pt x="141" y="163"/>
                    </a:cubicBezTo>
                    <a:cubicBezTo>
                      <a:pt x="141" y="163"/>
                      <a:pt x="140" y="163"/>
                      <a:pt x="140" y="163"/>
                    </a:cubicBezTo>
                    <a:cubicBezTo>
                      <a:pt x="140" y="163"/>
                      <a:pt x="140" y="163"/>
                      <a:pt x="140" y="164"/>
                    </a:cubicBezTo>
                    <a:cubicBezTo>
                      <a:pt x="139" y="166"/>
                      <a:pt x="139" y="166"/>
                      <a:pt x="139" y="166"/>
                    </a:cubicBezTo>
                    <a:cubicBezTo>
                      <a:pt x="138" y="164"/>
                      <a:pt x="138" y="164"/>
                      <a:pt x="138" y="164"/>
                    </a:cubicBezTo>
                    <a:cubicBezTo>
                      <a:pt x="138" y="164"/>
                      <a:pt x="137" y="164"/>
                      <a:pt x="137" y="164"/>
                    </a:cubicBezTo>
                    <a:cubicBezTo>
                      <a:pt x="133" y="164"/>
                      <a:pt x="131" y="159"/>
                      <a:pt x="131" y="159"/>
                    </a:cubicBezTo>
                    <a:cubicBezTo>
                      <a:pt x="131" y="158"/>
                      <a:pt x="130" y="157"/>
                      <a:pt x="129" y="157"/>
                    </a:cubicBezTo>
                    <a:cubicBezTo>
                      <a:pt x="127" y="157"/>
                      <a:pt x="124" y="158"/>
                      <a:pt x="123" y="159"/>
                    </a:cubicBezTo>
                    <a:cubicBezTo>
                      <a:pt x="122" y="159"/>
                      <a:pt x="122" y="159"/>
                      <a:pt x="121" y="159"/>
                    </a:cubicBezTo>
                    <a:cubicBezTo>
                      <a:pt x="120" y="159"/>
                      <a:pt x="120" y="159"/>
                      <a:pt x="120" y="159"/>
                    </a:cubicBezTo>
                    <a:cubicBezTo>
                      <a:pt x="118" y="160"/>
                      <a:pt x="118" y="159"/>
                      <a:pt x="117" y="159"/>
                    </a:cubicBezTo>
                    <a:cubicBezTo>
                      <a:pt x="117" y="159"/>
                      <a:pt x="117" y="159"/>
                      <a:pt x="117" y="159"/>
                    </a:cubicBezTo>
                    <a:cubicBezTo>
                      <a:pt x="117" y="159"/>
                      <a:pt x="116" y="160"/>
                      <a:pt x="116" y="160"/>
                    </a:cubicBezTo>
                    <a:cubicBezTo>
                      <a:pt x="115" y="160"/>
                      <a:pt x="115" y="160"/>
                      <a:pt x="115" y="160"/>
                    </a:cubicBezTo>
                    <a:cubicBezTo>
                      <a:pt x="115" y="160"/>
                      <a:pt x="114" y="160"/>
                      <a:pt x="114" y="160"/>
                    </a:cubicBezTo>
                    <a:cubicBezTo>
                      <a:pt x="114" y="160"/>
                      <a:pt x="114" y="160"/>
                      <a:pt x="114" y="160"/>
                    </a:cubicBezTo>
                    <a:cubicBezTo>
                      <a:pt x="114" y="160"/>
                      <a:pt x="114" y="161"/>
                      <a:pt x="114" y="161"/>
                    </a:cubicBezTo>
                    <a:cubicBezTo>
                      <a:pt x="114" y="162"/>
                      <a:pt x="114" y="164"/>
                      <a:pt x="112" y="165"/>
                    </a:cubicBezTo>
                    <a:cubicBezTo>
                      <a:pt x="111" y="166"/>
                      <a:pt x="111" y="166"/>
                      <a:pt x="111" y="166"/>
                    </a:cubicBezTo>
                    <a:cubicBezTo>
                      <a:pt x="110" y="164"/>
                      <a:pt x="110" y="164"/>
                      <a:pt x="110" y="164"/>
                    </a:cubicBezTo>
                    <a:cubicBezTo>
                      <a:pt x="110" y="163"/>
                      <a:pt x="110" y="163"/>
                      <a:pt x="110" y="163"/>
                    </a:cubicBezTo>
                    <a:cubicBezTo>
                      <a:pt x="110" y="163"/>
                      <a:pt x="110" y="163"/>
                      <a:pt x="110" y="163"/>
                    </a:cubicBezTo>
                    <a:cubicBezTo>
                      <a:pt x="109" y="163"/>
                      <a:pt x="108" y="164"/>
                      <a:pt x="107" y="164"/>
                    </a:cubicBezTo>
                    <a:cubicBezTo>
                      <a:pt x="105" y="163"/>
                      <a:pt x="103" y="160"/>
                      <a:pt x="103" y="158"/>
                    </a:cubicBezTo>
                    <a:cubicBezTo>
                      <a:pt x="103" y="157"/>
                      <a:pt x="103" y="157"/>
                      <a:pt x="103" y="156"/>
                    </a:cubicBezTo>
                    <a:cubicBezTo>
                      <a:pt x="102" y="156"/>
                      <a:pt x="101" y="155"/>
                      <a:pt x="101" y="154"/>
                    </a:cubicBezTo>
                    <a:cubicBezTo>
                      <a:pt x="101" y="153"/>
                      <a:pt x="101" y="153"/>
                      <a:pt x="100" y="153"/>
                    </a:cubicBezTo>
                    <a:cubicBezTo>
                      <a:pt x="100" y="153"/>
                      <a:pt x="98" y="154"/>
                      <a:pt x="97" y="154"/>
                    </a:cubicBezTo>
                    <a:cubicBezTo>
                      <a:pt x="95" y="155"/>
                      <a:pt x="95" y="155"/>
                      <a:pt x="95" y="155"/>
                    </a:cubicBezTo>
                    <a:cubicBezTo>
                      <a:pt x="96" y="153"/>
                      <a:pt x="96" y="153"/>
                      <a:pt x="96" y="153"/>
                    </a:cubicBezTo>
                    <a:cubicBezTo>
                      <a:pt x="96" y="153"/>
                      <a:pt x="96" y="152"/>
                      <a:pt x="97" y="150"/>
                    </a:cubicBezTo>
                    <a:cubicBezTo>
                      <a:pt x="101" y="141"/>
                      <a:pt x="101" y="139"/>
                      <a:pt x="100" y="138"/>
                    </a:cubicBezTo>
                    <a:cubicBezTo>
                      <a:pt x="100" y="138"/>
                      <a:pt x="100" y="138"/>
                      <a:pt x="100" y="138"/>
                    </a:cubicBezTo>
                    <a:cubicBezTo>
                      <a:pt x="100" y="138"/>
                      <a:pt x="100" y="138"/>
                      <a:pt x="100" y="138"/>
                    </a:cubicBezTo>
                    <a:cubicBezTo>
                      <a:pt x="100" y="137"/>
                      <a:pt x="100" y="137"/>
                      <a:pt x="100" y="137"/>
                    </a:cubicBezTo>
                    <a:cubicBezTo>
                      <a:pt x="99" y="138"/>
                      <a:pt x="99" y="138"/>
                      <a:pt x="99" y="138"/>
                    </a:cubicBezTo>
                    <a:cubicBezTo>
                      <a:pt x="99" y="137"/>
                      <a:pt x="96" y="135"/>
                      <a:pt x="95" y="135"/>
                    </a:cubicBezTo>
                    <a:cubicBezTo>
                      <a:pt x="95" y="134"/>
                      <a:pt x="95" y="134"/>
                      <a:pt x="95" y="134"/>
                    </a:cubicBezTo>
                    <a:cubicBezTo>
                      <a:pt x="95" y="135"/>
                      <a:pt x="95" y="135"/>
                      <a:pt x="95" y="135"/>
                    </a:cubicBezTo>
                    <a:cubicBezTo>
                      <a:pt x="94" y="134"/>
                      <a:pt x="94" y="134"/>
                      <a:pt x="93" y="134"/>
                    </a:cubicBezTo>
                    <a:cubicBezTo>
                      <a:pt x="93" y="134"/>
                      <a:pt x="91" y="134"/>
                      <a:pt x="91" y="132"/>
                    </a:cubicBezTo>
                    <a:cubicBezTo>
                      <a:pt x="91" y="131"/>
                      <a:pt x="91" y="130"/>
                      <a:pt x="90" y="130"/>
                    </a:cubicBezTo>
                    <a:cubicBezTo>
                      <a:pt x="89" y="130"/>
                      <a:pt x="88" y="130"/>
                      <a:pt x="87" y="130"/>
                    </a:cubicBezTo>
                    <a:cubicBezTo>
                      <a:pt x="86" y="131"/>
                      <a:pt x="85" y="131"/>
                      <a:pt x="84" y="132"/>
                    </a:cubicBezTo>
                    <a:cubicBezTo>
                      <a:pt x="81" y="134"/>
                      <a:pt x="78" y="135"/>
                      <a:pt x="75" y="137"/>
                    </a:cubicBezTo>
                    <a:cubicBezTo>
                      <a:pt x="74" y="137"/>
                      <a:pt x="72" y="137"/>
                      <a:pt x="71" y="136"/>
                    </a:cubicBezTo>
                    <a:cubicBezTo>
                      <a:pt x="70" y="135"/>
                      <a:pt x="68" y="135"/>
                      <a:pt x="68" y="135"/>
                    </a:cubicBezTo>
                    <a:cubicBezTo>
                      <a:pt x="67" y="135"/>
                      <a:pt x="67" y="135"/>
                      <a:pt x="67" y="135"/>
                    </a:cubicBezTo>
                    <a:cubicBezTo>
                      <a:pt x="67" y="135"/>
                      <a:pt x="67" y="135"/>
                      <a:pt x="67" y="135"/>
                    </a:cubicBezTo>
                    <a:cubicBezTo>
                      <a:pt x="65" y="137"/>
                      <a:pt x="64" y="139"/>
                      <a:pt x="62" y="139"/>
                    </a:cubicBezTo>
                    <a:cubicBezTo>
                      <a:pt x="62" y="139"/>
                      <a:pt x="62" y="138"/>
                      <a:pt x="61" y="138"/>
                    </a:cubicBezTo>
                    <a:cubicBezTo>
                      <a:pt x="61" y="138"/>
                      <a:pt x="61" y="137"/>
                      <a:pt x="61" y="136"/>
                    </a:cubicBezTo>
                    <a:cubicBezTo>
                      <a:pt x="59" y="137"/>
                      <a:pt x="57" y="137"/>
                      <a:pt x="55" y="137"/>
                    </a:cubicBezTo>
                    <a:cubicBezTo>
                      <a:pt x="52" y="137"/>
                      <a:pt x="51" y="136"/>
                      <a:pt x="50" y="136"/>
                    </a:cubicBezTo>
                    <a:cubicBezTo>
                      <a:pt x="49" y="135"/>
                      <a:pt x="48" y="134"/>
                      <a:pt x="47" y="134"/>
                    </a:cubicBezTo>
                    <a:cubicBezTo>
                      <a:pt x="46" y="133"/>
                      <a:pt x="44" y="132"/>
                      <a:pt x="43" y="131"/>
                    </a:cubicBezTo>
                    <a:cubicBezTo>
                      <a:pt x="42" y="132"/>
                      <a:pt x="41" y="131"/>
                      <a:pt x="40" y="130"/>
                    </a:cubicBezTo>
                    <a:cubicBezTo>
                      <a:pt x="40" y="129"/>
                      <a:pt x="40" y="129"/>
                      <a:pt x="39" y="128"/>
                    </a:cubicBezTo>
                    <a:cubicBezTo>
                      <a:pt x="37" y="127"/>
                      <a:pt x="36" y="126"/>
                      <a:pt x="34" y="126"/>
                    </a:cubicBezTo>
                    <a:cubicBezTo>
                      <a:pt x="34" y="128"/>
                      <a:pt x="34" y="128"/>
                      <a:pt x="34" y="128"/>
                    </a:cubicBezTo>
                    <a:cubicBezTo>
                      <a:pt x="32" y="127"/>
                      <a:pt x="32" y="127"/>
                      <a:pt x="32" y="127"/>
                    </a:cubicBezTo>
                    <a:cubicBezTo>
                      <a:pt x="31" y="126"/>
                      <a:pt x="31" y="125"/>
                      <a:pt x="29" y="125"/>
                    </a:cubicBezTo>
                    <a:cubicBezTo>
                      <a:pt x="29" y="125"/>
                      <a:pt x="29" y="125"/>
                      <a:pt x="29" y="125"/>
                    </a:cubicBezTo>
                    <a:cubicBezTo>
                      <a:pt x="29" y="124"/>
                      <a:pt x="27" y="124"/>
                      <a:pt x="24" y="123"/>
                    </a:cubicBezTo>
                    <a:cubicBezTo>
                      <a:pt x="23" y="122"/>
                      <a:pt x="23" y="122"/>
                      <a:pt x="23" y="122"/>
                    </a:cubicBezTo>
                    <a:cubicBezTo>
                      <a:pt x="23" y="122"/>
                      <a:pt x="23" y="122"/>
                      <a:pt x="23" y="122"/>
                    </a:cubicBezTo>
                    <a:cubicBezTo>
                      <a:pt x="22" y="121"/>
                      <a:pt x="21" y="117"/>
                      <a:pt x="21" y="115"/>
                    </a:cubicBezTo>
                    <a:cubicBezTo>
                      <a:pt x="22" y="114"/>
                      <a:pt x="22" y="113"/>
                      <a:pt x="22" y="113"/>
                    </a:cubicBezTo>
                    <a:cubicBezTo>
                      <a:pt x="23" y="112"/>
                      <a:pt x="23" y="112"/>
                      <a:pt x="23" y="112"/>
                    </a:cubicBezTo>
                    <a:cubicBezTo>
                      <a:pt x="24" y="114"/>
                      <a:pt x="24" y="114"/>
                      <a:pt x="24" y="114"/>
                    </a:cubicBezTo>
                    <a:cubicBezTo>
                      <a:pt x="24" y="114"/>
                      <a:pt x="25" y="114"/>
                      <a:pt x="25" y="114"/>
                    </a:cubicBezTo>
                    <a:cubicBezTo>
                      <a:pt x="25" y="113"/>
                      <a:pt x="24" y="112"/>
                      <a:pt x="24" y="111"/>
                    </a:cubicBezTo>
                    <a:cubicBezTo>
                      <a:pt x="23" y="109"/>
                      <a:pt x="22" y="108"/>
                      <a:pt x="23" y="107"/>
                    </a:cubicBezTo>
                    <a:cubicBezTo>
                      <a:pt x="23" y="107"/>
                      <a:pt x="23" y="107"/>
                      <a:pt x="24" y="107"/>
                    </a:cubicBezTo>
                    <a:cubicBezTo>
                      <a:pt x="26" y="106"/>
                      <a:pt x="27" y="104"/>
                      <a:pt x="28" y="102"/>
                    </a:cubicBezTo>
                    <a:cubicBezTo>
                      <a:pt x="27" y="102"/>
                      <a:pt x="27" y="102"/>
                      <a:pt x="27" y="102"/>
                    </a:cubicBezTo>
                    <a:cubicBezTo>
                      <a:pt x="27" y="101"/>
                      <a:pt x="27" y="101"/>
                      <a:pt x="27" y="101"/>
                    </a:cubicBezTo>
                    <a:cubicBezTo>
                      <a:pt x="27" y="100"/>
                      <a:pt x="26" y="99"/>
                      <a:pt x="25" y="99"/>
                    </a:cubicBezTo>
                    <a:cubicBezTo>
                      <a:pt x="25" y="99"/>
                      <a:pt x="23" y="100"/>
                      <a:pt x="22" y="100"/>
                    </a:cubicBezTo>
                    <a:cubicBezTo>
                      <a:pt x="21" y="101"/>
                      <a:pt x="19" y="101"/>
                      <a:pt x="18" y="101"/>
                    </a:cubicBezTo>
                    <a:cubicBezTo>
                      <a:pt x="16" y="101"/>
                      <a:pt x="15" y="101"/>
                      <a:pt x="14" y="100"/>
                    </a:cubicBezTo>
                    <a:cubicBezTo>
                      <a:pt x="14" y="100"/>
                      <a:pt x="14" y="100"/>
                      <a:pt x="14" y="100"/>
                    </a:cubicBezTo>
                    <a:cubicBezTo>
                      <a:pt x="13" y="100"/>
                      <a:pt x="12" y="99"/>
                      <a:pt x="12" y="99"/>
                    </a:cubicBezTo>
                    <a:cubicBezTo>
                      <a:pt x="11" y="98"/>
                      <a:pt x="11" y="97"/>
                      <a:pt x="11" y="97"/>
                    </a:cubicBezTo>
                    <a:cubicBezTo>
                      <a:pt x="11" y="96"/>
                      <a:pt x="11" y="96"/>
                      <a:pt x="11" y="95"/>
                    </a:cubicBezTo>
                    <a:cubicBezTo>
                      <a:pt x="10" y="95"/>
                      <a:pt x="8" y="94"/>
                      <a:pt x="6" y="93"/>
                    </a:cubicBezTo>
                    <a:cubicBezTo>
                      <a:pt x="0" y="92"/>
                      <a:pt x="0" y="92"/>
                      <a:pt x="0" y="92"/>
                    </a:cubicBezTo>
                    <a:cubicBezTo>
                      <a:pt x="6" y="92"/>
                      <a:pt x="6" y="92"/>
                      <a:pt x="6" y="92"/>
                    </a:cubicBezTo>
                    <a:cubicBezTo>
                      <a:pt x="6" y="92"/>
                      <a:pt x="6" y="91"/>
                      <a:pt x="7" y="91"/>
                    </a:cubicBezTo>
                    <a:cubicBezTo>
                      <a:pt x="7" y="91"/>
                      <a:pt x="7" y="91"/>
                      <a:pt x="7" y="91"/>
                    </a:cubicBezTo>
                    <a:cubicBezTo>
                      <a:pt x="7" y="91"/>
                      <a:pt x="7" y="91"/>
                      <a:pt x="7" y="91"/>
                    </a:cubicBezTo>
                    <a:cubicBezTo>
                      <a:pt x="7" y="88"/>
                      <a:pt x="7" y="87"/>
                      <a:pt x="6" y="87"/>
                    </a:cubicBezTo>
                    <a:cubicBezTo>
                      <a:pt x="6" y="87"/>
                      <a:pt x="6" y="87"/>
                      <a:pt x="6" y="87"/>
                    </a:cubicBezTo>
                    <a:cubicBezTo>
                      <a:pt x="4" y="87"/>
                      <a:pt x="3" y="86"/>
                      <a:pt x="3" y="85"/>
                    </a:cubicBezTo>
                    <a:cubicBezTo>
                      <a:pt x="2" y="84"/>
                      <a:pt x="2" y="82"/>
                      <a:pt x="3" y="80"/>
                    </a:cubicBezTo>
                    <a:cubicBezTo>
                      <a:pt x="3" y="79"/>
                      <a:pt x="3" y="78"/>
                      <a:pt x="4" y="77"/>
                    </a:cubicBezTo>
                    <a:cubicBezTo>
                      <a:pt x="5" y="75"/>
                      <a:pt x="9" y="75"/>
                      <a:pt x="10" y="75"/>
                    </a:cubicBezTo>
                    <a:cubicBezTo>
                      <a:pt x="11" y="75"/>
                      <a:pt x="12" y="75"/>
                      <a:pt x="12" y="75"/>
                    </a:cubicBezTo>
                    <a:cubicBezTo>
                      <a:pt x="13" y="75"/>
                      <a:pt x="13" y="75"/>
                      <a:pt x="13" y="74"/>
                    </a:cubicBezTo>
                    <a:cubicBezTo>
                      <a:pt x="14" y="74"/>
                      <a:pt x="14" y="73"/>
                      <a:pt x="15" y="73"/>
                    </a:cubicBezTo>
                    <a:cubicBezTo>
                      <a:pt x="16" y="72"/>
                      <a:pt x="17" y="72"/>
                      <a:pt x="18" y="72"/>
                    </a:cubicBezTo>
                    <a:cubicBezTo>
                      <a:pt x="19" y="72"/>
                      <a:pt x="20" y="72"/>
                      <a:pt x="21" y="71"/>
                    </a:cubicBezTo>
                    <a:cubicBezTo>
                      <a:pt x="22" y="70"/>
                      <a:pt x="23" y="69"/>
                      <a:pt x="25" y="68"/>
                    </a:cubicBezTo>
                    <a:cubicBezTo>
                      <a:pt x="26" y="68"/>
                      <a:pt x="28" y="67"/>
                      <a:pt x="28" y="65"/>
                    </a:cubicBezTo>
                    <a:cubicBezTo>
                      <a:pt x="29" y="61"/>
                      <a:pt x="30" y="56"/>
                      <a:pt x="27" y="53"/>
                    </a:cubicBezTo>
                    <a:cubicBezTo>
                      <a:pt x="26" y="52"/>
                      <a:pt x="26" y="52"/>
                      <a:pt x="26" y="52"/>
                    </a:cubicBezTo>
                    <a:cubicBezTo>
                      <a:pt x="34" y="50"/>
                      <a:pt x="34" y="50"/>
                      <a:pt x="34" y="50"/>
                    </a:cubicBezTo>
                    <a:cubicBezTo>
                      <a:pt x="35" y="50"/>
                      <a:pt x="36" y="49"/>
                      <a:pt x="36" y="49"/>
                    </a:cubicBezTo>
                    <a:cubicBezTo>
                      <a:pt x="36" y="49"/>
                      <a:pt x="36" y="48"/>
                      <a:pt x="36" y="47"/>
                    </a:cubicBezTo>
                    <a:cubicBezTo>
                      <a:pt x="36" y="47"/>
                      <a:pt x="36" y="47"/>
                      <a:pt x="36" y="47"/>
                    </a:cubicBezTo>
                    <a:cubicBezTo>
                      <a:pt x="36" y="45"/>
                      <a:pt x="37" y="44"/>
                      <a:pt x="37" y="42"/>
                    </a:cubicBezTo>
                    <a:cubicBezTo>
                      <a:pt x="37" y="42"/>
                      <a:pt x="38" y="41"/>
                      <a:pt x="38" y="41"/>
                    </a:cubicBezTo>
                    <a:cubicBezTo>
                      <a:pt x="38" y="39"/>
                      <a:pt x="39" y="38"/>
                      <a:pt x="41" y="38"/>
                    </a:cubicBezTo>
                    <a:cubicBezTo>
                      <a:pt x="41" y="38"/>
                      <a:pt x="42" y="38"/>
                      <a:pt x="43" y="38"/>
                    </a:cubicBezTo>
                    <a:cubicBezTo>
                      <a:pt x="43" y="39"/>
                      <a:pt x="44" y="39"/>
                      <a:pt x="44" y="39"/>
                    </a:cubicBezTo>
                    <a:cubicBezTo>
                      <a:pt x="45" y="39"/>
                      <a:pt x="46" y="39"/>
                      <a:pt x="47" y="39"/>
                    </a:cubicBezTo>
                    <a:cubicBezTo>
                      <a:pt x="47" y="40"/>
                      <a:pt x="47" y="40"/>
                      <a:pt x="47" y="40"/>
                    </a:cubicBezTo>
                    <a:cubicBezTo>
                      <a:pt x="48" y="40"/>
                      <a:pt x="48" y="40"/>
                      <a:pt x="49" y="39"/>
                    </a:cubicBezTo>
                    <a:cubicBezTo>
                      <a:pt x="49" y="39"/>
                      <a:pt x="49" y="38"/>
                      <a:pt x="49" y="37"/>
                    </a:cubicBezTo>
                    <a:cubicBezTo>
                      <a:pt x="49" y="36"/>
                      <a:pt x="49" y="36"/>
                      <a:pt x="49" y="35"/>
                    </a:cubicBezTo>
                    <a:cubicBezTo>
                      <a:pt x="50" y="32"/>
                      <a:pt x="51" y="32"/>
                      <a:pt x="52" y="32"/>
                    </a:cubicBezTo>
                    <a:cubicBezTo>
                      <a:pt x="52" y="32"/>
                      <a:pt x="53" y="32"/>
                      <a:pt x="53" y="31"/>
                    </a:cubicBezTo>
                    <a:cubicBezTo>
                      <a:pt x="54" y="29"/>
                      <a:pt x="55" y="29"/>
                      <a:pt x="56" y="29"/>
                    </a:cubicBezTo>
                    <a:cubicBezTo>
                      <a:pt x="56" y="29"/>
                      <a:pt x="57" y="29"/>
                      <a:pt x="58" y="28"/>
                    </a:cubicBezTo>
                    <a:cubicBezTo>
                      <a:pt x="59" y="27"/>
                      <a:pt x="59" y="27"/>
                      <a:pt x="59" y="27"/>
                    </a:cubicBezTo>
                    <a:cubicBezTo>
                      <a:pt x="59" y="29"/>
                      <a:pt x="59" y="29"/>
                      <a:pt x="59" y="29"/>
                    </a:cubicBezTo>
                    <a:cubicBezTo>
                      <a:pt x="60" y="31"/>
                      <a:pt x="62" y="34"/>
                      <a:pt x="64" y="34"/>
                    </a:cubicBezTo>
                    <a:cubicBezTo>
                      <a:pt x="68" y="35"/>
                      <a:pt x="69" y="36"/>
                      <a:pt x="70" y="40"/>
                    </a:cubicBezTo>
                    <a:cubicBezTo>
                      <a:pt x="70" y="41"/>
                      <a:pt x="71" y="41"/>
                      <a:pt x="71" y="42"/>
                    </a:cubicBezTo>
                    <a:cubicBezTo>
                      <a:pt x="71" y="43"/>
                      <a:pt x="71" y="44"/>
                      <a:pt x="71" y="47"/>
                    </a:cubicBezTo>
                    <a:cubicBezTo>
                      <a:pt x="71" y="48"/>
                      <a:pt x="71" y="49"/>
                      <a:pt x="71" y="49"/>
                    </a:cubicBezTo>
                    <a:cubicBezTo>
                      <a:pt x="72" y="49"/>
                      <a:pt x="73" y="50"/>
                      <a:pt x="74" y="50"/>
                    </a:cubicBezTo>
                    <a:cubicBezTo>
                      <a:pt x="76" y="50"/>
                      <a:pt x="78" y="50"/>
                      <a:pt x="80" y="51"/>
                    </a:cubicBezTo>
                    <a:cubicBezTo>
                      <a:pt x="81" y="51"/>
                      <a:pt x="81" y="52"/>
                      <a:pt x="82" y="52"/>
                    </a:cubicBezTo>
                    <a:cubicBezTo>
                      <a:pt x="85" y="53"/>
                      <a:pt x="88" y="54"/>
                      <a:pt x="89" y="56"/>
                    </a:cubicBezTo>
                    <a:cubicBezTo>
                      <a:pt x="90" y="57"/>
                      <a:pt x="90" y="57"/>
                      <a:pt x="90" y="57"/>
                    </a:cubicBezTo>
                    <a:cubicBezTo>
                      <a:pt x="93" y="62"/>
                      <a:pt x="94" y="63"/>
                      <a:pt x="95" y="63"/>
                    </a:cubicBezTo>
                    <a:cubicBezTo>
                      <a:pt x="99" y="63"/>
                      <a:pt x="104" y="63"/>
                      <a:pt x="108" y="63"/>
                    </a:cubicBezTo>
                    <a:cubicBezTo>
                      <a:pt x="108" y="63"/>
                      <a:pt x="108" y="63"/>
                      <a:pt x="108" y="63"/>
                    </a:cubicBezTo>
                    <a:cubicBezTo>
                      <a:pt x="110" y="63"/>
                      <a:pt x="112" y="64"/>
                      <a:pt x="113" y="64"/>
                    </a:cubicBezTo>
                    <a:cubicBezTo>
                      <a:pt x="114" y="65"/>
                      <a:pt x="115" y="66"/>
                      <a:pt x="116" y="66"/>
                    </a:cubicBezTo>
                    <a:cubicBezTo>
                      <a:pt x="117" y="66"/>
                      <a:pt x="118" y="67"/>
                      <a:pt x="119" y="67"/>
                    </a:cubicBezTo>
                    <a:cubicBezTo>
                      <a:pt x="121" y="68"/>
                      <a:pt x="123" y="69"/>
                      <a:pt x="125" y="69"/>
                    </a:cubicBezTo>
                    <a:cubicBezTo>
                      <a:pt x="125" y="69"/>
                      <a:pt x="125" y="69"/>
                      <a:pt x="125" y="69"/>
                    </a:cubicBezTo>
                    <a:cubicBezTo>
                      <a:pt x="126" y="68"/>
                      <a:pt x="127" y="68"/>
                      <a:pt x="129" y="67"/>
                    </a:cubicBezTo>
                    <a:cubicBezTo>
                      <a:pt x="131" y="66"/>
                      <a:pt x="134" y="65"/>
                      <a:pt x="136" y="65"/>
                    </a:cubicBezTo>
                    <a:cubicBezTo>
                      <a:pt x="137" y="64"/>
                      <a:pt x="139" y="64"/>
                      <a:pt x="140" y="65"/>
                    </a:cubicBezTo>
                    <a:cubicBezTo>
                      <a:pt x="142" y="65"/>
                      <a:pt x="143" y="65"/>
                      <a:pt x="145" y="64"/>
                    </a:cubicBezTo>
                    <a:cubicBezTo>
                      <a:pt x="147" y="63"/>
                      <a:pt x="151" y="59"/>
                      <a:pt x="152" y="58"/>
                    </a:cubicBezTo>
                    <a:cubicBezTo>
                      <a:pt x="151" y="56"/>
                      <a:pt x="151" y="54"/>
                      <a:pt x="151" y="53"/>
                    </a:cubicBezTo>
                    <a:cubicBezTo>
                      <a:pt x="152" y="52"/>
                      <a:pt x="152" y="51"/>
                      <a:pt x="154" y="50"/>
                    </a:cubicBezTo>
                    <a:cubicBezTo>
                      <a:pt x="155" y="50"/>
                      <a:pt x="157" y="51"/>
                      <a:pt x="158" y="51"/>
                    </a:cubicBezTo>
                    <a:cubicBezTo>
                      <a:pt x="158" y="52"/>
                      <a:pt x="159" y="52"/>
                      <a:pt x="159" y="52"/>
                    </a:cubicBezTo>
                    <a:cubicBezTo>
                      <a:pt x="160" y="52"/>
                      <a:pt x="161" y="50"/>
                      <a:pt x="162" y="50"/>
                    </a:cubicBezTo>
                    <a:cubicBezTo>
                      <a:pt x="163" y="49"/>
                      <a:pt x="163" y="48"/>
                      <a:pt x="164" y="48"/>
                    </a:cubicBezTo>
                    <a:cubicBezTo>
                      <a:pt x="164" y="48"/>
                      <a:pt x="165" y="47"/>
                      <a:pt x="166" y="47"/>
                    </a:cubicBezTo>
                    <a:cubicBezTo>
                      <a:pt x="166" y="47"/>
                      <a:pt x="167" y="47"/>
                      <a:pt x="167" y="47"/>
                    </a:cubicBezTo>
                    <a:cubicBezTo>
                      <a:pt x="168" y="46"/>
                      <a:pt x="169" y="45"/>
                      <a:pt x="170" y="44"/>
                    </a:cubicBezTo>
                    <a:cubicBezTo>
                      <a:pt x="170" y="43"/>
                      <a:pt x="171" y="43"/>
                      <a:pt x="171" y="42"/>
                    </a:cubicBezTo>
                    <a:cubicBezTo>
                      <a:pt x="172" y="41"/>
                      <a:pt x="174" y="41"/>
                      <a:pt x="178" y="41"/>
                    </a:cubicBezTo>
                    <a:cubicBezTo>
                      <a:pt x="179" y="41"/>
                      <a:pt x="180" y="41"/>
                      <a:pt x="180" y="41"/>
                    </a:cubicBezTo>
                    <a:cubicBezTo>
                      <a:pt x="181" y="41"/>
                      <a:pt x="181" y="41"/>
                      <a:pt x="181" y="41"/>
                    </a:cubicBezTo>
                    <a:cubicBezTo>
                      <a:pt x="180" y="40"/>
                      <a:pt x="180" y="40"/>
                      <a:pt x="180" y="39"/>
                    </a:cubicBezTo>
                    <a:cubicBezTo>
                      <a:pt x="180" y="38"/>
                      <a:pt x="179" y="37"/>
                      <a:pt x="178" y="36"/>
                    </a:cubicBezTo>
                    <a:cubicBezTo>
                      <a:pt x="178" y="36"/>
                      <a:pt x="178" y="36"/>
                      <a:pt x="177" y="36"/>
                    </a:cubicBezTo>
                    <a:cubicBezTo>
                      <a:pt x="177" y="36"/>
                      <a:pt x="177" y="36"/>
                      <a:pt x="176" y="36"/>
                    </a:cubicBezTo>
                    <a:cubicBezTo>
                      <a:pt x="175" y="37"/>
                      <a:pt x="174" y="38"/>
                      <a:pt x="172" y="38"/>
                    </a:cubicBezTo>
                    <a:cubicBezTo>
                      <a:pt x="171" y="38"/>
                      <a:pt x="171" y="38"/>
                      <a:pt x="171" y="38"/>
                    </a:cubicBezTo>
                    <a:cubicBezTo>
                      <a:pt x="168" y="38"/>
                      <a:pt x="166" y="37"/>
                      <a:pt x="166" y="33"/>
                    </a:cubicBezTo>
                    <a:cubicBezTo>
                      <a:pt x="167" y="29"/>
                      <a:pt x="167" y="27"/>
                      <a:pt x="169" y="24"/>
                    </a:cubicBezTo>
                    <a:cubicBezTo>
                      <a:pt x="170" y="23"/>
                      <a:pt x="170" y="22"/>
                      <a:pt x="171" y="22"/>
                    </a:cubicBezTo>
                    <a:cubicBezTo>
                      <a:pt x="172" y="22"/>
                      <a:pt x="173" y="23"/>
                      <a:pt x="174" y="23"/>
                    </a:cubicBezTo>
                    <a:cubicBezTo>
                      <a:pt x="175" y="24"/>
                      <a:pt x="176" y="24"/>
                      <a:pt x="176" y="24"/>
                    </a:cubicBezTo>
                    <a:cubicBezTo>
                      <a:pt x="179" y="24"/>
                      <a:pt x="180" y="22"/>
                      <a:pt x="181" y="19"/>
                    </a:cubicBezTo>
                    <a:cubicBezTo>
                      <a:pt x="182" y="19"/>
                      <a:pt x="182" y="18"/>
                      <a:pt x="182" y="17"/>
                    </a:cubicBezTo>
                    <a:cubicBezTo>
                      <a:pt x="183" y="15"/>
                      <a:pt x="183" y="13"/>
                      <a:pt x="185" y="11"/>
                    </a:cubicBezTo>
                    <a:cubicBezTo>
                      <a:pt x="186" y="10"/>
                      <a:pt x="187" y="9"/>
                      <a:pt x="187" y="8"/>
                    </a:cubicBezTo>
                    <a:cubicBezTo>
                      <a:pt x="187" y="8"/>
                      <a:pt x="186" y="8"/>
                      <a:pt x="186" y="8"/>
                    </a:cubicBezTo>
                    <a:cubicBezTo>
                      <a:pt x="186" y="8"/>
                      <a:pt x="185" y="8"/>
                      <a:pt x="185" y="8"/>
                    </a:cubicBezTo>
                    <a:cubicBezTo>
                      <a:pt x="183" y="9"/>
                      <a:pt x="183" y="9"/>
                      <a:pt x="183" y="9"/>
                    </a:cubicBezTo>
                    <a:cubicBezTo>
                      <a:pt x="184" y="7"/>
                      <a:pt x="184" y="7"/>
                      <a:pt x="184" y="7"/>
                    </a:cubicBezTo>
                    <a:cubicBezTo>
                      <a:pt x="185" y="3"/>
                      <a:pt x="189" y="1"/>
                      <a:pt x="191" y="1"/>
                    </a:cubicBezTo>
                    <a:cubicBezTo>
                      <a:pt x="198" y="0"/>
                      <a:pt x="198" y="0"/>
                      <a:pt x="198" y="0"/>
                    </a:cubicBezTo>
                    <a:cubicBezTo>
                      <a:pt x="200" y="0"/>
                      <a:pt x="201" y="1"/>
                      <a:pt x="201" y="1"/>
                    </a:cubicBezTo>
                    <a:cubicBezTo>
                      <a:pt x="202" y="2"/>
                      <a:pt x="202" y="2"/>
                      <a:pt x="203" y="2"/>
                    </a:cubicBezTo>
                    <a:cubicBezTo>
                      <a:pt x="203" y="3"/>
                      <a:pt x="204" y="3"/>
                      <a:pt x="205" y="3"/>
                    </a:cubicBezTo>
                    <a:cubicBezTo>
                      <a:pt x="208" y="4"/>
                      <a:pt x="210" y="4"/>
                      <a:pt x="211" y="9"/>
                    </a:cubicBezTo>
                    <a:cubicBezTo>
                      <a:pt x="211" y="10"/>
                      <a:pt x="212" y="12"/>
                      <a:pt x="213" y="13"/>
                    </a:cubicBezTo>
                    <a:cubicBezTo>
                      <a:pt x="213" y="15"/>
                      <a:pt x="214" y="17"/>
                      <a:pt x="214" y="18"/>
                    </a:cubicBezTo>
                    <a:cubicBezTo>
                      <a:pt x="214" y="20"/>
                      <a:pt x="214" y="20"/>
                      <a:pt x="214" y="20"/>
                    </a:cubicBezTo>
                    <a:cubicBezTo>
                      <a:pt x="215" y="24"/>
                      <a:pt x="215" y="24"/>
                      <a:pt x="220" y="25"/>
                    </a:cubicBezTo>
                    <a:cubicBezTo>
                      <a:pt x="224" y="26"/>
                      <a:pt x="227" y="28"/>
                      <a:pt x="228" y="31"/>
                    </a:cubicBezTo>
                    <a:cubicBezTo>
                      <a:pt x="229" y="32"/>
                      <a:pt x="229" y="33"/>
                      <a:pt x="229" y="33"/>
                    </a:cubicBezTo>
                    <a:cubicBezTo>
                      <a:pt x="229" y="35"/>
                      <a:pt x="230" y="36"/>
                      <a:pt x="230" y="36"/>
                    </a:cubicBezTo>
                    <a:cubicBezTo>
                      <a:pt x="231" y="36"/>
                      <a:pt x="231" y="36"/>
                      <a:pt x="232" y="35"/>
                    </a:cubicBezTo>
                    <a:cubicBezTo>
                      <a:pt x="234" y="35"/>
                      <a:pt x="234" y="35"/>
                      <a:pt x="234" y="35"/>
                    </a:cubicBezTo>
                    <a:cubicBezTo>
                      <a:pt x="237" y="33"/>
                      <a:pt x="240" y="32"/>
                      <a:pt x="243" y="31"/>
                    </a:cubicBezTo>
                    <a:cubicBezTo>
                      <a:pt x="245" y="30"/>
                      <a:pt x="245" y="30"/>
                      <a:pt x="245" y="30"/>
                    </a:cubicBezTo>
                    <a:cubicBezTo>
                      <a:pt x="244" y="32"/>
                      <a:pt x="244" y="32"/>
                      <a:pt x="244" y="32"/>
                    </a:cubicBezTo>
                    <a:cubicBezTo>
                      <a:pt x="244" y="33"/>
                      <a:pt x="244" y="34"/>
                      <a:pt x="244" y="35"/>
                    </a:cubicBezTo>
                    <a:cubicBezTo>
                      <a:pt x="244" y="35"/>
                      <a:pt x="244" y="36"/>
                      <a:pt x="244" y="37"/>
                    </a:cubicBezTo>
                    <a:cubicBezTo>
                      <a:pt x="244" y="38"/>
                      <a:pt x="243" y="39"/>
                      <a:pt x="243" y="40"/>
                    </a:cubicBezTo>
                    <a:cubicBezTo>
                      <a:pt x="242" y="40"/>
                      <a:pt x="241" y="41"/>
                      <a:pt x="241" y="42"/>
                    </a:cubicBezTo>
                    <a:cubicBezTo>
                      <a:pt x="241" y="42"/>
                      <a:pt x="241" y="43"/>
                      <a:pt x="241" y="43"/>
                    </a:cubicBezTo>
                    <a:cubicBezTo>
                      <a:pt x="240" y="48"/>
                      <a:pt x="238" y="52"/>
                      <a:pt x="236" y="53"/>
                    </a:cubicBezTo>
                    <a:cubicBezTo>
                      <a:pt x="235" y="53"/>
                      <a:pt x="234" y="52"/>
                      <a:pt x="233" y="52"/>
                    </a:cubicBezTo>
                    <a:cubicBezTo>
                      <a:pt x="233" y="52"/>
                      <a:pt x="232" y="51"/>
                      <a:pt x="232" y="51"/>
                    </a:cubicBezTo>
                    <a:cubicBezTo>
                      <a:pt x="231" y="52"/>
                      <a:pt x="231" y="52"/>
                      <a:pt x="231" y="52"/>
                    </a:cubicBezTo>
                    <a:cubicBezTo>
                      <a:pt x="229" y="53"/>
                      <a:pt x="229" y="54"/>
                      <a:pt x="230" y="55"/>
                    </a:cubicBezTo>
                    <a:cubicBezTo>
                      <a:pt x="231" y="58"/>
                      <a:pt x="230" y="60"/>
                      <a:pt x="229" y="62"/>
                    </a:cubicBezTo>
                    <a:cubicBezTo>
                      <a:pt x="228" y="63"/>
                      <a:pt x="228" y="64"/>
                      <a:pt x="228" y="65"/>
                    </a:cubicBezTo>
                    <a:cubicBezTo>
                      <a:pt x="227" y="68"/>
                      <a:pt x="227" y="68"/>
                      <a:pt x="227" y="68"/>
                    </a:cubicBezTo>
                    <a:cubicBezTo>
                      <a:pt x="226" y="65"/>
                      <a:pt x="226" y="65"/>
                      <a:pt x="226" y="65"/>
                    </a:cubicBezTo>
                    <a:cubicBezTo>
                      <a:pt x="226" y="65"/>
                      <a:pt x="225" y="65"/>
                      <a:pt x="225" y="65"/>
                    </a:cubicBezTo>
                    <a:cubicBezTo>
                      <a:pt x="225" y="65"/>
                      <a:pt x="225" y="64"/>
                      <a:pt x="225" y="64"/>
                    </a:cubicBezTo>
                    <a:cubicBezTo>
                      <a:pt x="223" y="67"/>
                      <a:pt x="222" y="69"/>
                      <a:pt x="218" y="69"/>
                    </a:cubicBezTo>
                    <a:cubicBezTo>
                      <a:pt x="219" y="70"/>
                      <a:pt x="219" y="71"/>
                      <a:pt x="218" y="71"/>
                    </a:cubicBezTo>
                    <a:cubicBezTo>
                      <a:pt x="218" y="72"/>
                      <a:pt x="217" y="72"/>
                      <a:pt x="216" y="72"/>
                    </a:cubicBezTo>
                    <a:cubicBezTo>
                      <a:pt x="216" y="72"/>
                      <a:pt x="215" y="72"/>
                      <a:pt x="214" y="72"/>
                    </a:cubicBezTo>
                    <a:cubicBezTo>
                      <a:pt x="213" y="72"/>
                      <a:pt x="213" y="71"/>
                      <a:pt x="212" y="71"/>
                    </a:cubicBezTo>
                    <a:cubicBezTo>
                      <a:pt x="211" y="73"/>
                      <a:pt x="209" y="74"/>
                      <a:pt x="208" y="75"/>
                    </a:cubicBezTo>
                    <a:cubicBezTo>
                      <a:pt x="207" y="75"/>
                      <a:pt x="206" y="76"/>
                      <a:pt x="205" y="77"/>
                    </a:cubicBezTo>
                    <a:cubicBezTo>
                      <a:pt x="205" y="77"/>
                      <a:pt x="204" y="77"/>
                      <a:pt x="204" y="78"/>
                    </a:cubicBezTo>
                    <a:cubicBezTo>
                      <a:pt x="204" y="79"/>
                      <a:pt x="203" y="80"/>
                      <a:pt x="202" y="80"/>
                    </a:cubicBezTo>
                    <a:cubicBezTo>
                      <a:pt x="201" y="80"/>
                      <a:pt x="201" y="80"/>
                      <a:pt x="201" y="80"/>
                    </a:cubicBezTo>
                    <a:cubicBezTo>
                      <a:pt x="200" y="80"/>
                      <a:pt x="199" y="80"/>
                      <a:pt x="198" y="81"/>
                    </a:cubicBezTo>
                    <a:cubicBezTo>
                      <a:pt x="197" y="81"/>
                      <a:pt x="197" y="82"/>
                      <a:pt x="196" y="82"/>
                    </a:cubicBezTo>
                    <a:cubicBezTo>
                      <a:pt x="194" y="84"/>
                      <a:pt x="192" y="86"/>
                      <a:pt x="190" y="86"/>
                    </a:cubicBezTo>
                    <a:cubicBezTo>
                      <a:pt x="184" y="86"/>
                      <a:pt x="184" y="86"/>
                      <a:pt x="184" y="86"/>
                    </a:cubicBezTo>
                    <a:cubicBezTo>
                      <a:pt x="189" y="84"/>
                      <a:pt x="189" y="84"/>
                      <a:pt x="189" y="84"/>
                    </a:cubicBezTo>
                    <a:cubicBezTo>
                      <a:pt x="190" y="83"/>
                      <a:pt x="191" y="83"/>
                      <a:pt x="191" y="82"/>
                    </a:cubicBezTo>
                    <a:cubicBezTo>
                      <a:pt x="191" y="82"/>
                      <a:pt x="190" y="82"/>
                      <a:pt x="190" y="82"/>
                    </a:cubicBezTo>
                    <a:cubicBezTo>
                      <a:pt x="189" y="81"/>
                      <a:pt x="189" y="81"/>
                      <a:pt x="189" y="81"/>
                    </a:cubicBezTo>
                    <a:cubicBezTo>
                      <a:pt x="189" y="80"/>
                      <a:pt x="189" y="80"/>
                      <a:pt x="189" y="80"/>
                    </a:cubicBezTo>
                    <a:cubicBezTo>
                      <a:pt x="190" y="80"/>
                      <a:pt x="190" y="80"/>
                      <a:pt x="190" y="79"/>
                    </a:cubicBezTo>
                    <a:cubicBezTo>
                      <a:pt x="191" y="78"/>
                      <a:pt x="193" y="76"/>
                      <a:pt x="193" y="76"/>
                    </a:cubicBezTo>
                    <a:cubicBezTo>
                      <a:pt x="192" y="75"/>
                      <a:pt x="192" y="74"/>
                      <a:pt x="191" y="74"/>
                    </a:cubicBezTo>
                    <a:cubicBezTo>
                      <a:pt x="191" y="74"/>
                      <a:pt x="190" y="74"/>
                      <a:pt x="189" y="76"/>
                    </a:cubicBezTo>
                    <a:cubicBezTo>
                      <a:pt x="188" y="77"/>
                      <a:pt x="187" y="78"/>
                      <a:pt x="186" y="79"/>
                    </a:cubicBezTo>
                    <a:cubicBezTo>
                      <a:pt x="185" y="79"/>
                      <a:pt x="184" y="80"/>
                      <a:pt x="184" y="81"/>
                    </a:cubicBezTo>
                    <a:cubicBezTo>
                      <a:pt x="182" y="82"/>
                      <a:pt x="180" y="83"/>
                      <a:pt x="179" y="83"/>
                    </a:cubicBezTo>
                    <a:cubicBezTo>
                      <a:pt x="179" y="83"/>
                      <a:pt x="178" y="84"/>
                      <a:pt x="178" y="84"/>
                    </a:cubicBezTo>
                    <a:cubicBezTo>
                      <a:pt x="177" y="85"/>
                      <a:pt x="177" y="85"/>
                      <a:pt x="177" y="86"/>
                    </a:cubicBezTo>
                    <a:cubicBezTo>
                      <a:pt x="177" y="86"/>
                      <a:pt x="177" y="87"/>
                      <a:pt x="178" y="87"/>
                    </a:cubicBezTo>
                    <a:cubicBezTo>
                      <a:pt x="180" y="88"/>
                      <a:pt x="180" y="89"/>
                      <a:pt x="181" y="90"/>
                    </a:cubicBezTo>
                    <a:cubicBezTo>
                      <a:pt x="182" y="91"/>
                      <a:pt x="182" y="91"/>
                      <a:pt x="183" y="92"/>
                    </a:cubicBezTo>
                    <a:cubicBezTo>
                      <a:pt x="184" y="92"/>
                      <a:pt x="184" y="91"/>
                      <a:pt x="185" y="90"/>
                    </a:cubicBezTo>
                    <a:cubicBezTo>
                      <a:pt x="186" y="90"/>
                      <a:pt x="187" y="89"/>
                      <a:pt x="188" y="89"/>
                    </a:cubicBezTo>
                    <a:cubicBezTo>
                      <a:pt x="189" y="89"/>
                      <a:pt x="189" y="89"/>
                      <a:pt x="189" y="89"/>
                    </a:cubicBezTo>
                    <a:cubicBezTo>
                      <a:pt x="191" y="90"/>
                      <a:pt x="193" y="91"/>
                      <a:pt x="195" y="91"/>
                    </a:cubicBezTo>
                    <a:cubicBezTo>
                      <a:pt x="196" y="91"/>
                      <a:pt x="196" y="91"/>
                      <a:pt x="196" y="91"/>
                    </a:cubicBezTo>
                    <a:cubicBezTo>
                      <a:pt x="196" y="92"/>
                      <a:pt x="196" y="92"/>
                      <a:pt x="196" y="92"/>
                    </a:cubicBezTo>
                    <a:cubicBezTo>
                      <a:pt x="196" y="93"/>
                      <a:pt x="196" y="94"/>
                      <a:pt x="195" y="95"/>
                    </a:cubicBezTo>
                    <a:cubicBezTo>
                      <a:pt x="194" y="96"/>
                      <a:pt x="194" y="96"/>
                      <a:pt x="194" y="96"/>
                    </a:cubicBezTo>
                    <a:cubicBezTo>
                      <a:pt x="193" y="95"/>
                      <a:pt x="193" y="95"/>
                      <a:pt x="193" y="95"/>
                    </a:cubicBezTo>
                    <a:cubicBezTo>
                      <a:pt x="193" y="95"/>
                      <a:pt x="193" y="95"/>
                      <a:pt x="193" y="95"/>
                    </a:cubicBezTo>
                    <a:cubicBezTo>
                      <a:pt x="192" y="95"/>
                      <a:pt x="191" y="96"/>
                      <a:pt x="190" y="96"/>
                    </a:cubicBezTo>
                    <a:cubicBezTo>
                      <a:pt x="189" y="97"/>
                      <a:pt x="188" y="98"/>
                      <a:pt x="187" y="98"/>
                    </a:cubicBezTo>
                    <a:cubicBezTo>
                      <a:pt x="186" y="100"/>
                      <a:pt x="185" y="101"/>
                      <a:pt x="184" y="102"/>
                    </a:cubicBezTo>
                    <a:cubicBezTo>
                      <a:pt x="184" y="103"/>
                      <a:pt x="183" y="103"/>
                      <a:pt x="183" y="103"/>
                    </a:cubicBezTo>
                    <a:cubicBezTo>
                      <a:pt x="186" y="106"/>
                      <a:pt x="188" y="109"/>
                      <a:pt x="189" y="112"/>
                    </a:cubicBezTo>
                    <a:cubicBezTo>
                      <a:pt x="190" y="114"/>
                      <a:pt x="192" y="116"/>
                      <a:pt x="193" y="118"/>
                    </a:cubicBezTo>
                    <a:cubicBezTo>
                      <a:pt x="196" y="120"/>
                      <a:pt x="196" y="120"/>
                      <a:pt x="196" y="120"/>
                    </a:cubicBezTo>
                    <a:cubicBezTo>
                      <a:pt x="192" y="119"/>
                      <a:pt x="192" y="119"/>
                      <a:pt x="192" y="119"/>
                    </a:cubicBezTo>
                    <a:cubicBezTo>
                      <a:pt x="192" y="119"/>
                      <a:pt x="191" y="119"/>
                      <a:pt x="191" y="119"/>
                    </a:cubicBezTo>
                    <a:cubicBezTo>
                      <a:pt x="192" y="119"/>
                      <a:pt x="192" y="120"/>
                      <a:pt x="192" y="120"/>
                    </a:cubicBezTo>
                    <a:cubicBezTo>
                      <a:pt x="194" y="122"/>
                      <a:pt x="194" y="122"/>
                      <a:pt x="194" y="122"/>
                    </a:cubicBezTo>
                    <a:cubicBezTo>
                      <a:pt x="193" y="123"/>
                      <a:pt x="193" y="123"/>
                      <a:pt x="193" y="123"/>
                    </a:cubicBezTo>
                    <a:cubicBezTo>
                      <a:pt x="192" y="123"/>
                      <a:pt x="191" y="124"/>
                      <a:pt x="190" y="124"/>
                    </a:cubicBezTo>
                    <a:cubicBezTo>
                      <a:pt x="191" y="124"/>
                      <a:pt x="192" y="125"/>
                      <a:pt x="193" y="126"/>
                    </a:cubicBezTo>
                    <a:cubicBezTo>
                      <a:pt x="194" y="127"/>
                      <a:pt x="194" y="127"/>
                      <a:pt x="194" y="127"/>
                    </a:cubicBezTo>
                    <a:cubicBezTo>
                      <a:pt x="193" y="127"/>
                      <a:pt x="193" y="127"/>
                      <a:pt x="193" y="127"/>
                    </a:cubicBezTo>
                    <a:cubicBezTo>
                      <a:pt x="193" y="127"/>
                      <a:pt x="193" y="127"/>
                      <a:pt x="193" y="127"/>
                    </a:cubicBezTo>
                    <a:cubicBezTo>
                      <a:pt x="193" y="128"/>
                      <a:pt x="193" y="128"/>
                      <a:pt x="193" y="128"/>
                    </a:cubicBezTo>
                    <a:cubicBezTo>
                      <a:pt x="193" y="128"/>
                      <a:pt x="193" y="129"/>
                      <a:pt x="193" y="129"/>
                    </a:cubicBezTo>
                    <a:cubicBezTo>
                      <a:pt x="193" y="130"/>
                      <a:pt x="193" y="130"/>
                      <a:pt x="192" y="130"/>
                    </a:cubicBezTo>
                    <a:cubicBezTo>
                      <a:pt x="192" y="132"/>
                      <a:pt x="192" y="134"/>
                      <a:pt x="191" y="135"/>
                    </a:cubicBezTo>
                    <a:cubicBezTo>
                      <a:pt x="191" y="135"/>
                      <a:pt x="191" y="135"/>
                      <a:pt x="191" y="135"/>
                    </a:cubicBezTo>
                    <a:cubicBezTo>
                      <a:pt x="190" y="135"/>
                      <a:pt x="190" y="135"/>
                      <a:pt x="190" y="135"/>
                    </a:cubicBezTo>
                    <a:cubicBezTo>
                      <a:pt x="190" y="135"/>
                      <a:pt x="190" y="135"/>
                      <a:pt x="190" y="135"/>
                    </a:cubicBezTo>
                    <a:cubicBezTo>
                      <a:pt x="189" y="135"/>
                      <a:pt x="187" y="139"/>
                      <a:pt x="186" y="140"/>
                    </a:cubicBezTo>
                    <a:cubicBezTo>
                      <a:pt x="186" y="141"/>
                      <a:pt x="186" y="142"/>
                      <a:pt x="185" y="142"/>
                    </a:cubicBezTo>
                    <a:cubicBezTo>
                      <a:pt x="184" y="144"/>
                      <a:pt x="184" y="144"/>
                      <a:pt x="184" y="144"/>
                    </a:cubicBezTo>
                    <a:cubicBezTo>
                      <a:pt x="184" y="145"/>
                      <a:pt x="184" y="146"/>
                      <a:pt x="183" y="147"/>
                    </a:cubicBezTo>
                    <a:cubicBezTo>
                      <a:pt x="183" y="148"/>
                      <a:pt x="183" y="148"/>
                      <a:pt x="183" y="148"/>
                    </a:cubicBezTo>
                    <a:cubicBezTo>
                      <a:pt x="182" y="147"/>
                      <a:pt x="182" y="147"/>
                      <a:pt x="182" y="147"/>
                    </a:cubicBezTo>
                    <a:cubicBezTo>
                      <a:pt x="182" y="148"/>
                      <a:pt x="181" y="149"/>
                      <a:pt x="177" y="153"/>
                    </a:cubicBezTo>
                    <a:cubicBezTo>
                      <a:pt x="176" y="153"/>
                      <a:pt x="176" y="154"/>
                      <a:pt x="176" y="154"/>
                    </a:cubicBezTo>
                    <a:cubicBezTo>
                      <a:pt x="174" y="156"/>
                      <a:pt x="171" y="157"/>
                      <a:pt x="168" y="158"/>
                    </a:cubicBezTo>
                    <a:cubicBezTo>
                      <a:pt x="167" y="158"/>
                      <a:pt x="166" y="159"/>
                      <a:pt x="165" y="159"/>
                    </a:cubicBezTo>
                    <a:cubicBezTo>
                      <a:pt x="164" y="159"/>
                      <a:pt x="164" y="159"/>
                      <a:pt x="164" y="159"/>
                    </a:cubicBezTo>
                    <a:cubicBezTo>
                      <a:pt x="164" y="159"/>
                      <a:pt x="164" y="160"/>
                      <a:pt x="164" y="160"/>
                    </a:cubicBezTo>
                    <a:cubicBezTo>
                      <a:pt x="164" y="160"/>
                      <a:pt x="164" y="160"/>
                      <a:pt x="164" y="160"/>
                    </a:cubicBezTo>
                    <a:cubicBezTo>
                      <a:pt x="163" y="160"/>
                      <a:pt x="163" y="160"/>
                      <a:pt x="163" y="160"/>
                    </a:cubicBezTo>
                    <a:cubicBezTo>
                      <a:pt x="162" y="160"/>
                      <a:pt x="162" y="160"/>
                      <a:pt x="161" y="160"/>
                    </a:cubicBezTo>
                    <a:cubicBezTo>
                      <a:pt x="161" y="160"/>
                      <a:pt x="161" y="160"/>
                      <a:pt x="160" y="160"/>
                    </a:cubicBezTo>
                    <a:cubicBezTo>
                      <a:pt x="161" y="163"/>
                      <a:pt x="161" y="163"/>
                      <a:pt x="161" y="163"/>
                    </a:cubicBezTo>
                    <a:cubicBezTo>
                      <a:pt x="159" y="160"/>
                      <a:pt x="159" y="160"/>
                      <a:pt x="159" y="160"/>
                    </a:cubicBezTo>
                    <a:cubicBezTo>
                      <a:pt x="159" y="160"/>
                      <a:pt x="159" y="160"/>
                      <a:pt x="158" y="160"/>
                    </a:cubicBezTo>
                    <a:cubicBezTo>
                      <a:pt x="157" y="162"/>
                      <a:pt x="154" y="163"/>
                      <a:pt x="152" y="164"/>
                    </a:cubicBezTo>
                    <a:cubicBezTo>
                      <a:pt x="150" y="164"/>
                      <a:pt x="148" y="165"/>
                      <a:pt x="147" y="165"/>
                    </a:cubicBezTo>
                    <a:cubicBezTo>
                      <a:pt x="147" y="166"/>
                      <a:pt x="147" y="166"/>
                      <a:pt x="148" y="167"/>
                    </a:cubicBezTo>
                    <a:cubicBezTo>
                      <a:pt x="149" y="168"/>
                      <a:pt x="149" y="168"/>
                      <a:pt x="149" y="168"/>
                    </a:cubicBezTo>
                    <a:cubicBezTo>
                      <a:pt x="148" y="168"/>
                      <a:pt x="148" y="168"/>
                      <a:pt x="148" y="168"/>
                    </a:cubicBezTo>
                    <a:cubicBezTo>
                      <a:pt x="147" y="169"/>
                      <a:pt x="147" y="169"/>
                      <a:pt x="146" y="169"/>
                    </a:cubicBezTo>
                    <a:close/>
                    <a:moveTo>
                      <a:pt x="146" y="160"/>
                    </a:moveTo>
                    <a:cubicBezTo>
                      <a:pt x="145" y="163"/>
                      <a:pt x="145" y="163"/>
                      <a:pt x="145" y="163"/>
                    </a:cubicBezTo>
                    <a:cubicBezTo>
                      <a:pt x="145" y="163"/>
                      <a:pt x="145" y="164"/>
                      <a:pt x="145" y="165"/>
                    </a:cubicBezTo>
                    <a:cubicBezTo>
                      <a:pt x="145" y="165"/>
                      <a:pt x="145" y="165"/>
                      <a:pt x="145" y="165"/>
                    </a:cubicBezTo>
                    <a:cubicBezTo>
                      <a:pt x="146" y="163"/>
                      <a:pt x="148" y="162"/>
                      <a:pt x="151" y="162"/>
                    </a:cubicBezTo>
                    <a:cubicBezTo>
                      <a:pt x="154" y="161"/>
                      <a:pt x="157" y="160"/>
                      <a:pt x="157" y="158"/>
                    </a:cubicBezTo>
                    <a:cubicBezTo>
                      <a:pt x="156" y="155"/>
                      <a:pt x="156" y="155"/>
                      <a:pt x="156" y="155"/>
                    </a:cubicBezTo>
                    <a:cubicBezTo>
                      <a:pt x="158" y="158"/>
                      <a:pt x="158" y="158"/>
                      <a:pt x="158" y="158"/>
                    </a:cubicBezTo>
                    <a:cubicBezTo>
                      <a:pt x="158" y="158"/>
                      <a:pt x="158" y="158"/>
                      <a:pt x="159" y="158"/>
                    </a:cubicBezTo>
                    <a:cubicBezTo>
                      <a:pt x="159" y="158"/>
                      <a:pt x="158" y="158"/>
                      <a:pt x="158" y="157"/>
                    </a:cubicBezTo>
                    <a:cubicBezTo>
                      <a:pt x="160" y="157"/>
                      <a:pt x="160" y="157"/>
                      <a:pt x="160" y="157"/>
                    </a:cubicBezTo>
                    <a:cubicBezTo>
                      <a:pt x="160" y="157"/>
                      <a:pt x="161" y="157"/>
                      <a:pt x="161" y="157"/>
                    </a:cubicBezTo>
                    <a:cubicBezTo>
                      <a:pt x="162" y="157"/>
                      <a:pt x="162" y="157"/>
                      <a:pt x="162" y="157"/>
                    </a:cubicBezTo>
                    <a:cubicBezTo>
                      <a:pt x="163" y="157"/>
                      <a:pt x="163" y="157"/>
                      <a:pt x="163" y="157"/>
                    </a:cubicBezTo>
                    <a:cubicBezTo>
                      <a:pt x="163" y="157"/>
                      <a:pt x="163" y="157"/>
                      <a:pt x="164" y="157"/>
                    </a:cubicBezTo>
                    <a:cubicBezTo>
                      <a:pt x="165" y="156"/>
                      <a:pt x="165" y="156"/>
                      <a:pt x="165" y="156"/>
                    </a:cubicBezTo>
                    <a:cubicBezTo>
                      <a:pt x="165" y="157"/>
                      <a:pt x="165" y="157"/>
                      <a:pt x="165" y="157"/>
                    </a:cubicBezTo>
                    <a:cubicBezTo>
                      <a:pt x="166" y="157"/>
                      <a:pt x="167" y="156"/>
                      <a:pt x="167" y="156"/>
                    </a:cubicBezTo>
                    <a:cubicBezTo>
                      <a:pt x="170" y="155"/>
                      <a:pt x="173" y="154"/>
                      <a:pt x="175" y="152"/>
                    </a:cubicBezTo>
                    <a:cubicBezTo>
                      <a:pt x="175" y="152"/>
                      <a:pt x="175" y="152"/>
                      <a:pt x="175" y="152"/>
                    </a:cubicBezTo>
                    <a:cubicBezTo>
                      <a:pt x="179" y="147"/>
                      <a:pt x="181" y="146"/>
                      <a:pt x="182" y="145"/>
                    </a:cubicBezTo>
                    <a:cubicBezTo>
                      <a:pt x="182" y="145"/>
                      <a:pt x="182" y="144"/>
                      <a:pt x="182" y="144"/>
                    </a:cubicBezTo>
                    <a:cubicBezTo>
                      <a:pt x="182" y="142"/>
                      <a:pt x="183" y="141"/>
                      <a:pt x="184" y="140"/>
                    </a:cubicBezTo>
                    <a:cubicBezTo>
                      <a:pt x="185" y="138"/>
                      <a:pt x="185" y="138"/>
                      <a:pt x="185" y="138"/>
                    </a:cubicBezTo>
                    <a:cubicBezTo>
                      <a:pt x="185" y="138"/>
                      <a:pt x="185" y="138"/>
                      <a:pt x="185" y="138"/>
                    </a:cubicBezTo>
                    <a:cubicBezTo>
                      <a:pt x="186" y="136"/>
                      <a:pt x="188" y="134"/>
                      <a:pt x="189" y="133"/>
                    </a:cubicBezTo>
                    <a:cubicBezTo>
                      <a:pt x="190" y="132"/>
                      <a:pt x="190" y="131"/>
                      <a:pt x="190" y="130"/>
                    </a:cubicBezTo>
                    <a:cubicBezTo>
                      <a:pt x="189" y="129"/>
                      <a:pt x="189" y="129"/>
                      <a:pt x="189" y="129"/>
                    </a:cubicBezTo>
                    <a:cubicBezTo>
                      <a:pt x="191" y="129"/>
                      <a:pt x="191" y="129"/>
                      <a:pt x="191" y="129"/>
                    </a:cubicBezTo>
                    <a:cubicBezTo>
                      <a:pt x="191" y="129"/>
                      <a:pt x="191" y="129"/>
                      <a:pt x="191" y="129"/>
                    </a:cubicBezTo>
                    <a:cubicBezTo>
                      <a:pt x="190" y="127"/>
                      <a:pt x="190" y="127"/>
                      <a:pt x="190" y="127"/>
                    </a:cubicBezTo>
                    <a:cubicBezTo>
                      <a:pt x="191" y="127"/>
                      <a:pt x="191" y="127"/>
                      <a:pt x="191" y="127"/>
                    </a:cubicBezTo>
                    <a:cubicBezTo>
                      <a:pt x="189" y="126"/>
                      <a:pt x="188" y="126"/>
                      <a:pt x="186" y="126"/>
                    </a:cubicBezTo>
                    <a:cubicBezTo>
                      <a:pt x="180" y="128"/>
                      <a:pt x="180" y="128"/>
                      <a:pt x="180" y="128"/>
                    </a:cubicBezTo>
                    <a:cubicBezTo>
                      <a:pt x="185" y="125"/>
                      <a:pt x="185" y="125"/>
                      <a:pt x="185" y="125"/>
                    </a:cubicBezTo>
                    <a:cubicBezTo>
                      <a:pt x="187" y="124"/>
                      <a:pt x="189" y="123"/>
                      <a:pt x="191" y="122"/>
                    </a:cubicBezTo>
                    <a:cubicBezTo>
                      <a:pt x="189" y="120"/>
                      <a:pt x="188" y="118"/>
                      <a:pt x="185" y="118"/>
                    </a:cubicBezTo>
                    <a:cubicBezTo>
                      <a:pt x="180" y="118"/>
                      <a:pt x="180" y="118"/>
                      <a:pt x="180" y="118"/>
                    </a:cubicBezTo>
                    <a:cubicBezTo>
                      <a:pt x="185" y="116"/>
                      <a:pt x="185" y="116"/>
                      <a:pt x="185" y="116"/>
                    </a:cubicBezTo>
                    <a:cubicBezTo>
                      <a:pt x="187" y="116"/>
                      <a:pt x="188" y="116"/>
                      <a:pt x="190" y="116"/>
                    </a:cubicBezTo>
                    <a:cubicBezTo>
                      <a:pt x="189" y="115"/>
                      <a:pt x="188" y="114"/>
                      <a:pt x="188" y="112"/>
                    </a:cubicBezTo>
                    <a:cubicBezTo>
                      <a:pt x="186" y="109"/>
                      <a:pt x="184" y="106"/>
                      <a:pt x="181" y="105"/>
                    </a:cubicBezTo>
                    <a:cubicBezTo>
                      <a:pt x="180" y="104"/>
                      <a:pt x="180" y="104"/>
                      <a:pt x="180" y="104"/>
                    </a:cubicBezTo>
                    <a:cubicBezTo>
                      <a:pt x="181" y="103"/>
                      <a:pt x="181" y="103"/>
                      <a:pt x="181" y="103"/>
                    </a:cubicBezTo>
                    <a:cubicBezTo>
                      <a:pt x="181" y="103"/>
                      <a:pt x="182" y="102"/>
                      <a:pt x="182" y="101"/>
                    </a:cubicBezTo>
                    <a:cubicBezTo>
                      <a:pt x="183" y="100"/>
                      <a:pt x="185" y="98"/>
                      <a:pt x="185" y="97"/>
                    </a:cubicBezTo>
                    <a:cubicBezTo>
                      <a:pt x="185" y="96"/>
                      <a:pt x="185" y="96"/>
                      <a:pt x="185" y="96"/>
                    </a:cubicBezTo>
                    <a:cubicBezTo>
                      <a:pt x="186" y="96"/>
                      <a:pt x="186" y="96"/>
                      <a:pt x="186" y="96"/>
                    </a:cubicBezTo>
                    <a:cubicBezTo>
                      <a:pt x="187" y="96"/>
                      <a:pt x="188" y="96"/>
                      <a:pt x="188" y="95"/>
                    </a:cubicBezTo>
                    <a:cubicBezTo>
                      <a:pt x="190" y="94"/>
                      <a:pt x="191" y="93"/>
                      <a:pt x="193" y="93"/>
                    </a:cubicBezTo>
                    <a:cubicBezTo>
                      <a:pt x="193" y="93"/>
                      <a:pt x="193" y="93"/>
                      <a:pt x="194" y="93"/>
                    </a:cubicBezTo>
                    <a:cubicBezTo>
                      <a:pt x="194" y="93"/>
                      <a:pt x="194" y="93"/>
                      <a:pt x="194" y="93"/>
                    </a:cubicBezTo>
                    <a:cubicBezTo>
                      <a:pt x="192" y="92"/>
                      <a:pt x="190" y="92"/>
                      <a:pt x="188" y="91"/>
                    </a:cubicBezTo>
                    <a:cubicBezTo>
                      <a:pt x="188" y="91"/>
                      <a:pt x="187" y="91"/>
                      <a:pt x="186" y="92"/>
                    </a:cubicBezTo>
                    <a:cubicBezTo>
                      <a:pt x="185" y="93"/>
                      <a:pt x="184" y="94"/>
                      <a:pt x="182" y="94"/>
                    </a:cubicBezTo>
                    <a:cubicBezTo>
                      <a:pt x="181" y="93"/>
                      <a:pt x="180" y="92"/>
                      <a:pt x="179" y="91"/>
                    </a:cubicBezTo>
                    <a:cubicBezTo>
                      <a:pt x="179" y="90"/>
                      <a:pt x="178" y="90"/>
                      <a:pt x="177" y="89"/>
                    </a:cubicBezTo>
                    <a:cubicBezTo>
                      <a:pt x="176" y="88"/>
                      <a:pt x="175" y="87"/>
                      <a:pt x="175" y="86"/>
                    </a:cubicBezTo>
                    <a:cubicBezTo>
                      <a:pt x="175" y="85"/>
                      <a:pt x="175" y="84"/>
                      <a:pt x="176" y="83"/>
                    </a:cubicBezTo>
                    <a:cubicBezTo>
                      <a:pt x="176" y="82"/>
                      <a:pt x="178" y="82"/>
                      <a:pt x="179" y="81"/>
                    </a:cubicBezTo>
                    <a:cubicBezTo>
                      <a:pt x="180" y="81"/>
                      <a:pt x="181" y="81"/>
                      <a:pt x="182" y="80"/>
                    </a:cubicBezTo>
                    <a:cubicBezTo>
                      <a:pt x="183" y="78"/>
                      <a:pt x="184" y="78"/>
                      <a:pt x="185" y="77"/>
                    </a:cubicBezTo>
                    <a:cubicBezTo>
                      <a:pt x="186" y="76"/>
                      <a:pt x="187" y="76"/>
                      <a:pt x="188" y="75"/>
                    </a:cubicBezTo>
                    <a:cubicBezTo>
                      <a:pt x="189" y="73"/>
                      <a:pt x="190" y="72"/>
                      <a:pt x="191" y="72"/>
                    </a:cubicBezTo>
                    <a:cubicBezTo>
                      <a:pt x="193" y="72"/>
                      <a:pt x="194" y="74"/>
                      <a:pt x="194" y="75"/>
                    </a:cubicBezTo>
                    <a:cubicBezTo>
                      <a:pt x="195" y="77"/>
                      <a:pt x="194" y="78"/>
                      <a:pt x="192" y="80"/>
                    </a:cubicBezTo>
                    <a:cubicBezTo>
                      <a:pt x="192" y="80"/>
                      <a:pt x="192" y="81"/>
                      <a:pt x="192" y="81"/>
                    </a:cubicBezTo>
                    <a:cubicBezTo>
                      <a:pt x="192" y="81"/>
                      <a:pt x="193" y="82"/>
                      <a:pt x="193" y="82"/>
                    </a:cubicBezTo>
                    <a:cubicBezTo>
                      <a:pt x="193" y="82"/>
                      <a:pt x="194" y="81"/>
                      <a:pt x="195" y="81"/>
                    </a:cubicBezTo>
                    <a:cubicBezTo>
                      <a:pt x="196" y="80"/>
                      <a:pt x="196" y="80"/>
                      <a:pt x="197" y="79"/>
                    </a:cubicBezTo>
                    <a:cubicBezTo>
                      <a:pt x="198" y="79"/>
                      <a:pt x="199" y="78"/>
                      <a:pt x="200" y="78"/>
                    </a:cubicBezTo>
                    <a:cubicBezTo>
                      <a:pt x="201" y="78"/>
                      <a:pt x="201" y="78"/>
                      <a:pt x="201" y="78"/>
                    </a:cubicBezTo>
                    <a:cubicBezTo>
                      <a:pt x="202" y="78"/>
                      <a:pt x="202" y="78"/>
                      <a:pt x="202" y="77"/>
                    </a:cubicBezTo>
                    <a:cubicBezTo>
                      <a:pt x="203" y="76"/>
                      <a:pt x="203" y="76"/>
                      <a:pt x="204" y="75"/>
                    </a:cubicBezTo>
                    <a:cubicBezTo>
                      <a:pt x="205" y="74"/>
                      <a:pt x="206" y="74"/>
                      <a:pt x="207" y="73"/>
                    </a:cubicBezTo>
                    <a:cubicBezTo>
                      <a:pt x="208" y="72"/>
                      <a:pt x="210" y="71"/>
                      <a:pt x="211" y="70"/>
                    </a:cubicBezTo>
                    <a:cubicBezTo>
                      <a:pt x="212" y="69"/>
                      <a:pt x="213" y="69"/>
                      <a:pt x="214" y="70"/>
                    </a:cubicBezTo>
                    <a:cubicBezTo>
                      <a:pt x="215" y="70"/>
                      <a:pt x="216" y="70"/>
                      <a:pt x="216" y="70"/>
                    </a:cubicBezTo>
                    <a:cubicBezTo>
                      <a:pt x="217" y="70"/>
                      <a:pt x="217" y="70"/>
                      <a:pt x="216" y="68"/>
                    </a:cubicBezTo>
                    <a:cubicBezTo>
                      <a:pt x="216" y="67"/>
                      <a:pt x="216" y="67"/>
                      <a:pt x="216" y="67"/>
                    </a:cubicBezTo>
                    <a:cubicBezTo>
                      <a:pt x="217" y="67"/>
                      <a:pt x="217" y="67"/>
                      <a:pt x="217" y="67"/>
                    </a:cubicBezTo>
                    <a:cubicBezTo>
                      <a:pt x="220" y="67"/>
                      <a:pt x="222" y="66"/>
                      <a:pt x="224" y="63"/>
                    </a:cubicBezTo>
                    <a:cubicBezTo>
                      <a:pt x="225" y="61"/>
                      <a:pt x="225" y="61"/>
                      <a:pt x="225" y="61"/>
                    </a:cubicBezTo>
                    <a:cubicBezTo>
                      <a:pt x="225" y="62"/>
                      <a:pt x="225" y="62"/>
                      <a:pt x="225" y="62"/>
                    </a:cubicBezTo>
                    <a:cubicBezTo>
                      <a:pt x="226" y="62"/>
                      <a:pt x="226" y="63"/>
                      <a:pt x="226" y="63"/>
                    </a:cubicBezTo>
                    <a:cubicBezTo>
                      <a:pt x="226" y="62"/>
                      <a:pt x="227" y="61"/>
                      <a:pt x="227" y="61"/>
                    </a:cubicBezTo>
                    <a:cubicBezTo>
                      <a:pt x="228" y="59"/>
                      <a:pt x="229" y="58"/>
                      <a:pt x="228" y="56"/>
                    </a:cubicBezTo>
                    <a:cubicBezTo>
                      <a:pt x="227" y="53"/>
                      <a:pt x="228" y="52"/>
                      <a:pt x="229" y="51"/>
                    </a:cubicBezTo>
                    <a:cubicBezTo>
                      <a:pt x="230" y="51"/>
                      <a:pt x="230" y="50"/>
                      <a:pt x="231" y="50"/>
                    </a:cubicBezTo>
                    <a:cubicBezTo>
                      <a:pt x="231" y="49"/>
                      <a:pt x="233" y="50"/>
                      <a:pt x="234" y="50"/>
                    </a:cubicBezTo>
                    <a:cubicBezTo>
                      <a:pt x="234" y="50"/>
                      <a:pt x="235" y="51"/>
                      <a:pt x="235" y="51"/>
                    </a:cubicBezTo>
                    <a:cubicBezTo>
                      <a:pt x="237" y="50"/>
                      <a:pt x="238" y="45"/>
                      <a:pt x="239" y="43"/>
                    </a:cubicBezTo>
                    <a:cubicBezTo>
                      <a:pt x="239" y="42"/>
                      <a:pt x="239" y="42"/>
                      <a:pt x="239" y="41"/>
                    </a:cubicBezTo>
                    <a:cubicBezTo>
                      <a:pt x="240" y="40"/>
                      <a:pt x="240" y="39"/>
                      <a:pt x="241" y="38"/>
                    </a:cubicBezTo>
                    <a:cubicBezTo>
                      <a:pt x="241" y="38"/>
                      <a:pt x="242" y="37"/>
                      <a:pt x="242" y="37"/>
                    </a:cubicBezTo>
                    <a:cubicBezTo>
                      <a:pt x="242" y="36"/>
                      <a:pt x="242" y="36"/>
                      <a:pt x="242" y="35"/>
                    </a:cubicBezTo>
                    <a:cubicBezTo>
                      <a:pt x="242" y="34"/>
                      <a:pt x="242" y="34"/>
                      <a:pt x="242" y="33"/>
                    </a:cubicBezTo>
                    <a:cubicBezTo>
                      <a:pt x="239" y="34"/>
                      <a:pt x="237" y="35"/>
                      <a:pt x="235" y="36"/>
                    </a:cubicBezTo>
                    <a:cubicBezTo>
                      <a:pt x="233" y="37"/>
                      <a:pt x="233" y="37"/>
                      <a:pt x="233" y="37"/>
                    </a:cubicBezTo>
                    <a:cubicBezTo>
                      <a:pt x="232" y="38"/>
                      <a:pt x="231" y="38"/>
                      <a:pt x="230" y="38"/>
                    </a:cubicBezTo>
                    <a:cubicBezTo>
                      <a:pt x="228" y="38"/>
                      <a:pt x="227" y="36"/>
                      <a:pt x="227" y="34"/>
                    </a:cubicBezTo>
                    <a:cubicBezTo>
                      <a:pt x="227" y="33"/>
                      <a:pt x="227" y="33"/>
                      <a:pt x="226" y="32"/>
                    </a:cubicBezTo>
                    <a:cubicBezTo>
                      <a:pt x="225" y="29"/>
                      <a:pt x="223" y="27"/>
                      <a:pt x="219" y="27"/>
                    </a:cubicBezTo>
                    <a:cubicBezTo>
                      <a:pt x="214" y="26"/>
                      <a:pt x="213" y="25"/>
                      <a:pt x="213" y="20"/>
                    </a:cubicBezTo>
                    <a:cubicBezTo>
                      <a:pt x="212" y="19"/>
                      <a:pt x="212" y="19"/>
                      <a:pt x="212" y="19"/>
                    </a:cubicBezTo>
                    <a:cubicBezTo>
                      <a:pt x="212" y="17"/>
                      <a:pt x="211" y="16"/>
                      <a:pt x="211" y="14"/>
                    </a:cubicBezTo>
                    <a:cubicBezTo>
                      <a:pt x="210" y="13"/>
                      <a:pt x="209" y="11"/>
                      <a:pt x="209" y="9"/>
                    </a:cubicBezTo>
                    <a:cubicBezTo>
                      <a:pt x="209" y="6"/>
                      <a:pt x="207" y="6"/>
                      <a:pt x="205" y="5"/>
                    </a:cubicBezTo>
                    <a:cubicBezTo>
                      <a:pt x="204" y="5"/>
                      <a:pt x="203" y="4"/>
                      <a:pt x="202" y="4"/>
                    </a:cubicBezTo>
                    <a:cubicBezTo>
                      <a:pt x="201" y="4"/>
                      <a:pt x="201" y="3"/>
                      <a:pt x="200" y="3"/>
                    </a:cubicBezTo>
                    <a:cubicBezTo>
                      <a:pt x="199" y="2"/>
                      <a:pt x="199" y="2"/>
                      <a:pt x="199" y="2"/>
                    </a:cubicBezTo>
                    <a:cubicBezTo>
                      <a:pt x="192" y="3"/>
                      <a:pt x="192" y="3"/>
                      <a:pt x="192" y="3"/>
                    </a:cubicBezTo>
                    <a:cubicBezTo>
                      <a:pt x="189" y="3"/>
                      <a:pt x="187" y="4"/>
                      <a:pt x="186" y="6"/>
                    </a:cubicBezTo>
                    <a:cubicBezTo>
                      <a:pt x="188" y="6"/>
                      <a:pt x="188" y="7"/>
                      <a:pt x="188" y="7"/>
                    </a:cubicBezTo>
                    <a:cubicBezTo>
                      <a:pt x="189" y="9"/>
                      <a:pt x="188" y="12"/>
                      <a:pt x="186" y="13"/>
                    </a:cubicBezTo>
                    <a:cubicBezTo>
                      <a:pt x="185" y="14"/>
                      <a:pt x="185" y="16"/>
                      <a:pt x="184" y="17"/>
                    </a:cubicBezTo>
                    <a:cubicBezTo>
                      <a:pt x="184" y="18"/>
                      <a:pt x="183" y="19"/>
                      <a:pt x="183" y="20"/>
                    </a:cubicBezTo>
                    <a:cubicBezTo>
                      <a:pt x="182" y="22"/>
                      <a:pt x="180" y="26"/>
                      <a:pt x="176" y="26"/>
                    </a:cubicBezTo>
                    <a:cubicBezTo>
                      <a:pt x="176" y="26"/>
                      <a:pt x="176" y="26"/>
                      <a:pt x="176" y="26"/>
                    </a:cubicBezTo>
                    <a:cubicBezTo>
                      <a:pt x="175" y="26"/>
                      <a:pt x="174" y="26"/>
                      <a:pt x="173" y="25"/>
                    </a:cubicBezTo>
                    <a:cubicBezTo>
                      <a:pt x="172" y="25"/>
                      <a:pt x="172" y="24"/>
                      <a:pt x="171" y="24"/>
                    </a:cubicBezTo>
                    <a:cubicBezTo>
                      <a:pt x="171" y="24"/>
                      <a:pt x="171" y="24"/>
                      <a:pt x="171" y="25"/>
                    </a:cubicBezTo>
                    <a:cubicBezTo>
                      <a:pt x="169" y="28"/>
                      <a:pt x="169" y="29"/>
                      <a:pt x="168" y="33"/>
                    </a:cubicBezTo>
                    <a:cubicBezTo>
                      <a:pt x="168" y="36"/>
                      <a:pt x="169" y="36"/>
                      <a:pt x="171" y="36"/>
                    </a:cubicBezTo>
                    <a:cubicBezTo>
                      <a:pt x="173" y="36"/>
                      <a:pt x="173" y="36"/>
                      <a:pt x="173" y="36"/>
                    </a:cubicBezTo>
                    <a:cubicBezTo>
                      <a:pt x="174" y="36"/>
                      <a:pt x="174" y="35"/>
                      <a:pt x="175" y="35"/>
                    </a:cubicBezTo>
                    <a:cubicBezTo>
                      <a:pt x="176" y="34"/>
                      <a:pt x="176" y="34"/>
                      <a:pt x="177" y="34"/>
                    </a:cubicBezTo>
                    <a:cubicBezTo>
                      <a:pt x="178" y="34"/>
                      <a:pt x="179" y="34"/>
                      <a:pt x="180" y="35"/>
                    </a:cubicBezTo>
                    <a:cubicBezTo>
                      <a:pt x="181" y="36"/>
                      <a:pt x="181" y="37"/>
                      <a:pt x="182" y="38"/>
                    </a:cubicBezTo>
                    <a:cubicBezTo>
                      <a:pt x="182" y="40"/>
                      <a:pt x="183" y="41"/>
                      <a:pt x="183" y="41"/>
                    </a:cubicBezTo>
                    <a:cubicBezTo>
                      <a:pt x="185" y="43"/>
                      <a:pt x="185" y="43"/>
                      <a:pt x="185" y="43"/>
                    </a:cubicBezTo>
                    <a:cubicBezTo>
                      <a:pt x="183" y="43"/>
                      <a:pt x="183" y="43"/>
                      <a:pt x="183" y="43"/>
                    </a:cubicBezTo>
                    <a:cubicBezTo>
                      <a:pt x="183" y="43"/>
                      <a:pt x="182" y="43"/>
                      <a:pt x="182" y="43"/>
                    </a:cubicBezTo>
                    <a:cubicBezTo>
                      <a:pt x="180" y="43"/>
                      <a:pt x="180" y="43"/>
                      <a:pt x="180" y="43"/>
                    </a:cubicBezTo>
                    <a:cubicBezTo>
                      <a:pt x="180" y="43"/>
                      <a:pt x="179" y="43"/>
                      <a:pt x="178" y="43"/>
                    </a:cubicBezTo>
                    <a:cubicBezTo>
                      <a:pt x="174" y="43"/>
                      <a:pt x="173" y="43"/>
                      <a:pt x="173" y="44"/>
                    </a:cubicBezTo>
                    <a:cubicBezTo>
                      <a:pt x="172" y="44"/>
                      <a:pt x="172" y="45"/>
                      <a:pt x="171" y="45"/>
                    </a:cubicBezTo>
                    <a:cubicBezTo>
                      <a:pt x="170" y="46"/>
                      <a:pt x="169" y="48"/>
                      <a:pt x="168" y="49"/>
                    </a:cubicBezTo>
                    <a:cubicBezTo>
                      <a:pt x="168" y="49"/>
                      <a:pt x="167" y="49"/>
                      <a:pt x="166" y="49"/>
                    </a:cubicBezTo>
                    <a:cubicBezTo>
                      <a:pt x="166" y="49"/>
                      <a:pt x="165" y="49"/>
                      <a:pt x="165" y="50"/>
                    </a:cubicBezTo>
                    <a:cubicBezTo>
                      <a:pt x="164" y="50"/>
                      <a:pt x="164" y="50"/>
                      <a:pt x="164" y="51"/>
                    </a:cubicBezTo>
                    <a:cubicBezTo>
                      <a:pt x="162" y="52"/>
                      <a:pt x="161" y="54"/>
                      <a:pt x="160" y="54"/>
                    </a:cubicBezTo>
                    <a:cubicBezTo>
                      <a:pt x="159" y="54"/>
                      <a:pt x="159" y="54"/>
                      <a:pt x="159" y="54"/>
                    </a:cubicBezTo>
                    <a:cubicBezTo>
                      <a:pt x="158" y="54"/>
                      <a:pt x="157" y="53"/>
                      <a:pt x="157" y="53"/>
                    </a:cubicBezTo>
                    <a:cubicBezTo>
                      <a:pt x="156" y="52"/>
                      <a:pt x="155" y="52"/>
                      <a:pt x="155" y="52"/>
                    </a:cubicBezTo>
                    <a:cubicBezTo>
                      <a:pt x="154" y="52"/>
                      <a:pt x="153" y="53"/>
                      <a:pt x="153" y="53"/>
                    </a:cubicBezTo>
                    <a:cubicBezTo>
                      <a:pt x="153" y="55"/>
                      <a:pt x="153" y="56"/>
                      <a:pt x="154" y="57"/>
                    </a:cubicBezTo>
                    <a:cubicBezTo>
                      <a:pt x="154" y="58"/>
                      <a:pt x="154" y="58"/>
                      <a:pt x="154" y="58"/>
                    </a:cubicBezTo>
                    <a:cubicBezTo>
                      <a:pt x="154" y="58"/>
                      <a:pt x="154" y="58"/>
                      <a:pt x="154" y="58"/>
                    </a:cubicBezTo>
                    <a:cubicBezTo>
                      <a:pt x="153" y="60"/>
                      <a:pt x="147" y="65"/>
                      <a:pt x="146" y="66"/>
                    </a:cubicBezTo>
                    <a:cubicBezTo>
                      <a:pt x="145" y="66"/>
                      <a:pt x="143" y="67"/>
                      <a:pt x="142" y="67"/>
                    </a:cubicBezTo>
                    <a:cubicBezTo>
                      <a:pt x="141" y="67"/>
                      <a:pt x="141" y="67"/>
                      <a:pt x="140" y="67"/>
                    </a:cubicBezTo>
                    <a:cubicBezTo>
                      <a:pt x="139" y="66"/>
                      <a:pt x="138" y="66"/>
                      <a:pt x="137" y="67"/>
                    </a:cubicBezTo>
                    <a:cubicBezTo>
                      <a:pt x="134" y="67"/>
                      <a:pt x="132" y="68"/>
                      <a:pt x="129" y="69"/>
                    </a:cubicBezTo>
                    <a:cubicBezTo>
                      <a:pt x="128" y="70"/>
                      <a:pt x="127" y="70"/>
                      <a:pt x="126" y="71"/>
                    </a:cubicBezTo>
                    <a:cubicBezTo>
                      <a:pt x="124" y="71"/>
                      <a:pt x="121" y="70"/>
                      <a:pt x="118" y="69"/>
                    </a:cubicBezTo>
                    <a:cubicBezTo>
                      <a:pt x="117" y="68"/>
                      <a:pt x="116" y="68"/>
                      <a:pt x="116" y="68"/>
                    </a:cubicBezTo>
                    <a:cubicBezTo>
                      <a:pt x="115" y="67"/>
                      <a:pt x="113" y="67"/>
                      <a:pt x="112" y="66"/>
                    </a:cubicBezTo>
                    <a:cubicBezTo>
                      <a:pt x="111" y="65"/>
                      <a:pt x="110" y="65"/>
                      <a:pt x="108" y="65"/>
                    </a:cubicBezTo>
                    <a:cubicBezTo>
                      <a:pt x="104" y="65"/>
                      <a:pt x="99" y="65"/>
                      <a:pt x="95" y="65"/>
                    </a:cubicBezTo>
                    <a:cubicBezTo>
                      <a:pt x="95" y="65"/>
                      <a:pt x="95" y="65"/>
                      <a:pt x="95" y="65"/>
                    </a:cubicBezTo>
                    <a:cubicBezTo>
                      <a:pt x="93" y="65"/>
                      <a:pt x="91" y="62"/>
                      <a:pt x="88" y="58"/>
                    </a:cubicBezTo>
                    <a:cubicBezTo>
                      <a:pt x="88" y="57"/>
                      <a:pt x="88" y="57"/>
                      <a:pt x="88" y="57"/>
                    </a:cubicBezTo>
                    <a:cubicBezTo>
                      <a:pt x="87" y="56"/>
                      <a:pt x="84" y="55"/>
                      <a:pt x="82" y="54"/>
                    </a:cubicBezTo>
                    <a:cubicBezTo>
                      <a:pt x="81" y="53"/>
                      <a:pt x="80" y="53"/>
                      <a:pt x="79" y="53"/>
                    </a:cubicBezTo>
                    <a:cubicBezTo>
                      <a:pt x="78" y="52"/>
                      <a:pt x="76" y="52"/>
                      <a:pt x="74" y="52"/>
                    </a:cubicBezTo>
                    <a:cubicBezTo>
                      <a:pt x="73" y="51"/>
                      <a:pt x="71" y="51"/>
                      <a:pt x="70" y="51"/>
                    </a:cubicBezTo>
                    <a:cubicBezTo>
                      <a:pt x="69" y="51"/>
                      <a:pt x="69" y="50"/>
                      <a:pt x="69" y="47"/>
                    </a:cubicBezTo>
                    <a:cubicBezTo>
                      <a:pt x="69" y="46"/>
                      <a:pt x="69" y="43"/>
                      <a:pt x="69" y="43"/>
                    </a:cubicBezTo>
                    <a:cubicBezTo>
                      <a:pt x="69" y="42"/>
                      <a:pt x="69" y="41"/>
                      <a:pt x="68" y="41"/>
                    </a:cubicBezTo>
                    <a:cubicBezTo>
                      <a:pt x="67" y="37"/>
                      <a:pt x="67" y="37"/>
                      <a:pt x="63" y="36"/>
                    </a:cubicBezTo>
                    <a:cubicBezTo>
                      <a:pt x="61" y="36"/>
                      <a:pt x="59" y="33"/>
                      <a:pt x="58" y="30"/>
                    </a:cubicBezTo>
                    <a:cubicBezTo>
                      <a:pt x="57" y="30"/>
                      <a:pt x="57" y="31"/>
                      <a:pt x="56" y="31"/>
                    </a:cubicBezTo>
                    <a:cubicBezTo>
                      <a:pt x="56" y="31"/>
                      <a:pt x="55" y="31"/>
                      <a:pt x="55" y="32"/>
                    </a:cubicBezTo>
                    <a:cubicBezTo>
                      <a:pt x="54" y="33"/>
                      <a:pt x="53" y="34"/>
                      <a:pt x="52" y="34"/>
                    </a:cubicBezTo>
                    <a:cubicBezTo>
                      <a:pt x="52" y="34"/>
                      <a:pt x="51" y="34"/>
                      <a:pt x="51" y="35"/>
                    </a:cubicBezTo>
                    <a:cubicBezTo>
                      <a:pt x="51" y="36"/>
                      <a:pt x="51" y="36"/>
                      <a:pt x="51" y="37"/>
                    </a:cubicBezTo>
                    <a:cubicBezTo>
                      <a:pt x="51" y="38"/>
                      <a:pt x="51" y="40"/>
                      <a:pt x="49" y="41"/>
                    </a:cubicBezTo>
                    <a:cubicBezTo>
                      <a:pt x="48" y="42"/>
                      <a:pt x="47" y="42"/>
                      <a:pt x="46" y="41"/>
                    </a:cubicBezTo>
                    <a:cubicBezTo>
                      <a:pt x="45" y="41"/>
                      <a:pt x="45" y="41"/>
                      <a:pt x="44" y="41"/>
                    </a:cubicBezTo>
                    <a:cubicBezTo>
                      <a:pt x="43" y="41"/>
                      <a:pt x="43" y="41"/>
                      <a:pt x="42" y="40"/>
                    </a:cubicBezTo>
                    <a:cubicBezTo>
                      <a:pt x="42" y="40"/>
                      <a:pt x="41" y="40"/>
                      <a:pt x="41" y="40"/>
                    </a:cubicBezTo>
                    <a:cubicBezTo>
                      <a:pt x="41" y="40"/>
                      <a:pt x="40" y="40"/>
                      <a:pt x="40" y="42"/>
                    </a:cubicBezTo>
                    <a:cubicBezTo>
                      <a:pt x="39" y="42"/>
                      <a:pt x="39" y="43"/>
                      <a:pt x="39" y="43"/>
                    </a:cubicBezTo>
                    <a:cubicBezTo>
                      <a:pt x="38" y="44"/>
                      <a:pt x="38" y="46"/>
                      <a:pt x="38" y="47"/>
                    </a:cubicBezTo>
                    <a:cubicBezTo>
                      <a:pt x="38" y="47"/>
                      <a:pt x="38" y="47"/>
                      <a:pt x="38" y="47"/>
                    </a:cubicBezTo>
                    <a:cubicBezTo>
                      <a:pt x="38" y="51"/>
                      <a:pt x="38" y="51"/>
                      <a:pt x="35" y="52"/>
                    </a:cubicBezTo>
                    <a:cubicBezTo>
                      <a:pt x="29" y="53"/>
                      <a:pt x="29" y="53"/>
                      <a:pt x="29" y="53"/>
                    </a:cubicBezTo>
                    <a:cubicBezTo>
                      <a:pt x="31" y="56"/>
                      <a:pt x="32" y="60"/>
                      <a:pt x="30" y="65"/>
                    </a:cubicBezTo>
                    <a:cubicBezTo>
                      <a:pt x="30" y="68"/>
                      <a:pt x="27" y="69"/>
                      <a:pt x="26" y="70"/>
                    </a:cubicBezTo>
                    <a:cubicBezTo>
                      <a:pt x="24" y="71"/>
                      <a:pt x="23" y="71"/>
                      <a:pt x="22" y="73"/>
                    </a:cubicBezTo>
                    <a:cubicBezTo>
                      <a:pt x="21" y="74"/>
                      <a:pt x="20" y="74"/>
                      <a:pt x="18" y="74"/>
                    </a:cubicBezTo>
                    <a:cubicBezTo>
                      <a:pt x="17" y="74"/>
                      <a:pt x="17" y="74"/>
                      <a:pt x="16" y="75"/>
                    </a:cubicBezTo>
                    <a:cubicBezTo>
                      <a:pt x="16" y="75"/>
                      <a:pt x="15" y="75"/>
                      <a:pt x="15" y="76"/>
                    </a:cubicBezTo>
                    <a:cubicBezTo>
                      <a:pt x="14" y="76"/>
                      <a:pt x="14" y="77"/>
                      <a:pt x="12" y="77"/>
                    </a:cubicBezTo>
                    <a:cubicBezTo>
                      <a:pt x="11" y="77"/>
                      <a:pt x="11" y="77"/>
                      <a:pt x="10" y="77"/>
                    </a:cubicBezTo>
                    <a:cubicBezTo>
                      <a:pt x="8" y="77"/>
                      <a:pt x="6" y="78"/>
                      <a:pt x="5" y="78"/>
                    </a:cubicBezTo>
                    <a:cubicBezTo>
                      <a:pt x="5" y="79"/>
                      <a:pt x="5" y="80"/>
                      <a:pt x="5" y="80"/>
                    </a:cubicBezTo>
                    <a:cubicBezTo>
                      <a:pt x="5" y="81"/>
                      <a:pt x="5" y="81"/>
                      <a:pt x="5" y="81"/>
                    </a:cubicBezTo>
                    <a:cubicBezTo>
                      <a:pt x="5" y="81"/>
                      <a:pt x="5" y="81"/>
                      <a:pt x="5" y="81"/>
                    </a:cubicBezTo>
                    <a:cubicBezTo>
                      <a:pt x="4" y="82"/>
                      <a:pt x="4" y="84"/>
                      <a:pt x="4" y="84"/>
                    </a:cubicBezTo>
                    <a:cubicBezTo>
                      <a:pt x="5" y="85"/>
                      <a:pt x="5" y="85"/>
                      <a:pt x="6" y="85"/>
                    </a:cubicBezTo>
                    <a:cubicBezTo>
                      <a:pt x="6" y="85"/>
                      <a:pt x="6" y="85"/>
                      <a:pt x="6" y="85"/>
                    </a:cubicBezTo>
                    <a:cubicBezTo>
                      <a:pt x="9" y="85"/>
                      <a:pt x="9" y="88"/>
                      <a:pt x="9" y="91"/>
                    </a:cubicBezTo>
                    <a:cubicBezTo>
                      <a:pt x="9" y="91"/>
                      <a:pt x="9" y="92"/>
                      <a:pt x="9" y="92"/>
                    </a:cubicBezTo>
                    <a:cubicBezTo>
                      <a:pt x="9" y="92"/>
                      <a:pt x="9" y="92"/>
                      <a:pt x="9" y="92"/>
                    </a:cubicBezTo>
                    <a:cubicBezTo>
                      <a:pt x="10" y="93"/>
                      <a:pt x="12" y="93"/>
                      <a:pt x="12" y="94"/>
                    </a:cubicBezTo>
                    <a:cubicBezTo>
                      <a:pt x="13" y="95"/>
                      <a:pt x="13" y="96"/>
                      <a:pt x="13" y="97"/>
                    </a:cubicBezTo>
                    <a:cubicBezTo>
                      <a:pt x="13" y="97"/>
                      <a:pt x="13" y="97"/>
                      <a:pt x="13" y="98"/>
                    </a:cubicBezTo>
                    <a:cubicBezTo>
                      <a:pt x="13" y="98"/>
                      <a:pt x="13" y="98"/>
                      <a:pt x="13" y="98"/>
                    </a:cubicBezTo>
                    <a:cubicBezTo>
                      <a:pt x="14" y="98"/>
                      <a:pt x="15" y="98"/>
                      <a:pt x="15" y="98"/>
                    </a:cubicBezTo>
                    <a:cubicBezTo>
                      <a:pt x="16" y="99"/>
                      <a:pt x="17" y="99"/>
                      <a:pt x="18" y="99"/>
                    </a:cubicBezTo>
                    <a:cubicBezTo>
                      <a:pt x="19" y="99"/>
                      <a:pt x="20" y="99"/>
                      <a:pt x="21" y="98"/>
                    </a:cubicBezTo>
                    <a:cubicBezTo>
                      <a:pt x="23" y="98"/>
                      <a:pt x="24" y="97"/>
                      <a:pt x="25" y="97"/>
                    </a:cubicBezTo>
                    <a:cubicBezTo>
                      <a:pt x="27" y="97"/>
                      <a:pt x="28" y="98"/>
                      <a:pt x="29" y="100"/>
                    </a:cubicBezTo>
                    <a:cubicBezTo>
                      <a:pt x="31" y="99"/>
                      <a:pt x="31" y="99"/>
                      <a:pt x="31" y="99"/>
                    </a:cubicBezTo>
                    <a:cubicBezTo>
                      <a:pt x="30" y="101"/>
                      <a:pt x="30" y="101"/>
                      <a:pt x="30" y="101"/>
                    </a:cubicBezTo>
                    <a:cubicBezTo>
                      <a:pt x="29" y="103"/>
                      <a:pt x="28" y="108"/>
                      <a:pt x="25" y="108"/>
                    </a:cubicBezTo>
                    <a:cubicBezTo>
                      <a:pt x="25" y="109"/>
                      <a:pt x="25" y="109"/>
                      <a:pt x="25" y="110"/>
                    </a:cubicBezTo>
                    <a:cubicBezTo>
                      <a:pt x="26" y="111"/>
                      <a:pt x="27" y="113"/>
                      <a:pt x="27" y="114"/>
                    </a:cubicBezTo>
                    <a:cubicBezTo>
                      <a:pt x="26" y="115"/>
                      <a:pt x="25" y="116"/>
                      <a:pt x="24" y="116"/>
                    </a:cubicBezTo>
                    <a:cubicBezTo>
                      <a:pt x="23" y="117"/>
                      <a:pt x="23" y="117"/>
                      <a:pt x="23" y="117"/>
                    </a:cubicBezTo>
                    <a:cubicBezTo>
                      <a:pt x="23" y="117"/>
                      <a:pt x="23" y="117"/>
                      <a:pt x="23" y="117"/>
                    </a:cubicBezTo>
                    <a:cubicBezTo>
                      <a:pt x="24" y="118"/>
                      <a:pt x="24" y="120"/>
                      <a:pt x="24" y="121"/>
                    </a:cubicBezTo>
                    <a:cubicBezTo>
                      <a:pt x="29" y="122"/>
                      <a:pt x="30" y="123"/>
                      <a:pt x="30" y="123"/>
                    </a:cubicBezTo>
                    <a:cubicBezTo>
                      <a:pt x="30" y="123"/>
                      <a:pt x="30" y="123"/>
                      <a:pt x="30" y="123"/>
                    </a:cubicBezTo>
                    <a:cubicBezTo>
                      <a:pt x="31" y="123"/>
                      <a:pt x="32" y="124"/>
                      <a:pt x="32" y="124"/>
                    </a:cubicBezTo>
                    <a:cubicBezTo>
                      <a:pt x="32" y="124"/>
                      <a:pt x="32" y="124"/>
                      <a:pt x="32" y="124"/>
                    </a:cubicBezTo>
                    <a:cubicBezTo>
                      <a:pt x="33" y="124"/>
                      <a:pt x="33" y="124"/>
                      <a:pt x="33" y="124"/>
                    </a:cubicBezTo>
                    <a:cubicBezTo>
                      <a:pt x="36" y="124"/>
                      <a:pt x="38" y="125"/>
                      <a:pt x="40" y="127"/>
                    </a:cubicBezTo>
                    <a:cubicBezTo>
                      <a:pt x="41" y="127"/>
                      <a:pt x="42" y="128"/>
                      <a:pt x="42" y="129"/>
                    </a:cubicBezTo>
                    <a:cubicBezTo>
                      <a:pt x="42" y="129"/>
                      <a:pt x="42" y="129"/>
                      <a:pt x="43" y="129"/>
                    </a:cubicBezTo>
                    <a:cubicBezTo>
                      <a:pt x="43" y="129"/>
                      <a:pt x="43" y="129"/>
                      <a:pt x="44" y="129"/>
                    </a:cubicBezTo>
                    <a:cubicBezTo>
                      <a:pt x="46" y="127"/>
                      <a:pt x="46" y="127"/>
                      <a:pt x="46" y="127"/>
                    </a:cubicBezTo>
                    <a:cubicBezTo>
                      <a:pt x="45" y="130"/>
                      <a:pt x="45" y="130"/>
                      <a:pt x="45" y="130"/>
                    </a:cubicBezTo>
                    <a:cubicBezTo>
                      <a:pt x="45" y="131"/>
                      <a:pt x="46" y="131"/>
                      <a:pt x="48" y="132"/>
                    </a:cubicBezTo>
                    <a:cubicBezTo>
                      <a:pt x="49" y="133"/>
                      <a:pt x="51" y="133"/>
                      <a:pt x="51" y="134"/>
                    </a:cubicBezTo>
                    <a:cubicBezTo>
                      <a:pt x="51" y="134"/>
                      <a:pt x="52" y="135"/>
                      <a:pt x="55" y="135"/>
                    </a:cubicBezTo>
                    <a:cubicBezTo>
                      <a:pt x="57" y="135"/>
                      <a:pt x="60" y="134"/>
                      <a:pt x="62" y="134"/>
                    </a:cubicBezTo>
                    <a:cubicBezTo>
                      <a:pt x="63" y="133"/>
                      <a:pt x="63" y="133"/>
                      <a:pt x="63" y="133"/>
                    </a:cubicBezTo>
                    <a:cubicBezTo>
                      <a:pt x="63" y="135"/>
                      <a:pt x="63" y="135"/>
                      <a:pt x="63" y="135"/>
                    </a:cubicBezTo>
                    <a:cubicBezTo>
                      <a:pt x="63" y="136"/>
                      <a:pt x="63" y="136"/>
                      <a:pt x="63" y="136"/>
                    </a:cubicBezTo>
                    <a:cubicBezTo>
                      <a:pt x="64" y="136"/>
                      <a:pt x="65" y="134"/>
                      <a:pt x="65" y="134"/>
                    </a:cubicBezTo>
                    <a:cubicBezTo>
                      <a:pt x="66" y="133"/>
                      <a:pt x="66" y="133"/>
                      <a:pt x="66" y="133"/>
                    </a:cubicBezTo>
                    <a:cubicBezTo>
                      <a:pt x="66" y="133"/>
                      <a:pt x="67" y="133"/>
                      <a:pt x="68" y="133"/>
                    </a:cubicBezTo>
                    <a:cubicBezTo>
                      <a:pt x="69" y="133"/>
                      <a:pt x="70" y="133"/>
                      <a:pt x="71" y="134"/>
                    </a:cubicBezTo>
                    <a:cubicBezTo>
                      <a:pt x="72" y="134"/>
                      <a:pt x="73" y="135"/>
                      <a:pt x="74" y="135"/>
                    </a:cubicBezTo>
                    <a:cubicBezTo>
                      <a:pt x="77" y="134"/>
                      <a:pt x="80" y="132"/>
                      <a:pt x="82" y="130"/>
                    </a:cubicBezTo>
                    <a:cubicBezTo>
                      <a:pt x="84" y="129"/>
                      <a:pt x="86" y="129"/>
                      <a:pt x="87" y="128"/>
                    </a:cubicBezTo>
                    <a:cubicBezTo>
                      <a:pt x="88" y="128"/>
                      <a:pt x="89" y="128"/>
                      <a:pt x="90" y="128"/>
                    </a:cubicBezTo>
                    <a:cubicBezTo>
                      <a:pt x="91" y="127"/>
                      <a:pt x="91" y="127"/>
                      <a:pt x="91" y="127"/>
                    </a:cubicBezTo>
                    <a:cubicBezTo>
                      <a:pt x="92" y="128"/>
                      <a:pt x="92" y="128"/>
                      <a:pt x="92" y="128"/>
                    </a:cubicBezTo>
                    <a:cubicBezTo>
                      <a:pt x="92" y="129"/>
                      <a:pt x="93" y="131"/>
                      <a:pt x="93" y="132"/>
                    </a:cubicBezTo>
                    <a:cubicBezTo>
                      <a:pt x="93" y="132"/>
                      <a:pt x="93" y="132"/>
                      <a:pt x="94" y="132"/>
                    </a:cubicBezTo>
                    <a:cubicBezTo>
                      <a:pt x="94" y="132"/>
                      <a:pt x="95" y="132"/>
                      <a:pt x="96" y="133"/>
                    </a:cubicBezTo>
                    <a:cubicBezTo>
                      <a:pt x="97" y="134"/>
                      <a:pt x="100" y="135"/>
                      <a:pt x="101" y="136"/>
                    </a:cubicBezTo>
                    <a:cubicBezTo>
                      <a:pt x="101" y="136"/>
                      <a:pt x="102" y="137"/>
                      <a:pt x="102" y="137"/>
                    </a:cubicBezTo>
                    <a:cubicBezTo>
                      <a:pt x="103" y="139"/>
                      <a:pt x="102" y="144"/>
                      <a:pt x="99" y="151"/>
                    </a:cubicBezTo>
                    <a:cubicBezTo>
                      <a:pt x="99" y="151"/>
                      <a:pt x="99" y="151"/>
                      <a:pt x="99" y="151"/>
                    </a:cubicBezTo>
                    <a:cubicBezTo>
                      <a:pt x="99" y="151"/>
                      <a:pt x="100" y="151"/>
                      <a:pt x="100" y="151"/>
                    </a:cubicBezTo>
                    <a:cubicBezTo>
                      <a:pt x="101" y="151"/>
                      <a:pt x="103" y="151"/>
                      <a:pt x="103" y="153"/>
                    </a:cubicBezTo>
                    <a:cubicBezTo>
                      <a:pt x="103" y="154"/>
                      <a:pt x="104" y="155"/>
                      <a:pt x="104" y="155"/>
                    </a:cubicBezTo>
                    <a:cubicBezTo>
                      <a:pt x="105" y="156"/>
                      <a:pt x="106" y="157"/>
                      <a:pt x="105" y="158"/>
                    </a:cubicBezTo>
                    <a:cubicBezTo>
                      <a:pt x="105" y="159"/>
                      <a:pt x="107" y="161"/>
                      <a:pt x="108" y="162"/>
                    </a:cubicBezTo>
                    <a:cubicBezTo>
                      <a:pt x="108" y="162"/>
                      <a:pt x="109" y="162"/>
                      <a:pt x="109" y="161"/>
                    </a:cubicBezTo>
                    <a:cubicBezTo>
                      <a:pt x="110" y="161"/>
                      <a:pt x="110" y="161"/>
                      <a:pt x="110" y="161"/>
                    </a:cubicBezTo>
                    <a:cubicBezTo>
                      <a:pt x="111" y="161"/>
                      <a:pt x="112" y="161"/>
                      <a:pt x="112" y="162"/>
                    </a:cubicBezTo>
                    <a:cubicBezTo>
                      <a:pt x="112" y="162"/>
                      <a:pt x="112" y="161"/>
                      <a:pt x="112" y="161"/>
                    </a:cubicBezTo>
                    <a:cubicBezTo>
                      <a:pt x="112" y="161"/>
                      <a:pt x="112" y="160"/>
                      <a:pt x="112" y="160"/>
                    </a:cubicBezTo>
                    <a:cubicBezTo>
                      <a:pt x="112" y="159"/>
                      <a:pt x="112" y="159"/>
                      <a:pt x="112" y="158"/>
                    </a:cubicBezTo>
                    <a:cubicBezTo>
                      <a:pt x="112" y="158"/>
                      <a:pt x="113" y="158"/>
                      <a:pt x="113" y="158"/>
                    </a:cubicBezTo>
                    <a:cubicBezTo>
                      <a:pt x="114" y="158"/>
                      <a:pt x="114" y="158"/>
                      <a:pt x="115" y="158"/>
                    </a:cubicBezTo>
                    <a:cubicBezTo>
                      <a:pt x="115" y="158"/>
                      <a:pt x="115" y="158"/>
                      <a:pt x="115" y="158"/>
                    </a:cubicBezTo>
                    <a:cubicBezTo>
                      <a:pt x="115" y="157"/>
                      <a:pt x="116" y="157"/>
                      <a:pt x="116" y="157"/>
                    </a:cubicBezTo>
                    <a:cubicBezTo>
                      <a:pt x="116" y="157"/>
                      <a:pt x="117" y="157"/>
                      <a:pt x="117" y="157"/>
                    </a:cubicBezTo>
                    <a:cubicBezTo>
                      <a:pt x="117" y="157"/>
                      <a:pt x="118" y="157"/>
                      <a:pt x="118" y="157"/>
                    </a:cubicBezTo>
                    <a:cubicBezTo>
                      <a:pt x="118" y="157"/>
                      <a:pt x="118" y="158"/>
                      <a:pt x="118" y="158"/>
                    </a:cubicBezTo>
                    <a:cubicBezTo>
                      <a:pt x="118" y="158"/>
                      <a:pt x="118" y="158"/>
                      <a:pt x="119" y="157"/>
                    </a:cubicBezTo>
                    <a:cubicBezTo>
                      <a:pt x="119" y="157"/>
                      <a:pt x="120" y="157"/>
                      <a:pt x="121" y="157"/>
                    </a:cubicBezTo>
                    <a:cubicBezTo>
                      <a:pt x="121" y="157"/>
                      <a:pt x="122" y="157"/>
                      <a:pt x="122" y="157"/>
                    </a:cubicBezTo>
                    <a:cubicBezTo>
                      <a:pt x="123" y="156"/>
                      <a:pt x="126" y="155"/>
                      <a:pt x="129" y="155"/>
                    </a:cubicBezTo>
                    <a:cubicBezTo>
                      <a:pt x="131" y="155"/>
                      <a:pt x="132" y="156"/>
                      <a:pt x="133" y="158"/>
                    </a:cubicBezTo>
                    <a:cubicBezTo>
                      <a:pt x="134" y="160"/>
                      <a:pt x="135" y="162"/>
                      <a:pt x="137" y="162"/>
                    </a:cubicBezTo>
                    <a:cubicBezTo>
                      <a:pt x="137" y="162"/>
                      <a:pt x="137" y="162"/>
                      <a:pt x="138" y="162"/>
                    </a:cubicBezTo>
                    <a:cubicBezTo>
                      <a:pt x="139" y="161"/>
                      <a:pt x="139" y="161"/>
                      <a:pt x="139" y="161"/>
                    </a:cubicBezTo>
                    <a:cubicBezTo>
                      <a:pt x="139" y="161"/>
                      <a:pt x="139" y="161"/>
                      <a:pt x="139" y="161"/>
                    </a:cubicBezTo>
                    <a:cubicBezTo>
                      <a:pt x="140" y="161"/>
                      <a:pt x="141" y="161"/>
                      <a:pt x="142" y="162"/>
                    </a:cubicBezTo>
                    <a:cubicBezTo>
                      <a:pt x="142" y="162"/>
                      <a:pt x="143" y="162"/>
                      <a:pt x="143" y="162"/>
                    </a:cubicBezTo>
                    <a:cubicBezTo>
                      <a:pt x="143" y="162"/>
                      <a:pt x="143" y="162"/>
                      <a:pt x="144" y="162"/>
                    </a:cubicBezTo>
                    <a:lnTo>
                      <a:pt x="146" y="16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87" name="Freeform 597"/>
              <p:cNvSpPr/>
              <p:nvPr/>
            </p:nvSpPr>
            <p:spPr bwMode="auto">
              <a:xfrm>
                <a:off x="5678488" y="2544590"/>
                <a:ext cx="44450" cy="22225"/>
              </a:xfrm>
              <a:custGeom>
                <a:avLst/>
                <a:gdLst>
                  <a:gd name="T0" fmla="*/ 12 w 16"/>
                  <a:gd name="T1" fmla="*/ 0 h 8"/>
                  <a:gd name="T2" fmla="*/ 7 w 16"/>
                  <a:gd name="T3" fmla="*/ 7 h 8"/>
                  <a:gd name="T4" fmla="*/ 12 w 16"/>
                  <a:gd name="T5" fmla="*/ 0 h 8"/>
                </a:gdLst>
                <a:ahLst/>
                <a:cxnLst>
                  <a:cxn ang="0">
                    <a:pos x="T0" y="T1"/>
                  </a:cxn>
                  <a:cxn ang="0">
                    <a:pos x="T2" y="T3"/>
                  </a:cxn>
                  <a:cxn ang="0">
                    <a:pos x="T4" y="T5"/>
                  </a:cxn>
                </a:cxnLst>
                <a:rect l="0" t="0" r="r" b="b"/>
                <a:pathLst>
                  <a:path w="16" h="8">
                    <a:moveTo>
                      <a:pt x="12" y="0"/>
                    </a:moveTo>
                    <a:cubicBezTo>
                      <a:pt x="16" y="1"/>
                      <a:pt x="10" y="8"/>
                      <a:pt x="7" y="7"/>
                    </a:cubicBezTo>
                    <a:cubicBezTo>
                      <a:pt x="0" y="5"/>
                      <a:pt x="8" y="0"/>
                      <a:pt x="1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88" name="Freeform 598"/>
              <p:cNvSpPr>
                <a:spLocks noEditPoints="1"/>
              </p:cNvSpPr>
              <p:nvPr/>
            </p:nvSpPr>
            <p:spPr bwMode="auto">
              <a:xfrm>
                <a:off x="5688013" y="2543002"/>
                <a:ext cx="30163" cy="23813"/>
              </a:xfrm>
              <a:custGeom>
                <a:avLst/>
                <a:gdLst>
                  <a:gd name="T0" fmla="*/ 5 w 11"/>
                  <a:gd name="T1" fmla="*/ 9 h 9"/>
                  <a:gd name="T2" fmla="*/ 4 w 11"/>
                  <a:gd name="T3" fmla="*/ 9 h 9"/>
                  <a:gd name="T4" fmla="*/ 0 w 11"/>
                  <a:gd name="T5" fmla="*/ 6 h 9"/>
                  <a:gd name="T6" fmla="*/ 8 w 11"/>
                  <a:gd name="T7" fmla="*/ 0 h 9"/>
                  <a:gd name="T8" fmla="*/ 11 w 11"/>
                  <a:gd name="T9" fmla="*/ 3 h 9"/>
                  <a:gd name="T10" fmla="*/ 5 w 11"/>
                  <a:gd name="T11" fmla="*/ 9 h 9"/>
                  <a:gd name="T12" fmla="*/ 8 w 11"/>
                  <a:gd name="T13" fmla="*/ 2 h 9"/>
                  <a:gd name="T14" fmla="*/ 2 w 11"/>
                  <a:gd name="T15" fmla="*/ 6 h 9"/>
                  <a:gd name="T16" fmla="*/ 4 w 11"/>
                  <a:gd name="T17" fmla="*/ 7 h 9"/>
                  <a:gd name="T18" fmla="*/ 9 w 11"/>
                  <a:gd name="T19" fmla="*/ 3 h 9"/>
                  <a:gd name="T20" fmla="*/ 8 w 11"/>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5" y="9"/>
                    </a:moveTo>
                    <a:cubicBezTo>
                      <a:pt x="4" y="9"/>
                      <a:pt x="4" y="9"/>
                      <a:pt x="4" y="9"/>
                    </a:cubicBezTo>
                    <a:cubicBezTo>
                      <a:pt x="1" y="8"/>
                      <a:pt x="0" y="7"/>
                      <a:pt x="0" y="6"/>
                    </a:cubicBezTo>
                    <a:cubicBezTo>
                      <a:pt x="0" y="3"/>
                      <a:pt x="6" y="0"/>
                      <a:pt x="8" y="0"/>
                    </a:cubicBezTo>
                    <a:cubicBezTo>
                      <a:pt x="10" y="0"/>
                      <a:pt x="11" y="1"/>
                      <a:pt x="11" y="3"/>
                    </a:cubicBezTo>
                    <a:cubicBezTo>
                      <a:pt x="11" y="5"/>
                      <a:pt x="8" y="9"/>
                      <a:pt x="5" y="9"/>
                    </a:cubicBezTo>
                    <a:close/>
                    <a:moveTo>
                      <a:pt x="8" y="2"/>
                    </a:moveTo>
                    <a:cubicBezTo>
                      <a:pt x="6" y="2"/>
                      <a:pt x="2" y="4"/>
                      <a:pt x="2" y="6"/>
                    </a:cubicBezTo>
                    <a:cubicBezTo>
                      <a:pt x="2" y="6"/>
                      <a:pt x="3" y="7"/>
                      <a:pt x="4" y="7"/>
                    </a:cubicBezTo>
                    <a:cubicBezTo>
                      <a:pt x="6" y="8"/>
                      <a:pt x="9" y="5"/>
                      <a:pt x="9" y="3"/>
                    </a:cubicBezTo>
                    <a:cubicBezTo>
                      <a:pt x="9" y="2"/>
                      <a:pt x="9" y="2"/>
                      <a:pt x="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89" name="Freeform 599"/>
              <p:cNvSpPr/>
              <p:nvPr/>
            </p:nvSpPr>
            <p:spPr bwMode="auto">
              <a:xfrm>
                <a:off x="5807076" y="2484265"/>
                <a:ext cx="33338" cy="39688"/>
              </a:xfrm>
              <a:custGeom>
                <a:avLst/>
                <a:gdLst>
                  <a:gd name="T0" fmla="*/ 8 w 12"/>
                  <a:gd name="T1" fmla="*/ 0 h 14"/>
                  <a:gd name="T2" fmla="*/ 5 w 12"/>
                  <a:gd name="T3" fmla="*/ 14 h 14"/>
                  <a:gd name="T4" fmla="*/ 8 w 12"/>
                  <a:gd name="T5" fmla="*/ 0 h 14"/>
                </a:gdLst>
                <a:ahLst/>
                <a:cxnLst>
                  <a:cxn ang="0">
                    <a:pos x="T0" y="T1"/>
                  </a:cxn>
                  <a:cxn ang="0">
                    <a:pos x="T2" y="T3"/>
                  </a:cxn>
                  <a:cxn ang="0">
                    <a:pos x="T4" y="T5"/>
                  </a:cxn>
                </a:cxnLst>
                <a:rect l="0" t="0" r="r" b="b"/>
                <a:pathLst>
                  <a:path w="12" h="14">
                    <a:moveTo>
                      <a:pt x="8" y="0"/>
                    </a:moveTo>
                    <a:cubicBezTo>
                      <a:pt x="12" y="1"/>
                      <a:pt x="6" y="12"/>
                      <a:pt x="5" y="14"/>
                    </a:cubicBezTo>
                    <a:cubicBezTo>
                      <a:pt x="2" y="10"/>
                      <a:pt x="0" y="2"/>
                      <a:pt x="8"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90" name="Freeform 600"/>
              <p:cNvSpPr>
                <a:spLocks noEditPoints="1"/>
              </p:cNvSpPr>
              <p:nvPr/>
            </p:nvSpPr>
            <p:spPr bwMode="auto">
              <a:xfrm>
                <a:off x="5810251" y="2482677"/>
                <a:ext cx="26988" cy="46038"/>
              </a:xfrm>
              <a:custGeom>
                <a:avLst/>
                <a:gdLst>
                  <a:gd name="T0" fmla="*/ 4 w 10"/>
                  <a:gd name="T1" fmla="*/ 17 h 17"/>
                  <a:gd name="T2" fmla="*/ 3 w 10"/>
                  <a:gd name="T3" fmla="*/ 16 h 17"/>
                  <a:gd name="T4" fmla="*/ 1 w 10"/>
                  <a:gd name="T5" fmla="*/ 4 h 17"/>
                  <a:gd name="T6" fmla="*/ 6 w 10"/>
                  <a:gd name="T7" fmla="*/ 0 h 17"/>
                  <a:gd name="T8" fmla="*/ 7 w 10"/>
                  <a:gd name="T9" fmla="*/ 0 h 17"/>
                  <a:gd name="T10" fmla="*/ 7 w 10"/>
                  <a:gd name="T11" fmla="*/ 0 h 17"/>
                  <a:gd name="T12" fmla="*/ 9 w 10"/>
                  <a:gd name="T13" fmla="*/ 2 h 17"/>
                  <a:gd name="T14" fmla="*/ 6 w 10"/>
                  <a:gd name="T15" fmla="*/ 13 h 17"/>
                  <a:gd name="T16" fmla="*/ 5 w 10"/>
                  <a:gd name="T17" fmla="*/ 16 h 17"/>
                  <a:gd name="T18" fmla="*/ 4 w 10"/>
                  <a:gd name="T19" fmla="*/ 17 h 17"/>
                  <a:gd name="T20" fmla="*/ 6 w 10"/>
                  <a:gd name="T21" fmla="*/ 2 h 17"/>
                  <a:gd name="T22" fmla="*/ 3 w 10"/>
                  <a:gd name="T23" fmla="*/ 5 h 17"/>
                  <a:gd name="T24" fmla="*/ 4 w 10"/>
                  <a:gd name="T25" fmla="*/ 13 h 17"/>
                  <a:gd name="T26" fmla="*/ 4 w 10"/>
                  <a:gd name="T27" fmla="*/ 13 h 17"/>
                  <a:gd name="T28" fmla="*/ 7 w 10"/>
                  <a:gd name="T29" fmla="*/ 2 h 17"/>
                  <a:gd name="T30" fmla="*/ 6 w 10"/>
                  <a:gd name="T3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7">
                    <a:moveTo>
                      <a:pt x="4" y="17"/>
                    </a:moveTo>
                    <a:cubicBezTo>
                      <a:pt x="3" y="16"/>
                      <a:pt x="3" y="16"/>
                      <a:pt x="3" y="16"/>
                    </a:cubicBezTo>
                    <a:cubicBezTo>
                      <a:pt x="1" y="13"/>
                      <a:pt x="0" y="8"/>
                      <a:pt x="1" y="4"/>
                    </a:cubicBezTo>
                    <a:cubicBezTo>
                      <a:pt x="2" y="2"/>
                      <a:pt x="4" y="1"/>
                      <a:pt x="6" y="0"/>
                    </a:cubicBezTo>
                    <a:cubicBezTo>
                      <a:pt x="7" y="0"/>
                      <a:pt x="7" y="0"/>
                      <a:pt x="7" y="0"/>
                    </a:cubicBezTo>
                    <a:cubicBezTo>
                      <a:pt x="7" y="0"/>
                      <a:pt x="7" y="0"/>
                      <a:pt x="7" y="0"/>
                    </a:cubicBezTo>
                    <a:cubicBezTo>
                      <a:pt x="8" y="0"/>
                      <a:pt x="8" y="1"/>
                      <a:pt x="9" y="2"/>
                    </a:cubicBezTo>
                    <a:cubicBezTo>
                      <a:pt x="10" y="4"/>
                      <a:pt x="8" y="9"/>
                      <a:pt x="6" y="13"/>
                    </a:cubicBezTo>
                    <a:cubicBezTo>
                      <a:pt x="6" y="14"/>
                      <a:pt x="5" y="15"/>
                      <a:pt x="5" y="16"/>
                    </a:cubicBezTo>
                    <a:lnTo>
                      <a:pt x="4" y="17"/>
                    </a:lnTo>
                    <a:close/>
                    <a:moveTo>
                      <a:pt x="6" y="2"/>
                    </a:moveTo>
                    <a:cubicBezTo>
                      <a:pt x="5" y="3"/>
                      <a:pt x="4" y="4"/>
                      <a:pt x="3" y="5"/>
                    </a:cubicBezTo>
                    <a:cubicBezTo>
                      <a:pt x="2" y="7"/>
                      <a:pt x="3" y="10"/>
                      <a:pt x="4" y="13"/>
                    </a:cubicBezTo>
                    <a:cubicBezTo>
                      <a:pt x="4" y="13"/>
                      <a:pt x="4" y="13"/>
                      <a:pt x="4" y="13"/>
                    </a:cubicBezTo>
                    <a:cubicBezTo>
                      <a:pt x="5" y="10"/>
                      <a:pt x="8" y="4"/>
                      <a:pt x="7" y="2"/>
                    </a:cubicBezTo>
                    <a:cubicBezTo>
                      <a:pt x="7" y="2"/>
                      <a:pt x="7" y="2"/>
                      <a:pt x="6"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91" name="Freeform 601"/>
              <p:cNvSpPr/>
              <p:nvPr/>
            </p:nvSpPr>
            <p:spPr bwMode="auto">
              <a:xfrm>
                <a:off x="6026151" y="2217565"/>
                <a:ext cx="66675" cy="58738"/>
              </a:xfrm>
              <a:custGeom>
                <a:avLst/>
                <a:gdLst>
                  <a:gd name="T0" fmla="*/ 20 w 24"/>
                  <a:gd name="T1" fmla="*/ 8 h 22"/>
                  <a:gd name="T2" fmla="*/ 22 w 24"/>
                  <a:gd name="T3" fmla="*/ 7 h 22"/>
                  <a:gd name="T4" fmla="*/ 24 w 24"/>
                  <a:gd name="T5" fmla="*/ 11 h 22"/>
                  <a:gd name="T6" fmla="*/ 17 w 24"/>
                  <a:gd name="T7" fmla="*/ 14 h 22"/>
                  <a:gd name="T8" fmla="*/ 13 w 24"/>
                  <a:gd name="T9" fmla="*/ 19 h 22"/>
                  <a:gd name="T10" fmla="*/ 9 w 24"/>
                  <a:gd name="T11" fmla="*/ 16 h 22"/>
                  <a:gd name="T12" fmla="*/ 5 w 24"/>
                  <a:gd name="T13" fmla="*/ 17 h 22"/>
                  <a:gd name="T14" fmla="*/ 5 w 24"/>
                  <a:gd name="T15" fmla="*/ 20 h 22"/>
                  <a:gd name="T16" fmla="*/ 1 w 24"/>
                  <a:gd name="T17" fmla="*/ 22 h 22"/>
                  <a:gd name="T18" fmla="*/ 0 w 24"/>
                  <a:gd name="T19" fmla="*/ 17 h 22"/>
                  <a:gd name="T20" fmla="*/ 2 w 24"/>
                  <a:gd name="T21" fmla="*/ 12 h 22"/>
                  <a:gd name="T22" fmla="*/ 8 w 24"/>
                  <a:gd name="T23" fmla="*/ 0 h 22"/>
                  <a:gd name="T24" fmla="*/ 20 w 24"/>
                  <a:gd name="T2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20" y="8"/>
                    </a:moveTo>
                    <a:cubicBezTo>
                      <a:pt x="21" y="8"/>
                      <a:pt x="21" y="7"/>
                      <a:pt x="22" y="7"/>
                    </a:cubicBezTo>
                    <a:cubicBezTo>
                      <a:pt x="21" y="9"/>
                      <a:pt x="21" y="13"/>
                      <a:pt x="24" y="11"/>
                    </a:cubicBezTo>
                    <a:cubicBezTo>
                      <a:pt x="22" y="13"/>
                      <a:pt x="19" y="13"/>
                      <a:pt x="17" y="14"/>
                    </a:cubicBezTo>
                    <a:cubicBezTo>
                      <a:pt x="15" y="15"/>
                      <a:pt x="14" y="17"/>
                      <a:pt x="13" y="19"/>
                    </a:cubicBezTo>
                    <a:cubicBezTo>
                      <a:pt x="12" y="18"/>
                      <a:pt x="10" y="17"/>
                      <a:pt x="9" y="16"/>
                    </a:cubicBezTo>
                    <a:cubicBezTo>
                      <a:pt x="8" y="16"/>
                      <a:pt x="6" y="17"/>
                      <a:pt x="5" y="17"/>
                    </a:cubicBezTo>
                    <a:cubicBezTo>
                      <a:pt x="0" y="16"/>
                      <a:pt x="3" y="19"/>
                      <a:pt x="5" y="20"/>
                    </a:cubicBezTo>
                    <a:cubicBezTo>
                      <a:pt x="4" y="20"/>
                      <a:pt x="2" y="21"/>
                      <a:pt x="1" y="22"/>
                    </a:cubicBezTo>
                    <a:cubicBezTo>
                      <a:pt x="2" y="19"/>
                      <a:pt x="0" y="19"/>
                      <a:pt x="0" y="17"/>
                    </a:cubicBezTo>
                    <a:cubicBezTo>
                      <a:pt x="0" y="15"/>
                      <a:pt x="3" y="15"/>
                      <a:pt x="2" y="12"/>
                    </a:cubicBezTo>
                    <a:cubicBezTo>
                      <a:pt x="9" y="15"/>
                      <a:pt x="6" y="3"/>
                      <a:pt x="8" y="0"/>
                    </a:cubicBezTo>
                    <a:cubicBezTo>
                      <a:pt x="10" y="3"/>
                      <a:pt x="16" y="11"/>
                      <a:pt x="20"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92" name="Freeform 602"/>
              <p:cNvSpPr>
                <a:spLocks noEditPoints="1"/>
              </p:cNvSpPr>
              <p:nvPr/>
            </p:nvSpPr>
            <p:spPr bwMode="auto">
              <a:xfrm>
                <a:off x="6022976" y="2214390"/>
                <a:ext cx="79375" cy="68263"/>
              </a:xfrm>
              <a:custGeom>
                <a:avLst/>
                <a:gdLst>
                  <a:gd name="T0" fmla="*/ 0 w 29"/>
                  <a:gd name="T1" fmla="*/ 25 h 25"/>
                  <a:gd name="T2" fmla="*/ 1 w 29"/>
                  <a:gd name="T3" fmla="*/ 23 h 25"/>
                  <a:gd name="T4" fmla="*/ 1 w 29"/>
                  <a:gd name="T5" fmla="*/ 20 h 25"/>
                  <a:gd name="T6" fmla="*/ 0 w 29"/>
                  <a:gd name="T7" fmla="*/ 18 h 25"/>
                  <a:gd name="T8" fmla="*/ 2 w 29"/>
                  <a:gd name="T9" fmla="*/ 15 h 25"/>
                  <a:gd name="T10" fmla="*/ 2 w 29"/>
                  <a:gd name="T11" fmla="*/ 13 h 25"/>
                  <a:gd name="T12" fmla="*/ 2 w 29"/>
                  <a:gd name="T13" fmla="*/ 11 h 25"/>
                  <a:gd name="T14" fmla="*/ 4 w 29"/>
                  <a:gd name="T15" fmla="*/ 12 h 25"/>
                  <a:gd name="T16" fmla="*/ 5 w 29"/>
                  <a:gd name="T17" fmla="*/ 13 h 25"/>
                  <a:gd name="T18" fmla="*/ 7 w 29"/>
                  <a:gd name="T19" fmla="*/ 6 h 25"/>
                  <a:gd name="T20" fmla="*/ 8 w 29"/>
                  <a:gd name="T21" fmla="*/ 0 h 25"/>
                  <a:gd name="T22" fmla="*/ 9 w 29"/>
                  <a:gd name="T23" fmla="*/ 0 h 25"/>
                  <a:gd name="T24" fmla="*/ 10 w 29"/>
                  <a:gd name="T25" fmla="*/ 0 h 25"/>
                  <a:gd name="T26" fmla="*/ 11 w 29"/>
                  <a:gd name="T27" fmla="*/ 2 h 25"/>
                  <a:gd name="T28" fmla="*/ 19 w 29"/>
                  <a:gd name="T29" fmla="*/ 8 h 25"/>
                  <a:gd name="T30" fmla="*/ 19 w 29"/>
                  <a:gd name="T31" fmla="*/ 8 h 25"/>
                  <a:gd name="T32" fmla="*/ 21 w 29"/>
                  <a:gd name="T33" fmla="*/ 8 h 25"/>
                  <a:gd name="T34" fmla="*/ 27 w 29"/>
                  <a:gd name="T35" fmla="*/ 4 h 25"/>
                  <a:gd name="T36" fmla="*/ 24 w 29"/>
                  <a:gd name="T37" fmla="*/ 8 h 25"/>
                  <a:gd name="T38" fmla="*/ 23 w 29"/>
                  <a:gd name="T39" fmla="*/ 11 h 25"/>
                  <a:gd name="T40" fmla="*/ 24 w 29"/>
                  <a:gd name="T41" fmla="*/ 11 h 25"/>
                  <a:gd name="T42" fmla="*/ 29 w 29"/>
                  <a:gd name="T43" fmla="*/ 9 h 25"/>
                  <a:gd name="T44" fmla="*/ 25 w 29"/>
                  <a:gd name="T45" fmla="*/ 13 h 25"/>
                  <a:gd name="T46" fmla="*/ 20 w 29"/>
                  <a:gd name="T47" fmla="*/ 16 h 25"/>
                  <a:gd name="T48" fmla="*/ 18 w 29"/>
                  <a:gd name="T49" fmla="*/ 16 h 25"/>
                  <a:gd name="T50" fmla="*/ 16 w 29"/>
                  <a:gd name="T51" fmla="*/ 19 h 25"/>
                  <a:gd name="T52" fmla="*/ 15 w 29"/>
                  <a:gd name="T53" fmla="*/ 21 h 25"/>
                  <a:gd name="T54" fmla="*/ 15 w 29"/>
                  <a:gd name="T55" fmla="*/ 22 h 25"/>
                  <a:gd name="T56" fmla="*/ 9 w 29"/>
                  <a:gd name="T57" fmla="*/ 18 h 25"/>
                  <a:gd name="T58" fmla="*/ 8 w 29"/>
                  <a:gd name="T59" fmla="*/ 18 h 25"/>
                  <a:gd name="T60" fmla="*/ 6 w 29"/>
                  <a:gd name="T61" fmla="*/ 19 h 25"/>
                  <a:gd name="T62" fmla="*/ 5 w 29"/>
                  <a:gd name="T63" fmla="*/ 19 h 25"/>
                  <a:gd name="T64" fmla="*/ 7 w 29"/>
                  <a:gd name="T65" fmla="*/ 20 h 25"/>
                  <a:gd name="T66" fmla="*/ 9 w 29"/>
                  <a:gd name="T67" fmla="*/ 21 h 25"/>
                  <a:gd name="T68" fmla="*/ 7 w 29"/>
                  <a:gd name="T69" fmla="*/ 22 h 25"/>
                  <a:gd name="T70" fmla="*/ 2 w 29"/>
                  <a:gd name="T71" fmla="*/ 24 h 25"/>
                  <a:gd name="T72" fmla="*/ 0 w 29"/>
                  <a:gd name="T73" fmla="*/ 25 h 25"/>
                  <a:gd name="T74" fmla="*/ 4 w 29"/>
                  <a:gd name="T75" fmla="*/ 14 h 25"/>
                  <a:gd name="T76" fmla="*/ 3 w 29"/>
                  <a:gd name="T77" fmla="*/ 17 h 25"/>
                  <a:gd name="T78" fmla="*/ 2 w 29"/>
                  <a:gd name="T79" fmla="*/ 18 h 25"/>
                  <a:gd name="T80" fmla="*/ 2 w 29"/>
                  <a:gd name="T81" fmla="*/ 19 h 25"/>
                  <a:gd name="T82" fmla="*/ 3 w 29"/>
                  <a:gd name="T83" fmla="*/ 21 h 25"/>
                  <a:gd name="T84" fmla="*/ 4 w 29"/>
                  <a:gd name="T85" fmla="*/ 21 h 25"/>
                  <a:gd name="T86" fmla="*/ 2 w 29"/>
                  <a:gd name="T87" fmla="*/ 18 h 25"/>
                  <a:gd name="T88" fmla="*/ 6 w 29"/>
                  <a:gd name="T89" fmla="*/ 17 h 25"/>
                  <a:gd name="T90" fmla="*/ 7 w 29"/>
                  <a:gd name="T91" fmla="*/ 16 h 25"/>
                  <a:gd name="T92" fmla="*/ 10 w 29"/>
                  <a:gd name="T93" fmla="*/ 16 h 25"/>
                  <a:gd name="T94" fmla="*/ 14 w 29"/>
                  <a:gd name="T95" fmla="*/ 19 h 25"/>
                  <a:gd name="T96" fmla="*/ 14 w 29"/>
                  <a:gd name="T97" fmla="*/ 18 h 25"/>
                  <a:gd name="T98" fmla="*/ 18 w 29"/>
                  <a:gd name="T99" fmla="*/ 14 h 25"/>
                  <a:gd name="T100" fmla="*/ 19 w 29"/>
                  <a:gd name="T101" fmla="*/ 14 h 25"/>
                  <a:gd name="T102" fmla="*/ 22 w 29"/>
                  <a:gd name="T103" fmla="*/ 13 h 25"/>
                  <a:gd name="T104" fmla="*/ 21 w 29"/>
                  <a:gd name="T105" fmla="*/ 12 h 25"/>
                  <a:gd name="T106" fmla="*/ 21 w 29"/>
                  <a:gd name="T107" fmla="*/ 10 h 25"/>
                  <a:gd name="T108" fmla="*/ 19 w 29"/>
                  <a:gd name="T109" fmla="*/ 10 h 25"/>
                  <a:gd name="T110" fmla="*/ 19 w 29"/>
                  <a:gd name="T111" fmla="*/ 10 h 25"/>
                  <a:gd name="T112" fmla="*/ 10 w 29"/>
                  <a:gd name="T113" fmla="*/ 3 h 25"/>
                  <a:gd name="T114" fmla="*/ 9 w 29"/>
                  <a:gd name="T115" fmla="*/ 3 h 25"/>
                  <a:gd name="T116" fmla="*/ 9 w 29"/>
                  <a:gd name="T117" fmla="*/ 6 h 25"/>
                  <a:gd name="T118" fmla="*/ 5 w 29"/>
                  <a:gd name="T119" fmla="*/ 15 h 25"/>
                  <a:gd name="T120" fmla="*/ 4 w 29"/>
                  <a:gd name="T1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 h="25">
                    <a:moveTo>
                      <a:pt x="0" y="25"/>
                    </a:moveTo>
                    <a:cubicBezTo>
                      <a:pt x="1" y="23"/>
                      <a:pt x="1" y="23"/>
                      <a:pt x="1" y="23"/>
                    </a:cubicBezTo>
                    <a:cubicBezTo>
                      <a:pt x="1" y="22"/>
                      <a:pt x="1" y="21"/>
                      <a:pt x="1" y="20"/>
                    </a:cubicBezTo>
                    <a:cubicBezTo>
                      <a:pt x="0" y="20"/>
                      <a:pt x="0" y="19"/>
                      <a:pt x="0" y="18"/>
                    </a:cubicBezTo>
                    <a:cubicBezTo>
                      <a:pt x="0" y="16"/>
                      <a:pt x="1" y="16"/>
                      <a:pt x="2" y="15"/>
                    </a:cubicBezTo>
                    <a:cubicBezTo>
                      <a:pt x="2" y="15"/>
                      <a:pt x="3" y="14"/>
                      <a:pt x="2" y="13"/>
                    </a:cubicBezTo>
                    <a:cubicBezTo>
                      <a:pt x="2" y="11"/>
                      <a:pt x="2" y="11"/>
                      <a:pt x="2" y="11"/>
                    </a:cubicBezTo>
                    <a:cubicBezTo>
                      <a:pt x="4" y="12"/>
                      <a:pt x="4" y="12"/>
                      <a:pt x="4" y="12"/>
                    </a:cubicBezTo>
                    <a:cubicBezTo>
                      <a:pt x="4" y="12"/>
                      <a:pt x="5" y="13"/>
                      <a:pt x="5" y="13"/>
                    </a:cubicBezTo>
                    <a:cubicBezTo>
                      <a:pt x="7" y="13"/>
                      <a:pt x="7" y="10"/>
                      <a:pt x="7" y="6"/>
                    </a:cubicBezTo>
                    <a:cubicBezTo>
                      <a:pt x="7" y="4"/>
                      <a:pt x="7" y="2"/>
                      <a:pt x="8" y="0"/>
                    </a:cubicBezTo>
                    <a:cubicBezTo>
                      <a:pt x="9" y="0"/>
                      <a:pt x="9" y="0"/>
                      <a:pt x="9" y="0"/>
                    </a:cubicBezTo>
                    <a:cubicBezTo>
                      <a:pt x="10" y="0"/>
                      <a:pt x="10" y="0"/>
                      <a:pt x="10" y="0"/>
                    </a:cubicBezTo>
                    <a:cubicBezTo>
                      <a:pt x="10" y="1"/>
                      <a:pt x="11" y="1"/>
                      <a:pt x="11" y="2"/>
                    </a:cubicBezTo>
                    <a:cubicBezTo>
                      <a:pt x="13" y="5"/>
                      <a:pt x="17" y="8"/>
                      <a:pt x="19" y="8"/>
                    </a:cubicBezTo>
                    <a:cubicBezTo>
                      <a:pt x="19" y="8"/>
                      <a:pt x="19" y="8"/>
                      <a:pt x="19" y="8"/>
                    </a:cubicBezTo>
                    <a:cubicBezTo>
                      <a:pt x="20" y="8"/>
                      <a:pt x="20" y="8"/>
                      <a:pt x="21" y="8"/>
                    </a:cubicBezTo>
                    <a:cubicBezTo>
                      <a:pt x="27" y="4"/>
                      <a:pt x="27" y="4"/>
                      <a:pt x="27" y="4"/>
                    </a:cubicBezTo>
                    <a:cubicBezTo>
                      <a:pt x="24" y="8"/>
                      <a:pt x="24" y="8"/>
                      <a:pt x="24" y="8"/>
                    </a:cubicBezTo>
                    <a:cubicBezTo>
                      <a:pt x="23" y="9"/>
                      <a:pt x="23" y="11"/>
                      <a:pt x="23" y="11"/>
                    </a:cubicBezTo>
                    <a:cubicBezTo>
                      <a:pt x="23" y="12"/>
                      <a:pt x="23" y="12"/>
                      <a:pt x="24" y="11"/>
                    </a:cubicBezTo>
                    <a:cubicBezTo>
                      <a:pt x="29" y="9"/>
                      <a:pt x="29" y="9"/>
                      <a:pt x="29" y="9"/>
                    </a:cubicBezTo>
                    <a:cubicBezTo>
                      <a:pt x="25" y="13"/>
                      <a:pt x="25" y="13"/>
                      <a:pt x="25" y="13"/>
                    </a:cubicBezTo>
                    <a:cubicBezTo>
                      <a:pt x="24" y="14"/>
                      <a:pt x="22" y="15"/>
                      <a:pt x="20" y="16"/>
                    </a:cubicBezTo>
                    <a:cubicBezTo>
                      <a:pt x="19" y="16"/>
                      <a:pt x="19" y="16"/>
                      <a:pt x="18" y="16"/>
                    </a:cubicBezTo>
                    <a:cubicBezTo>
                      <a:pt x="17" y="17"/>
                      <a:pt x="17" y="18"/>
                      <a:pt x="16" y="19"/>
                    </a:cubicBezTo>
                    <a:cubicBezTo>
                      <a:pt x="16" y="20"/>
                      <a:pt x="15" y="20"/>
                      <a:pt x="15" y="21"/>
                    </a:cubicBezTo>
                    <a:cubicBezTo>
                      <a:pt x="15" y="22"/>
                      <a:pt x="15" y="22"/>
                      <a:pt x="15" y="22"/>
                    </a:cubicBezTo>
                    <a:cubicBezTo>
                      <a:pt x="9" y="18"/>
                      <a:pt x="9" y="18"/>
                      <a:pt x="9" y="18"/>
                    </a:cubicBezTo>
                    <a:cubicBezTo>
                      <a:pt x="9" y="18"/>
                      <a:pt x="8" y="18"/>
                      <a:pt x="8" y="18"/>
                    </a:cubicBezTo>
                    <a:cubicBezTo>
                      <a:pt x="7" y="19"/>
                      <a:pt x="6" y="19"/>
                      <a:pt x="6" y="19"/>
                    </a:cubicBezTo>
                    <a:cubicBezTo>
                      <a:pt x="5" y="19"/>
                      <a:pt x="5" y="19"/>
                      <a:pt x="5" y="19"/>
                    </a:cubicBezTo>
                    <a:cubicBezTo>
                      <a:pt x="5" y="19"/>
                      <a:pt x="6" y="20"/>
                      <a:pt x="7" y="20"/>
                    </a:cubicBezTo>
                    <a:cubicBezTo>
                      <a:pt x="9" y="21"/>
                      <a:pt x="9" y="21"/>
                      <a:pt x="9" y="21"/>
                    </a:cubicBezTo>
                    <a:cubicBezTo>
                      <a:pt x="7" y="22"/>
                      <a:pt x="7" y="22"/>
                      <a:pt x="7" y="22"/>
                    </a:cubicBezTo>
                    <a:cubicBezTo>
                      <a:pt x="5" y="22"/>
                      <a:pt x="4" y="23"/>
                      <a:pt x="2" y="24"/>
                    </a:cubicBezTo>
                    <a:lnTo>
                      <a:pt x="0" y="25"/>
                    </a:lnTo>
                    <a:close/>
                    <a:moveTo>
                      <a:pt x="4" y="14"/>
                    </a:moveTo>
                    <a:cubicBezTo>
                      <a:pt x="4" y="15"/>
                      <a:pt x="4" y="16"/>
                      <a:pt x="3" y="17"/>
                    </a:cubicBezTo>
                    <a:cubicBezTo>
                      <a:pt x="2" y="17"/>
                      <a:pt x="2" y="17"/>
                      <a:pt x="2" y="18"/>
                    </a:cubicBezTo>
                    <a:cubicBezTo>
                      <a:pt x="2" y="18"/>
                      <a:pt x="2" y="19"/>
                      <a:pt x="2" y="19"/>
                    </a:cubicBezTo>
                    <a:cubicBezTo>
                      <a:pt x="3" y="20"/>
                      <a:pt x="3" y="20"/>
                      <a:pt x="3" y="21"/>
                    </a:cubicBezTo>
                    <a:cubicBezTo>
                      <a:pt x="3" y="21"/>
                      <a:pt x="4" y="21"/>
                      <a:pt x="4" y="21"/>
                    </a:cubicBezTo>
                    <a:cubicBezTo>
                      <a:pt x="3" y="20"/>
                      <a:pt x="2" y="19"/>
                      <a:pt x="2" y="18"/>
                    </a:cubicBezTo>
                    <a:cubicBezTo>
                      <a:pt x="2" y="17"/>
                      <a:pt x="3" y="16"/>
                      <a:pt x="6" y="17"/>
                    </a:cubicBezTo>
                    <a:cubicBezTo>
                      <a:pt x="6" y="17"/>
                      <a:pt x="7" y="17"/>
                      <a:pt x="7" y="16"/>
                    </a:cubicBezTo>
                    <a:cubicBezTo>
                      <a:pt x="8" y="16"/>
                      <a:pt x="9" y="16"/>
                      <a:pt x="10" y="16"/>
                    </a:cubicBezTo>
                    <a:cubicBezTo>
                      <a:pt x="14" y="19"/>
                      <a:pt x="14" y="19"/>
                      <a:pt x="14" y="19"/>
                    </a:cubicBezTo>
                    <a:cubicBezTo>
                      <a:pt x="14" y="19"/>
                      <a:pt x="14" y="19"/>
                      <a:pt x="14" y="18"/>
                    </a:cubicBezTo>
                    <a:cubicBezTo>
                      <a:pt x="15" y="17"/>
                      <a:pt x="16" y="15"/>
                      <a:pt x="18" y="14"/>
                    </a:cubicBezTo>
                    <a:cubicBezTo>
                      <a:pt x="18" y="14"/>
                      <a:pt x="19" y="14"/>
                      <a:pt x="19" y="14"/>
                    </a:cubicBezTo>
                    <a:cubicBezTo>
                      <a:pt x="20" y="14"/>
                      <a:pt x="21" y="13"/>
                      <a:pt x="22" y="13"/>
                    </a:cubicBezTo>
                    <a:cubicBezTo>
                      <a:pt x="22" y="13"/>
                      <a:pt x="22" y="13"/>
                      <a:pt x="21" y="12"/>
                    </a:cubicBezTo>
                    <a:cubicBezTo>
                      <a:pt x="21" y="12"/>
                      <a:pt x="21" y="11"/>
                      <a:pt x="21" y="10"/>
                    </a:cubicBezTo>
                    <a:cubicBezTo>
                      <a:pt x="21" y="10"/>
                      <a:pt x="20" y="10"/>
                      <a:pt x="19" y="10"/>
                    </a:cubicBezTo>
                    <a:cubicBezTo>
                      <a:pt x="19" y="10"/>
                      <a:pt x="19" y="10"/>
                      <a:pt x="19" y="10"/>
                    </a:cubicBezTo>
                    <a:cubicBezTo>
                      <a:pt x="16" y="10"/>
                      <a:pt x="12" y="6"/>
                      <a:pt x="10" y="3"/>
                    </a:cubicBezTo>
                    <a:cubicBezTo>
                      <a:pt x="10" y="3"/>
                      <a:pt x="9" y="3"/>
                      <a:pt x="9" y="3"/>
                    </a:cubicBezTo>
                    <a:cubicBezTo>
                      <a:pt x="9" y="4"/>
                      <a:pt x="9" y="5"/>
                      <a:pt x="9" y="6"/>
                    </a:cubicBezTo>
                    <a:cubicBezTo>
                      <a:pt x="9" y="10"/>
                      <a:pt x="9" y="15"/>
                      <a:pt x="5" y="15"/>
                    </a:cubicBezTo>
                    <a:cubicBezTo>
                      <a:pt x="5" y="15"/>
                      <a:pt x="5" y="15"/>
                      <a:pt x="4"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93" name="Freeform 603"/>
              <p:cNvSpPr/>
              <p:nvPr/>
            </p:nvSpPr>
            <p:spPr bwMode="auto">
              <a:xfrm>
                <a:off x="5924551" y="2422352"/>
                <a:ext cx="3175"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94" name="Freeform 604"/>
              <p:cNvSpPr/>
              <p:nvPr/>
            </p:nvSpPr>
            <p:spPr bwMode="auto">
              <a:xfrm>
                <a:off x="5919788" y="2411240"/>
                <a:ext cx="14288" cy="15875"/>
              </a:xfrm>
              <a:custGeom>
                <a:avLst/>
                <a:gdLst>
                  <a:gd name="T0" fmla="*/ 2 w 5"/>
                  <a:gd name="T1" fmla="*/ 6 h 6"/>
                  <a:gd name="T2" fmla="*/ 2 w 5"/>
                  <a:gd name="T3" fmla="*/ 6 h 6"/>
                  <a:gd name="T4" fmla="*/ 2 w 5"/>
                  <a:gd name="T5" fmla="*/ 6 h 6"/>
                  <a:gd name="T6" fmla="*/ 2 w 5"/>
                  <a:gd name="T7" fmla="*/ 6 h 6"/>
                  <a:gd name="T8" fmla="*/ 1 w 5"/>
                  <a:gd name="T9" fmla="*/ 5 h 6"/>
                  <a:gd name="T10" fmla="*/ 0 w 5"/>
                  <a:gd name="T11" fmla="*/ 0 h 6"/>
                  <a:gd name="T12" fmla="*/ 5 w 5"/>
                  <a:gd name="T13" fmla="*/ 6 h 6"/>
                  <a:gd name="T14" fmla="*/ 3 w 5"/>
                  <a:gd name="T15" fmla="*/ 6 h 6"/>
                  <a:gd name="T16" fmla="*/ 2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2" y="6"/>
                    </a:moveTo>
                    <a:cubicBezTo>
                      <a:pt x="2" y="6"/>
                      <a:pt x="2" y="6"/>
                      <a:pt x="2" y="6"/>
                    </a:cubicBezTo>
                    <a:cubicBezTo>
                      <a:pt x="2" y="6"/>
                      <a:pt x="2" y="6"/>
                      <a:pt x="2" y="6"/>
                    </a:cubicBezTo>
                    <a:cubicBezTo>
                      <a:pt x="2" y="6"/>
                      <a:pt x="2" y="6"/>
                      <a:pt x="2" y="6"/>
                    </a:cubicBezTo>
                    <a:cubicBezTo>
                      <a:pt x="1" y="5"/>
                      <a:pt x="1" y="5"/>
                      <a:pt x="1" y="5"/>
                    </a:cubicBezTo>
                    <a:cubicBezTo>
                      <a:pt x="0" y="0"/>
                      <a:pt x="0" y="0"/>
                      <a:pt x="0" y="0"/>
                    </a:cubicBezTo>
                    <a:cubicBezTo>
                      <a:pt x="5" y="6"/>
                      <a:pt x="5" y="6"/>
                      <a:pt x="5" y="6"/>
                    </a:cubicBezTo>
                    <a:cubicBezTo>
                      <a:pt x="3" y="6"/>
                      <a:pt x="3" y="6"/>
                      <a:pt x="3" y="6"/>
                    </a:cubicBezTo>
                    <a:cubicBezTo>
                      <a:pt x="3" y="6"/>
                      <a:pt x="3" y="6"/>
                      <a:pt x="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95" name="Freeform 605"/>
              <p:cNvSpPr/>
              <p:nvPr/>
            </p:nvSpPr>
            <p:spPr bwMode="auto">
              <a:xfrm>
                <a:off x="5916613" y="2377902"/>
                <a:ext cx="30163" cy="36513"/>
              </a:xfrm>
              <a:custGeom>
                <a:avLst/>
                <a:gdLst>
                  <a:gd name="T0" fmla="*/ 5 w 11"/>
                  <a:gd name="T1" fmla="*/ 0 h 13"/>
                  <a:gd name="T2" fmla="*/ 0 w 11"/>
                  <a:gd name="T3" fmla="*/ 3 h 13"/>
                  <a:gd name="T4" fmla="*/ 1 w 11"/>
                  <a:gd name="T5" fmla="*/ 5 h 13"/>
                  <a:gd name="T6" fmla="*/ 0 w 11"/>
                  <a:gd name="T7" fmla="*/ 4 h 13"/>
                  <a:gd name="T8" fmla="*/ 0 w 11"/>
                  <a:gd name="T9" fmla="*/ 6 h 13"/>
                  <a:gd name="T10" fmla="*/ 2 w 11"/>
                  <a:gd name="T11" fmla="*/ 4 h 13"/>
                  <a:gd name="T12" fmla="*/ 4 w 11"/>
                  <a:gd name="T13" fmla="*/ 13 h 13"/>
                  <a:gd name="T14" fmla="*/ 4 w 11"/>
                  <a:gd name="T15" fmla="*/ 10 h 13"/>
                  <a:gd name="T16" fmla="*/ 4 w 11"/>
                  <a:gd name="T17" fmla="*/ 13 h 13"/>
                  <a:gd name="T18" fmla="*/ 8 w 11"/>
                  <a:gd name="T19" fmla="*/ 3 h 13"/>
                  <a:gd name="T20" fmla="*/ 8 w 11"/>
                  <a:gd name="T21" fmla="*/ 1 h 13"/>
                  <a:gd name="T22" fmla="*/ 5 w 11"/>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5" y="0"/>
                    </a:moveTo>
                    <a:cubicBezTo>
                      <a:pt x="3" y="1"/>
                      <a:pt x="1" y="2"/>
                      <a:pt x="0" y="3"/>
                    </a:cubicBezTo>
                    <a:cubicBezTo>
                      <a:pt x="0" y="4"/>
                      <a:pt x="1" y="5"/>
                      <a:pt x="1" y="5"/>
                    </a:cubicBezTo>
                    <a:cubicBezTo>
                      <a:pt x="1" y="5"/>
                      <a:pt x="0" y="5"/>
                      <a:pt x="0" y="4"/>
                    </a:cubicBezTo>
                    <a:cubicBezTo>
                      <a:pt x="0" y="5"/>
                      <a:pt x="0" y="6"/>
                      <a:pt x="0" y="6"/>
                    </a:cubicBezTo>
                    <a:cubicBezTo>
                      <a:pt x="2" y="7"/>
                      <a:pt x="3" y="5"/>
                      <a:pt x="2" y="4"/>
                    </a:cubicBezTo>
                    <a:cubicBezTo>
                      <a:pt x="5" y="7"/>
                      <a:pt x="0" y="11"/>
                      <a:pt x="4" y="13"/>
                    </a:cubicBezTo>
                    <a:cubicBezTo>
                      <a:pt x="4" y="12"/>
                      <a:pt x="4" y="11"/>
                      <a:pt x="4" y="10"/>
                    </a:cubicBezTo>
                    <a:cubicBezTo>
                      <a:pt x="4" y="11"/>
                      <a:pt x="4" y="12"/>
                      <a:pt x="4" y="13"/>
                    </a:cubicBezTo>
                    <a:cubicBezTo>
                      <a:pt x="7" y="12"/>
                      <a:pt x="11" y="4"/>
                      <a:pt x="8" y="3"/>
                    </a:cubicBezTo>
                    <a:cubicBezTo>
                      <a:pt x="8" y="3"/>
                      <a:pt x="8" y="2"/>
                      <a:pt x="8" y="1"/>
                    </a:cubicBezTo>
                    <a:cubicBezTo>
                      <a:pt x="6" y="2"/>
                      <a:pt x="5" y="1"/>
                      <a:pt x="5"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396" name="Freeform 606"/>
              <p:cNvSpPr>
                <a:spLocks noEditPoints="1"/>
              </p:cNvSpPr>
              <p:nvPr/>
            </p:nvSpPr>
            <p:spPr bwMode="auto">
              <a:xfrm>
                <a:off x="5915026" y="2374727"/>
                <a:ext cx="30163" cy="44450"/>
              </a:xfrm>
              <a:custGeom>
                <a:avLst/>
                <a:gdLst>
                  <a:gd name="T0" fmla="*/ 4 w 11"/>
                  <a:gd name="T1" fmla="*/ 16 h 16"/>
                  <a:gd name="T2" fmla="*/ 4 w 11"/>
                  <a:gd name="T3" fmla="*/ 15 h 16"/>
                  <a:gd name="T4" fmla="*/ 4 w 11"/>
                  <a:gd name="T5" fmla="*/ 15 h 16"/>
                  <a:gd name="T6" fmla="*/ 3 w 11"/>
                  <a:gd name="T7" fmla="*/ 9 h 16"/>
                  <a:gd name="T8" fmla="*/ 3 w 11"/>
                  <a:gd name="T9" fmla="*/ 8 h 16"/>
                  <a:gd name="T10" fmla="*/ 1 w 11"/>
                  <a:gd name="T11" fmla="*/ 8 h 16"/>
                  <a:gd name="T12" fmla="*/ 0 w 11"/>
                  <a:gd name="T13" fmla="*/ 8 h 16"/>
                  <a:gd name="T14" fmla="*/ 0 w 11"/>
                  <a:gd name="T15" fmla="*/ 8 h 16"/>
                  <a:gd name="T16" fmla="*/ 0 w 11"/>
                  <a:gd name="T17" fmla="*/ 6 h 16"/>
                  <a:gd name="T18" fmla="*/ 0 w 11"/>
                  <a:gd name="T19" fmla="*/ 5 h 16"/>
                  <a:gd name="T20" fmla="*/ 0 w 11"/>
                  <a:gd name="T21" fmla="*/ 4 h 16"/>
                  <a:gd name="T22" fmla="*/ 0 w 11"/>
                  <a:gd name="T23" fmla="*/ 4 h 16"/>
                  <a:gd name="T24" fmla="*/ 0 w 11"/>
                  <a:gd name="T25" fmla="*/ 3 h 16"/>
                  <a:gd name="T26" fmla="*/ 1 w 11"/>
                  <a:gd name="T27" fmla="*/ 3 h 16"/>
                  <a:gd name="T28" fmla="*/ 2 w 11"/>
                  <a:gd name="T29" fmla="*/ 3 h 16"/>
                  <a:gd name="T30" fmla="*/ 1 w 11"/>
                  <a:gd name="T31" fmla="*/ 0 h 16"/>
                  <a:gd name="T32" fmla="*/ 3 w 11"/>
                  <a:gd name="T33" fmla="*/ 2 h 16"/>
                  <a:gd name="T34" fmla="*/ 4 w 11"/>
                  <a:gd name="T35" fmla="*/ 1 h 16"/>
                  <a:gd name="T36" fmla="*/ 6 w 11"/>
                  <a:gd name="T37" fmla="*/ 0 h 16"/>
                  <a:gd name="T38" fmla="*/ 6 w 11"/>
                  <a:gd name="T39" fmla="*/ 1 h 16"/>
                  <a:gd name="T40" fmla="*/ 8 w 11"/>
                  <a:gd name="T41" fmla="*/ 2 h 16"/>
                  <a:gd name="T42" fmla="*/ 9 w 11"/>
                  <a:gd name="T43" fmla="*/ 2 h 16"/>
                  <a:gd name="T44" fmla="*/ 10 w 11"/>
                  <a:gd name="T45" fmla="*/ 1 h 16"/>
                  <a:gd name="T46" fmla="*/ 10 w 11"/>
                  <a:gd name="T47" fmla="*/ 3 h 16"/>
                  <a:gd name="T48" fmla="*/ 10 w 11"/>
                  <a:gd name="T49" fmla="*/ 4 h 16"/>
                  <a:gd name="T50" fmla="*/ 11 w 11"/>
                  <a:gd name="T51" fmla="*/ 6 h 16"/>
                  <a:gd name="T52" fmla="*/ 6 w 11"/>
                  <a:gd name="T53" fmla="*/ 15 h 16"/>
                  <a:gd name="T54" fmla="*/ 4 w 11"/>
                  <a:gd name="T55" fmla="*/ 16 h 16"/>
                  <a:gd name="T56" fmla="*/ 6 w 11"/>
                  <a:gd name="T57" fmla="*/ 11 h 16"/>
                  <a:gd name="T58" fmla="*/ 6 w 11"/>
                  <a:gd name="T59" fmla="*/ 12 h 16"/>
                  <a:gd name="T60" fmla="*/ 6 w 11"/>
                  <a:gd name="T61" fmla="*/ 12 h 16"/>
                  <a:gd name="T62" fmla="*/ 9 w 11"/>
                  <a:gd name="T63" fmla="*/ 6 h 16"/>
                  <a:gd name="T64" fmla="*/ 8 w 11"/>
                  <a:gd name="T65" fmla="*/ 5 h 16"/>
                  <a:gd name="T66" fmla="*/ 7 w 11"/>
                  <a:gd name="T67" fmla="*/ 5 h 16"/>
                  <a:gd name="T68" fmla="*/ 8 w 11"/>
                  <a:gd name="T69" fmla="*/ 4 h 16"/>
                  <a:gd name="T70" fmla="*/ 8 w 11"/>
                  <a:gd name="T71" fmla="*/ 4 h 16"/>
                  <a:gd name="T72" fmla="*/ 5 w 11"/>
                  <a:gd name="T73" fmla="*/ 2 h 16"/>
                  <a:gd name="T74" fmla="*/ 5 w 11"/>
                  <a:gd name="T75" fmla="*/ 2 h 16"/>
                  <a:gd name="T76" fmla="*/ 4 w 11"/>
                  <a:gd name="T77" fmla="*/ 4 h 16"/>
                  <a:gd name="T78" fmla="*/ 4 w 11"/>
                  <a:gd name="T79" fmla="*/ 4 h 16"/>
                  <a:gd name="T80" fmla="*/ 5 w 11"/>
                  <a:gd name="T81" fmla="*/ 10 h 16"/>
                  <a:gd name="T82" fmla="*/ 4 w 11"/>
                  <a:gd name="T83" fmla="*/ 11 h 16"/>
                  <a:gd name="T84" fmla="*/ 6 w 11"/>
                  <a:gd name="T8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 h="16">
                    <a:moveTo>
                      <a:pt x="4" y="16"/>
                    </a:moveTo>
                    <a:cubicBezTo>
                      <a:pt x="4" y="15"/>
                      <a:pt x="4" y="15"/>
                      <a:pt x="4" y="15"/>
                    </a:cubicBezTo>
                    <a:cubicBezTo>
                      <a:pt x="4" y="15"/>
                      <a:pt x="4" y="15"/>
                      <a:pt x="4" y="15"/>
                    </a:cubicBezTo>
                    <a:cubicBezTo>
                      <a:pt x="2" y="13"/>
                      <a:pt x="2" y="11"/>
                      <a:pt x="3" y="9"/>
                    </a:cubicBezTo>
                    <a:cubicBezTo>
                      <a:pt x="3" y="9"/>
                      <a:pt x="3" y="9"/>
                      <a:pt x="3" y="8"/>
                    </a:cubicBezTo>
                    <a:cubicBezTo>
                      <a:pt x="3" y="8"/>
                      <a:pt x="2" y="8"/>
                      <a:pt x="1" y="8"/>
                    </a:cubicBezTo>
                    <a:cubicBezTo>
                      <a:pt x="0" y="8"/>
                      <a:pt x="0" y="8"/>
                      <a:pt x="0" y="8"/>
                    </a:cubicBezTo>
                    <a:cubicBezTo>
                      <a:pt x="0" y="8"/>
                      <a:pt x="0" y="8"/>
                      <a:pt x="0" y="8"/>
                    </a:cubicBezTo>
                    <a:cubicBezTo>
                      <a:pt x="0" y="7"/>
                      <a:pt x="0" y="6"/>
                      <a:pt x="0" y="6"/>
                    </a:cubicBezTo>
                    <a:cubicBezTo>
                      <a:pt x="0" y="5"/>
                      <a:pt x="0" y="5"/>
                      <a:pt x="0" y="5"/>
                    </a:cubicBezTo>
                    <a:cubicBezTo>
                      <a:pt x="0" y="4"/>
                      <a:pt x="0" y="4"/>
                      <a:pt x="0" y="4"/>
                    </a:cubicBezTo>
                    <a:cubicBezTo>
                      <a:pt x="0" y="4"/>
                      <a:pt x="0" y="4"/>
                      <a:pt x="0" y="4"/>
                    </a:cubicBezTo>
                    <a:cubicBezTo>
                      <a:pt x="0" y="3"/>
                      <a:pt x="0" y="3"/>
                      <a:pt x="0" y="3"/>
                    </a:cubicBezTo>
                    <a:cubicBezTo>
                      <a:pt x="1" y="3"/>
                      <a:pt x="1" y="3"/>
                      <a:pt x="1" y="3"/>
                    </a:cubicBezTo>
                    <a:cubicBezTo>
                      <a:pt x="1" y="3"/>
                      <a:pt x="1" y="3"/>
                      <a:pt x="2" y="3"/>
                    </a:cubicBezTo>
                    <a:cubicBezTo>
                      <a:pt x="1" y="0"/>
                      <a:pt x="1" y="0"/>
                      <a:pt x="1" y="0"/>
                    </a:cubicBezTo>
                    <a:cubicBezTo>
                      <a:pt x="3" y="2"/>
                      <a:pt x="3" y="2"/>
                      <a:pt x="3" y="2"/>
                    </a:cubicBezTo>
                    <a:cubicBezTo>
                      <a:pt x="3" y="2"/>
                      <a:pt x="4" y="1"/>
                      <a:pt x="4" y="1"/>
                    </a:cubicBezTo>
                    <a:cubicBezTo>
                      <a:pt x="6" y="0"/>
                      <a:pt x="6" y="0"/>
                      <a:pt x="6" y="0"/>
                    </a:cubicBezTo>
                    <a:cubicBezTo>
                      <a:pt x="6" y="1"/>
                      <a:pt x="6" y="1"/>
                      <a:pt x="6" y="1"/>
                    </a:cubicBezTo>
                    <a:cubicBezTo>
                      <a:pt x="7" y="2"/>
                      <a:pt x="8" y="2"/>
                      <a:pt x="8" y="2"/>
                    </a:cubicBezTo>
                    <a:cubicBezTo>
                      <a:pt x="8" y="2"/>
                      <a:pt x="8" y="2"/>
                      <a:pt x="9" y="2"/>
                    </a:cubicBezTo>
                    <a:cubicBezTo>
                      <a:pt x="10" y="1"/>
                      <a:pt x="10" y="1"/>
                      <a:pt x="10" y="1"/>
                    </a:cubicBezTo>
                    <a:cubicBezTo>
                      <a:pt x="10" y="3"/>
                      <a:pt x="10" y="3"/>
                      <a:pt x="10" y="3"/>
                    </a:cubicBezTo>
                    <a:cubicBezTo>
                      <a:pt x="10" y="3"/>
                      <a:pt x="10" y="3"/>
                      <a:pt x="10" y="4"/>
                    </a:cubicBezTo>
                    <a:cubicBezTo>
                      <a:pt x="10" y="4"/>
                      <a:pt x="11" y="5"/>
                      <a:pt x="11" y="6"/>
                    </a:cubicBezTo>
                    <a:cubicBezTo>
                      <a:pt x="11" y="9"/>
                      <a:pt x="8" y="14"/>
                      <a:pt x="6" y="15"/>
                    </a:cubicBezTo>
                    <a:lnTo>
                      <a:pt x="4" y="16"/>
                    </a:lnTo>
                    <a:close/>
                    <a:moveTo>
                      <a:pt x="6" y="11"/>
                    </a:moveTo>
                    <a:cubicBezTo>
                      <a:pt x="6" y="11"/>
                      <a:pt x="6" y="12"/>
                      <a:pt x="6" y="12"/>
                    </a:cubicBezTo>
                    <a:cubicBezTo>
                      <a:pt x="6" y="12"/>
                      <a:pt x="6" y="12"/>
                      <a:pt x="6" y="12"/>
                    </a:cubicBezTo>
                    <a:cubicBezTo>
                      <a:pt x="8" y="11"/>
                      <a:pt x="9" y="8"/>
                      <a:pt x="9" y="6"/>
                    </a:cubicBezTo>
                    <a:cubicBezTo>
                      <a:pt x="9" y="6"/>
                      <a:pt x="9" y="5"/>
                      <a:pt x="8" y="5"/>
                    </a:cubicBezTo>
                    <a:cubicBezTo>
                      <a:pt x="7" y="5"/>
                      <a:pt x="7" y="5"/>
                      <a:pt x="7" y="5"/>
                    </a:cubicBezTo>
                    <a:cubicBezTo>
                      <a:pt x="8" y="4"/>
                      <a:pt x="8" y="4"/>
                      <a:pt x="8" y="4"/>
                    </a:cubicBezTo>
                    <a:cubicBezTo>
                      <a:pt x="8" y="4"/>
                      <a:pt x="8" y="4"/>
                      <a:pt x="8" y="4"/>
                    </a:cubicBezTo>
                    <a:cubicBezTo>
                      <a:pt x="7" y="4"/>
                      <a:pt x="6" y="3"/>
                      <a:pt x="5" y="2"/>
                    </a:cubicBezTo>
                    <a:cubicBezTo>
                      <a:pt x="5" y="2"/>
                      <a:pt x="5" y="2"/>
                      <a:pt x="5" y="2"/>
                    </a:cubicBezTo>
                    <a:cubicBezTo>
                      <a:pt x="5" y="3"/>
                      <a:pt x="4" y="3"/>
                      <a:pt x="4" y="4"/>
                    </a:cubicBezTo>
                    <a:cubicBezTo>
                      <a:pt x="4" y="4"/>
                      <a:pt x="4" y="4"/>
                      <a:pt x="4" y="4"/>
                    </a:cubicBezTo>
                    <a:cubicBezTo>
                      <a:pt x="5" y="6"/>
                      <a:pt x="5" y="8"/>
                      <a:pt x="5" y="10"/>
                    </a:cubicBezTo>
                    <a:cubicBezTo>
                      <a:pt x="4" y="10"/>
                      <a:pt x="4" y="11"/>
                      <a:pt x="4" y="11"/>
                    </a:cubicBezTo>
                    <a:lnTo>
                      <a:pt x="6" y="11"/>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99997" name="Freeform 608"/>
              <p:cNvSpPr/>
              <p:nvPr/>
            </p:nvSpPr>
            <p:spPr bwMode="auto">
              <a:xfrm>
                <a:off x="5972176" y="2369964"/>
                <a:ext cx="1588" cy="4763"/>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1" y="2"/>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99998" name="Freeform 609"/>
              <p:cNvSpPr/>
              <p:nvPr/>
            </p:nvSpPr>
            <p:spPr bwMode="auto">
              <a:xfrm>
                <a:off x="5965826" y="2366789"/>
                <a:ext cx="11113" cy="11113"/>
              </a:xfrm>
              <a:custGeom>
                <a:avLst/>
                <a:gdLst>
                  <a:gd name="T0" fmla="*/ 0 w 4"/>
                  <a:gd name="T1" fmla="*/ 4 h 4"/>
                  <a:gd name="T2" fmla="*/ 1 w 4"/>
                  <a:gd name="T3" fmla="*/ 1 h 4"/>
                  <a:gd name="T4" fmla="*/ 2 w 4"/>
                  <a:gd name="T5" fmla="*/ 0 h 4"/>
                  <a:gd name="T6" fmla="*/ 4 w 4"/>
                  <a:gd name="T7" fmla="*/ 1 h 4"/>
                  <a:gd name="T8" fmla="*/ 4 w 4"/>
                  <a:gd name="T9" fmla="*/ 2 h 4"/>
                  <a:gd name="T10" fmla="*/ 2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cubicBezTo>
                      <a:pt x="1" y="1"/>
                      <a:pt x="1" y="1"/>
                      <a:pt x="1" y="1"/>
                    </a:cubicBezTo>
                    <a:cubicBezTo>
                      <a:pt x="2" y="1"/>
                      <a:pt x="2" y="1"/>
                      <a:pt x="2" y="0"/>
                    </a:cubicBezTo>
                    <a:cubicBezTo>
                      <a:pt x="4" y="1"/>
                      <a:pt x="4" y="1"/>
                      <a:pt x="4" y="1"/>
                    </a:cubicBezTo>
                    <a:cubicBezTo>
                      <a:pt x="4" y="1"/>
                      <a:pt x="4" y="2"/>
                      <a:pt x="4" y="2"/>
                    </a:cubicBezTo>
                    <a:cubicBezTo>
                      <a:pt x="4" y="3"/>
                      <a:pt x="4" y="4"/>
                      <a:pt x="2" y="4"/>
                    </a:cubicBezTo>
                    <a:lnTo>
                      <a:pt x="0"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99999" name="Freeform 610"/>
              <p:cNvSpPr/>
              <p:nvPr/>
            </p:nvSpPr>
            <p:spPr bwMode="auto">
              <a:xfrm>
                <a:off x="5945188" y="2366789"/>
                <a:ext cx="26988" cy="28575"/>
              </a:xfrm>
              <a:custGeom>
                <a:avLst/>
                <a:gdLst>
                  <a:gd name="T0" fmla="*/ 8 w 10"/>
                  <a:gd name="T1" fmla="*/ 7 h 10"/>
                  <a:gd name="T2" fmla="*/ 3 w 10"/>
                  <a:gd name="T3" fmla="*/ 10 h 10"/>
                  <a:gd name="T4" fmla="*/ 0 w 10"/>
                  <a:gd name="T5" fmla="*/ 7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4" y="5"/>
                      <a:pt x="5" y="10"/>
                      <a:pt x="3" y="10"/>
                    </a:cubicBezTo>
                    <a:cubicBezTo>
                      <a:pt x="1" y="10"/>
                      <a:pt x="2" y="7"/>
                      <a:pt x="0" y="7"/>
                    </a:cubicBezTo>
                    <a:cubicBezTo>
                      <a:pt x="2" y="4"/>
                      <a:pt x="4" y="4"/>
                      <a:pt x="7" y="2"/>
                    </a:cubicBezTo>
                    <a:cubicBezTo>
                      <a:pt x="9" y="0"/>
                      <a:pt x="10" y="5"/>
                      <a:pt x="8"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00" name="Freeform 611"/>
              <p:cNvSpPr>
                <a:spLocks noEditPoints="1"/>
              </p:cNvSpPr>
              <p:nvPr/>
            </p:nvSpPr>
            <p:spPr bwMode="auto">
              <a:xfrm>
                <a:off x="5938838" y="2366789"/>
                <a:ext cx="34925" cy="30163"/>
              </a:xfrm>
              <a:custGeom>
                <a:avLst/>
                <a:gdLst>
                  <a:gd name="T0" fmla="*/ 5 w 13"/>
                  <a:gd name="T1" fmla="*/ 11 h 11"/>
                  <a:gd name="T2" fmla="*/ 5 w 13"/>
                  <a:gd name="T3" fmla="*/ 11 h 11"/>
                  <a:gd name="T4" fmla="*/ 3 w 13"/>
                  <a:gd name="T5" fmla="*/ 9 h 11"/>
                  <a:gd name="T6" fmla="*/ 2 w 13"/>
                  <a:gd name="T7" fmla="*/ 8 h 11"/>
                  <a:gd name="T8" fmla="*/ 0 w 13"/>
                  <a:gd name="T9" fmla="*/ 7 h 11"/>
                  <a:gd name="T10" fmla="*/ 1 w 13"/>
                  <a:gd name="T11" fmla="*/ 6 h 11"/>
                  <a:gd name="T12" fmla="*/ 5 w 13"/>
                  <a:gd name="T13" fmla="*/ 3 h 11"/>
                  <a:gd name="T14" fmla="*/ 8 w 13"/>
                  <a:gd name="T15" fmla="*/ 1 h 11"/>
                  <a:gd name="T16" fmla="*/ 12 w 13"/>
                  <a:gd name="T17" fmla="*/ 3 h 11"/>
                  <a:gd name="T18" fmla="*/ 10 w 13"/>
                  <a:gd name="T19" fmla="*/ 8 h 11"/>
                  <a:gd name="T20" fmla="*/ 10 w 13"/>
                  <a:gd name="T21" fmla="*/ 8 h 11"/>
                  <a:gd name="T22" fmla="*/ 9 w 13"/>
                  <a:gd name="T23" fmla="*/ 8 h 11"/>
                  <a:gd name="T24" fmla="*/ 8 w 13"/>
                  <a:gd name="T25" fmla="*/ 7 h 11"/>
                  <a:gd name="T26" fmla="*/ 8 w 13"/>
                  <a:gd name="T27" fmla="*/ 8 h 11"/>
                  <a:gd name="T28" fmla="*/ 5 w 13"/>
                  <a:gd name="T29" fmla="*/ 11 h 11"/>
                  <a:gd name="T30" fmla="*/ 4 w 13"/>
                  <a:gd name="T31" fmla="*/ 6 h 11"/>
                  <a:gd name="T32" fmla="*/ 5 w 13"/>
                  <a:gd name="T33" fmla="*/ 8 h 11"/>
                  <a:gd name="T34" fmla="*/ 5 w 13"/>
                  <a:gd name="T35" fmla="*/ 9 h 11"/>
                  <a:gd name="T36" fmla="*/ 5 w 13"/>
                  <a:gd name="T37" fmla="*/ 10 h 11"/>
                  <a:gd name="T38" fmla="*/ 5 w 13"/>
                  <a:gd name="T39" fmla="*/ 9 h 11"/>
                  <a:gd name="T40" fmla="*/ 5 w 13"/>
                  <a:gd name="T41" fmla="*/ 10 h 11"/>
                  <a:gd name="T42" fmla="*/ 5 w 13"/>
                  <a:gd name="T43" fmla="*/ 9 h 11"/>
                  <a:gd name="T44" fmla="*/ 6 w 13"/>
                  <a:gd name="T45" fmla="*/ 8 h 11"/>
                  <a:gd name="T46" fmla="*/ 8 w 13"/>
                  <a:gd name="T47" fmla="*/ 5 h 11"/>
                  <a:gd name="T48" fmla="*/ 10 w 13"/>
                  <a:gd name="T49" fmla="*/ 6 h 11"/>
                  <a:gd name="T50" fmla="*/ 10 w 13"/>
                  <a:gd name="T51" fmla="*/ 3 h 11"/>
                  <a:gd name="T52" fmla="*/ 10 w 13"/>
                  <a:gd name="T53" fmla="*/ 3 h 11"/>
                  <a:gd name="T54" fmla="*/ 9 w 13"/>
                  <a:gd name="T55" fmla="*/ 3 h 11"/>
                  <a:gd name="T56" fmla="*/ 6 w 13"/>
                  <a:gd name="T57" fmla="*/ 5 h 11"/>
                  <a:gd name="T58" fmla="*/ 4 w 13"/>
                  <a:gd name="T5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1">
                    <a:moveTo>
                      <a:pt x="5" y="11"/>
                    </a:moveTo>
                    <a:cubicBezTo>
                      <a:pt x="5" y="11"/>
                      <a:pt x="5" y="11"/>
                      <a:pt x="5" y="11"/>
                    </a:cubicBezTo>
                    <a:cubicBezTo>
                      <a:pt x="4" y="11"/>
                      <a:pt x="3" y="9"/>
                      <a:pt x="3" y="9"/>
                    </a:cubicBezTo>
                    <a:cubicBezTo>
                      <a:pt x="2" y="8"/>
                      <a:pt x="2" y="8"/>
                      <a:pt x="2" y="8"/>
                    </a:cubicBezTo>
                    <a:cubicBezTo>
                      <a:pt x="0" y="7"/>
                      <a:pt x="0" y="7"/>
                      <a:pt x="0" y="7"/>
                    </a:cubicBezTo>
                    <a:cubicBezTo>
                      <a:pt x="1" y="6"/>
                      <a:pt x="1" y="6"/>
                      <a:pt x="1" y="6"/>
                    </a:cubicBezTo>
                    <a:cubicBezTo>
                      <a:pt x="3" y="4"/>
                      <a:pt x="4" y="4"/>
                      <a:pt x="5" y="3"/>
                    </a:cubicBezTo>
                    <a:cubicBezTo>
                      <a:pt x="6" y="3"/>
                      <a:pt x="7" y="2"/>
                      <a:pt x="8" y="1"/>
                    </a:cubicBezTo>
                    <a:cubicBezTo>
                      <a:pt x="10" y="0"/>
                      <a:pt x="11" y="1"/>
                      <a:pt x="12" y="3"/>
                    </a:cubicBezTo>
                    <a:cubicBezTo>
                      <a:pt x="13" y="4"/>
                      <a:pt x="12" y="7"/>
                      <a:pt x="10" y="8"/>
                    </a:cubicBezTo>
                    <a:cubicBezTo>
                      <a:pt x="10" y="8"/>
                      <a:pt x="10" y="8"/>
                      <a:pt x="10" y="8"/>
                    </a:cubicBezTo>
                    <a:cubicBezTo>
                      <a:pt x="9" y="8"/>
                      <a:pt x="9" y="8"/>
                      <a:pt x="9" y="8"/>
                    </a:cubicBezTo>
                    <a:cubicBezTo>
                      <a:pt x="9" y="8"/>
                      <a:pt x="8" y="7"/>
                      <a:pt x="8" y="7"/>
                    </a:cubicBezTo>
                    <a:cubicBezTo>
                      <a:pt x="8" y="8"/>
                      <a:pt x="8" y="8"/>
                      <a:pt x="8" y="8"/>
                    </a:cubicBezTo>
                    <a:cubicBezTo>
                      <a:pt x="7" y="9"/>
                      <a:pt x="7" y="11"/>
                      <a:pt x="5" y="11"/>
                    </a:cubicBezTo>
                    <a:close/>
                    <a:moveTo>
                      <a:pt x="4" y="6"/>
                    </a:moveTo>
                    <a:cubicBezTo>
                      <a:pt x="4" y="7"/>
                      <a:pt x="4" y="7"/>
                      <a:pt x="5" y="8"/>
                    </a:cubicBezTo>
                    <a:cubicBezTo>
                      <a:pt x="5" y="9"/>
                      <a:pt x="5" y="9"/>
                      <a:pt x="5" y="9"/>
                    </a:cubicBezTo>
                    <a:cubicBezTo>
                      <a:pt x="5" y="10"/>
                      <a:pt x="5" y="10"/>
                      <a:pt x="5" y="10"/>
                    </a:cubicBezTo>
                    <a:cubicBezTo>
                      <a:pt x="5" y="9"/>
                      <a:pt x="5" y="9"/>
                      <a:pt x="5" y="9"/>
                    </a:cubicBezTo>
                    <a:cubicBezTo>
                      <a:pt x="5" y="10"/>
                      <a:pt x="5" y="10"/>
                      <a:pt x="5" y="10"/>
                    </a:cubicBezTo>
                    <a:cubicBezTo>
                      <a:pt x="5" y="9"/>
                      <a:pt x="5" y="9"/>
                      <a:pt x="5" y="9"/>
                    </a:cubicBezTo>
                    <a:cubicBezTo>
                      <a:pt x="5" y="9"/>
                      <a:pt x="6" y="8"/>
                      <a:pt x="6" y="8"/>
                    </a:cubicBezTo>
                    <a:cubicBezTo>
                      <a:pt x="6" y="7"/>
                      <a:pt x="6" y="5"/>
                      <a:pt x="8" y="5"/>
                    </a:cubicBezTo>
                    <a:cubicBezTo>
                      <a:pt x="9" y="5"/>
                      <a:pt x="9" y="6"/>
                      <a:pt x="10" y="6"/>
                    </a:cubicBezTo>
                    <a:cubicBezTo>
                      <a:pt x="10" y="5"/>
                      <a:pt x="10" y="4"/>
                      <a:pt x="10" y="3"/>
                    </a:cubicBezTo>
                    <a:cubicBezTo>
                      <a:pt x="10" y="3"/>
                      <a:pt x="10" y="3"/>
                      <a:pt x="10" y="3"/>
                    </a:cubicBezTo>
                    <a:cubicBezTo>
                      <a:pt x="10" y="3"/>
                      <a:pt x="10" y="3"/>
                      <a:pt x="9" y="3"/>
                    </a:cubicBezTo>
                    <a:cubicBezTo>
                      <a:pt x="8" y="4"/>
                      <a:pt x="7" y="4"/>
                      <a:pt x="6" y="5"/>
                    </a:cubicBezTo>
                    <a:cubicBezTo>
                      <a:pt x="5" y="5"/>
                      <a:pt x="4" y="6"/>
                      <a:pt x="4"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01" name="Freeform 612"/>
              <p:cNvSpPr/>
              <p:nvPr/>
            </p:nvSpPr>
            <p:spPr bwMode="auto">
              <a:xfrm>
                <a:off x="5856288" y="2255664"/>
                <a:ext cx="71438" cy="76200"/>
              </a:xfrm>
              <a:custGeom>
                <a:avLst/>
                <a:gdLst>
                  <a:gd name="T0" fmla="*/ 26 w 26"/>
                  <a:gd name="T1" fmla="*/ 2 h 28"/>
                  <a:gd name="T2" fmla="*/ 22 w 26"/>
                  <a:gd name="T3" fmla="*/ 7 h 28"/>
                  <a:gd name="T4" fmla="*/ 19 w 26"/>
                  <a:gd name="T5" fmla="*/ 13 h 28"/>
                  <a:gd name="T6" fmla="*/ 13 w 26"/>
                  <a:gd name="T7" fmla="*/ 17 h 28"/>
                  <a:gd name="T8" fmla="*/ 17 w 26"/>
                  <a:gd name="T9" fmla="*/ 23 h 28"/>
                  <a:gd name="T10" fmla="*/ 12 w 26"/>
                  <a:gd name="T11" fmla="*/ 25 h 28"/>
                  <a:gd name="T12" fmla="*/ 6 w 26"/>
                  <a:gd name="T13" fmla="*/ 26 h 28"/>
                  <a:gd name="T14" fmla="*/ 4 w 26"/>
                  <a:gd name="T15" fmla="*/ 25 h 28"/>
                  <a:gd name="T16" fmla="*/ 3 w 26"/>
                  <a:gd name="T17" fmla="*/ 25 h 28"/>
                  <a:gd name="T18" fmla="*/ 5 w 26"/>
                  <a:gd name="T19" fmla="*/ 22 h 28"/>
                  <a:gd name="T20" fmla="*/ 5 w 26"/>
                  <a:gd name="T21" fmla="*/ 18 h 28"/>
                  <a:gd name="T22" fmla="*/ 2 w 26"/>
                  <a:gd name="T23" fmla="*/ 15 h 28"/>
                  <a:gd name="T24" fmla="*/ 7 w 26"/>
                  <a:gd name="T25" fmla="*/ 11 h 28"/>
                  <a:gd name="T26" fmla="*/ 12 w 26"/>
                  <a:gd name="T27" fmla="*/ 8 h 28"/>
                  <a:gd name="T28" fmla="*/ 16 w 26"/>
                  <a:gd name="T29" fmla="*/ 5 h 28"/>
                  <a:gd name="T30" fmla="*/ 24 w 26"/>
                  <a:gd name="T31" fmla="*/ 0 h 28"/>
                  <a:gd name="T32" fmla="*/ 26 w 26"/>
                  <a:gd name="T3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8">
                    <a:moveTo>
                      <a:pt x="26" y="2"/>
                    </a:moveTo>
                    <a:cubicBezTo>
                      <a:pt x="26" y="4"/>
                      <a:pt x="23" y="5"/>
                      <a:pt x="22" y="7"/>
                    </a:cubicBezTo>
                    <a:cubicBezTo>
                      <a:pt x="21" y="11"/>
                      <a:pt x="23" y="10"/>
                      <a:pt x="19" y="13"/>
                    </a:cubicBezTo>
                    <a:cubicBezTo>
                      <a:pt x="18" y="14"/>
                      <a:pt x="13" y="16"/>
                      <a:pt x="13" y="17"/>
                    </a:cubicBezTo>
                    <a:cubicBezTo>
                      <a:pt x="13" y="20"/>
                      <a:pt x="14" y="21"/>
                      <a:pt x="17" y="23"/>
                    </a:cubicBezTo>
                    <a:cubicBezTo>
                      <a:pt x="15" y="24"/>
                      <a:pt x="13" y="24"/>
                      <a:pt x="12" y="25"/>
                    </a:cubicBezTo>
                    <a:cubicBezTo>
                      <a:pt x="10" y="27"/>
                      <a:pt x="9" y="27"/>
                      <a:pt x="6" y="26"/>
                    </a:cubicBezTo>
                    <a:cubicBezTo>
                      <a:pt x="5" y="28"/>
                      <a:pt x="4" y="27"/>
                      <a:pt x="4" y="25"/>
                    </a:cubicBezTo>
                    <a:cubicBezTo>
                      <a:pt x="4" y="25"/>
                      <a:pt x="3" y="25"/>
                      <a:pt x="3" y="25"/>
                    </a:cubicBezTo>
                    <a:cubicBezTo>
                      <a:pt x="3" y="24"/>
                      <a:pt x="4" y="23"/>
                      <a:pt x="5" y="22"/>
                    </a:cubicBezTo>
                    <a:cubicBezTo>
                      <a:pt x="4" y="21"/>
                      <a:pt x="5" y="19"/>
                      <a:pt x="5" y="18"/>
                    </a:cubicBezTo>
                    <a:cubicBezTo>
                      <a:pt x="4" y="18"/>
                      <a:pt x="0" y="17"/>
                      <a:pt x="2" y="15"/>
                    </a:cubicBezTo>
                    <a:cubicBezTo>
                      <a:pt x="3" y="13"/>
                      <a:pt x="5" y="13"/>
                      <a:pt x="7" y="11"/>
                    </a:cubicBezTo>
                    <a:cubicBezTo>
                      <a:pt x="8" y="10"/>
                      <a:pt x="10" y="7"/>
                      <a:pt x="12" y="8"/>
                    </a:cubicBezTo>
                    <a:cubicBezTo>
                      <a:pt x="14" y="9"/>
                      <a:pt x="17" y="9"/>
                      <a:pt x="16" y="5"/>
                    </a:cubicBezTo>
                    <a:cubicBezTo>
                      <a:pt x="20" y="5"/>
                      <a:pt x="22" y="3"/>
                      <a:pt x="24" y="0"/>
                    </a:cubicBezTo>
                    <a:cubicBezTo>
                      <a:pt x="24" y="0"/>
                      <a:pt x="25" y="1"/>
                      <a:pt x="26"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02" name="Freeform 613"/>
              <p:cNvSpPr>
                <a:spLocks noEditPoints="1"/>
              </p:cNvSpPr>
              <p:nvPr/>
            </p:nvSpPr>
            <p:spPr bwMode="auto">
              <a:xfrm>
                <a:off x="5856288" y="2249314"/>
                <a:ext cx="74613" cy="82550"/>
              </a:xfrm>
              <a:custGeom>
                <a:avLst/>
                <a:gdLst>
                  <a:gd name="T0" fmla="*/ 4 w 27"/>
                  <a:gd name="T1" fmla="*/ 29 h 30"/>
                  <a:gd name="T2" fmla="*/ 1 w 27"/>
                  <a:gd name="T3" fmla="*/ 28 h 30"/>
                  <a:gd name="T4" fmla="*/ 4 w 27"/>
                  <a:gd name="T5" fmla="*/ 24 h 30"/>
                  <a:gd name="T6" fmla="*/ 0 w 27"/>
                  <a:gd name="T7" fmla="*/ 19 h 30"/>
                  <a:gd name="T8" fmla="*/ 5 w 27"/>
                  <a:gd name="T9" fmla="*/ 13 h 30"/>
                  <a:gd name="T10" fmla="*/ 8 w 27"/>
                  <a:gd name="T11" fmla="*/ 11 h 30"/>
                  <a:gd name="T12" fmla="*/ 12 w 27"/>
                  <a:gd name="T13" fmla="*/ 9 h 30"/>
                  <a:gd name="T14" fmla="*/ 15 w 27"/>
                  <a:gd name="T15" fmla="*/ 9 h 30"/>
                  <a:gd name="T16" fmla="*/ 15 w 27"/>
                  <a:gd name="T17" fmla="*/ 6 h 30"/>
                  <a:gd name="T18" fmla="*/ 23 w 27"/>
                  <a:gd name="T19" fmla="*/ 2 h 30"/>
                  <a:gd name="T20" fmla="*/ 24 w 27"/>
                  <a:gd name="T21" fmla="*/ 1 h 30"/>
                  <a:gd name="T22" fmla="*/ 26 w 27"/>
                  <a:gd name="T23" fmla="*/ 3 h 30"/>
                  <a:gd name="T24" fmla="*/ 23 w 27"/>
                  <a:gd name="T25" fmla="*/ 9 h 30"/>
                  <a:gd name="T26" fmla="*/ 20 w 27"/>
                  <a:gd name="T27" fmla="*/ 16 h 30"/>
                  <a:gd name="T28" fmla="*/ 14 w 27"/>
                  <a:gd name="T29" fmla="*/ 19 h 30"/>
                  <a:gd name="T30" fmla="*/ 18 w 27"/>
                  <a:gd name="T31" fmla="*/ 24 h 30"/>
                  <a:gd name="T32" fmla="*/ 18 w 27"/>
                  <a:gd name="T33" fmla="*/ 25 h 30"/>
                  <a:gd name="T34" fmla="*/ 12 w 27"/>
                  <a:gd name="T35" fmla="*/ 27 h 30"/>
                  <a:gd name="T36" fmla="*/ 5 w 27"/>
                  <a:gd name="T37" fmla="*/ 30 h 30"/>
                  <a:gd name="T38" fmla="*/ 7 w 27"/>
                  <a:gd name="T39" fmla="*/ 27 h 30"/>
                  <a:gd name="T40" fmla="*/ 14 w 27"/>
                  <a:gd name="T41" fmla="*/ 25 h 30"/>
                  <a:gd name="T42" fmla="*/ 15 w 27"/>
                  <a:gd name="T43" fmla="*/ 25 h 30"/>
                  <a:gd name="T44" fmla="*/ 16 w 27"/>
                  <a:gd name="T45" fmla="*/ 16 h 30"/>
                  <a:gd name="T46" fmla="*/ 20 w 27"/>
                  <a:gd name="T47" fmla="*/ 12 h 30"/>
                  <a:gd name="T48" fmla="*/ 23 w 27"/>
                  <a:gd name="T49" fmla="*/ 6 h 30"/>
                  <a:gd name="T50" fmla="*/ 24 w 27"/>
                  <a:gd name="T51" fmla="*/ 3 h 30"/>
                  <a:gd name="T52" fmla="*/ 17 w 27"/>
                  <a:gd name="T53" fmla="*/ 10 h 30"/>
                  <a:gd name="T54" fmla="*/ 11 w 27"/>
                  <a:gd name="T55" fmla="*/ 10 h 30"/>
                  <a:gd name="T56" fmla="*/ 8 w 27"/>
                  <a:gd name="T57" fmla="*/ 14 h 30"/>
                  <a:gd name="T58" fmla="*/ 2 w 27"/>
                  <a:gd name="T59" fmla="*/ 18 h 30"/>
                  <a:gd name="T60" fmla="*/ 5 w 27"/>
                  <a:gd name="T61" fmla="*/ 19 h 30"/>
                  <a:gd name="T62" fmla="*/ 7 w 27"/>
                  <a:gd name="T63" fmla="*/ 19 h 30"/>
                  <a:gd name="T64" fmla="*/ 6 w 27"/>
                  <a:gd name="T65" fmla="*/ 21 h 30"/>
                  <a:gd name="T66" fmla="*/ 7 w 27"/>
                  <a:gd name="T67" fmla="*/ 24 h 30"/>
                  <a:gd name="T68" fmla="*/ 4 w 27"/>
                  <a:gd name="T69" fmla="*/ 26 h 30"/>
                  <a:gd name="T70" fmla="*/ 5 w 27"/>
                  <a:gd name="T71"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0">
                    <a:moveTo>
                      <a:pt x="5" y="30"/>
                    </a:moveTo>
                    <a:cubicBezTo>
                      <a:pt x="5" y="30"/>
                      <a:pt x="4" y="30"/>
                      <a:pt x="4" y="29"/>
                    </a:cubicBezTo>
                    <a:cubicBezTo>
                      <a:pt x="4" y="29"/>
                      <a:pt x="4" y="29"/>
                      <a:pt x="3" y="28"/>
                    </a:cubicBezTo>
                    <a:cubicBezTo>
                      <a:pt x="1" y="28"/>
                      <a:pt x="1" y="28"/>
                      <a:pt x="1" y="28"/>
                    </a:cubicBezTo>
                    <a:cubicBezTo>
                      <a:pt x="2" y="27"/>
                      <a:pt x="2" y="27"/>
                      <a:pt x="2" y="27"/>
                    </a:cubicBezTo>
                    <a:cubicBezTo>
                      <a:pt x="2" y="26"/>
                      <a:pt x="3" y="24"/>
                      <a:pt x="4" y="24"/>
                    </a:cubicBezTo>
                    <a:cubicBezTo>
                      <a:pt x="3" y="23"/>
                      <a:pt x="4" y="22"/>
                      <a:pt x="4" y="21"/>
                    </a:cubicBezTo>
                    <a:cubicBezTo>
                      <a:pt x="3" y="21"/>
                      <a:pt x="1" y="20"/>
                      <a:pt x="0" y="19"/>
                    </a:cubicBezTo>
                    <a:cubicBezTo>
                      <a:pt x="0" y="19"/>
                      <a:pt x="0" y="18"/>
                      <a:pt x="1" y="17"/>
                    </a:cubicBezTo>
                    <a:cubicBezTo>
                      <a:pt x="2" y="15"/>
                      <a:pt x="3" y="14"/>
                      <a:pt x="5" y="13"/>
                    </a:cubicBezTo>
                    <a:cubicBezTo>
                      <a:pt x="5" y="13"/>
                      <a:pt x="6" y="13"/>
                      <a:pt x="6" y="12"/>
                    </a:cubicBezTo>
                    <a:cubicBezTo>
                      <a:pt x="7" y="12"/>
                      <a:pt x="7" y="12"/>
                      <a:pt x="8" y="11"/>
                    </a:cubicBezTo>
                    <a:cubicBezTo>
                      <a:pt x="9" y="10"/>
                      <a:pt x="10" y="8"/>
                      <a:pt x="11" y="8"/>
                    </a:cubicBezTo>
                    <a:cubicBezTo>
                      <a:pt x="12" y="8"/>
                      <a:pt x="12" y="9"/>
                      <a:pt x="12" y="9"/>
                    </a:cubicBezTo>
                    <a:cubicBezTo>
                      <a:pt x="13" y="9"/>
                      <a:pt x="14" y="9"/>
                      <a:pt x="15" y="9"/>
                    </a:cubicBezTo>
                    <a:cubicBezTo>
                      <a:pt x="15" y="9"/>
                      <a:pt x="15" y="9"/>
                      <a:pt x="15" y="9"/>
                    </a:cubicBezTo>
                    <a:cubicBezTo>
                      <a:pt x="15" y="9"/>
                      <a:pt x="16" y="9"/>
                      <a:pt x="15" y="7"/>
                    </a:cubicBezTo>
                    <a:cubicBezTo>
                      <a:pt x="15" y="6"/>
                      <a:pt x="15" y="6"/>
                      <a:pt x="15" y="6"/>
                    </a:cubicBezTo>
                    <a:cubicBezTo>
                      <a:pt x="16" y="6"/>
                      <a:pt x="16" y="6"/>
                      <a:pt x="16" y="6"/>
                    </a:cubicBezTo>
                    <a:cubicBezTo>
                      <a:pt x="19" y="6"/>
                      <a:pt x="21" y="5"/>
                      <a:pt x="23" y="2"/>
                    </a:cubicBezTo>
                    <a:cubicBezTo>
                      <a:pt x="23" y="0"/>
                      <a:pt x="23" y="0"/>
                      <a:pt x="23" y="0"/>
                    </a:cubicBezTo>
                    <a:cubicBezTo>
                      <a:pt x="24" y="1"/>
                      <a:pt x="24" y="1"/>
                      <a:pt x="24" y="1"/>
                    </a:cubicBezTo>
                    <a:cubicBezTo>
                      <a:pt x="24" y="1"/>
                      <a:pt x="25" y="2"/>
                      <a:pt x="25" y="2"/>
                    </a:cubicBezTo>
                    <a:cubicBezTo>
                      <a:pt x="25" y="2"/>
                      <a:pt x="26" y="3"/>
                      <a:pt x="26" y="3"/>
                    </a:cubicBezTo>
                    <a:cubicBezTo>
                      <a:pt x="27" y="6"/>
                      <a:pt x="26" y="7"/>
                      <a:pt x="25" y="8"/>
                    </a:cubicBezTo>
                    <a:cubicBezTo>
                      <a:pt x="24" y="8"/>
                      <a:pt x="23" y="9"/>
                      <a:pt x="23" y="9"/>
                    </a:cubicBezTo>
                    <a:cubicBezTo>
                      <a:pt x="23" y="11"/>
                      <a:pt x="22" y="11"/>
                      <a:pt x="22" y="12"/>
                    </a:cubicBezTo>
                    <a:cubicBezTo>
                      <a:pt x="22" y="13"/>
                      <a:pt x="22" y="14"/>
                      <a:pt x="20" y="16"/>
                    </a:cubicBezTo>
                    <a:cubicBezTo>
                      <a:pt x="19" y="16"/>
                      <a:pt x="18" y="17"/>
                      <a:pt x="17" y="17"/>
                    </a:cubicBezTo>
                    <a:cubicBezTo>
                      <a:pt x="16" y="18"/>
                      <a:pt x="15" y="19"/>
                      <a:pt x="14" y="19"/>
                    </a:cubicBezTo>
                    <a:cubicBezTo>
                      <a:pt x="14" y="21"/>
                      <a:pt x="15" y="22"/>
                      <a:pt x="17" y="23"/>
                    </a:cubicBezTo>
                    <a:cubicBezTo>
                      <a:pt x="17" y="23"/>
                      <a:pt x="17" y="24"/>
                      <a:pt x="18" y="24"/>
                    </a:cubicBezTo>
                    <a:cubicBezTo>
                      <a:pt x="18" y="25"/>
                      <a:pt x="18" y="25"/>
                      <a:pt x="18" y="25"/>
                    </a:cubicBezTo>
                    <a:cubicBezTo>
                      <a:pt x="18" y="25"/>
                      <a:pt x="18" y="25"/>
                      <a:pt x="18" y="25"/>
                    </a:cubicBezTo>
                    <a:cubicBezTo>
                      <a:pt x="17" y="27"/>
                      <a:pt x="15" y="27"/>
                      <a:pt x="14" y="27"/>
                    </a:cubicBezTo>
                    <a:cubicBezTo>
                      <a:pt x="13" y="27"/>
                      <a:pt x="13" y="27"/>
                      <a:pt x="12" y="27"/>
                    </a:cubicBezTo>
                    <a:cubicBezTo>
                      <a:pt x="11" y="29"/>
                      <a:pt x="9" y="30"/>
                      <a:pt x="7" y="29"/>
                    </a:cubicBezTo>
                    <a:cubicBezTo>
                      <a:pt x="6" y="30"/>
                      <a:pt x="5" y="30"/>
                      <a:pt x="5" y="30"/>
                    </a:cubicBezTo>
                    <a:close/>
                    <a:moveTo>
                      <a:pt x="6" y="26"/>
                    </a:moveTo>
                    <a:cubicBezTo>
                      <a:pt x="7" y="27"/>
                      <a:pt x="7" y="27"/>
                      <a:pt x="7" y="27"/>
                    </a:cubicBezTo>
                    <a:cubicBezTo>
                      <a:pt x="9" y="28"/>
                      <a:pt x="9" y="28"/>
                      <a:pt x="11" y="26"/>
                    </a:cubicBezTo>
                    <a:cubicBezTo>
                      <a:pt x="12" y="25"/>
                      <a:pt x="13" y="25"/>
                      <a:pt x="14" y="25"/>
                    </a:cubicBezTo>
                    <a:cubicBezTo>
                      <a:pt x="14" y="25"/>
                      <a:pt x="15" y="25"/>
                      <a:pt x="15" y="25"/>
                    </a:cubicBezTo>
                    <a:cubicBezTo>
                      <a:pt x="15" y="25"/>
                      <a:pt x="15" y="25"/>
                      <a:pt x="15" y="25"/>
                    </a:cubicBezTo>
                    <a:cubicBezTo>
                      <a:pt x="14" y="23"/>
                      <a:pt x="12" y="22"/>
                      <a:pt x="12" y="19"/>
                    </a:cubicBezTo>
                    <a:cubicBezTo>
                      <a:pt x="12" y="18"/>
                      <a:pt x="13" y="17"/>
                      <a:pt x="16" y="16"/>
                    </a:cubicBezTo>
                    <a:cubicBezTo>
                      <a:pt x="17" y="15"/>
                      <a:pt x="18" y="15"/>
                      <a:pt x="18" y="14"/>
                    </a:cubicBezTo>
                    <a:cubicBezTo>
                      <a:pt x="20" y="13"/>
                      <a:pt x="20" y="12"/>
                      <a:pt x="20" y="12"/>
                    </a:cubicBezTo>
                    <a:cubicBezTo>
                      <a:pt x="21" y="11"/>
                      <a:pt x="21" y="10"/>
                      <a:pt x="21" y="9"/>
                    </a:cubicBezTo>
                    <a:cubicBezTo>
                      <a:pt x="22" y="8"/>
                      <a:pt x="23" y="7"/>
                      <a:pt x="23" y="6"/>
                    </a:cubicBezTo>
                    <a:cubicBezTo>
                      <a:pt x="25" y="5"/>
                      <a:pt x="25" y="5"/>
                      <a:pt x="25" y="4"/>
                    </a:cubicBezTo>
                    <a:cubicBezTo>
                      <a:pt x="25" y="4"/>
                      <a:pt x="24" y="4"/>
                      <a:pt x="24" y="3"/>
                    </a:cubicBezTo>
                    <a:cubicBezTo>
                      <a:pt x="22" y="6"/>
                      <a:pt x="21" y="8"/>
                      <a:pt x="17" y="8"/>
                    </a:cubicBezTo>
                    <a:cubicBezTo>
                      <a:pt x="18" y="9"/>
                      <a:pt x="17" y="10"/>
                      <a:pt x="17" y="10"/>
                    </a:cubicBezTo>
                    <a:cubicBezTo>
                      <a:pt x="17" y="11"/>
                      <a:pt x="16" y="11"/>
                      <a:pt x="15" y="11"/>
                    </a:cubicBezTo>
                    <a:cubicBezTo>
                      <a:pt x="14" y="11"/>
                      <a:pt x="12" y="11"/>
                      <a:pt x="11" y="10"/>
                    </a:cubicBezTo>
                    <a:cubicBezTo>
                      <a:pt x="11" y="10"/>
                      <a:pt x="10" y="12"/>
                      <a:pt x="9" y="12"/>
                    </a:cubicBezTo>
                    <a:cubicBezTo>
                      <a:pt x="9" y="13"/>
                      <a:pt x="8" y="13"/>
                      <a:pt x="8" y="14"/>
                    </a:cubicBezTo>
                    <a:cubicBezTo>
                      <a:pt x="7" y="14"/>
                      <a:pt x="6" y="15"/>
                      <a:pt x="6" y="15"/>
                    </a:cubicBezTo>
                    <a:cubicBezTo>
                      <a:pt x="4" y="16"/>
                      <a:pt x="3" y="16"/>
                      <a:pt x="2" y="18"/>
                    </a:cubicBezTo>
                    <a:cubicBezTo>
                      <a:pt x="2" y="18"/>
                      <a:pt x="2" y="18"/>
                      <a:pt x="2" y="18"/>
                    </a:cubicBezTo>
                    <a:cubicBezTo>
                      <a:pt x="2" y="18"/>
                      <a:pt x="4" y="19"/>
                      <a:pt x="5" y="19"/>
                    </a:cubicBezTo>
                    <a:cubicBezTo>
                      <a:pt x="5" y="19"/>
                      <a:pt x="5" y="19"/>
                      <a:pt x="5" y="19"/>
                    </a:cubicBezTo>
                    <a:cubicBezTo>
                      <a:pt x="7" y="19"/>
                      <a:pt x="7" y="19"/>
                      <a:pt x="7" y="19"/>
                    </a:cubicBezTo>
                    <a:cubicBezTo>
                      <a:pt x="6" y="20"/>
                      <a:pt x="6" y="20"/>
                      <a:pt x="6" y="20"/>
                    </a:cubicBezTo>
                    <a:cubicBezTo>
                      <a:pt x="6" y="20"/>
                      <a:pt x="6" y="21"/>
                      <a:pt x="6" y="21"/>
                    </a:cubicBezTo>
                    <a:cubicBezTo>
                      <a:pt x="6" y="23"/>
                      <a:pt x="6" y="23"/>
                      <a:pt x="6" y="23"/>
                    </a:cubicBezTo>
                    <a:cubicBezTo>
                      <a:pt x="7" y="24"/>
                      <a:pt x="7" y="24"/>
                      <a:pt x="7" y="24"/>
                    </a:cubicBezTo>
                    <a:cubicBezTo>
                      <a:pt x="6" y="25"/>
                      <a:pt x="6" y="25"/>
                      <a:pt x="6" y="25"/>
                    </a:cubicBezTo>
                    <a:cubicBezTo>
                      <a:pt x="5" y="25"/>
                      <a:pt x="5" y="26"/>
                      <a:pt x="4" y="26"/>
                    </a:cubicBezTo>
                    <a:cubicBezTo>
                      <a:pt x="6" y="26"/>
                      <a:pt x="6" y="26"/>
                      <a:pt x="6" y="26"/>
                    </a:cubicBezTo>
                    <a:cubicBezTo>
                      <a:pt x="5" y="27"/>
                      <a:pt x="5" y="27"/>
                      <a:pt x="5" y="27"/>
                    </a:cubicBezTo>
                    <a:lnTo>
                      <a:pt x="6" y="2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03" name="Freeform 614"/>
              <p:cNvSpPr/>
              <p:nvPr/>
            </p:nvSpPr>
            <p:spPr bwMode="auto">
              <a:xfrm>
                <a:off x="5875338" y="2317577"/>
                <a:ext cx="44450" cy="55563"/>
              </a:xfrm>
              <a:custGeom>
                <a:avLst/>
                <a:gdLst>
                  <a:gd name="T0" fmla="*/ 10 w 16"/>
                  <a:gd name="T1" fmla="*/ 0 h 20"/>
                  <a:gd name="T2" fmla="*/ 14 w 16"/>
                  <a:gd name="T3" fmla="*/ 12 h 20"/>
                  <a:gd name="T4" fmla="*/ 11 w 16"/>
                  <a:gd name="T5" fmla="*/ 16 h 20"/>
                  <a:gd name="T6" fmla="*/ 9 w 16"/>
                  <a:gd name="T7" fmla="*/ 17 h 20"/>
                  <a:gd name="T8" fmla="*/ 7 w 16"/>
                  <a:gd name="T9" fmla="*/ 18 h 20"/>
                  <a:gd name="T10" fmla="*/ 6 w 16"/>
                  <a:gd name="T11" fmla="*/ 18 h 20"/>
                  <a:gd name="T12" fmla="*/ 6 w 16"/>
                  <a:gd name="T13" fmla="*/ 19 h 20"/>
                  <a:gd name="T14" fmla="*/ 6 w 16"/>
                  <a:gd name="T15" fmla="*/ 18 h 20"/>
                  <a:gd name="T16" fmla="*/ 1 w 16"/>
                  <a:gd name="T17" fmla="*/ 20 h 20"/>
                  <a:gd name="T18" fmla="*/ 2 w 16"/>
                  <a:gd name="T19" fmla="*/ 18 h 20"/>
                  <a:gd name="T20" fmla="*/ 2 w 16"/>
                  <a:gd name="T21" fmla="*/ 19 h 20"/>
                  <a:gd name="T22" fmla="*/ 2 w 16"/>
                  <a:gd name="T23" fmla="*/ 16 h 20"/>
                  <a:gd name="T24" fmla="*/ 2 w 16"/>
                  <a:gd name="T25" fmla="*/ 9 h 20"/>
                  <a:gd name="T26" fmla="*/ 2 w 16"/>
                  <a:gd name="T27" fmla="*/ 10 h 20"/>
                  <a:gd name="T28" fmla="*/ 4 w 16"/>
                  <a:gd name="T29" fmla="*/ 8 h 20"/>
                  <a:gd name="T30" fmla="*/ 4 w 16"/>
                  <a:gd name="T31" fmla="*/ 3 h 20"/>
                  <a:gd name="T32" fmla="*/ 10 w 16"/>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10" y="0"/>
                    </a:moveTo>
                    <a:cubicBezTo>
                      <a:pt x="12" y="3"/>
                      <a:pt x="16" y="8"/>
                      <a:pt x="14" y="12"/>
                    </a:cubicBezTo>
                    <a:cubicBezTo>
                      <a:pt x="13" y="16"/>
                      <a:pt x="13" y="15"/>
                      <a:pt x="11" y="16"/>
                    </a:cubicBezTo>
                    <a:cubicBezTo>
                      <a:pt x="9" y="17"/>
                      <a:pt x="11" y="18"/>
                      <a:pt x="9" y="17"/>
                    </a:cubicBezTo>
                    <a:cubicBezTo>
                      <a:pt x="8" y="17"/>
                      <a:pt x="7" y="17"/>
                      <a:pt x="7" y="18"/>
                    </a:cubicBezTo>
                    <a:cubicBezTo>
                      <a:pt x="6" y="18"/>
                      <a:pt x="6" y="18"/>
                      <a:pt x="6" y="18"/>
                    </a:cubicBezTo>
                    <a:cubicBezTo>
                      <a:pt x="6" y="18"/>
                      <a:pt x="6" y="19"/>
                      <a:pt x="6" y="19"/>
                    </a:cubicBezTo>
                    <a:cubicBezTo>
                      <a:pt x="6" y="19"/>
                      <a:pt x="5" y="19"/>
                      <a:pt x="6" y="18"/>
                    </a:cubicBezTo>
                    <a:cubicBezTo>
                      <a:pt x="5" y="19"/>
                      <a:pt x="3" y="20"/>
                      <a:pt x="1" y="20"/>
                    </a:cubicBezTo>
                    <a:cubicBezTo>
                      <a:pt x="1" y="19"/>
                      <a:pt x="2" y="19"/>
                      <a:pt x="2" y="18"/>
                    </a:cubicBezTo>
                    <a:cubicBezTo>
                      <a:pt x="2" y="19"/>
                      <a:pt x="2" y="19"/>
                      <a:pt x="2" y="19"/>
                    </a:cubicBezTo>
                    <a:cubicBezTo>
                      <a:pt x="2" y="18"/>
                      <a:pt x="2" y="17"/>
                      <a:pt x="2" y="16"/>
                    </a:cubicBezTo>
                    <a:cubicBezTo>
                      <a:pt x="3" y="13"/>
                      <a:pt x="3" y="12"/>
                      <a:pt x="2" y="9"/>
                    </a:cubicBezTo>
                    <a:cubicBezTo>
                      <a:pt x="2" y="9"/>
                      <a:pt x="2" y="10"/>
                      <a:pt x="2" y="10"/>
                    </a:cubicBezTo>
                    <a:cubicBezTo>
                      <a:pt x="0" y="8"/>
                      <a:pt x="3" y="7"/>
                      <a:pt x="4" y="8"/>
                    </a:cubicBezTo>
                    <a:cubicBezTo>
                      <a:pt x="3" y="6"/>
                      <a:pt x="2" y="4"/>
                      <a:pt x="4" y="3"/>
                    </a:cubicBezTo>
                    <a:cubicBezTo>
                      <a:pt x="6" y="1"/>
                      <a:pt x="8" y="2"/>
                      <a:pt x="1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04" name="Freeform 615"/>
              <p:cNvSpPr>
                <a:spLocks noEditPoints="1"/>
              </p:cNvSpPr>
              <p:nvPr/>
            </p:nvSpPr>
            <p:spPr bwMode="auto">
              <a:xfrm>
                <a:off x="5875338" y="2312814"/>
                <a:ext cx="47625" cy="73025"/>
              </a:xfrm>
              <a:custGeom>
                <a:avLst/>
                <a:gdLst>
                  <a:gd name="T0" fmla="*/ 5 w 17"/>
                  <a:gd name="T1" fmla="*/ 27 h 27"/>
                  <a:gd name="T2" fmla="*/ 5 w 17"/>
                  <a:gd name="T3" fmla="*/ 23 h 27"/>
                  <a:gd name="T4" fmla="*/ 4 w 17"/>
                  <a:gd name="T5" fmla="*/ 23 h 27"/>
                  <a:gd name="T6" fmla="*/ 2 w 17"/>
                  <a:gd name="T7" fmla="*/ 23 h 27"/>
                  <a:gd name="T8" fmla="*/ 0 w 17"/>
                  <a:gd name="T9" fmla="*/ 23 h 27"/>
                  <a:gd name="T10" fmla="*/ 1 w 17"/>
                  <a:gd name="T11" fmla="*/ 19 h 27"/>
                  <a:gd name="T12" fmla="*/ 1 w 17"/>
                  <a:gd name="T13" fmla="*/ 19 h 27"/>
                  <a:gd name="T14" fmla="*/ 1 w 17"/>
                  <a:gd name="T15" fmla="*/ 18 h 27"/>
                  <a:gd name="T16" fmla="*/ 2 w 17"/>
                  <a:gd name="T17" fmla="*/ 13 h 27"/>
                  <a:gd name="T18" fmla="*/ 2 w 17"/>
                  <a:gd name="T19" fmla="*/ 14 h 27"/>
                  <a:gd name="T20" fmla="*/ 1 w 17"/>
                  <a:gd name="T21" fmla="*/ 12 h 27"/>
                  <a:gd name="T22" fmla="*/ 1 w 17"/>
                  <a:gd name="T23" fmla="*/ 10 h 27"/>
                  <a:gd name="T24" fmla="*/ 2 w 17"/>
                  <a:gd name="T25" fmla="*/ 9 h 27"/>
                  <a:gd name="T26" fmla="*/ 3 w 17"/>
                  <a:gd name="T27" fmla="*/ 4 h 27"/>
                  <a:gd name="T28" fmla="*/ 7 w 17"/>
                  <a:gd name="T29" fmla="*/ 2 h 27"/>
                  <a:gd name="T30" fmla="*/ 9 w 17"/>
                  <a:gd name="T31" fmla="*/ 1 h 27"/>
                  <a:gd name="T32" fmla="*/ 10 w 17"/>
                  <a:gd name="T33" fmla="*/ 0 h 27"/>
                  <a:gd name="T34" fmla="*/ 11 w 17"/>
                  <a:gd name="T35" fmla="*/ 2 h 27"/>
                  <a:gd name="T36" fmla="*/ 15 w 17"/>
                  <a:gd name="T37" fmla="*/ 15 h 27"/>
                  <a:gd name="T38" fmla="*/ 12 w 17"/>
                  <a:gd name="T39" fmla="*/ 19 h 27"/>
                  <a:gd name="T40" fmla="*/ 11 w 17"/>
                  <a:gd name="T41" fmla="*/ 19 h 27"/>
                  <a:gd name="T42" fmla="*/ 11 w 17"/>
                  <a:gd name="T43" fmla="*/ 19 h 27"/>
                  <a:gd name="T44" fmla="*/ 10 w 17"/>
                  <a:gd name="T45" fmla="*/ 21 h 27"/>
                  <a:gd name="T46" fmla="*/ 8 w 17"/>
                  <a:gd name="T47" fmla="*/ 20 h 27"/>
                  <a:gd name="T48" fmla="*/ 8 w 17"/>
                  <a:gd name="T49" fmla="*/ 20 h 27"/>
                  <a:gd name="T50" fmla="*/ 7 w 17"/>
                  <a:gd name="T51" fmla="*/ 21 h 27"/>
                  <a:gd name="T52" fmla="*/ 7 w 17"/>
                  <a:gd name="T53" fmla="*/ 23 h 27"/>
                  <a:gd name="T54" fmla="*/ 6 w 17"/>
                  <a:gd name="T55" fmla="*/ 22 h 27"/>
                  <a:gd name="T56" fmla="*/ 5 w 17"/>
                  <a:gd name="T57" fmla="*/ 27 h 27"/>
                  <a:gd name="T58" fmla="*/ 3 w 17"/>
                  <a:gd name="T59" fmla="*/ 11 h 27"/>
                  <a:gd name="T60" fmla="*/ 3 w 17"/>
                  <a:gd name="T61" fmla="*/ 18 h 27"/>
                  <a:gd name="T62" fmla="*/ 3 w 17"/>
                  <a:gd name="T63" fmla="*/ 20 h 27"/>
                  <a:gd name="T64" fmla="*/ 3 w 17"/>
                  <a:gd name="T65" fmla="*/ 21 h 27"/>
                  <a:gd name="T66" fmla="*/ 5 w 17"/>
                  <a:gd name="T67" fmla="*/ 19 h 27"/>
                  <a:gd name="T68" fmla="*/ 6 w 17"/>
                  <a:gd name="T69" fmla="*/ 19 h 27"/>
                  <a:gd name="T70" fmla="*/ 6 w 17"/>
                  <a:gd name="T71" fmla="*/ 17 h 27"/>
                  <a:gd name="T72" fmla="*/ 6 w 17"/>
                  <a:gd name="T73" fmla="*/ 18 h 27"/>
                  <a:gd name="T74" fmla="*/ 8 w 17"/>
                  <a:gd name="T75" fmla="*/ 15 h 27"/>
                  <a:gd name="T76" fmla="*/ 7 w 17"/>
                  <a:gd name="T77" fmla="*/ 18 h 27"/>
                  <a:gd name="T78" fmla="*/ 9 w 17"/>
                  <a:gd name="T79" fmla="*/ 18 h 27"/>
                  <a:gd name="T80" fmla="*/ 10 w 17"/>
                  <a:gd name="T81" fmla="*/ 17 h 27"/>
                  <a:gd name="T82" fmla="*/ 12 w 17"/>
                  <a:gd name="T83" fmla="*/ 17 h 27"/>
                  <a:gd name="T84" fmla="*/ 13 w 17"/>
                  <a:gd name="T85" fmla="*/ 14 h 27"/>
                  <a:gd name="T86" fmla="*/ 10 w 17"/>
                  <a:gd name="T87" fmla="*/ 3 h 27"/>
                  <a:gd name="T88" fmla="*/ 7 w 17"/>
                  <a:gd name="T89" fmla="*/ 4 h 27"/>
                  <a:gd name="T90" fmla="*/ 5 w 17"/>
                  <a:gd name="T91" fmla="*/ 5 h 27"/>
                  <a:gd name="T92" fmla="*/ 4 w 17"/>
                  <a:gd name="T93" fmla="*/ 8 h 27"/>
                  <a:gd name="T94" fmla="*/ 5 w 17"/>
                  <a:gd name="T95" fmla="*/ 10 h 27"/>
                  <a:gd name="T96" fmla="*/ 6 w 17"/>
                  <a:gd name="T97" fmla="*/ 12 h 27"/>
                  <a:gd name="T98" fmla="*/ 4 w 17"/>
                  <a:gd name="T99" fmla="*/ 11 h 27"/>
                  <a:gd name="T100" fmla="*/ 3 w 17"/>
                  <a:gd name="T10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 h="27">
                    <a:moveTo>
                      <a:pt x="5" y="27"/>
                    </a:moveTo>
                    <a:cubicBezTo>
                      <a:pt x="5" y="23"/>
                      <a:pt x="5" y="23"/>
                      <a:pt x="5" y="23"/>
                    </a:cubicBezTo>
                    <a:cubicBezTo>
                      <a:pt x="4" y="23"/>
                      <a:pt x="4" y="23"/>
                      <a:pt x="4" y="23"/>
                    </a:cubicBezTo>
                    <a:cubicBezTo>
                      <a:pt x="3" y="23"/>
                      <a:pt x="2" y="23"/>
                      <a:pt x="2" y="23"/>
                    </a:cubicBezTo>
                    <a:cubicBezTo>
                      <a:pt x="0" y="23"/>
                      <a:pt x="0" y="23"/>
                      <a:pt x="0" y="23"/>
                    </a:cubicBezTo>
                    <a:cubicBezTo>
                      <a:pt x="1" y="19"/>
                      <a:pt x="1" y="19"/>
                      <a:pt x="1" y="19"/>
                    </a:cubicBezTo>
                    <a:cubicBezTo>
                      <a:pt x="1" y="19"/>
                      <a:pt x="1" y="19"/>
                      <a:pt x="1" y="19"/>
                    </a:cubicBezTo>
                    <a:cubicBezTo>
                      <a:pt x="1" y="19"/>
                      <a:pt x="1" y="18"/>
                      <a:pt x="1" y="18"/>
                    </a:cubicBezTo>
                    <a:cubicBezTo>
                      <a:pt x="2" y="16"/>
                      <a:pt x="2" y="15"/>
                      <a:pt x="2" y="13"/>
                    </a:cubicBezTo>
                    <a:cubicBezTo>
                      <a:pt x="2" y="14"/>
                      <a:pt x="2" y="14"/>
                      <a:pt x="2" y="14"/>
                    </a:cubicBezTo>
                    <a:cubicBezTo>
                      <a:pt x="1" y="12"/>
                      <a:pt x="1" y="12"/>
                      <a:pt x="1" y="12"/>
                    </a:cubicBezTo>
                    <a:cubicBezTo>
                      <a:pt x="0" y="11"/>
                      <a:pt x="0" y="10"/>
                      <a:pt x="1" y="10"/>
                    </a:cubicBezTo>
                    <a:cubicBezTo>
                      <a:pt x="1" y="9"/>
                      <a:pt x="2" y="9"/>
                      <a:pt x="2" y="9"/>
                    </a:cubicBezTo>
                    <a:cubicBezTo>
                      <a:pt x="2" y="7"/>
                      <a:pt x="1" y="6"/>
                      <a:pt x="3" y="4"/>
                    </a:cubicBezTo>
                    <a:cubicBezTo>
                      <a:pt x="4" y="3"/>
                      <a:pt x="6" y="3"/>
                      <a:pt x="7" y="2"/>
                    </a:cubicBezTo>
                    <a:cubicBezTo>
                      <a:pt x="8" y="2"/>
                      <a:pt x="8" y="2"/>
                      <a:pt x="9" y="1"/>
                    </a:cubicBezTo>
                    <a:cubicBezTo>
                      <a:pt x="10" y="0"/>
                      <a:pt x="10" y="0"/>
                      <a:pt x="10" y="0"/>
                    </a:cubicBezTo>
                    <a:cubicBezTo>
                      <a:pt x="11" y="2"/>
                      <a:pt x="11" y="2"/>
                      <a:pt x="11" y="2"/>
                    </a:cubicBezTo>
                    <a:cubicBezTo>
                      <a:pt x="13" y="5"/>
                      <a:pt x="17" y="10"/>
                      <a:pt x="15" y="15"/>
                    </a:cubicBezTo>
                    <a:cubicBezTo>
                      <a:pt x="14" y="18"/>
                      <a:pt x="14" y="18"/>
                      <a:pt x="12" y="19"/>
                    </a:cubicBezTo>
                    <a:cubicBezTo>
                      <a:pt x="12" y="19"/>
                      <a:pt x="11" y="19"/>
                      <a:pt x="11" y="19"/>
                    </a:cubicBezTo>
                    <a:cubicBezTo>
                      <a:pt x="11" y="19"/>
                      <a:pt x="11" y="19"/>
                      <a:pt x="11" y="19"/>
                    </a:cubicBezTo>
                    <a:cubicBezTo>
                      <a:pt x="11" y="20"/>
                      <a:pt x="10" y="21"/>
                      <a:pt x="10" y="21"/>
                    </a:cubicBezTo>
                    <a:cubicBezTo>
                      <a:pt x="9" y="21"/>
                      <a:pt x="9" y="20"/>
                      <a:pt x="8" y="20"/>
                    </a:cubicBezTo>
                    <a:cubicBezTo>
                      <a:pt x="8" y="20"/>
                      <a:pt x="8" y="20"/>
                      <a:pt x="8" y="20"/>
                    </a:cubicBezTo>
                    <a:cubicBezTo>
                      <a:pt x="8" y="20"/>
                      <a:pt x="8" y="20"/>
                      <a:pt x="7" y="21"/>
                    </a:cubicBezTo>
                    <a:cubicBezTo>
                      <a:pt x="7" y="23"/>
                      <a:pt x="7" y="23"/>
                      <a:pt x="7" y="23"/>
                    </a:cubicBezTo>
                    <a:cubicBezTo>
                      <a:pt x="6" y="22"/>
                      <a:pt x="6" y="22"/>
                      <a:pt x="6" y="22"/>
                    </a:cubicBezTo>
                    <a:lnTo>
                      <a:pt x="5" y="27"/>
                    </a:lnTo>
                    <a:close/>
                    <a:moveTo>
                      <a:pt x="3" y="11"/>
                    </a:moveTo>
                    <a:cubicBezTo>
                      <a:pt x="4" y="14"/>
                      <a:pt x="4" y="15"/>
                      <a:pt x="3" y="18"/>
                    </a:cubicBezTo>
                    <a:cubicBezTo>
                      <a:pt x="3" y="19"/>
                      <a:pt x="3" y="20"/>
                      <a:pt x="3" y="20"/>
                    </a:cubicBezTo>
                    <a:cubicBezTo>
                      <a:pt x="3" y="21"/>
                      <a:pt x="3" y="21"/>
                      <a:pt x="3" y="21"/>
                    </a:cubicBezTo>
                    <a:cubicBezTo>
                      <a:pt x="4" y="20"/>
                      <a:pt x="4" y="20"/>
                      <a:pt x="5" y="19"/>
                    </a:cubicBezTo>
                    <a:cubicBezTo>
                      <a:pt x="6" y="19"/>
                      <a:pt x="6" y="19"/>
                      <a:pt x="6" y="19"/>
                    </a:cubicBezTo>
                    <a:cubicBezTo>
                      <a:pt x="6" y="17"/>
                      <a:pt x="6" y="17"/>
                      <a:pt x="6" y="17"/>
                    </a:cubicBezTo>
                    <a:cubicBezTo>
                      <a:pt x="6" y="18"/>
                      <a:pt x="6" y="18"/>
                      <a:pt x="6" y="18"/>
                    </a:cubicBezTo>
                    <a:cubicBezTo>
                      <a:pt x="8" y="15"/>
                      <a:pt x="8" y="15"/>
                      <a:pt x="8" y="15"/>
                    </a:cubicBezTo>
                    <a:cubicBezTo>
                      <a:pt x="7" y="18"/>
                      <a:pt x="7" y="18"/>
                      <a:pt x="7" y="18"/>
                    </a:cubicBezTo>
                    <a:cubicBezTo>
                      <a:pt x="8" y="18"/>
                      <a:pt x="8" y="18"/>
                      <a:pt x="9" y="18"/>
                    </a:cubicBezTo>
                    <a:cubicBezTo>
                      <a:pt x="9" y="18"/>
                      <a:pt x="10" y="17"/>
                      <a:pt x="10" y="17"/>
                    </a:cubicBezTo>
                    <a:cubicBezTo>
                      <a:pt x="11" y="17"/>
                      <a:pt x="11" y="17"/>
                      <a:pt x="12" y="17"/>
                    </a:cubicBezTo>
                    <a:cubicBezTo>
                      <a:pt x="13" y="16"/>
                      <a:pt x="13" y="16"/>
                      <a:pt x="13" y="14"/>
                    </a:cubicBezTo>
                    <a:cubicBezTo>
                      <a:pt x="15" y="11"/>
                      <a:pt x="12" y="6"/>
                      <a:pt x="10" y="3"/>
                    </a:cubicBezTo>
                    <a:cubicBezTo>
                      <a:pt x="9" y="4"/>
                      <a:pt x="8" y="4"/>
                      <a:pt x="7" y="4"/>
                    </a:cubicBezTo>
                    <a:cubicBezTo>
                      <a:pt x="6" y="4"/>
                      <a:pt x="5" y="5"/>
                      <a:pt x="5" y="5"/>
                    </a:cubicBezTo>
                    <a:cubicBezTo>
                      <a:pt x="4" y="6"/>
                      <a:pt x="4" y="7"/>
                      <a:pt x="4" y="8"/>
                    </a:cubicBezTo>
                    <a:cubicBezTo>
                      <a:pt x="5" y="9"/>
                      <a:pt x="5" y="9"/>
                      <a:pt x="5" y="10"/>
                    </a:cubicBezTo>
                    <a:cubicBezTo>
                      <a:pt x="6" y="12"/>
                      <a:pt x="6" y="12"/>
                      <a:pt x="6" y="12"/>
                    </a:cubicBezTo>
                    <a:cubicBezTo>
                      <a:pt x="4" y="11"/>
                      <a:pt x="4" y="11"/>
                      <a:pt x="4" y="11"/>
                    </a:cubicBezTo>
                    <a:cubicBezTo>
                      <a:pt x="4" y="11"/>
                      <a:pt x="4" y="11"/>
                      <a:pt x="3"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05" name="Freeform 616"/>
              <p:cNvSpPr/>
              <p:nvPr/>
            </p:nvSpPr>
            <p:spPr bwMode="auto">
              <a:xfrm>
                <a:off x="5599113" y="2514427"/>
                <a:ext cx="82550" cy="98425"/>
              </a:xfrm>
              <a:custGeom>
                <a:avLst/>
                <a:gdLst>
                  <a:gd name="T0" fmla="*/ 4 w 30"/>
                  <a:gd name="T1" fmla="*/ 4 h 36"/>
                  <a:gd name="T2" fmla="*/ 0 w 30"/>
                  <a:gd name="T3" fmla="*/ 8 h 36"/>
                  <a:gd name="T4" fmla="*/ 2 w 30"/>
                  <a:gd name="T5" fmla="*/ 12 h 36"/>
                  <a:gd name="T6" fmla="*/ 4 w 30"/>
                  <a:gd name="T7" fmla="*/ 14 h 36"/>
                  <a:gd name="T8" fmla="*/ 3 w 30"/>
                  <a:gd name="T9" fmla="*/ 21 h 36"/>
                  <a:gd name="T10" fmla="*/ 6 w 30"/>
                  <a:gd name="T11" fmla="*/ 19 h 36"/>
                  <a:gd name="T12" fmla="*/ 10 w 30"/>
                  <a:gd name="T13" fmla="*/ 19 h 36"/>
                  <a:gd name="T14" fmla="*/ 16 w 30"/>
                  <a:gd name="T15" fmla="*/ 20 h 36"/>
                  <a:gd name="T16" fmla="*/ 19 w 30"/>
                  <a:gd name="T17" fmla="*/ 27 h 36"/>
                  <a:gd name="T18" fmla="*/ 20 w 30"/>
                  <a:gd name="T19" fmla="*/ 35 h 36"/>
                  <a:gd name="T20" fmla="*/ 23 w 30"/>
                  <a:gd name="T21" fmla="*/ 35 h 36"/>
                  <a:gd name="T22" fmla="*/ 27 w 30"/>
                  <a:gd name="T23" fmla="*/ 34 h 36"/>
                  <a:gd name="T24" fmla="*/ 28 w 30"/>
                  <a:gd name="T25" fmla="*/ 27 h 36"/>
                  <a:gd name="T26" fmla="*/ 25 w 30"/>
                  <a:gd name="T27" fmla="*/ 25 h 36"/>
                  <a:gd name="T28" fmla="*/ 23 w 30"/>
                  <a:gd name="T29" fmla="*/ 22 h 36"/>
                  <a:gd name="T30" fmla="*/ 17 w 30"/>
                  <a:gd name="T31" fmla="*/ 16 h 36"/>
                  <a:gd name="T32" fmla="*/ 18 w 30"/>
                  <a:gd name="T33" fmla="*/ 11 h 36"/>
                  <a:gd name="T34" fmla="*/ 12 w 30"/>
                  <a:gd name="T35" fmla="*/ 7 h 36"/>
                  <a:gd name="T36" fmla="*/ 7 w 30"/>
                  <a:gd name="T37" fmla="*/ 1 h 36"/>
                  <a:gd name="T38" fmla="*/ 4 w 30"/>
                  <a:gd name="T39" fmla="*/ 6 h 36"/>
                  <a:gd name="T40" fmla="*/ 4 w 30"/>
                  <a:gd name="T4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6">
                    <a:moveTo>
                      <a:pt x="4" y="4"/>
                    </a:moveTo>
                    <a:cubicBezTo>
                      <a:pt x="3" y="5"/>
                      <a:pt x="1" y="7"/>
                      <a:pt x="0" y="8"/>
                    </a:cubicBezTo>
                    <a:cubicBezTo>
                      <a:pt x="0" y="10"/>
                      <a:pt x="1" y="10"/>
                      <a:pt x="2" y="12"/>
                    </a:cubicBezTo>
                    <a:cubicBezTo>
                      <a:pt x="2" y="14"/>
                      <a:pt x="4" y="12"/>
                      <a:pt x="4" y="14"/>
                    </a:cubicBezTo>
                    <a:cubicBezTo>
                      <a:pt x="4" y="17"/>
                      <a:pt x="3" y="19"/>
                      <a:pt x="3" y="21"/>
                    </a:cubicBezTo>
                    <a:cubicBezTo>
                      <a:pt x="4" y="20"/>
                      <a:pt x="5" y="20"/>
                      <a:pt x="6" y="19"/>
                    </a:cubicBezTo>
                    <a:cubicBezTo>
                      <a:pt x="8" y="18"/>
                      <a:pt x="9" y="20"/>
                      <a:pt x="10" y="19"/>
                    </a:cubicBezTo>
                    <a:cubicBezTo>
                      <a:pt x="13" y="18"/>
                      <a:pt x="13" y="17"/>
                      <a:pt x="16" y="20"/>
                    </a:cubicBezTo>
                    <a:cubicBezTo>
                      <a:pt x="18" y="22"/>
                      <a:pt x="17" y="25"/>
                      <a:pt x="19" y="27"/>
                    </a:cubicBezTo>
                    <a:cubicBezTo>
                      <a:pt x="20" y="29"/>
                      <a:pt x="22" y="32"/>
                      <a:pt x="20" y="35"/>
                    </a:cubicBezTo>
                    <a:cubicBezTo>
                      <a:pt x="21" y="35"/>
                      <a:pt x="22" y="36"/>
                      <a:pt x="23" y="35"/>
                    </a:cubicBezTo>
                    <a:cubicBezTo>
                      <a:pt x="25" y="33"/>
                      <a:pt x="26" y="35"/>
                      <a:pt x="27" y="34"/>
                    </a:cubicBezTo>
                    <a:cubicBezTo>
                      <a:pt x="30" y="32"/>
                      <a:pt x="29" y="30"/>
                      <a:pt x="28" y="27"/>
                    </a:cubicBezTo>
                    <a:cubicBezTo>
                      <a:pt x="27" y="26"/>
                      <a:pt x="26" y="26"/>
                      <a:pt x="25" y="25"/>
                    </a:cubicBezTo>
                    <a:cubicBezTo>
                      <a:pt x="24" y="24"/>
                      <a:pt x="25" y="23"/>
                      <a:pt x="23" y="22"/>
                    </a:cubicBezTo>
                    <a:cubicBezTo>
                      <a:pt x="21" y="20"/>
                      <a:pt x="20" y="17"/>
                      <a:pt x="17" y="16"/>
                    </a:cubicBezTo>
                    <a:cubicBezTo>
                      <a:pt x="12" y="13"/>
                      <a:pt x="18" y="14"/>
                      <a:pt x="18" y="11"/>
                    </a:cubicBezTo>
                    <a:cubicBezTo>
                      <a:pt x="19" y="7"/>
                      <a:pt x="13" y="8"/>
                      <a:pt x="12" y="7"/>
                    </a:cubicBezTo>
                    <a:cubicBezTo>
                      <a:pt x="10" y="6"/>
                      <a:pt x="11" y="2"/>
                      <a:pt x="7" y="1"/>
                    </a:cubicBezTo>
                    <a:cubicBezTo>
                      <a:pt x="4" y="0"/>
                      <a:pt x="7" y="5"/>
                      <a:pt x="4" y="6"/>
                    </a:cubicBezTo>
                    <a:cubicBezTo>
                      <a:pt x="4" y="6"/>
                      <a:pt x="4" y="5"/>
                      <a:pt x="4"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06" name="Freeform 617"/>
              <p:cNvSpPr>
                <a:spLocks noEditPoints="1"/>
              </p:cNvSpPr>
              <p:nvPr/>
            </p:nvSpPr>
            <p:spPr bwMode="auto">
              <a:xfrm>
                <a:off x="5597526" y="2514427"/>
                <a:ext cx="87313" cy="101600"/>
              </a:xfrm>
              <a:custGeom>
                <a:avLst/>
                <a:gdLst>
                  <a:gd name="T0" fmla="*/ 20 w 32"/>
                  <a:gd name="T1" fmla="*/ 35 h 37"/>
                  <a:gd name="T2" fmla="*/ 20 w 32"/>
                  <a:gd name="T3" fmla="*/ 34 h 37"/>
                  <a:gd name="T4" fmla="*/ 19 w 32"/>
                  <a:gd name="T5" fmla="*/ 27 h 37"/>
                  <a:gd name="T6" fmla="*/ 16 w 32"/>
                  <a:gd name="T7" fmla="*/ 21 h 37"/>
                  <a:gd name="T8" fmla="*/ 13 w 32"/>
                  <a:gd name="T9" fmla="*/ 19 h 37"/>
                  <a:gd name="T10" fmla="*/ 9 w 32"/>
                  <a:gd name="T11" fmla="*/ 20 h 37"/>
                  <a:gd name="T12" fmla="*/ 7 w 32"/>
                  <a:gd name="T13" fmla="*/ 21 h 37"/>
                  <a:gd name="T14" fmla="*/ 3 w 32"/>
                  <a:gd name="T15" fmla="*/ 23 h 37"/>
                  <a:gd name="T16" fmla="*/ 4 w 32"/>
                  <a:gd name="T17" fmla="*/ 14 h 37"/>
                  <a:gd name="T18" fmla="*/ 4 w 32"/>
                  <a:gd name="T19" fmla="*/ 14 h 37"/>
                  <a:gd name="T20" fmla="*/ 1 w 32"/>
                  <a:gd name="T21" fmla="*/ 10 h 37"/>
                  <a:gd name="T22" fmla="*/ 3 w 32"/>
                  <a:gd name="T23" fmla="*/ 5 h 37"/>
                  <a:gd name="T24" fmla="*/ 5 w 32"/>
                  <a:gd name="T25" fmla="*/ 2 h 37"/>
                  <a:gd name="T26" fmla="*/ 6 w 32"/>
                  <a:gd name="T27" fmla="*/ 3 h 37"/>
                  <a:gd name="T28" fmla="*/ 9 w 32"/>
                  <a:gd name="T29" fmla="*/ 0 h 37"/>
                  <a:gd name="T30" fmla="*/ 13 w 32"/>
                  <a:gd name="T31" fmla="*/ 7 h 37"/>
                  <a:gd name="T32" fmla="*/ 20 w 32"/>
                  <a:gd name="T33" fmla="*/ 8 h 37"/>
                  <a:gd name="T34" fmla="*/ 18 w 32"/>
                  <a:gd name="T35" fmla="*/ 14 h 37"/>
                  <a:gd name="T36" fmla="*/ 22 w 32"/>
                  <a:gd name="T37" fmla="*/ 18 h 37"/>
                  <a:gd name="T38" fmla="*/ 27 w 32"/>
                  <a:gd name="T39" fmla="*/ 24 h 37"/>
                  <a:gd name="T40" fmla="*/ 27 w 32"/>
                  <a:gd name="T41" fmla="*/ 25 h 37"/>
                  <a:gd name="T42" fmla="*/ 30 w 32"/>
                  <a:gd name="T43" fmla="*/ 27 h 37"/>
                  <a:gd name="T44" fmla="*/ 26 w 32"/>
                  <a:gd name="T45" fmla="*/ 36 h 37"/>
                  <a:gd name="T46" fmla="*/ 25 w 32"/>
                  <a:gd name="T47" fmla="*/ 36 h 37"/>
                  <a:gd name="T48" fmla="*/ 22 w 32"/>
                  <a:gd name="T49" fmla="*/ 34 h 37"/>
                  <a:gd name="T50" fmla="*/ 26 w 32"/>
                  <a:gd name="T51" fmla="*/ 34 h 37"/>
                  <a:gd name="T52" fmla="*/ 27 w 32"/>
                  <a:gd name="T53" fmla="*/ 34 h 37"/>
                  <a:gd name="T54" fmla="*/ 28 w 32"/>
                  <a:gd name="T55" fmla="*/ 27 h 37"/>
                  <a:gd name="T56" fmla="*/ 25 w 32"/>
                  <a:gd name="T57" fmla="*/ 26 h 37"/>
                  <a:gd name="T58" fmla="*/ 24 w 32"/>
                  <a:gd name="T59" fmla="*/ 23 h 37"/>
                  <a:gd name="T60" fmla="*/ 18 w 32"/>
                  <a:gd name="T61" fmla="*/ 16 h 37"/>
                  <a:gd name="T62" fmla="*/ 17 w 32"/>
                  <a:gd name="T63" fmla="*/ 12 h 37"/>
                  <a:gd name="T64" fmla="*/ 18 w 32"/>
                  <a:gd name="T65" fmla="*/ 10 h 37"/>
                  <a:gd name="T66" fmla="*/ 12 w 32"/>
                  <a:gd name="T67" fmla="*/ 8 h 37"/>
                  <a:gd name="T68" fmla="*/ 8 w 32"/>
                  <a:gd name="T69" fmla="*/ 2 h 37"/>
                  <a:gd name="T70" fmla="*/ 8 w 32"/>
                  <a:gd name="T71" fmla="*/ 3 h 37"/>
                  <a:gd name="T72" fmla="*/ 5 w 32"/>
                  <a:gd name="T73" fmla="*/ 7 h 37"/>
                  <a:gd name="T74" fmla="*/ 2 w 32"/>
                  <a:gd name="T75" fmla="*/ 8 h 37"/>
                  <a:gd name="T76" fmla="*/ 4 w 32"/>
                  <a:gd name="T77" fmla="*/ 12 h 37"/>
                  <a:gd name="T78" fmla="*/ 6 w 32"/>
                  <a:gd name="T79" fmla="*/ 14 h 37"/>
                  <a:gd name="T80" fmla="*/ 6 w 32"/>
                  <a:gd name="T81" fmla="*/ 19 h 37"/>
                  <a:gd name="T82" fmla="*/ 10 w 32"/>
                  <a:gd name="T83" fmla="*/ 18 h 37"/>
                  <a:gd name="T84" fmla="*/ 12 w 32"/>
                  <a:gd name="T85" fmla="*/ 18 h 37"/>
                  <a:gd name="T86" fmla="*/ 18 w 32"/>
                  <a:gd name="T87" fmla="*/ 19 h 37"/>
                  <a:gd name="T88" fmla="*/ 20 w 32"/>
                  <a:gd name="T89" fmla="*/ 26 h 37"/>
                  <a:gd name="T90" fmla="*/ 22 w 32"/>
                  <a:gd name="T91"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37">
                    <a:moveTo>
                      <a:pt x="23" y="37"/>
                    </a:moveTo>
                    <a:cubicBezTo>
                      <a:pt x="22" y="37"/>
                      <a:pt x="20" y="35"/>
                      <a:pt x="20" y="35"/>
                    </a:cubicBezTo>
                    <a:cubicBezTo>
                      <a:pt x="19" y="35"/>
                      <a:pt x="19" y="35"/>
                      <a:pt x="19" y="35"/>
                    </a:cubicBezTo>
                    <a:cubicBezTo>
                      <a:pt x="20" y="34"/>
                      <a:pt x="20" y="34"/>
                      <a:pt x="20" y="34"/>
                    </a:cubicBezTo>
                    <a:cubicBezTo>
                      <a:pt x="21" y="33"/>
                      <a:pt x="21" y="33"/>
                      <a:pt x="21" y="32"/>
                    </a:cubicBezTo>
                    <a:cubicBezTo>
                      <a:pt x="21" y="30"/>
                      <a:pt x="20" y="28"/>
                      <a:pt x="19" y="27"/>
                    </a:cubicBezTo>
                    <a:cubicBezTo>
                      <a:pt x="18" y="26"/>
                      <a:pt x="18" y="25"/>
                      <a:pt x="17" y="24"/>
                    </a:cubicBezTo>
                    <a:cubicBezTo>
                      <a:pt x="17" y="22"/>
                      <a:pt x="17" y="21"/>
                      <a:pt x="16" y="21"/>
                    </a:cubicBezTo>
                    <a:cubicBezTo>
                      <a:pt x="15" y="19"/>
                      <a:pt x="15" y="19"/>
                      <a:pt x="14" y="19"/>
                    </a:cubicBezTo>
                    <a:cubicBezTo>
                      <a:pt x="14" y="19"/>
                      <a:pt x="14" y="19"/>
                      <a:pt x="13" y="19"/>
                    </a:cubicBezTo>
                    <a:cubicBezTo>
                      <a:pt x="13" y="20"/>
                      <a:pt x="12" y="20"/>
                      <a:pt x="12" y="20"/>
                    </a:cubicBezTo>
                    <a:cubicBezTo>
                      <a:pt x="11" y="21"/>
                      <a:pt x="10" y="20"/>
                      <a:pt x="9" y="20"/>
                    </a:cubicBezTo>
                    <a:cubicBezTo>
                      <a:pt x="9" y="20"/>
                      <a:pt x="8" y="20"/>
                      <a:pt x="8" y="20"/>
                    </a:cubicBezTo>
                    <a:cubicBezTo>
                      <a:pt x="7" y="21"/>
                      <a:pt x="7" y="21"/>
                      <a:pt x="7" y="21"/>
                    </a:cubicBezTo>
                    <a:cubicBezTo>
                      <a:pt x="6" y="21"/>
                      <a:pt x="5" y="21"/>
                      <a:pt x="5" y="22"/>
                    </a:cubicBezTo>
                    <a:cubicBezTo>
                      <a:pt x="3" y="23"/>
                      <a:pt x="3" y="23"/>
                      <a:pt x="3" y="23"/>
                    </a:cubicBezTo>
                    <a:cubicBezTo>
                      <a:pt x="3" y="19"/>
                      <a:pt x="3" y="19"/>
                      <a:pt x="3" y="19"/>
                    </a:cubicBezTo>
                    <a:cubicBezTo>
                      <a:pt x="3" y="18"/>
                      <a:pt x="4" y="16"/>
                      <a:pt x="4" y="14"/>
                    </a:cubicBezTo>
                    <a:cubicBezTo>
                      <a:pt x="4" y="14"/>
                      <a:pt x="4" y="14"/>
                      <a:pt x="4" y="14"/>
                    </a:cubicBezTo>
                    <a:cubicBezTo>
                      <a:pt x="4" y="14"/>
                      <a:pt x="4" y="14"/>
                      <a:pt x="4" y="14"/>
                    </a:cubicBezTo>
                    <a:cubicBezTo>
                      <a:pt x="3" y="14"/>
                      <a:pt x="2" y="13"/>
                      <a:pt x="2" y="12"/>
                    </a:cubicBezTo>
                    <a:cubicBezTo>
                      <a:pt x="2" y="11"/>
                      <a:pt x="1" y="11"/>
                      <a:pt x="1" y="10"/>
                    </a:cubicBezTo>
                    <a:cubicBezTo>
                      <a:pt x="1" y="10"/>
                      <a:pt x="0" y="9"/>
                      <a:pt x="1" y="8"/>
                    </a:cubicBezTo>
                    <a:cubicBezTo>
                      <a:pt x="1" y="7"/>
                      <a:pt x="2" y="6"/>
                      <a:pt x="3" y="5"/>
                    </a:cubicBezTo>
                    <a:cubicBezTo>
                      <a:pt x="3" y="4"/>
                      <a:pt x="4" y="4"/>
                      <a:pt x="4" y="4"/>
                    </a:cubicBezTo>
                    <a:cubicBezTo>
                      <a:pt x="5" y="2"/>
                      <a:pt x="5" y="2"/>
                      <a:pt x="5" y="2"/>
                    </a:cubicBezTo>
                    <a:cubicBezTo>
                      <a:pt x="6" y="4"/>
                      <a:pt x="6" y="4"/>
                      <a:pt x="6" y="4"/>
                    </a:cubicBezTo>
                    <a:cubicBezTo>
                      <a:pt x="6" y="4"/>
                      <a:pt x="6" y="3"/>
                      <a:pt x="6" y="3"/>
                    </a:cubicBezTo>
                    <a:cubicBezTo>
                      <a:pt x="6" y="2"/>
                      <a:pt x="6" y="1"/>
                      <a:pt x="6" y="0"/>
                    </a:cubicBezTo>
                    <a:cubicBezTo>
                      <a:pt x="7" y="0"/>
                      <a:pt x="7" y="0"/>
                      <a:pt x="9" y="0"/>
                    </a:cubicBezTo>
                    <a:cubicBezTo>
                      <a:pt x="11" y="1"/>
                      <a:pt x="12" y="3"/>
                      <a:pt x="12" y="4"/>
                    </a:cubicBezTo>
                    <a:cubicBezTo>
                      <a:pt x="12" y="5"/>
                      <a:pt x="13" y="6"/>
                      <a:pt x="13" y="7"/>
                    </a:cubicBezTo>
                    <a:cubicBezTo>
                      <a:pt x="14" y="7"/>
                      <a:pt x="14" y="7"/>
                      <a:pt x="15" y="7"/>
                    </a:cubicBezTo>
                    <a:cubicBezTo>
                      <a:pt x="17" y="7"/>
                      <a:pt x="19" y="7"/>
                      <a:pt x="20" y="8"/>
                    </a:cubicBezTo>
                    <a:cubicBezTo>
                      <a:pt x="20" y="9"/>
                      <a:pt x="20" y="10"/>
                      <a:pt x="20" y="12"/>
                    </a:cubicBezTo>
                    <a:cubicBezTo>
                      <a:pt x="20" y="13"/>
                      <a:pt x="18" y="14"/>
                      <a:pt x="18" y="14"/>
                    </a:cubicBezTo>
                    <a:cubicBezTo>
                      <a:pt x="18" y="14"/>
                      <a:pt x="18" y="14"/>
                      <a:pt x="19" y="15"/>
                    </a:cubicBezTo>
                    <a:cubicBezTo>
                      <a:pt x="20" y="16"/>
                      <a:pt x="21" y="17"/>
                      <a:pt x="22" y="18"/>
                    </a:cubicBezTo>
                    <a:cubicBezTo>
                      <a:pt x="23" y="19"/>
                      <a:pt x="24" y="20"/>
                      <a:pt x="25" y="21"/>
                    </a:cubicBezTo>
                    <a:cubicBezTo>
                      <a:pt x="26" y="22"/>
                      <a:pt x="26" y="23"/>
                      <a:pt x="27" y="24"/>
                    </a:cubicBezTo>
                    <a:cubicBezTo>
                      <a:pt x="27" y="24"/>
                      <a:pt x="27" y="24"/>
                      <a:pt x="27" y="25"/>
                    </a:cubicBezTo>
                    <a:cubicBezTo>
                      <a:pt x="27" y="25"/>
                      <a:pt x="27" y="25"/>
                      <a:pt x="27" y="25"/>
                    </a:cubicBezTo>
                    <a:cubicBezTo>
                      <a:pt x="28" y="25"/>
                      <a:pt x="29" y="26"/>
                      <a:pt x="29" y="27"/>
                    </a:cubicBezTo>
                    <a:cubicBezTo>
                      <a:pt x="30" y="27"/>
                      <a:pt x="30" y="27"/>
                      <a:pt x="30" y="27"/>
                    </a:cubicBezTo>
                    <a:cubicBezTo>
                      <a:pt x="31" y="30"/>
                      <a:pt x="32" y="33"/>
                      <a:pt x="28" y="35"/>
                    </a:cubicBezTo>
                    <a:cubicBezTo>
                      <a:pt x="28" y="36"/>
                      <a:pt x="27" y="36"/>
                      <a:pt x="26" y="36"/>
                    </a:cubicBezTo>
                    <a:cubicBezTo>
                      <a:pt x="26" y="35"/>
                      <a:pt x="26" y="35"/>
                      <a:pt x="26" y="35"/>
                    </a:cubicBezTo>
                    <a:cubicBezTo>
                      <a:pt x="26" y="35"/>
                      <a:pt x="25" y="35"/>
                      <a:pt x="25" y="36"/>
                    </a:cubicBezTo>
                    <a:cubicBezTo>
                      <a:pt x="24" y="36"/>
                      <a:pt x="24" y="37"/>
                      <a:pt x="23" y="37"/>
                    </a:cubicBezTo>
                    <a:close/>
                    <a:moveTo>
                      <a:pt x="22" y="34"/>
                    </a:moveTo>
                    <a:cubicBezTo>
                      <a:pt x="23" y="35"/>
                      <a:pt x="23" y="35"/>
                      <a:pt x="23" y="35"/>
                    </a:cubicBezTo>
                    <a:cubicBezTo>
                      <a:pt x="24" y="34"/>
                      <a:pt x="25" y="33"/>
                      <a:pt x="26" y="34"/>
                    </a:cubicBezTo>
                    <a:cubicBezTo>
                      <a:pt x="27" y="34"/>
                      <a:pt x="27" y="34"/>
                      <a:pt x="27" y="34"/>
                    </a:cubicBezTo>
                    <a:cubicBezTo>
                      <a:pt x="27" y="34"/>
                      <a:pt x="27" y="34"/>
                      <a:pt x="27" y="34"/>
                    </a:cubicBezTo>
                    <a:cubicBezTo>
                      <a:pt x="29" y="32"/>
                      <a:pt x="29" y="31"/>
                      <a:pt x="28" y="28"/>
                    </a:cubicBezTo>
                    <a:cubicBezTo>
                      <a:pt x="28" y="27"/>
                      <a:pt x="28" y="27"/>
                      <a:pt x="28" y="27"/>
                    </a:cubicBezTo>
                    <a:cubicBezTo>
                      <a:pt x="28" y="27"/>
                      <a:pt x="27" y="27"/>
                      <a:pt x="27" y="27"/>
                    </a:cubicBezTo>
                    <a:cubicBezTo>
                      <a:pt x="26" y="27"/>
                      <a:pt x="26" y="27"/>
                      <a:pt x="25" y="26"/>
                    </a:cubicBezTo>
                    <a:cubicBezTo>
                      <a:pt x="25" y="25"/>
                      <a:pt x="25" y="24"/>
                      <a:pt x="25" y="24"/>
                    </a:cubicBezTo>
                    <a:cubicBezTo>
                      <a:pt x="24" y="23"/>
                      <a:pt x="24" y="23"/>
                      <a:pt x="24" y="23"/>
                    </a:cubicBezTo>
                    <a:cubicBezTo>
                      <a:pt x="23" y="22"/>
                      <a:pt x="22" y="21"/>
                      <a:pt x="21" y="19"/>
                    </a:cubicBezTo>
                    <a:cubicBezTo>
                      <a:pt x="20" y="18"/>
                      <a:pt x="19" y="17"/>
                      <a:pt x="18" y="16"/>
                    </a:cubicBezTo>
                    <a:cubicBezTo>
                      <a:pt x="16" y="15"/>
                      <a:pt x="15" y="15"/>
                      <a:pt x="15" y="14"/>
                    </a:cubicBezTo>
                    <a:cubicBezTo>
                      <a:pt x="15" y="13"/>
                      <a:pt x="16" y="12"/>
                      <a:pt x="17" y="12"/>
                    </a:cubicBezTo>
                    <a:cubicBezTo>
                      <a:pt x="18" y="12"/>
                      <a:pt x="18" y="12"/>
                      <a:pt x="18" y="11"/>
                    </a:cubicBezTo>
                    <a:cubicBezTo>
                      <a:pt x="18" y="10"/>
                      <a:pt x="18" y="10"/>
                      <a:pt x="18" y="10"/>
                    </a:cubicBezTo>
                    <a:cubicBezTo>
                      <a:pt x="18" y="9"/>
                      <a:pt x="16" y="9"/>
                      <a:pt x="15" y="9"/>
                    </a:cubicBezTo>
                    <a:cubicBezTo>
                      <a:pt x="14" y="9"/>
                      <a:pt x="13" y="9"/>
                      <a:pt x="12" y="8"/>
                    </a:cubicBezTo>
                    <a:cubicBezTo>
                      <a:pt x="11" y="7"/>
                      <a:pt x="11" y="6"/>
                      <a:pt x="10" y="5"/>
                    </a:cubicBezTo>
                    <a:cubicBezTo>
                      <a:pt x="10" y="3"/>
                      <a:pt x="9" y="2"/>
                      <a:pt x="8" y="2"/>
                    </a:cubicBezTo>
                    <a:cubicBezTo>
                      <a:pt x="8" y="2"/>
                      <a:pt x="8" y="2"/>
                      <a:pt x="8" y="2"/>
                    </a:cubicBezTo>
                    <a:cubicBezTo>
                      <a:pt x="8" y="2"/>
                      <a:pt x="8" y="3"/>
                      <a:pt x="8" y="3"/>
                    </a:cubicBezTo>
                    <a:cubicBezTo>
                      <a:pt x="8" y="4"/>
                      <a:pt x="8" y="7"/>
                      <a:pt x="6" y="7"/>
                    </a:cubicBezTo>
                    <a:cubicBezTo>
                      <a:pt x="5" y="7"/>
                      <a:pt x="5" y="7"/>
                      <a:pt x="5" y="7"/>
                    </a:cubicBezTo>
                    <a:cubicBezTo>
                      <a:pt x="4" y="6"/>
                      <a:pt x="4" y="6"/>
                      <a:pt x="4" y="6"/>
                    </a:cubicBezTo>
                    <a:cubicBezTo>
                      <a:pt x="4" y="7"/>
                      <a:pt x="3" y="8"/>
                      <a:pt x="2" y="8"/>
                    </a:cubicBezTo>
                    <a:cubicBezTo>
                      <a:pt x="2" y="9"/>
                      <a:pt x="2" y="9"/>
                      <a:pt x="3" y="9"/>
                    </a:cubicBezTo>
                    <a:cubicBezTo>
                      <a:pt x="3" y="10"/>
                      <a:pt x="4" y="11"/>
                      <a:pt x="4" y="12"/>
                    </a:cubicBezTo>
                    <a:cubicBezTo>
                      <a:pt x="4" y="12"/>
                      <a:pt x="4" y="12"/>
                      <a:pt x="4" y="12"/>
                    </a:cubicBezTo>
                    <a:cubicBezTo>
                      <a:pt x="4" y="12"/>
                      <a:pt x="6" y="12"/>
                      <a:pt x="6" y="14"/>
                    </a:cubicBezTo>
                    <a:cubicBezTo>
                      <a:pt x="6" y="16"/>
                      <a:pt x="5" y="18"/>
                      <a:pt x="5" y="19"/>
                    </a:cubicBezTo>
                    <a:cubicBezTo>
                      <a:pt x="5" y="19"/>
                      <a:pt x="5" y="19"/>
                      <a:pt x="6" y="19"/>
                    </a:cubicBezTo>
                    <a:cubicBezTo>
                      <a:pt x="7" y="18"/>
                      <a:pt x="7" y="18"/>
                      <a:pt x="7" y="18"/>
                    </a:cubicBezTo>
                    <a:cubicBezTo>
                      <a:pt x="8" y="17"/>
                      <a:pt x="9" y="18"/>
                      <a:pt x="10" y="18"/>
                    </a:cubicBezTo>
                    <a:cubicBezTo>
                      <a:pt x="10" y="18"/>
                      <a:pt x="11" y="19"/>
                      <a:pt x="11" y="19"/>
                    </a:cubicBezTo>
                    <a:cubicBezTo>
                      <a:pt x="12" y="18"/>
                      <a:pt x="12" y="18"/>
                      <a:pt x="12" y="18"/>
                    </a:cubicBezTo>
                    <a:cubicBezTo>
                      <a:pt x="13" y="17"/>
                      <a:pt x="14" y="17"/>
                      <a:pt x="14" y="17"/>
                    </a:cubicBezTo>
                    <a:cubicBezTo>
                      <a:pt x="16" y="17"/>
                      <a:pt x="17" y="18"/>
                      <a:pt x="18" y="19"/>
                    </a:cubicBezTo>
                    <a:cubicBezTo>
                      <a:pt x="19" y="20"/>
                      <a:pt x="19" y="22"/>
                      <a:pt x="19" y="23"/>
                    </a:cubicBezTo>
                    <a:cubicBezTo>
                      <a:pt x="19" y="24"/>
                      <a:pt x="20" y="25"/>
                      <a:pt x="20" y="26"/>
                    </a:cubicBezTo>
                    <a:cubicBezTo>
                      <a:pt x="21" y="27"/>
                      <a:pt x="23" y="30"/>
                      <a:pt x="23" y="32"/>
                    </a:cubicBezTo>
                    <a:cubicBezTo>
                      <a:pt x="23" y="33"/>
                      <a:pt x="23" y="34"/>
                      <a:pt x="22" y="3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07" name="Freeform 618"/>
              <p:cNvSpPr/>
              <p:nvPr/>
            </p:nvSpPr>
            <p:spPr bwMode="auto">
              <a:xfrm>
                <a:off x="5703888" y="2690639"/>
                <a:ext cx="101600" cy="69850"/>
              </a:xfrm>
              <a:custGeom>
                <a:avLst/>
                <a:gdLst>
                  <a:gd name="T0" fmla="*/ 0 w 37"/>
                  <a:gd name="T1" fmla="*/ 19 h 26"/>
                  <a:gd name="T2" fmla="*/ 7 w 37"/>
                  <a:gd name="T3" fmla="*/ 16 h 26"/>
                  <a:gd name="T4" fmla="*/ 12 w 37"/>
                  <a:gd name="T5" fmla="*/ 15 h 26"/>
                  <a:gd name="T6" fmla="*/ 16 w 37"/>
                  <a:gd name="T7" fmla="*/ 9 h 26"/>
                  <a:gd name="T8" fmla="*/ 19 w 37"/>
                  <a:gd name="T9" fmla="*/ 11 h 26"/>
                  <a:gd name="T10" fmla="*/ 20 w 37"/>
                  <a:gd name="T11" fmla="*/ 8 h 26"/>
                  <a:gd name="T12" fmla="*/ 22 w 37"/>
                  <a:gd name="T13" fmla="*/ 10 h 26"/>
                  <a:gd name="T14" fmla="*/ 27 w 37"/>
                  <a:gd name="T15" fmla="*/ 0 h 26"/>
                  <a:gd name="T16" fmla="*/ 27 w 37"/>
                  <a:gd name="T17" fmla="*/ 1 h 26"/>
                  <a:gd name="T18" fmla="*/ 29 w 37"/>
                  <a:gd name="T19" fmla="*/ 0 h 26"/>
                  <a:gd name="T20" fmla="*/ 31 w 37"/>
                  <a:gd name="T21" fmla="*/ 4 h 26"/>
                  <a:gd name="T22" fmla="*/ 32 w 37"/>
                  <a:gd name="T23" fmla="*/ 4 h 26"/>
                  <a:gd name="T24" fmla="*/ 32 w 37"/>
                  <a:gd name="T25" fmla="*/ 5 h 26"/>
                  <a:gd name="T26" fmla="*/ 37 w 37"/>
                  <a:gd name="T27" fmla="*/ 7 h 26"/>
                  <a:gd name="T28" fmla="*/ 33 w 37"/>
                  <a:gd name="T29" fmla="*/ 8 h 26"/>
                  <a:gd name="T30" fmla="*/ 34 w 37"/>
                  <a:gd name="T31" fmla="*/ 10 h 26"/>
                  <a:gd name="T32" fmla="*/ 25 w 37"/>
                  <a:gd name="T33" fmla="*/ 10 h 26"/>
                  <a:gd name="T34" fmla="*/ 19 w 37"/>
                  <a:gd name="T35" fmla="*/ 20 h 26"/>
                  <a:gd name="T36" fmla="*/ 8 w 37"/>
                  <a:gd name="T37" fmla="*/ 23 h 26"/>
                  <a:gd name="T38" fmla="*/ 0 w 37"/>
                  <a:gd name="T3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26">
                    <a:moveTo>
                      <a:pt x="0" y="19"/>
                    </a:moveTo>
                    <a:cubicBezTo>
                      <a:pt x="3" y="23"/>
                      <a:pt x="6" y="19"/>
                      <a:pt x="7" y="16"/>
                    </a:cubicBezTo>
                    <a:cubicBezTo>
                      <a:pt x="8" y="15"/>
                      <a:pt x="11" y="16"/>
                      <a:pt x="12" y="15"/>
                    </a:cubicBezTo>
                    <a:cubicBezTo>
                      <a:pt x="14" y="13"/>
                      <a:pt x="16" y="11"/>
                      <a:pt x="16" y="9"/>
                    </a:cubicBezTo>
                    <a:cubicBezTo>
                      <a:pt x="17" y="10"/>
                      <a:pt x="18" y="10"/>
                      <a:pt x="19" y="11"/>
                    </a:cubicBezTo>
                    <a:cubicBezTo>
                      <a:pt x="19" y="10"/>
                      <a:pt x="20" y="9"/>
                      <a:pt x="20" y="8"/>
                    </a:cubicBezTo>
                    <a:cubicBezTo>
                      <a:pt x="21" y="9"/>
                      <a:pt x="22" y="9"/>
                      <a:pt x="22" y="10"/>
                    </a:cubicBezTo>
                    <a:cubicBezTo>
                      <a:pt x="20" y="7"/>
                      <a:pt x="25" y="3"/>
                      <a:pt x="27" y="0"/>
                    </a:cubicBezTo>
                    <a:cubicBezTo>
                      <a:pt x="27" y="0"/>
                      <a:pt x="27" y="1"/>
                      <a:pt x="27" y="1"/>
                    </a:cubicBezTo>
                    <a:cubicBezTo>
                      <a:pt x="28" y="1"/>
                      <a:pt x="28" y="0"/>
                      <a:pt x="29" y="0"/>
                    </a:cubicBezTo>
                    <a:cubicBezTo>
                      <a:pt x="30" y="1"/>
                      <a:pt x="31" y="2"/>
                      <a:pt x="31" y="4"/>
                    </a:cubicBezTo>
                    <a:cubicBezTo>
                      <a:pt x="31" y="4"/>
                      <a:pt x="32" y="4"/>
                      <a:pt x="32" y="4"/>
                    </a:cubicBezTo>
                    <a:cubicBezTo>
                      <a:pt x="32" y="4"/>
                      <a:pt x="32" y="5"/>
                      <a:pt x="32" y="5"/>
                    </a:cubicBezTo>
                    <a:cubicBezTo>
                      <a:pt x="34" y="5"/>
                      <a:pt x="36" y="6"/>
                      <a:pt x="37" y="7"/>
                    </a:cubicBezTo>
                    <a:cubicBezTo>
                      <a:pt x="36" y="8"/>
                      <a:pt x="35" y="8"/>
                      <a:pt x="33" y="8"/>
                    </a:cubicBezTo>
                    <a:cubicBezTo>
                      <a:pt x="34" y="8"/>
                      <a:pt x="34" y="9"/>
                      <a:pt x="34" y="10"/>
                    </a:cubicBezTo>
                    <a:cubicBezTo>
                      <a:pt x="31" y="11"/>
                      <a:pt x="29" y="10"/>
                      <a:pt x="25" y="10"/>
                    </a:cubicBezTo>
                    <a:cubicBezTo>
                      <a:pt x="21" y="10"/>
                      <a:pt x="21" y="17"/>
                      <a:pt x="19" y="20"/>
                    </a:cubicBezTo>
                    <a:cubicBezTo>
                      <a:pt x="16" y="24"/>
                      <a:pt x="12" y="20"/>
                      <a:pt x="8" y="23"/>
                    </a:cubicBezTo>
                    <a:cubicBezTo>
                      <a:pt x="4" y="26"/>
                      <a:pt x="0" y="22"/>
                      <a:pt x="0"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08" name="Freeform 619"/>
              <p:cNvSpPr>
                <a:spLocks noEditPoints="1"/>
              </p:cNvSpPr>
              <p:nvPr/>
            </p:nvSpPr>
            <p:spPr bwMode="auto">
              <a:xfrm>
                <a:off x="5697538" y="2681114"/>
                <a:ext cx="112713" cy="77788"/>
              </a:xfrm>
              <a:custGeom>
                <a:avLst/>
                <a:gdLst>
                  <a:gd name="T0" fmla="*/ 1 w 41"/>
                  <a:gd name="T1" fmla="*/ 22 h 28"/>
                  <a:gd name="T2" fmla="*/ 2 w 41"/>
                  <a:gd name="T3" fmla="*/ 21 h 28"/>
                  <a:gd name="T4" fmla="*/ 8 w 41"/>
                  <a:gd name="T5" fmla="*/ 19 h 28"/>
                  <a:gd name="T6" fmla="*/ 14 w 41"/>
                  <a:gd name="T7" fmla="*/ 17 h 28"/>
                  <a:gd name="T8" fmla="*/ 18 w 41"/>
                  <a:gd name="T9" fmla="*/ 12 h 28"/>
                  <a:gd name="T10" fmla="*/ 19 w 41"/>
                  <a:gd name="T11" fmla="*/ 12 h 28"/>
                  <a:gd name="T12" fmla="*/ 21 w 41"/>
                  <a:gd name="T13" fmla="*/ 13 h 28"/>
                  <a:gd name="T14" fmla="*/ 21 w 41"/>
                  <a:gd name="T15" fmla="*/ 11 h 28"/>
                  <a:gd name="T16" fmla="*/ 23 w 41"/>
                  <a:gd name="T17" fmla="*/ 10 h 28"/>
                  <a:gd name="T18" fmla="*/ 28 w 41"/>
                  <a:gd name="T19" fmla="*/ 2 h 28"/>
                  <a:gd name="T20" fmla="*/ 30 w 41"/>
                  <a:gd name="T21" fmla="*/ 2 h 28"/>
                  <a:gd name="T22" fmla="*/ 32 w 41"/>
                  <a:gd name="T23" fmla="*/ 3 h 28"/>
                  <a:gd name="T24" fmla="*/ 34 w 41"/>
                  <a:gd name="T25" fmla="*/ 6 h 28"/>
                  <a:gd name="T26" fmla="*/ 35 w 41"/>
                  <a:gd name="T27" fmla="*/ 7 h 28"/>
                  <a:gd name="T28" fmla="*/ 40 w 41"/>
                  <a:gd name="T29" fmla="*/ 9 h 28"/>
                  <a:gd name="T30" fmla="*/ 40 w 41"/>
                  <a:gd name="T31" fmla="*/ 10 h 28"/>
                  <a:gd name="T32" fmla="*/ 37 w 41"/>
                  <a:gd name="T33" fmla="*/ 12 h 28"/>
                  <a:gd name="T34" fmla="*/ 37 w 41"/>
                  <a:gd name="T35" fmla="*/ 14 h 28"/>
                  <a:gd name="T36" fmla="*/ 28 w 41"/>
                  <a:gd name="T37" fmla="*/ 14 h 28"/>
                  <a:gd name="T38" fmla="*/ 24 w 41"/>
                  <a:gd name="T39" fmla="*/ 19 h 28"/>
                  <a:gd name="T40" fmla="*/ 17 w 41"/>
                  <a:gd name="T41" fmla="*/ 26 h 28"/>
                  <a:gd name="T42" fmla="*/ 13 w 41"/>
                  <a:gd name="T43" fmla="*/ 26 h 28"/>
                  <a:gd name="T44" fmla="*/ 7 w 41"/>
                  <a:gd name="T45" fmla="*/ 28 h 28"/>
                  <a:gd name="T46" fmla="*/ 9 w 41"/>
                  <a:gd name="T47" fmla="*/ 25 h 28"/>
                  <a:gd name="T48" fmla="*/ 15 w 41"/>
                  <a:gd name="T49" fmla="*/ 24 h 28"/>
                  <a:gd name="T50" fmla="*/ 20 w 41"/>
                  <a:gd name="T51" fmla="*/ 23 h 28"/>
                  <a:gd name="T52" fmla="*/ 27 w 41"/>
                  <a:gd name="T53" fmla="*/ 12 h 28"/>
                  <a:gd name="T54" fmla="*/ 31 w 41"/>
                  <a:gd name="T55" fmla="*/ 12 h 28"/>
                  <a:gd name="T56" fmla="*/ 35 w 41"/>
                  <a:gd name="T57" fmla="*/ 12 h 28"/>
                  <a:gd name="T58" fmla="*/ 32 w 41"/>
                  <a:gd name="T59" fmla="*/ 10 h 28"/>
                  <a:gd name="T60" fmla="*/ 37 w 41"/>
                  <a:gd name="T61" fmla="*/ 10 h 28"/>
                  <a:gd name="T62" fmla="*/ 33 w 41"/>
                  <a:gd name="T63" fmla="*/ 9 h 28"/>
                  <a:gd name="T64" fmla="*/ 33 w 41"/>
                  <a:gd name="T65" fmla="*/ 8 h 28"/>
                  <a:gd name="T66" fmla="*/ 32 w 41"/>
                  <a:gd name="T67" fmla="*/ 7 h 28"/>
                  <a:gd name="T68" fmla="*/ 31 w 41"/>
                  <a:gd name="T69" fmla="*/ 4 h 28"/>
                  <a:gd name="T70" fmla="*/ 28 w 41"/>
                  <a:gd name="T71" fmla="*/ 7 h 28"/>
                  <a:gd name="T72" fmla="*/ 28 w 41"/>
                  <a:gd name="T73" fmla="*/ 6 h 28"/>
                  <a:gd name="T74" fmla="*/ 23 w 41"/>
                  <a:gd name="T75" fmla="*/ 13 h 28"/>
                  <a:gd name="T76" fmla="*/ 22 w 41"/>
                  <a:gd name="T77" fmla="*/ 13 h 28"/>
                  <a:gd name="T78" fmla="*/ 21 w 41"/>
                  <a:gd name="T79" fmla="*/ 17 h 28"/>
                  <a:gd name="T80" fmla="*/ 19 w 41"/>
                  <a:gd name="T81" fmla="*/ 14 h 28"/>
                  <a:gd name="T82" fmla="*/ 16 w 41"/>
                  <a:gd name="T83" fmla="*/ 17 h 28"/>
                  <a:gd name="T84" fmla="*/ 12 w 41"/>
                  <a:gd name="T85" fmla="*/ 19 h 28"/>
                  <a:gd name="T86" fmla="*/ 4 w 41"/>
                  <a:gd name="T8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28">
                    <a:moveTo>
                      <a:pt x="7" y="28"/>
                    </a:moveTo>
                    <a:cubicBezTo>
                      <a:pt x="4" y="28"/>
                      <a:pt x="1" y="25"/>
                      <a:pt x="1" y="22"/>
                    </a:cubicBezTo>
                    <a:cubicBezTo>
                      <a:pt x="0" y="19"/>
                      <a:pt x="0" y="19"/>
                      <a:pt x="0" y="19"/>
                    </a:cubicBezTo>
                    <a:cubicBezTo>
                      <a:pt x="2" y="21"/>
                      <a:pt x="2" y="21"/>
                      <a:pt x="2" y="21"/>
                    </a:cubicBezTo>
                    <a:cubicBezTo>
                      <a:pt x="3" y="22"/>
                      <a:pt x="4" y="23"/>
                      <a:pt x="5" y="23"/>
                    </a:cubicBezTo>
                    <a:cubicBezTo>
                      <a:pt x="6" y="23"/>
                      <a:pt x="7" y="21"/>
                      <a:pt x="8" y="19"/>
                    </a:cubicBezTo>
                    <a:cubicBezTo>
                      <a:pt x="9" y="18"/>
                      <a:pt x="10" y="17"/>
                      <a:pt x="12" y="17"/>
                    </a:cubicBezTo>
                    <a:cubicBezTo>
                      <a:pt x="12" y="17"/>
                      <a:pt x="13" y="17"/>
                      <a:pt x="14" y="17"/>
                    </a:cubicBezTo>
                    <a:cubicBezTo>
                      <a:pt x="14" y="17"/>
                      <a:pt x="14" y="16"/>
                      <a:pt x="15" y="16"/>
                    </a:cubicBezTo>
                    <a:cubicBezTo>
                      <a:pt x="16" y="15"/>
                      <a:pt x="17" y="13"/>
                      <a:pt x="18" y="12"/>
                    </a:cubicBezTo>
                    <a:cubicBezTo>
                      <a:pt x="18" y="10"/>
                      <a:pt x="18" y="10"/>
                      <a:pt x="18" y="10"/>
                    </a:cubicBezTo>
                    <a:cubicBezTo>
                      <a:pt x="19" y="12"/>
                      <a:pt x="19" y="12"/>
                      <a:pt x="19" y="12"/>
                    </a:cubicBezTo>
                    <a:cubicBezTo>
                      <a:pt x="19" y="12"/>
                      <a:pt x="20" y="12"/>
                      <a:pt x="20" y="12"/>
                    </a:cubicBezTo>
                    <a:cubicBezTo>
                      <a:pt x="20" y="12"/>
                      <a:pt x="20" y="13"/>
                      <a:pt x="21" y="13"/>
                    </a:cubicBezTo>
                    <a:cubicBezTo>
                      <a:pt x="21" y="13"/>
                      <a:pt x="21" y="12"/>
                      <a:pt x="21" y="12"/>
                    </a:cubicBezTo>
                    <a:cubicBezTo>
                      <a:pt x="21" y="12"/>
                      <a:pt x="21" y="11"/>
                      <a:pt x="21" y="11"/>
                    </a:cubicBezTo>
                    <a:cubicBezTo>
                      <a:pt x="22" y="9"/>
                      <a:pt x="22" y="9"/>
                      <a:pt x="22" y="9"/>
                    </a:cubicBezTo>
                    <a:cubicBezTo>
                      <a:pt x="23" y="10"/>
                      <a:pt x="23" y="10"/>
                      <a:pt x="23" y="10"/>
                    </a:cubicBezTo>
                    <a:cubicBezTo>
                      <a:pt x="23" y="8"/>
                      <a:pt x="25" y="6"/>
                      <a:pt x="27" y="5"/>
                    </a:cubicBezTo>
                    <a:cubicBezTo>
                      <a:pt x="27" y="4"/>
                      <a:pt x="28" y="3"/>
                      <a:pt x="28" y="2"/>
                    </a:cubicBezTo>
                    <a:cubicBezTo>
                      <a:pt x="30" y="0"/>
                      <a:pt x="30" y="0"/>
                      <a:pt x="30" y="0"/>
                    </a:cubicBezTo>
                    <a:cubicBezTo>
                      <a:pt x="30" y="2"/>
                      <a:pt x="30" y="2"/>
                      <a:pt x="30" y="2"/>
                    </a:cubicBezTo>
                    <a:cubicBezTo>
                      <a:pt x="31" y="2"/>
                      <a:pt x="31" y="2"/>
                      <a:pt x="31" y="2"/>
                    </a:cubicBezTo>
                    <a:cubicBezTo>
                      <a:pt x="32" y="3"/>
                      <a:pt x="32" y="3"/>
                      <a:pt x="32" y="3"/>
                    </a:cubicBezTo>
                    <a:cubicBezTo>
                      <a:pt x="33" y="4"/>
                      <a:pt x="34" y="4"/>
                      <a:pt x="34" y="6"/>
                    </a:cubicBezTo>
                    <a:cubicBezTo>
                      <a:pt x="34" y="6"/>
                      <a:pt x="34" y="6"/>
                      <a:pt x="34" y="6"/>
                    </a:cubicBezTo>
                    <a:cubicBezTo>
                      <a:pt x="35" y="6"/>
                      <a:pt x="35" y="6"/>
                      <a:pt x="35" y="6"/>
                    </a:cubicBezTo>
                    <a:cubicBezTo>
                      <a:pt x="35" y="7"/>
                      <a:pt x="35" y="7"/>
                      <a:pt x="35" y="7"/>
                    </a:cubicBezTo>
                    <a:cubicBezTo>
                      <a:pt x="37" y="7"/>
                      <a:pt x="38" y="8"/>
                      <a:pt x="39" y="8"/>
                    </a:cubicBezTo>
                    <a:cubicBezTo>
                      <a:pt x="39" y="8"/>
                      <a:pt x="39" y="9"/>
                      <a:pt x="40" y="9"/>
                    </a:cubicBezTo>
                    <a:cubicBezTo>
                      <a:pt x="41" y="10"/>
                      <a:pt x="41" y="10"/>
                      <a:pt x="41" y="10"/>
                    </a:cubicBezTo>
                    <a:cubicBezTo>
                      <a:pt x="40" y="10"/>
                      <a:pt x="40" y="10"/>
                      <a:pt x="40" y="10"/>
                    </a:cubicBezTo>
                    <a:cubicBezTo>
                      <a:pt x="39" y="11"/>
                      <a:pt x="38" y="12"/>
                      <a:pt x="37" y="12"/>
                    </a:cubicBezTo>
                    <a:cubicBezTo>
                      <a:pt x="37" y="12"/>
                      <a:pt x="37" y="12"/>
                      <a:pt x="37" y="12"/>
                    </a:cubicBezTo>
                    <a:cubicBezTo>
                      <a:pt x="38" y="13"/>
                      <a:pt x="38" y="13"/>
                      <a:pt x="38" y="13"/>
                    </a:cubicBezTo>
                    <a:cubicBezTo>
                      <a:pt x="37" y="14"/>
                      <a:pt x="37" y="14"/>
                      <a:pt x="37" y="14"/>
                    </a:cubicBezTo>
                    <a:cubicBezTo>
                      <a:pt x="35" y="15"/>
                      <a:pt x="33" y="15"/>
                      <a:pt x="31" y="14"/>
                    </a:cubicBezTo>
                    <a:cubicBezTo>
                      <a:pt x="30" y="14"/>
                      <a:pt x="29" y="14"/>
                      <a:pt x="28" y="14"/>
                    </a:cubicBezTo>
                    <a:cubicBezTo>
                      <a:pt x="27" y="14"/>
                      <a:pt x="27" y="14"/>
                      <a:pt x="27" y="14"/>
                    </a:cubicBezTo>
                    <a:cubicBezTo>
                      <a:pt x="26" y="14"/>
                      <a:pt x="25" y="16"/>
                      <a:pt x="24" y="19"/>
                    </a:cubicBezTo>
                    <a:cubicBezTo>
                      <a:pt x="23" y="21"/>
                      <a:pt x="23" y="23"/>
                      <a:pt x="22" y="24"/>
                    </a:cubicBezTo>
                    <a:cubicBezTo>
                      <a:pt x="20" y="26"/>
                      <a:pt x="18" y="26"/>
                      <a:pt x="17" y="26"/>
                    </a:cubicBezTo>
                    <a:cubicBezTo>
                      <a:pt x="16" y="26"/>
                      <a:pt x="16" y="26"/>
                      <a:pt x="15" y="26"/>
                    </a:cubicBezTo>
                    <a:cubicBezTo>
                      <a:pt x="15" y="26"/>
                      <a:pt x="14" y="26"/>
                      <a:pt x="13" y="26"/>
                    </a:cubicBezTo>
                    <a:cubicBezTo>
                      <a:pt x="12" y="26"/>
                      <a:pt x="11" y="26"/>
                      <a:pt x="10" y="27"/>
                    </a:cubicBezTo>
                    <a:cubicBezTo>
                      <a:pt x="9" y="27"/>
                      <a:pt x="8" y="28"/>
                      <a:pt x="7" y="28"/>
                    </a:cubicBezTo>
                    <a:close/>
                    <a:moveTo>
                      <a:pt x="4" y="25"/>
                    </a:moveTo>
                    <a:cubicBezTo>
                      <a:pt x="6" y="26"/>
                      <a:pt x="8" y="26"/>
                      <a:pt x="9" y="25"/>
                    </a:cubicBezTo>
                    <a:cubicBezTo>
                      <a:pt x="10" y="24"/>
                      <a:pt x="12" y="24"/>
                      <a:pt x="13" y="24"/>
                    </a:cubicBezTo>
                    <a:cubicBezTo>
                      <a:pt x="14" y="24"/>
                      <a:pt x="15" y="24"/>
                      <a:pt x="15" y="24"/>
                    </a:cubicBezTo>
                    <a:cubicBezTo>
                      <a:pt x="16" y="24"/>
                      <a:pt x="17" y="24"/>
                      <a:pt x="17" y="24"/>
                    </a:cubicBezTo>
                    <a:cubicBezTo>
                      <a:pt x="18" y="24"/>
                      <a:pt x="19" y="24"/>
                      <a:pt x="20" y="23"/>
                    </a:cubicBezTo>
                    <a:cubicBezTo>
                      <a:pt x="21" y="22"/>
                      <a:pt x="21" y="20"/>
                      <a:pt x="22" y="19"/>
                    </a:cubicBezTo>
                    <a:cubicBezTo>
                      <a:pt x="23" y="16"/>
                      <a:pt x="24" y="12"/>
                      <a:pt x="27" y="12"/>
                    </a:cubicBezTo>
                    <a:cubicBezTo>
                      <a:pt x="28" y="12"/>
                      <a:pt x="28" y="12"/>
                      <a:pt x="28" y="12"/>
                    </a:cubicBezTo>
                    <a:cubicBezTo>
                      <a:pt x="29" y="12"/>
                      <a:pt x="30" y="12"/>
                      <a:pt x="31" y="12"/>
                    </a:cubicBezTo>
                    <a:cubicBezTo>
                      <a:pt x="32" y="13"/>
                      <a:pt x="34" y="13"/>
                      <a:pt x="35" y="12"/>
                    </a:cubicBezTo>
                    <a:cubicBezTo>
                      <a:pt x="35" y="12"/>
                      <a:pt x="35" y="12"/>
                      <a:pt x="35" y="12"/>
                    </a:cubicBezTo>
                    <a:cubicBezTo>
                      <a:pt x="35" y="12"/>
                      <a:pt x="35" y="12"/>
                      <a:pt x="34" y="12"/>
                    </a:cubicBezTo>
                    <a:cubicBezTo>
                      <a:pt x="32" y="10"/>
                      <a:pt x="32" y="10"/>
                      <a:pt x="32" y="10"/>
                    </a:cubicBezTo>
                    <a:cubicBezTo>
                      <a:pt x="35" y="10"/>
                      <a:pt x="35" y="10"/>
                      <a:pt x="35" y="10"/>
                    </a:cubicBezTo>
                    <a:cubicBezTo>
                      <a:pt x="36" y="10"/>
                      <a:pt x="37" y="10"/>
                      <a:pt x="37" y="10"/>
                    </a:cubicBezTo>
                    <a:cubicBezTo>
                      <a:pt x="36" y="9"/>
                      <a:pt x="35" y="9"/>
                      <a:pt x="35" y="9"/>
                    </a:cubicBezTo>
                    <a:cubicBezTo>
                      <a:pt x="33" y="9"/>
                      <a:pt x="33" y="9"/>
                      <a:pt x="33" y="9"/>
                    </a:cubicBezTo>
                    <a:cubicBezTo>
                      <a:pt x="33" y="8"/>
                      <a:pt x="33" y="8"/>
                      <a:pt x="33" y="8"/>
                    </a:cubicBezTo>
                    <a:cubicBezTo>
                      <a:pt x="33" y="8"/>
                      <a:pt x="33" y="8"/>
                      <a:pt x="33" y="8"/>
                    </a:cubicBezTo>
                    <a:cubicBezTo>
                      <a:pt x="32" y="8"/>
                      <a:pt x="32" y="8"/>
                      <a:pt x="32" y="8"/>
                    </a:cubicBezTo>
                    <a:cubicBezTo>
                      <a:pt x="32" y="7"/>
                      <a:pt x="32" y="7"/>
                      <a:pt x="32" y="7"/>
                    </a:cubicBezTo>
                    <a:cubicBezTo>
                      <a:pt x="32" y="6"/>
                      <a:pt x="32" y="5"/>
                      <a:pt x="31" y="4"/>
                    </a:cubicBezTo>
                    <a:cubicBezTo>
                      <a:pt x="31" y="4"/>
                      <a:pt x="31" y="4"/>
                      <a:pt x="31" y="4"/>
                    </a:cubicBezTo>
                    <a:cubicBezTo>
                      <a:pt x="30" y="5"/>
                      <a:pt x="30" y="5"/>
                      <a:pt x="30" y="5"/>
                    </a:cubicBezTo>
                    <a:cubicBezTo>
                      <a:pt x="28" y="7"/>
                      <a:pt x="28" y="7"/>
                      <a:pt x="28" y="7"/>
                    </a:cubicBezTo>
                    <a:cubicBezTo>
                      <a:pt x="28" y="6"/>
                      <a:pt x="28" y="6"/>
                      <a:pt x="28" y="6"/>
                    </a:cubicBezTo>
                    <a:cubicBezTo>
                      <a:pt x="28" y="6"/>
                      <a:pt x="28" y="6"/>
                      <a:pt x="28" y="6"/>
                    </a:cubicBezTo>
                    <a:cubicBezTo>
                      <a:pt x="26" y="8"/>
                      <a:pt x="24" y="11"/>
                      <a:pt x="25" y="12"/>
                    </a:cubicBezTo>
                    <a:cubicBezTo>
                      <a:pt x="23" y="13"/>
                      <a:pt x="23" y="13"/>
                      <a:pt x="23" y="13"/>
                    </a:cubicBezTo>
                    <a:cubicBezTo>
                      <a:pt x="23" y="13"/>
                      <a:pt x="23" y="13"/>
                      <a:pt x="23" y="13"/>
                    </a:cubicBezTo>
                    <a:cubicBezTo>
                      <a:pt x="23" y="13"/>
                      <a:pt x="22" y="13"/>
                      <a:pt x="22" y="13"/>
                    </a:cubicBezTo>
                    <a:cubicBezTo>
                      <a:pt x="22" y="14"/>
                      <a:pt x="22" y="14"/>
                      <a:pt x="22" y="15"/>
                    </a:cubicBezTo>
                    <a:cubicBezTo>
                      <a:pt x="21" y="17"/>
                      <a:pt x="21" y="17"/>
                      <a:pt x="21" y="17"/>
                    </a:cubicBezTo>
                    <a:cubicBezTo>
                      <a:pt x="20" y="15"/>
                      <a:pt x="20" y="15"/>
                      <a:pt x="20" y="15"/>
                    </a:cubicBezTo>
                    <a:cubicBezTo>
                      <a:pt x="20" y="15"/>
                      <a:pt x="19" y="14"/>
                      <a:pt x="19" y="14"/>
                    </a:cubicBezTo>
                    <a:cubicBezTo>
                      <a:pt x="19" y="14"/>
                      <a:pt x="19" y="14"/>
                      <a:pt x="19" y="14"/>
                    </a:cubicBezTo>
                    <a:cubicBezTo>
                      <a:pt x="18" y="15"/>
                      <a:pt x="17" y="16"/>
                      <a:pt x="16" y="17"/>
                    </a:cubicBezTo>
                    <a:cubicBezTo>
                      <a:pt x="16" y="18"/>
                      <a:pt x="15" y="18"/>
                      <a:pt x="15" y="18"/>
                    </a:cubicBezTo>
                    <a:cubicBezTo>
                      <a:pt x="14" y="19"/>
                      <a:pt x="13" y="19"/>
                      <a:pt x="12" y="19"/>
                    </a:cubicBezTo>
                    <a:cubicBezTo>
                      <a:pt x="11" y="19"/>
                      <a:pt x="10" y="19"/>
                      <a:pt x="10" y="20"/>
                    </a:cubicBezTo>
                    <a:cubicBezTo>
                      <a:pt x="9" y="22"/>
                      <a:pt x="7" y="25"/>
                      <a:pt x="4" y="2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09" name="Freeform 620"/>
              <p:cNvSpPr/>
              <p:nvPr/>
            </p:nvSpPr>
            <p:spPr bwMode="auto">
              <a:xfrm>
                <a:off x="5599113" y="2692227"/>
                <a:ext cx="47625" cy="55563"/>
              </a:xfrm>
              <a:custGeom>
                <a:avLst/>
                <a:gdLst>
                  <a:gd name="T0" fmla="*/ 8 w 17"/>
                  <a:gd name="T1" fmla="*/ 2 h 20"/>
                  <a:gd name="T2" fmla="*/ 13 w 17"/>
                  <a:gd name="T3" fmla="*/ 9 h 20"/>
                  <a:gd name="T4" fmla="*/ 14 w 17"/>
                  <a:gd name="T5" fmla="*/ 14 h 20"/>
                  <a:gd name="T6" fmla="*/ 16 w 17"/>
                  <a:gd name="T7" fmla="*/ 20 h 20"/>
                  <a:gd name="T8" fmla="*/ 0 w 17"/>
                  <a:gd name="T9" fmla="*/ 0 h 20"/>
                  <a:gd name="T10" fmla="*/ 4 w 17"/>
                  <a:gd name="T11" fmla="*/ 4 h 20"/>
                  <a:gd name="T12" fmla="*/ 8 w 17"/>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8" y="2"/>
                    </a:moveTo>
                    <a:cubicBezTo>
                      <a:pt x="12" y="3"/>
                      <a:pt x="13" y="6"/>
                      <a:pt x="13" y="9"/>
                    </a:cubicBezTo>
                    <a:cubicBezTo>
                      <a:pt x="13" y="11"/>
                      <a:pt x="13" y="13"/>
                      <a:pt x="14" y="14"/>
                    </a:cubicBezTo>
                    <a:cubicBezTo>
                      <a:pt x="15" y="16"/>
                      <a:pt x="17" y="18"/>
                      <a:pt x="16" y="20"/>
                    </a:cubicBezTo>
                    <a:cubicBezTo>
                      <a:pt x="5" y="19"/>
                      <a:pt x="2" y="10"/>
                      <a:pt x="0" y="0"/>
                    </a:cubicBezTo>
                    <a:cubicBezTo>
                      <a:pt x="3" y="0"/>
                      <a:pt x="4" y="1"/>
                      <a:pt x="4" y="4"/>
                    </a:cubicBezTo>
                    <a:cubicBezTo>
                      <a:pt x="6" y="3"/>
                      <a:pt x="7" y="3"/>
                      <a:pt x="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10" name="Freeform 621"/>
              <p:cNvSpPr>
                <a:spLocks noEditPoints="1"/>
              </p:cNvSpPr>
              <p:nvPr/>
            </p:nvSpPr>
            <p:spPr bwMode="auto">
              <a:xfrm>
                <a:off x="5597526" y="2690639"/>
                <a:ext cx="50800" cy="60325"/>
              </a:xfrm>
              <a:custGeom>
                <a:avLst/>
                <a:gdLst>
                  <a:gd name="T0" fmla="*/ 17 w 19"/>
                  <a:gd name="T1" fmla="*/ 22 h 22"/>
                  <a:gd name="T2" fmla="*/ 17 w 19"/>
                  <a:gd name="T3" fmla="*/ 22 h 22"/>
                  <a:gd name="T4" fmla="*/ 0 w 19"/>
                  <a:gd name="T5" fmla="*/ 1 h 22"/>
                  <a:gd name="T6" fmla="*/ 0 w 19"/>
                  <a:gd name="T7" fmla="*/ 0 h 22"/>
                  <a:gd name="T8" fmla="*/ 1 w 19"/>
                  <a:gd name="T9" fmla="*/ 0 h 22"/>
                  <a:gd name="T10" fmla="*/ 6 w 19"/>
                  <a:gd name="T11" fmla="*/ 3 h 22"/>
                  <a:gd name="T12" fmla="*/ 7 w 19"/>
                  <a:gd name="T13" fmla="*/ 3 h 22"/>
                  <a:gd name="T14" fmla="*/ 9 w 19"/>
                  <a:gd name="T15" fmla="*/ 2 h 22"/>
                  <a:gd name="T16" fmla="*/ 9 w 19"/>
                  <a:gd name="T17" fmla="*/ 2 h 22"/>
                  <a:gd name="T18" fmla="*/ 10 w 19"/>
                  <a:gd name="T19" fmla="*/ 2 h 22"/>
                  <a:gd name="T20" fmla="*/ 15 w 19"/>
                  <a:gd name="T21" fmla="*/ 10 h 22"/>
                  <a:gd name="T22" fmla="*/ 15 w 19"/>
                  <a:gd name="T23" fmla="*/ 11 h 22"/>
                  <a:gd name="T24" fmla="*/ 16 w 19"/>
                  <a:gd name="T25" fmla="*/ 15 h 22"/>
                  <a:gd name="T26" fmla="*/ 16 w 19"/>
                  <a:gd name="T27" fmla="*/ 16 h 22"/>
                  <a:gd name="T28" fmla="*/ 18 w 19"/>
                  <a:gd name="T29" fmla="*/ 22 h 22"/>
                  <a:gd name="T30" fmla="*/ 17 w 19"/>
                  <a:gd name="T31" fmla="*/ 22 h 22"/>
                  <a:gd name="T32" fmla="*/ 3 w 19"/>
                  <a:gd name="T33" fmla="*/ 2 h 22"/>
                  <a:gd name="T34" fmla="*/ 16 w 19"/>
                  <a:gd name="T35" fmla="*/ 20 h 22"/>
                  <a:gd name="T36" fmla="*/ 15 w 19"/>
                  <a:gd name="T37" fmla="*/ 17 h 22"/>
                  <a:gd name="T38" fmla="*/ 14 w 19"/>
                  <a:gd name="T39" fmla="*/ 16 h 22"/>
                  <a:gd name="T40" fmla="*/ 13 w 19"/>
                  <a:gd name="T41" fmla="*/ 11 h 22"/>
                  <a:gd name="T42" fmla="*/ 13 w 19"/>
                  <a:gd name="T43" fmla="*/ 10 h 22"/>
                  <a:gd name="T44" fmla="*/ 9 w 19"/>
                  <a:gd name="T45" fmla="*/ 4 h 22"/>
                  <a:gd name="T46" fmla="*/ 8 w 19"/>
                  <a:gd name="T47" fmla="*/ 5 h 22"/>
                  <a:gd name="T48" fmla="*/ 6 w 19"/>
                  <a:gd name="T49" fmla="*/ 6 h 22"/>
                  <a:gd name="T50" fmla="*/ 5 w 19"/>
                  <a:gd name="T51" fmla="*/ 6 h 22"/>
                  <a:gd name="T52" fmla="*/ 4 w 19"/>
                  <a:gd name="T53" fmla="*/ 5 h 22"/>
                  <a:gd name="T54" fmla="*/ 3 w 19"/>
                  <a:gd name="T5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22">
                    <a:moveTo>
                      <a:pt x="17" y="22"/>
                    </a:moveTo>
                    <a:cubicBezTo>
                      <a:pt x="17" y="22"/>
                      <a:pt x="17" y="22"/>
                      <a:pt x="17" y="22"/>
                    </a:cubicBezTo>
                    <a:cubicBezTo>
                      <a:pt x="5" y="21"/>
                      <a:pt x="2" y="11"/>
                      <a:pt x="0" y="1"/>
                    </a:cubicBezTo>
                    <a:cubicBezTo>
                      <a:pt x="0" y="0"/>
                      <a:pt x="0" y="0"/>
                      <a:pt x="0" y="0"/>
                    </a:cubicBezTo>
                    <a:cubicBezTo>
                      <a:pt x="1" y="0"/>
                      <a:pt x="1" y="0"/>
                      <a:pt x="1" y="0"/>
                    </a:cubicBezTo>
                    <a:cubicBezTo>
                      <a:pt x="4" y="0"/>
                      <a:pt x="6" y="1"/>
                      <a:pt x="6" y="3"/>
                    </a:cubicBezTo>
                    <a:cubicBezTo>
                      <a:pt x="6" y="3"/>
                      <a:pt x="7" y="3"/>
                      <a:pt x="7" y="3"/>
                    </a:cubicBezTo>
                    <a:cubicBezTo>
                      <a:pt x="7" y="3"/>
                      <a:pt x="8" y="2"/>
                      <a:pt x="9" y="2"/>
                    </a:cubicBezTo>
                    <a:cubicBezTo>
                      <a:pt x="9" y="2"/>
                      <a:pt x="9" y="2"/>
                      <a:pt x="9" y="2"/>
                    </a:cubicBezTo>
                    <a:cubicBezTo>
                      <a:pt x="10" y="2"/>
                      <a:pt x="10" y="2"/>
                      <a:pt x="10" y="2"/>
                    </a:cubicBezTo>
                    <a:cubicBezTo>
                      <a:pt x="13" y="3"/>
                      <a:pt x="15" y="6"/>
                      <a:pt x="15" y="10"/>
                    </a:cubicBezTo>
                    <a:cubicBezTo>
                      <a:pt x="15" y="10"/>
                      <a:pt x="15" y="11"/>
                      <a:pt x="15" y="11"/>
                    </a:cubicBezTo>
                    <a:cubicBezTo>
                      <a:pt x="15" y="13"/>
                      <a:pt x="15" y="14"/>
                      <a:pt x="16" y="15"/>
                    </a:cubicBezTo>
                    <a:cubicBezTo>
                      <a:pt x="16" y="15"/>
                      <a:pt x="16" y="16"/>
                      <a:pt x="16" y="16"/>
                    </a:cubicBezTo>
                    <a:cubicBezTo>
                      <a:pt x="18" y="18"/>
                      <a:pt x="19" y="19"/>
                      <a:pt x="18" y="22"/>
                    </a:cubicBezTo>
                    <a:lnTo>
                      <a:pt x="17" y="22"/>
                    </a:lnTo>
                    <a:close/>
                    <a:moveTo>
                      <a:pt x="3" y="2"/>
                    </a:moveTo>
                    <a:cubicBezTo>
                      <a:pt x="4" y="11"/>
                      <a:pt x="7" y="19"/>
                      <a:pt x="16" y="20"/>
                    </a:cubicBezTo>
                    <a:cubicBezTo>
                      <a:pt x="16" y="19"/>
                      <a:pt x="16" y="18"/>
                      <a:pt x="15" y="17"/>
                    </a:cubicBezTo>
                    <a:cubicBezTo>
                      <a:pt x="14" y="17"/>
                      <a:pt x="14" y="16"/>
                      <a:pt x="14" y="16"/>
                    </a:cubicBezTo>
                    <a:cubicBezTo>
                      <a:pt x="13" y="14"/>
                      <a:pt x="13" y="13"/>
                      <a:pt x="13" y="11"/>
                    </a:cubicBezTo>
                    <a:cubicBezTo>
                      <a:pt x="13" y="11"/>
                      <a:pt x="13" y="10"/>
                      <a:pt x="13" y="10"/>
                    </a:cubicBezTo>
                    <a:cubicBezTo>
                      <a:pt x="13" y="9"/>
                      <a:pt x="13" y="5"/>
                      <a:pt x="9" y="4"/>
                    </a:cubicBezTo>
                    <a:cubicBezTo>
                      <a:pt x="9" y="4"/>
                      <a:pt x="8" y="4"/>
                      <a:pt x="8" y="5"/>
                    </a:cubicBezTo>
                    <a:cubicBezTo>
                      <a:pt x="7" y="5"/>
                      <a:pt x="7" y="5"/>
                      <a:pt x="6" y="6"/>
                    </a:cubicBezTo>
                    <a:cubicBezTo>
                      <a:pt x="5" y="6"/>
                      <a:pt x="5" y="6"/>
                      <a:pt x="5" y="6"/>
                    </a:cubicBezTo>
                    <a:cubicBezTo>
                      <a:pt x="4" y="5"/>
                      <a:pt x="4" y="5"/>
                      <a:pt x="4" y="5"/>
                    </a:cubicBezTo>
                    <a:cubicBezTo>
                      <a:pt x="4" y="3"/>
                      <a:pt x="4" y="3"/>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11" name="Freeform 622"/>
              <p:cNvSpPr/>
              <p:nvPr/>
            </p:nvSpPr>
            <p:spPr bwMode="auto">
              <a:xfrm>
                <a:off x="5383213" y="2423939"/>
                <a:ext cx="87313" cy="49213"/>
              </a:xfrm>
              <a:custGeom>
                <a:avLst/>
                <a:gdLst>
                  <a:gd name="T0" fmla="*/ 4 w 32"/>
                  <a:gd name="T1" fmla="*/ 0 h 18"/>
                  <a:gd name="T2" fmla="*/ 5 w 32"/>
                  <a:gd name="T3" fmla="*/ 1 h 18"/>
                  <a:gd name="T4" fmla="*/ 5 w 32"/>
                  <a:gd name="T5" fmla="*/ 0 h 18"/>
                  <a:gd name="T6" fmla="*/ 12 w 32"/>
                  <a:gd name="T7" fmla="*/ 3 h 18"/>
                  <a:gd name="T8" fmla="*/ 16 w 32"/>
                  <a:gd name="T9" fmla="*/ 4 h 18"/>
                  <a:gd name="T10" fmla="*/ 18 w 32"/>
                  <a:gd name="T11" fmla="*/ 7 h 18"/>
                  <a:gd name="T12" fmla="*/ 22 w 32"/>
                  <a:gd name="T13" fmla="*/ 9 h 18"/>
                  <a:gd name="T14" fmla="*/ 32 w 32"/>
                  <a:gd name="T15" fmla="*/ 11 h 18"/>
                  <a:gd name="T16" fmla="*/ 28 w 32"/>
                  <a:gd name="T17" fmla="*/ 17 h 18"/>
                  <a:gd name="T18" fmla="*/ 21 w 32"/>
                  <a:gd name="T19" fmla="*/ 16 h 18"/>
                  <a:gd name="T20" fmla="*/ 17 w 32"/>
                  <a:gd name="T21" fmla="*/ 13 h 18"/>
                  <a:gd name="T22" fmla="*/ 11 w 32"/>
                  <a:gd name="T23" fmla="*/ 13 h 18"/>
                  <a:gd name="T24" fmla="*/ 4 w 32"/>
                  <a:gd name="T25" fmla="*/ 9 h 18"/>
                  <a:gd name="T26" fmla="*/ 0 w 32"/>
                  <a:gd name="T27" fmla="*/ 5 h 18"/>
                  <a:gd name="T28" fmla="*/ 4 w 32"/>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4" y="0"/>
                    </a:moveTo>
                    <a:cubicBezTo>
                      <a:pt x="4" y="0"/>
                      <a:pt x="5" y="1"/>
                      <a:pt x="5" y="1"/>
                    </a:cubicBezTo>
                    <a:cubicBezTo>
                      <a:pt x="5" y="1"/>
                      <a:pt x="5" y="0"/>
                      <a:pt x="5" y="0"/>
                    </a:cubicBezTo>
                    <a:cubicBezTo>
                      <a:pt x="8" y="0"/>
                      <a:pt x="9" y="1"/>
                      <a:pt x="12" y="3"/>
                    </a:cubicBezTo>
                    <a:cubicBezTo>
                      <a:pt x="14" y="4"/>
                      <a:pt x="13" y="7"/>
                      <a:pt x="16" y="4"/>
                    </a:cubicBezTo>
                    <a:cubicBezTo>
                      <a:pt x="16" y="6"/>
                      <a:pt x="16" y="7"/>
                      <a:pt x="18" y="7"/>
                    </a:cubicBezTo>
                    <a:cubicBezTo>
                      <a:pt x="21" y="8"/>
                      <a:pt x="19" y="8"/>
                      <a:pt x="22" y="9"/>
                    </a:cubicBezTo>
                    <a:cubicBezTo>
                      <a:pt x="24" y="10"/>
                      <a:pt x="28" y="12"/>
                      <a:pt x="32" y="11"/>
                    </a:cubicBezTo>
                    <a:cubicBezTo>
                      <a:pt x="31" y="14"/>
                      <a:pt x="32" y="17"/>
                      <a:pt x="28" y="17"/>
                    </a:cubicBezTo>
                    <a:cubicBezTo>
                      <a:pt x="26" y="18"/>
                      <a:pt x="24" y="16"/>
                      <a:pt x="21" y="16"/>
                    </a:cubicBezTo>
                    <a:cubicBezTo>
                      <a:pt x="19" y="15"/>
                      <a:pt x="19" y="14"/>
                      <a:pt x="17" y="13"/>
                    </a:cubicBezTo>
                    <a:cubicBezTo>
                      <a:pt x="15" y="12"/>
                      <a:pt x="13" y="13"/>
                      <a:pt x="11" y="13"/>
                    </a:cubicBezTo>
                    <a:cubicBezTo>
                      <a:pt x="9" y="12"/>
                      <a:pt x="6" y="10"/>
                      <a:pt x="4" y="9"/>
                    </a:cubicBezTo>
                    <a:cubicBezTo>
                      <a:pt x="2" y="8"/>
                      <a:pt x="0" y="7"/>
                      <a:pt x="0" y="5"/>
                    </a:cubicBezTo>
                    <a:cubicBezTo>
                      <a:pt x="1" y="3"/>
                      <a:pt x="2" y="1"/>
                      <a:pt x="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12" name="Freeform 623"/>
              <p:cNvSpPr>
                <a:spLocks noEditPoints="1"/>
              </p:cNvSpPr>
              <p:nvPr/>
            </p:nvSpPr>
            <p:spPr bwMode="auto">
              <a:xfrm>
                <a:off x="5381626" y="2422352"/>
                <a:ext cx="92075" cy="50800"/>
              </a:xfrm>
              <a:custGeom>
                <a:avLst/>
                <a:gdLst>
                  <a:gd name="T0" fmla="*/ 29 w 34"/>
                  <a:gd name="T1" fmla="*/ 19 h 19"/>
                  <a:gd name="T2" fmla="*/ 24 w 34"/>
                  <a:gd name="T3" fmla="*/ 18 h 19"/>
                  <a:gd name="T4" fmla="*/ 22 w 34"/>
                  <a:gd name="T5" fmla="*/ 18 h 19"/>
                  <a:gd name="T6" fmla="*/ 19 w 34"/>
                  <a:gd name="T7" fmla="*/ 16 h 19"/>
                  <a:gd name="T8" fmla="*/ 17 w 34"/>
                  <a:gd name="T9" fmla="*/ 15 h 19"/>
                  <a:gd name="T10" fmla="*/ 15 w 34"/>
                  <a:gd name="T11" fmla="*/ 15 h 19"/>
                  <a:gd name="T12" fmla="*/ 12 w 34"/>
                  <a:gd name="T13" fmla="*/ 15 h 19"/>
                  <a:gd name="T14" fmla="*/ 7 w 34"/>
                  <a:gd name="T15" fmla="*/ 12 h 19"/>
                  <a:gd name="T16" fmla="*/ 5 w 34"/>
                  <a:gd name="T17" fmla="*/ 11 h 19"/>
                  <a:gd name="T18" fmla="*/ 3 w 34"/>
                  <a:gd name="T19" fmla="*/ 10 h 19"/>
                  <a:gd name="T20" fmla="*/ 0 w 34"/>
                  <a:gd name="T21" fmla="*/ 6 h 19"/>
                  <a:gd name="T22" fmla="*/ 5 w 34"/>
                  <a:gd name="T23" fmla="*/ 0 h 19"/>
                  <a:gd name="T24" fmla="*/ 5 w 34"/>
                  <a:gd name="T25" fmla="*/ 0 h 19"/>
                  <a:gd name="T26" fmla="*/ 5 w 34"/>
                  <a:gd name="T27" fmla="*/ 0 h 19"/>
                  <a:gd name="T28" fmla="*/ 5 w 34"/>
                  <a:gd name="T29" fmla="*/ 0 h 19"/>
                  <a:gd name="T30" fmla="*/ 6 w 34"/>
                  <a:gd name="T31" fmla="*/ 0 h 19"/>
                  <a:gd name="T32" fmla="*/ 13 w 34"/>
                  <a:gd name="T33" fmla="*/ 3 h 19"/>
                  <a:gd name="T34" fmla="*/ 15 w 34"/>
                  <a:gd name="T35" fmla="*/ 5 h 19"/>
                  <a:gd name="T36" fmla="*/ 16 w 34"/>
                  <a:gd name="T37" fmla="*/ 5 h 19"/>
                  <a:gd name="T38" fmla="*/ 17 w 34"/>
                  <a:gd name="T39" fmla="*/ 5 h 19"/>
                  <a:gd name="T40" fmla="*/ 19 w 34"/>
                  <a:gd name="T41" fmla="*/ 3 h 19"/>
                  <a:gd name="T42" fmla="*/ 18 w 34"/>
                  <a:gd name="T43" fmla="*/ 6 h 19"/>
                  <a:gd name="T44" fmla="*/ 18 w 34"/>
                  <a:gd name="T45" fmla="*/ 7 h 19"/>
                  <a:gd name="T46" fmla="*/ 19 w 34"/>
                  <a:gd name="T47" fmla="*/ 7 h 19"/>
                  <a:gd name="T48" fmla="*/ 22 w 34"/>
                  <a:gd name="T49" fmla="*/ 9 h 19"/>
                  <a:gd name="T50" fmla="*/ 23 w 34"/>
                  <a:gd name="T51" fmla="*/ 9 h 19"/>
                  <a:gd name="T52" fmla="*/ 30 w 34"/>
                  <a:gd name="T53" fmla="*/ 11 h 19"/>
                  <a:gd name="T54" fmla="*/ 32 w 34"/>
                  <a:gd name="T55" fmla="*/ 11 h 19"/>
                  <a:gd name="T56" fmla="*/ 34 w 34"/>
                  <a:gd name="T57" fmla="*/ 10 h 19"/>
                  <a:gd name="T58" fmla="*/ 34 w 34"/>
                  <a:gd name="T59" fmla="*/ 12 h 19"/>
                  <a:gd name="T60" fmla="*/ 34 w 34"/>
                  <a:gd name="T61" fmla="*/ 14 h 19"/>
                  <a:gd name="T62" fmla="*/ 30 w 34"/>
                  <a:gd name="T63" fmla="*/ 19 h 19"/>
                  <a:gd name="T64" fmla="*/ 29 w 34"/>
                  <a:gd name="T65" fmla="*/ 19 h 19"/>
                  <a:gd name="T66" fmla="*/ 16 w 34"/>
                  <a:gd name="T67" fmla="*/ 13 h 19"/>
                  <a:gd name="T68" fmla="*/ 18 w 34"/>
                  <a:gd name="T69" fmla="*/ 13 h 19"/>
                  <a:gd name="T70" fmla="*/ 20 w 34"/>
                  <a:gd name="T71" fmla="*/ 15 h 19"/>
                  <a:gd name="T72" fmla="*/ 23 w 34"/>
                  <a:gd name="T73" fmla="*/ 16 h 19"/>
                  <a:gd name="T74" fmla="*/ 25 w 34"/>
                  <a:gd name="T75" fmla="*/ 16 h 19"/>
                  <a:gd name="T76" fmla="*/ 29 w 34"/>
                  <a:gd name="T77" fmla="*/ 17 h 19"/>
                  <a:gd name="T78" fmla="*/ 32 w 34"/>
                  <a:gd name="T79" fmla="*/ 14 h 19"/>
                  <a:gd name="T80" fmla="*/ 32 w 34"/>
                  <a:gd name="T81" fmla="*/ 13 h 19"/>
                  <a:gd name="T82" fmla="*/ 22 w 34"/>
                  <a:gd name="T83" fmla="*/ 11 h 19"/>
                  <a:gd name="T84" fmla="*/ 20 w 34"/>
                  <a:gd name="T85" fmla="*/ 9 h 19"/>
                  <a:gd name="T86" fmla="*/ 19 w 34"/>
                  <a:gd name="T87" fmla="*/ 9 h 19"/>
                  <a:gd name="T88" fmla="*/ 16 w 34"/>
                  <a:gd name="T89" fmla="*/ 8 h 19"/>
                  <a:gd name="T90" fmla="*/ 16 w 34"/>
                  <a:gd name="T91" fmla="*/ 7 h 19"/>
                  <a:gd name="T92" fmla="*/ 13 w 34"/>
                  <a:gd name="T93" fmla="*/ 6 h 19"/>
                  <a:gd name="T94" fmla="*/ 12 w 34"/>
                  <a:gd name="T95" fmla="*/ 4 h 19"/>
                  <a:gd name="T96" fmla="*/ 7 w 34"/>
                  <a:gd name="T97" fmla="*/ 2 h 19"/>
                  <a:gd name="T98" fmla="*/ 7 w 34"/>
                  <a:gd name="T99" fmla="*/ 4 h 19"/>
                  <a:gd name="T100" fmla="*/ 5 w 34"/>
                  <a:gd name="T101" fmla="*/ 2 h 19"/>
                  <a:gd name="T102" fmla="*/ 2 w 34"/>
                  <a:gd name="T103" fmla="*/ 6 h 19"/>
                  <a:gd name="T104" fmla="*/ 4 w 34"/>
                  <a:gd name="T105" fmla="*/ 8 h 19"/>
                  <a:gd name="T106" fmla="*/ 6 w 34"/>
                  <a:gd name="T107" fmla="*/ 9 h 19"/>
                  <a:gd name="T108" fmla="*/ 8 w 34"/>
                  <a:gd name="T109" fmla="*/ 10 h 19"/>
                  <a:gd name="T110" fmla="*/ 12 w 34"/>
                  <a:gd name="T111" fmla="*/ 13 h 19"/>
                  <a:gd name="T112" fmla="*/ 15 w 34"/>
                  <a:gd name="T113" fmla="*/ 13 h 19"/>
                  <a:gd name="T114" fmla="*/ 16 w 34"/>
                  <a:gd name="T11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19">
                    <a:moveTo>
                      <a:pt x="29" y="19"/>
                    </a:moveTo>
                    <a:cubicBezTo>
                      <a:pt x="27" y="19"/>
                      <a:pt x="26" y="19"/>
                      <a:pt x="24" y="18"/>
                    </a:cubicBezTo>
                    <a:cubicBezTo>
                      <a:pt x="23" y="18"/>
                      <a:pt x="23" y="18"/>
                      <a:pt x="22" y="18"/>
                    </a:cubicBezTo>
                    <a:cubicBezTo>
                      <a:pt x="21" y="17"/>
                      <a:pt x="20" y="17"/>
                      <a:pt x="19" y="16"/>
                    </a:cubicBezTo>
                    <a:cubicBezTo>
                      <a:pt x="19" y="16"/>
                      <a:pt x="18" y="15"/>
                      <a:pt x="17" y="15"/>
                    </a:cubicBezTo>
                    <a:cubicBezTo>
                      <a:pt x="17" y="15"/>
                      <a:pt x="16" y="15"/>
                      <a:pt x="15" y="15"/>
                    </a:cubicBezTo>
                    <a:cubicBezTo>
                      <a:pt x="14" y="15"/>
                      <a:pt x="12" y="15"/>
                      <a:pt x="12" y="15"/>
                    </a:cubicBezTo>
                    <a:cubicBezTo>
                      <a:pt x="10" y="14"/>
                      <a:pt x="8" y="13"/>
                      <a:pt x="7" y="12"/>
                    </a:cubicBezTo>
                    <a:cubicBezTo>
                      <a:pt x="6" y="12"/>
                      <a:pt x="5" y="11"/>
                      <a:pt x="5" y="11"/>
                    </a:cubicBezTo>
                    <a:cubicBezTo>
                      <a:pt x="4" y="10"/>
                      <a:pt x="4" y="10"/>
                      <a:pt x="3" y="10"/>
                    </a:cubicBezTo>
                    <a:cubicBezTo>
                      <a:pt x="2" y="9"/>
                      <a:pt x="0" y="8"/>
                      <a:pt x="0" y="6"/>
                    </a:cubicBezTo>
                    <a:cubicBezTo>
                      <a:pt x="1" y="3"/>
                      <a:pt x="2" y="2"/>
                      <a:pt x="5" y="0"/>
                    </a:cubicBezTo>
                    <a:cubicBezTo>
                      <a:pt x="5" y="0"/>
                      <a:pt x="5" y="0"/>
                      <a:pt x="5" y="0"/>
                    </a:cubicBezTo>
                    <a:cubicBezTo>
                      <a:pt x="5" y="0"/>
                      <a:pt x="5" y="0"/>
                      <a:pt x="5" y="0"/>
                    </a:cubicBezTo>
                    <a:cubicBezTo>
                      <a:pt x="5" y="0"/>
                      <a:pt x="5" y="0"/>
                      <a:pt x="5" y="0"/>
                    </a:cubicBezTo>
                    <a:cubicBezTo>
                      <a:pt x="6" y="0"/>
                      <a:pt x="6" y="0"/>
                      <a:pt x="6" y="0"/>
                    </a:cubicBezTo>
                    <a:cubicBezTo>
                      <a:pt x="9" y="0"/>
                      <a:pt x="11" y="1"/>
                      <a:pt x="13" y="3"/>
                    </a:cubicBezTo>
                    <a:cubicBezTo>
                      <a:pt x="14" y="3"/>
                      <a:pt x="15" y="4"/>
                      <a:pt x="15" y="5"/>
                    </a:cubicBezTo>
                    <a:cubicBezTo>
                      <a:pt x="15" y="5"/>
                      <a:pt x="15" y="5"/>
                      <a:pt x="16" y="5"/>
                    </a:cubicBezTo>
                    <a:cubicBezTo>
                      <a:pt x="16" y="5"/>
                      <a:pt x="16" y="5"/>
                      <a:pt x="17" y="5"/>
                    </a:cubicBezTo>
                    <a:cubicBezTo>
                      <a:pt x="19" y="3"/>
                      <a:pt x="19" y="3"/>
                      <a:pt x="19" y="3"/>
                    </a:cubicBezTo>
                    <a:cubicBezTo>
                      <a:pt x="18" y="6"/>
                      <a:pt x="18" y="6"/>
                      <a:pt x="18" y="6"/>
                    </a:cubicBezTo>
                    <a:cubicBezTo>
                      <a:pt x="18" y="6"/>
                      <a:pt x="18" y="7"/>
                      <a:pt x="18" y="7"/>
                    </a:cubicBezTo>
                    <a:cubicBezTo>
                      <a:pt x="18" y="7"/>
                      <a:pt x="19" y="7"/>
                      <a:pt x="19" y="7"/>
                    </a:cubicBezTo>
                    <a:cubicBezTo>
                      <a:pt x="21" y="7"/>
                      <a:pt x="21" y="8"/>
                      <a:pt x="22" y="9"/>
                    </a:cubicBezTo>
                    <a:cubicBezTo>
                      <a:pt x="22" y="9"/>
                      <a:pt x="22" y="9"/>
                      <a:pt x="23" y="9"/>
                    </a:cubicBezTo>
                    <a:cubicBezTo>
                      <a:pt x="25" y="10"/>
                      <a:pt x="28" y="11"/>
                      <a:pt x="30" y="11"/>
                    </a:cubicBezTo>
                    <a:cubicBezTo>
                      <a:pt x="31" y="11"/>
                      <a:pt x="32" y="11"/>
                      <a:pt x="32" y="11"/>
                    </a:cubicBezTo>
                    <a:cubicBezTo>
                      <a:pt x="34" y="10"/>
                      <a:pt x="34" y="10"/>
                      <a:pt x="34" y="10"/>
                    </a:cubicBezTo>
                    <a:cubicBezTo>
                      <a:pt x="34" y="12"/>
                      <a:pt x="34" y="12"/>
                      <a:pt x="34" y="12"/>
                    </a:cubicBezTo>
                    <a:cubicBezTo>
                      <a:pt x="34" y="12"/>
                      <a:pt x="34" y="13"/>
                      <a:pt x="34" y="14"/>
                    </a:cubicBezTo>
                    <a:cubicBezTo>
                      <a:pt x="34" y="16"/>
                      <a:pt x="33" y="19"/>
                      <a:pt x="30" y="19"/>
                    </a:cubicBezTo>
                    <a:cubicBezTo>
                      <a:pt x="29" y="19"/>
                      <a:pt x="29" y="19"/>
                      <a:pt x="29" y="19"/>
                    </a:cubicBezTo>
                    <a:close/>
                    <a:moveTo>
                      <a:pt x="16" y="13"/>
                    </a:moveTo>
                    <a:cubicBezTo>
                      <a:pt x="17" y="13"/>
                      <a:pt x="18" y="13"/>
                      <a:pt x="18" y="13"/>
                    </a:cubicBezTo>
                    <a:cubicBezTo>
                      <a:pt x="19" y="13"/>
                      <a:pt x="20" y="14"/>
                      <a:pt x="20" y="15"/>
                    </a:cubicBezTo>
                    <a:cubicBezTo>
                      <a:pt x="21" y="15"/>
                      <a:pt x="22" y="16"/>
                      <a:pt x="23" y="16"/>
                    </a:cubicBezTo>
                    <a:cubicBezTo>
                      <a:pt x="23" y="16"/>
                      <a:pt x="24" y="16"/>
                      <a:pt x="25" y="16"/>
                    </a:cubicBezTo>
                    <a:cubicBezTo>
                      <a:pt x="26" y="17"/>
                      <a:pt x="28" y="17"/>
                      <a:pt x="29" y="17"/>
                    </a:cubicBezTo>
                    <a:cubicBezTo>
                      <a:pt x="31" y="17"/>
                      <a:pt x="32" y="16"/>
                      <a:pt x="32" y="14"/>
                    </a:cubicBezTo>
                    <a:cubicBezTo>
                      <a:pt x="32" y="13"/>
                      <a:pt x="32" y="13"/>
                      <a:pt x="32" y="13"/>
                    </a:cubicBezTo>
                    <a:cubicBezTo>
                      <a:pt x="28" y="13"/>
                      <a:pt x="25" y="12"/>
                      <a:pt x="22" y="11"/>
                    </a:cubicBezTo>
                    <a:cubicBezTo>
                      <a:pt x="21" y="11"/>
                      <a:pt x="20" y="10"/>
                      <a:pt x="20" y="9"/>
                    </a:cubicBezTo>
                    <a:cubicBezTo>
                      <a:pt x="20" y="9"/>
                      <a:pt x="20" y="9"/>
                      <a:pt x="19" y="9"/>
                    </a:cubicBezTo>
                    <a:cubicBezTo>
                      <a:pt x="18" y="9"/>
                      <a:pt x="17" y="8"/>
                      <a:pt x="16" y="8"/>
                    </a:cubicBezTo>
                    <a:cubicBezTo>
                      <a:pt x="16" y="7"/>
                      <a:pt x="16" y="7"/>
                      <a:pt x="16" y="7"/>
                    </a:cubicBezTo>
                    <a:cubicBezTo>
                      <a:pt x="15" y="8"/>
                      <a:pt x="14" y="6"/>
                      <a:pt x="13" y="6"/>
                    </a:cubicBezTo>
                    <a:cubicBezTo>
                      <a:pt x="13" y="5"/>
                      <a:pt x="13" y="5"/>
                      <a:pt x="12" y="4"/>
                    </a:cubicBezTo>
                    <a:cubicBezTo>
                      <a:pt x="10" y="3"/>
                      <a:pt x="9" y="2"/>
                      <a:pt x="7" y="2"/>
                    </a:cubicBezTo>
                    <a:cubicBezTo>
                      <a:pt x="7" y="4"/>
                      <a:pt x="7" y="4"/>
                      <a:pt x="7" y="4"/>
                    </a:cubicBezTo>
                    <a:cubicBezTo>
                      <a:pt x="5" y="2"/>
                      <a:pt x="5" y="2"/>
                      <a:pt x="5" y="2"/>
                    </a:cubicBezTo>
                    <a:cubicBezTo>
                      <a:pt x="3" y="3"/>
                      <a:pt x="3" y="4"/>
                      <a:pt x="2" y="6"/>
                    </a:cubicBezTo>
                    <a:cubicBezTo>
                      <a:pt x="2" y="7"/>
                      <a:pt x="2" y="7"/>
                      <a:pt x="4" y="8"/>
                    </a:cubicBezTo>
                    <a:cubicBezTo>
                      <a:pt x="5" y="8"/>
                      <a:pt x="5" y="9"/>
                      <a:pt x="6" y="9"/>
                    </a:cubicBezTo>
                    <a:cubicBezTo>
                      <a:pt x="6" y="9"/>
                      <a:pt x="7" y="10"/>
                      <a:pt x="8" y="10"/>
                    </a:cubicBezTo>
                    <a:cubicBezTo>
                      <a:pt x="9" y="11"/>
                      <a:pt x="11" y="12"/>
                      <a:pt x="12" y="13"/>
                    </a:cubicBezTo>
                    <a:cubicBezTo>
                      <a:pt x="13" y="13"/>
                      <a:pt x="14" y="13"/>
                      <a:pt x="15" y="13"/>
                    </a:cubicBezTo>
                    <a:cubicBezTo>
                      <a:pt x="15" y="13"/>
                      <a:pt x="16" y="13"/>
                      <a:pt x="16"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13" name="Freeform 624"/>
              <p:cNvSpPr/>
              <p:nvPr/>
            </p:nvSpPr>
            <p:spPr bwMode="auto">
              <a:xfrm>
                <a:off x="5638801" y="2747789"/>
                <a:ext cx="1588"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1"/>
                      <a:pt x="1"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14" name="Freeform 625"/>
              <p:cNvSpPr/>
              <p:nvPr/>
            </p:nvSpPr>
            <p:spPr bwMode="auto">
              <a:xfrm>
                <a:off x="5635626" y="2744614"/>
                <a:ext cx="30163" cy="7938"/>
              </a:xfrm>
              <a:custGeom>
                <a:avLst/>
                <a:gdLst>
                  <a:gd name="T0" fmla="*/ 0 w 11"/>
                  <a:gd name="T1" fmla="*/ 3 h 3"/>
                  <a:gd name="T2" fmla="*/ 0 w 11"/>
                  <a:gd name="T3" fmla="*/ 1 h 3"/>
                  <a:gd name="T4" fmla="*/ 2 w 11"/>
                  <a:gd name="T5" fmla="*/ 0 h 3"/>
                  <a:gd name="T6" fmla="*/ 2 w 11"/>
                  <a:gd name="T7" fmla="*/ 0 h 3"/>
                  <a:gd name="T8" fmla="*/ 11 w 11"/>
                  <a:gd name="T9" fmla="*/ 0 h 3"/>
                  <a:gd name="T10" fmla="*/ 3 w 11"/>
                  <a:gd name="T11" fmla="*/ 2 h 3"/>
                  <a:gd name="T12" fmla="*/ 2 w 11"/>
                  <a:gd name="T13" fmla="*/ 2 h 3"/>
                  <a:gd name="T14" fmla="*/ 0 w 1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0" y="3"/>
                    </a:moveTo>
                    <a:cubicBezTo>
                      <a:pt x="0" y="1"/>
                      <a:pt x="0" y="1"/>
                      <a:pt x="0" y="1"/>
                    </a:cubicBezTo>
                    <a:cubicBezTo>
                      <a:pt x="0" y="1"/>
                      <a:pt x="1" y="0"/>
                      <a:pt x="2" y="0"/>
                    </a:cubicBezTo>
                    <a:cubicBezTo>
                      <a:pt x="2" y="0"/>
                      <a:pt x="2" y="0"/>
                      <a:pt x="2" y="0"/>
                    </a:cubicBezTo>
                    <a:cubicBezTo>
                      <a:pt x="11" y="0"/>
                      <a:pt x="11" y="0"/>
                      <a:pt x="11" y="0"/>
                    </a:cubicBezTo>
                    <a:cubicBezTo>
                      <a:pt x="3" y="2"/>
                      <a:pt x="3" y="2"/>
                      <a:pt x="3" y="2"/>
                    </a:cubicBezTo>
                    <a:cubicBezTo>
                      <a:pt x="2" y="2"/>
                      <a:pt x="2" y="2"/>
                      <a:pt x="2" y="2"/>
                    </a:cubicBezTo>
                    <a:lnTo>
                      <a:pt x="0"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15" name="Freeform 626"/>
              <p:cNvSpPr/>
              <p:nvPr/>
            </p:nvSpPr>
            <p:spPr bwMode="auto">
              <a:xfrm>
                <a:off x="5572126" y="2536652"/>
                <a:ext cx="87313" cy="166688"/>
              </a:xfrm>
              <a:custGeom>
                <a:avLst/>
                <a:gdLst>
                  <a:gd name="T0" fmla="*/ 30 w 32"/>
                  <a:gd name="T1" fmla="*/ 27 h 61"/>
                  <a:gd name="T2" fmla="*/ 19 w 32"/>
                  <a:gd name="T3" fmla="*/ 28 h 61"/>
                  <a:gd name="T4" fmla="*/ 21 w 32"/>
                  <a:gd name="T5" fmla="*/ 37 h 61"/>
                  <a:gd name="T6" fmla="*/ 16 w 32"/>
                  <a:gd name="T7" fmla="*/ 33 h 61"/>
                  <a:gd name="T8" fmla="*/ 13 w 32"/>
                  <a:gd name="T9" fmla="*/ 33 h 61"/>
                  <a:gd name="T10" fmla="*/ 12 w 32"/>
                  <a:gd name="T11" fmla="*/ 30 h 61"/>
                  <a:gd name="T12" fmla="*/ 9 w 32"/>
                  <a:gd name="T13" fmla="*/ 35 h 61"/>
                  <a:gd name="T14" fmla="*/ 6 w 32"/>
                  <a:gd name="T15" fmla="*/ 42 h 61"/>
                  <a:gd name="T16" fmla="*/ 7 w 32"/>
                  <a:gd name="T17" fmla="*/ 46 h 61"/>
                  <a:gd name="T18" fmla="*/ 9 w 32"/>
                  <a:gd name="T19" fmla="*/ 47 h 61"/>
                  <a:gd name="T20" fmla="*/ 12 w 32"/>
                  <a:gd name="T21" fmla="*/ 54 h 61"/>
                  <a:gd name="T22" fmla="*/ 17 w 32"/>
                  <a:gd name="T23" fmla="*/ 57 h 61"/>
                  <a:gd name="T24" fmla="*/ 14 w 32"/>
                  <a:gd name="T25" fmla="*/ 61 h 61"/>
                  <a:gd name="T26" fmla="*/ 10 w 32"/>
                  <a:gd name="T27" fmla="*/ 57 h 61"/>
                  <a:gd name="T28" fmla="*/ 10 w 32"/>
                  <a:gd name="T29" fmla="*/ 58 h 61"/>
                  <a:gd name="T30" fmla="*/ 3 w 32"/>
                  <a:gd name="T31" fmla="*/ 51 h 61"/>
                  <a:gd name="T32" fmla="*/ 4 w 32"/>
                  <a:gd name="T33" fmla="*/ 43 h 61"/>
                  <a:gd name="T34" fmla="*/ 8 w 32"/>
                  <a:gd name="T35" fmla="*/ 36 h 61"/>
                  <a:gd name="T36" fmla="*/ 6 w 32"/>
                  <a:gd name="T37" fmla="*/ 28 h 61"/>
                  <a:gd name="T38" fmla="*/ 3 w 32"/>
                  <a:gd name="T39" fmla="*/ 23 h 61"/>
                  <a:gd name="T40" fmla="*/ 4 w 32"/>
                  <a:gd name="T41" fmla="*/ 17 h 61"/>
                  <a:gd name="T42" fmla="*/ 0 w 32"/>
                  <a:gd name="T43" fmla="*/ 10 h 61"/>
                  <a:gd name="T44" fmla="*/ 10 w 32"/>
                  <a:gd name="T45" fmla="*/ 0 h 61"/>
                  <a:gd name="T46" fmla="*/ 13 w 32"/>
                  <a:gd name="T47" fmla="*/ 5 h 61"/>
                  <a:gd name="T48" fmla="*/ 13 w 32"/>
                  <a:gd name="T49" fmla="*/ 13 h 61"/>
                  <a:gd name="T50" fmla="*/ 16 w 32"/>
                  <a:gd name="T51" fmla="*/ 11 h 61"/>
                  <a:gd name="T52" fmla="*/ 20 w 32"/>
                  <a:gd name="T53" fmla="*/ 11 h 61"/>
                  <a:gd name="T54" fmla="*/ 26 w 32"/>
                  <a:gd name="T55" fmla="*/ 12 h 61"/>
                  <a:gd name="T56" fmla="*/ 29 w 32"/>
                  <a:gd name="T57" fmla="*/ 19 h 61"/>
                  <a:gd name="T58" fmla="*/ 30 w 32"/>
                  <a:gd name="T59"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 h="61">
                    <a:moveTo>
                      <a:pt x="30" y="27"/>
                    </a:moveTo>
                    <a:cubicBezTo>
                      <a:pt x="26" y="26"/>
                      <a:pt x="22" y="25"/>
                      <a:pt x="19" y="28"/>
                    </a:cubicBezTo>
                    <a:cubicBezTo>
                      <a:pt x="17" y="33"/>
                      <a:pt x="21" y="34"/>
                      <a:pt x="21" y="37"/>
                    </a:cubicBezTo>
                    <a:cubicBezTo>
                      <a:pt x="20" y="36"/>
                      <a:pt x="18" y="33"/>
                      <a:pt x="16" y="33"/>
                    </a:cubicBezTo>
                    <a:cubicBezTo>
                      <a:pt x="15" y="33"/>
                      <a:pt x="13" y="34"/>
                      <a:pt x="13" y="33"/>
                    </a:cubicBezTo>
                    <a:cubicBezTo>
                      <a:pt x="13" y="32"/>
                      <a:pt x="13" y="30"/>
                      <a:pt x="12" y="30"/>
                    </a:cubicBezTo>
                    <a:cubicBezTo>
                      <a:pt x="9" y="29"/>
                      <a:pt x="9" y="31"/>
                      <a:pt x="9" y="35"/>
                    </a:cubicBezTo>
                    <a:cubicBezTo>
                      <a:pt x="9" y="37"/>
                      <a:pt x="7" y="40"/>
                      <a:pt x="6" y="42"/>
                    </a:cubicBezTo>
                    <a:cubicBezTo>
                      <a:pt x="6" y="44"/>
                      <a:pt x="7" y="45"/>
                      <a:pt x="7" y="46"/>
                    </a:cubicBezTo>
                    <a:cubicBezTo>
                      <a:pt x="7" y="48"/>
                      <a:pt x="8" y="46"/>
                      <a:pt x="9" y="47"/>
                    </a:cubicBezTo>
                    <a:cubicBezTo>
                      <a:pt x="10" y="49"/>
                      <a:pt x="10" y="52"/>
                      <a:pt x="12" y="54"/>
                    </a:cubicBezTo>
                    <a:cubicBezTo>
                      <a:pt x="13" y="56"/>
                      <a:pt x="15" y="55"/>
                      <a:pt x="17" y="57"/>
                    </a:cubicBezTo>
                    <a:cubicBezTo>
                      <a:pt x="19" y="60"/>
                      <a:pt x="16" y="60"/>
                      <a:pt x="14" y="61"/>
                    </a:cubicBezTo>
                    <a:cubicBezTo>
                      <a:pt x="14" y="58"/>
                      <a:pt x="13" y="57"/>
                      <a:pt x="10" y="57"/>
                    </a:cubicBezTo>
                    <a:cubicBezTo>
                      <a:pt x="10" y="57"/>
                      <a:pt x="10" y="57"/>
                      <a:pt x="10" y="58"/>
                    </a:cubicBezTo>
                    <a:cubicBezTo>
                      <a:pt x="9" y="56"/>
                      <a:pt x="6" y="50"/>
                      <a:pt x="3" y="51"/>
                    </a:cubicBezTo>
                    <a:cubicBezTo>
                      <a:pt x="3" y="48"/>
                      <a:pt x="4" y="46"/>
                      <a:pt x="4" y="43"/>
                    </a:cubicBezTo>
                    <a:cubicBezTo>
                      <a:pt x="5" y="42"/>
                      <a:pt x="8" y="36"/>
                      <a:pt x="8" y="36"/>
                    </a:cubicBezTo>
                    <a:cubicBezTo>
                      <a:pt x="7" y="33"/>
                      <a:pt x="6" y="31"/>
                      <a:pt x="6" y="28"/>
                    </a:cubicBezTo>
                    <a:cubicBezTo>
                      <a:pt x="6" y="26"/>
                      <a:pt x="2" y="26"/>
                      <a:pt x="3" y="23"/>
                    </a:cubicBezTo>
                    <a:cubicBezTo>
                      <a:pt x="5" y="19"/>
                      <a:pt x="4" y="20"/>
                      <a:pt x="4" y="17"/>
                    </a:cubicBezTo>
                    <a:cubicBezTo>
                      <a:pt x="3" y="14"/>
                      <a:pt x="1" y="13"/>
                      <a:pt x="0" y="10"/>
                    </a:cubicBezTo>
                    <a:cubicBezTo>
                      <a:pt x="0" y="4"/>
                      <a:pt x="7" y="5"/>
                      <a:pt x="10" y="0"/>
                    </a:cubicBezTo>
                    <a:cubicBezTo>
                      <a:pt x="11" y="2"/>
                      <a:pt x="11" y="4"/>
                      <a:pt x="13" y="5"/>
                    </a:cubicBezTo>
                    <a:cubicBezTo>
                      <a:pt x="15" y="5"/>
                      <a:pt x="13" y="12"/>
                      <a:pt x="13" y="13"/>
                    </a:cubicBezTo>
                    <a:cubicBezTo>
                      <a:pt x="14" y="12"/>
                      <a:pt x="15" y="12"/>
                      <a:pt x="16" y="11"/>
                    </a:cubicBezTo>
                    <a:cubicBezTo>
                      <a:pt x="18" y="10"/>
                      <a:pt x="19" y="12"/>
                      <a:pt x="20" y="11"/>
                    </a:cubicBezTo>
                    <a:cubicBezTo>
                      <a:pt x="23" y="10"/>
                      <a:pt x="23" y="9"/>
                      <a:pt x="26" y="12"/>
                    </a:cubicBezTo>
                    <a:cubicBezTo>
                      <a:pt x="28" y="14"/>
                      <a:pt x="27" y="17"/>
                      <a:pt x="29" y="19"/>
                    </a:cubicBezTo>
                    <a:cubicBezTo>
                      <a:pt x="30" y="21"/>
                      <a:pt x="32" y="24"/>
                      <a:pt x="30" y="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16" name="Freeform 627"/>
              <p:cNvSpPr>
                <a:spLocks noEditPoints="1"/>
              </p:cNvSpPr>
              <p:nvPr/>
            </p:nvSpPr>
            <p:spPr bwMode="auto">
              <a:xfrm>
                <a:off x="5568951" y="2531889"/>
                <a:ext cx="90488" cy="174625"/>
              </a:xfrm>
              <a:custGeom>
                <a:avLst/>
                <a:gdLst>
                  <a:gd name="T0" fmla="*/ 14 w 33"/>
                  <a:gd name="T1" fmla="*/ 63 h 64"/>
                  <a:gd name="T2" fmla="*/ 13 w 33"/>
                  <a:gd name="T3" fmla="*/ 63 h 64"/>
                  <a:gd name="T4" fmla="*/ 9 w 33"/>
                  <a:gd name="T5" fmla="*/ 58 h 64"/>
                  <a:gd name="T6" fmla="*/ 3 w 33"/>
                  <a:gd name="T7" fmla="*/ 54 h 64"/>
                  <a:gd name="T8" fmla="*/ 4 w 33"/>
                  <a:gd name="T9" fmla="*/ 45 h 64"/>
                  <a:gd name="T10" fmla="*/ 6 w 33"/>
                  <a:gd name="T11" fmla="*/ 42 h 64"/>
                  <a:gd name="T12" fmla="*/ 6 w 33"/>
                  <a:gd name="T13" fmla="*/ 30 h 64"/>
                  <a:gd name="T14" fmla="*/ 3 w 33"/>
                  <a:gd name="T15" fmla="*/ 25 h 64"/>
                  <a:gd name="T16" fmla="*/ 4 w 33"/>
                  <a:gd name="T17" fmla="*/ 19 h 64"/>
                  <a:gd name="T18" fmla="*/ 0 w 33"/>
                  <a:gd name="T19" fmla="*/ 12 h 64"/>
                  <a:gd name="T20" fmla="*/ 11 w 33"/>
                  <a:gd name="T21" fmla="*/ 2 h 64"/>
                  <a:gd name="T22" fmla="*/ 12 w 33"/>
                  <a:gd name="T23" fmla="*/ 2 h 64"/>
                  <a:gd name="T24" fmla="*/ 15 w 33"/>
                  <a:gd name="T25" fmla="*/ 6 h 64"/>
                  <a:gd name="T26" fmla="*/ 16 w 33"/>
                  <a:gd name="T27" fmla="*/ 13 h 64"/>
                  <a:gd name="T28" fmla="*/ 20 w 33"/>
                  <a:gd name="T29" fmla="*/ 12 h 64"/>
                  <a:gd name="T30" fmla="*/ 22 w 33"/>
                  <a:gd name="T31" fmla="*/ 12 h 64"/>
                  <a:gd name="T32" fmla="*/ 28 w 33"/>
                  <a:gd name="T33" fmla="*/ 13 h 64"/>
                  <a:gd name="T34" fmla="*/ 30 w 33"/>
                  <a:gd name="T35" fmla="*/ 20 h 64"/>
                  <a:gd name="T36" fmla="*/ 31 w 33"/>
                  <a:gd name="T37" fmla="*/ 29 h 64"/>
                  <a:gd name="T38" fmla="*/ 31 w 33"/>
                  <a:gd name="T39" fmla="*/ 29 h 64"/>
                  <a:gd name="T40" fmla="*/ 26 w 33"/>
                  <a:gd name="T41" fmla="*/ 29 h 64"/>
                  <a:gd name="T42" fmla="*/ 22 w 33"/>
                  <a:gd name="T43" fmla="*/ 35 h 64"/>
                  <a:gd name="T44" fmla="*/ 22 w 33"/>
                  <a:gd name="T45" fmla="*/ 43 h 64"/>
                  <a:gd name="T46" fmla="*/ 17 w 33"/>
                  <a:gd name="T47" fmla="*/ 36 h 64"/>
                  <a:gd name="T48" fmla="*/ 15 w 33"/>
                  <a:gd name="T49" fmla="*/ 36 h 64"/>
                  <a:gd name="T50" fmla="*/ 13 w 33"/>
                  <a:gd name="T51" fmla="*/ 34 h 64"/>
                  <a:gd name="T52" fmla="*/ 12 w 33"/>
                  <a:gd name="T53" fmla="*/ 33 h 64"/>
                  <a:gd name="T54" fmla="*/ 11 w 33"/>
                  <a:gd name="T55" fmla="*/ 37 h 64"/>
                  <a:gd name="T56" fmla="*/ 8 w 33"/>
                  <a:gd name="T57" fmla="*/ 45 h 64"/>
                  <a:gd name="T58" fmla="*/ 9 w 33"/>
                  <a:gd name="T59" fmla="*/ 48 h 64"/>
                  <a:gd name="T60" fmla="*/ 12 w 33"/>
                  <a:gd name="T61" fmla="*/ 52 h 64"/>
                  <a:gd name="T62" fmla="*/ 16 w 33"/>
                  <a:gd name="T63" fmla="*/ 57 h 64"/>
                  <a:gd name="T64" fmla="*/ 20 w 33"/>
                  <a:gd name="T65" fmla="*/ 61 h 64"/>
                  <a:gd name="T66" fmla="*/ 16 w 33"/>
                  <a:gd name="T67" fmla="*/ 64 h 64"/>
                  <a:gd name="T68" fmla="*/ 11 w 33"/>
                  <a:gd name="T69" fmla="*/ 58 h 64"/>
                  <a:gd name="T70" fmla="*/ 16 w 33"/>
                  <a:gd name="T71" fmla="*/ 61 h 64"/>
                  <a:gd name="T72" fmla="*/ 18 w 33"/>
                  <a:gd name="T73" fmla="*/ 61 h 64"/>
                  <a:gd name="T74" fmla="*/ 15 w 33"/>
                  <a:gd name="T75" fmla="*/ 59 h 64"/>
                  <a:gd name="T76" fmla="*/ 10 w 33"/>
                  <a:gd name="T77" fmla="*/ 52 h 64"/>
                  <a:gd name="T78" fmla="*/ 9 w 33"/>
                  <a:gd name="T79" fmla="*/ 50 h 64"/>
                  <a:gd name="T80" fmla="*/ 7 w 33"/>
                  <a:gd name="T81" fmla="*/ 47 h 64"/>
                  <a:gd name="T82" fmla="*/ 6 w 33"/>
                  <a:gd name="T83" fmla="*/ 46 h 64"/>
                  <a:gd name="T84" fmla="*/ 11 w 33"/>
                  <a:gd name="T85" fmla="*/ 57 h 64"/>
                  <a:gd name="T86" fmla="*/ 11 w 33"/>
                  <a:gd name="T87" fmla="*/ 4 h 64"/>
                  <a:gd name="T88" fmla="*/ 2 w 33"/>
                  <a:gd name="T89" fmla="*/ 12 h 64"/>
                  <a:gd name="T90" fmla="*/ 6 w 33"/>
                  <a:gd name="T91" fmla="*/ 19 h 64"/>
                  <a:gd name="T92" fmla="*/ 5 w 33"/>
                  <a:gd name="T93" fmla="*/ 25 h 64"/>
                  <a:gd name="T94" fmla="*/ 8 w 33"/>
                  <a:gd name="T95" fmla="*/ 30 h 64"/>
                  <a:gd name="T96" fmla="*/ 9 w 33"/>
                  <a:gd name="T97" fmla="*/ 35 h 64"/>
                  <a:gd name="T98" fmla="*/ 13 w 33"/>
                  <a:gd name="T99" fmla="*/ 31 h 64"/>
                  <a:gd name="T100" fmla="*/ 15 w 33"/>
                  <a:gd name="T101" fmla="*/ 34 h 64"/>
                  <a:gd name="T102" fmla="*/ 17 w 33"/>
                  <a:gd name="T103" fmla="*/ 34 h 64"/>
                  <a:gd name="T104" fmla="*/ 20 w 33"/>
                  <a:gd name="T105" fmla="*/ 30 h 64"/>
                  <a:gd name="T106" fmla="*/ 29 w 33"/>
                  <a:gd name="T107" fmla="*/ 27 h 64"/>
                  <a:gd name="T108" fmla="*/ 31 w 33"/>
                  <a:gd name="T109" fmla="*/ 26 h 64"/>
                  <a:gd name="T110" fmla="*/ 27 w 33"/>
                  <a:gd name="T111" fmla="*/ 18 h 64"/>
                  <a:gd name="T112" fmla="*/ 24 w 33"/>
                  <a:gd name="T113" fmla="*/ 13 h 64"/>
                  <a:gd name="T114" fmla="*/ 22 w 33"/>
                  <a:gd name="T115" fmla="*/ 14 h 64"/>
                  <a:gd name="T116" fmla="*/ 18 w 33"/>
                  <a:gd name="T117" fmla="*/ 14 h 64"/>
                  <a:gd name="T118" fmla="*/ 15 w 33"/>
                  <a:gd name="T119" fmla="*/ 16 h 64"/>
                  <a:gd name="T120" fmla="*/ 13 w 33"/>
                  <a:gd name="T121" fmla="*/ 15 h 64"/>
                  <a:gd name="T122" fmla="*/ 14 w 33"/>
                  <a:gd name="T123"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 h="64">
                    <a:moveTo>
                      <a:pt x="15" y="64"/>
                    </a:moveTo>
                    <a:cubicBezTo>
                      <a:pt x="14" y="63"/>
                      <a:pt x="14" y="63"/>
                      <a:pt x="14" y="63"/>
                    </a:cubicBezTo>
                    <a:cubicBezTo>
                      <a:pt x="14" y="61"/>
                      <a:pt x="14" y="60"/>
                      <a:pt x="13" y="60"/>
                    </a:cubicBezTo>
                    <a:cubicBezTo>
                      <a:pt x="13" y="63"/>
                      <a:pt x="13" y="63"/>
                      <a:pt x="13" y="63"/>
                    </a:cubicBezTo>
                    <a:cubicBezTo>
                      <a:pt x="11" y="60"/>
                      <a:pt x="11" y="60"/>
                      <a:pt x="11" y="60"/>
                    </a:cubicBezTo>
                    <a:cubicBezTo>
                      <a:pt x="10" y="60"/>
                      <a:pt x="10" y="59"/>
                      <a:pt x="9" y="58"/>
                    </a:cubicBezTo>
                    <a:cubicBezTo>
                      <a:pt x="8" y="56"/>
                      <a:pt x="6" y="53"/>
                      <a:pt x="4" y="54"/>
                    </a:cubicBezTo>
                    <a:cubicBezTo>
                      <a:pt x="3" y="54"/>
                      <a:pt x="3" y="54"/>
                      <a:pt x="3" y="54"/>
                    </a:cubicBezTo>
                    <a:cubicBezTo>
                      <a:pt x="3" y="53"/>
                      <a:pt x="3" y="53"/>
                      <a:pt x="3" y="53"/>
                    </a:cubicBezTo>
                    <a:cubicBezTo>
                      <a:pt x="3" y="50"/>
                      <a:pt x="3" y="48"/>
                      <a:pt x="4" y="45"/>
                    </a:cubicBezTo>
                    <a:cubicBezTo>
                      <a:pt x="5" y="45"/>
                      <a:pt x="5" y="45"/>
                      <a:pt x="5" y="45"/>
                    </a:cubicBezTo>
                    <a:cubicBezTo>
                      <a:pt x="5" y="44"/>
                      <a:pt x="5" y="43"/>
                      <a:pt x="6" y="42"/>
                    </a:cubicBezTo>
                    <a:cubicBezTo>
                      <a:pt x="7" y="40"/>
                      <a:pt x="7" y="39"/>
                      <a:pt x="8" y="38"/>
                    </a:cubicBezTo>
                    <a:cubicBezTo>
                      <a:pt x="7" y="35"/>
                      <a:pt x="6" y="33"/>
                      <a:pt x="6" y="30"/>
                    </a:cubicBezTo>
                    <a:cubicBezTo>
                      <a:pt x="6" y="30"/>
                      <a:pt x="5" y="30"/>
                      <a:pt x="5" y="29"/>
                    </a:cubicBezTo>
                    <a:cubicBezTo>
                      <a:pt x="4" y="28"/>
                      <a:pt x="2" y="27"/>
                      <a:pt x="3" y="25"/>
                    </a:cubicBezTo>
                    <a:cubicBezTo>
                      <a:pt x="4" y="22"/>
                      <a:pt x="4" y="22"/>
                      <a:pt x="4" y="21"/>
                    </a:cubicBezTo>
                    <a:cubicBezTo>
                      <a:pt x="4" y="20"/>
                      <a:pt x="4" y="20"/>
                      <a:pt x="4" y="19"/>
                    </a:cubicBezTo>
                    <a:cubicBezTo>
                      <a:pt x="4" y="18"/>
                      <a:pt x="3" y="17"/>
                      <a:pt x="2" y="16"/>
                    </a:cubicBezTo>
                    <a:cubicBezTo>
                      <a:pt x="1" y="15"/>
                      <a:pt x="0" y="14"/>
                      <a:pt x="0" y="12"/>
                    </a:cubicBezTo>
                    <a:cubicBezTo>
                      <a:pt x="0" y="7"/>
                      <a:pt x="3" y="6"/>
                      <a:pt x="6" y="5"/>
                    </a:cubicBezTo>
                    <a:cubicBezTo>
                      <a:pt x="8" y="4"/>
                      <a:pt x="10" y="3"/>
                      <a:pt x="11" y="2"/>
                    </a:cubicBezTo>
                    <a:cubicBezTo>
                      <a:pt x="12" y="0"/>
                      <a:pt x="12" y="0"/>
                      <a:pt x="12" y="0"/>
                    </a:cubicBezTo>
                    <a:cubicBezTo>
                      <a:pt x="12" y="2"/>
                      <a:pt x="12" y="2"/>
                      <a:pt x="12" y="2"/>
                    </a:cubicBezTo>
                    <a:cubicBezTo>
                      <a:pt x="13" y="2"/>
                      <a:pt x="13" y="3"/>
                      <a:pt x="13" y="3"/>
                    </a:cubicBezTo>
                    <a:cubicBezTo>
                      <a:pt x="13" y="5"/>
                      <a:pt x="14" y="6"/>
                      <a:pt x="15" y="6"/>
                    </a:cubicBezTo>
                    <a:cubicBezTo>
                      <a:pt x="16" y="6"/>
                      <a:pt x="16" y="9"/>
                      <a:pt x="15" y="13"/>
                    </a:cubicBezTo>
                    <a:cubicBezTo>
                      <a:pt x="15" y="13"/>
                      <a:pt x="16" y="13"/>
                      <a:pt x="16" y="13"/>
                    </a:cubicBezTo>
                    <a:cubicBezTo>
                      <a:pt x="17" y="12"/>
                      <a:pt x="17" y="12"/>
                      <a:pt x="17" y="12"/>
                    </a:cubicBezTo>
                    <a:cubicBezTo>
                      <a:pt x="18" y="11"/>
                      <a:pt x="19" y="12"/>
                      <a:pt x="20" y="12"/>
                    </a:cubicBezTo>
                    <a:cubicBezTo>
                      <a:pt x="20" y="12"/>
                      <a:pt x="21" y="13"/>
                      <a:pt x="21" y="13"/>
                    </a:cubicBezTo>
                    <a:cubicBezTo>
                      <a:pt x="22" y="12"/>
                      <a:pt x="22" y="12"/>
                      <a:pt x="22" y="12"/>
                    </a:cubicBezTo>
                    <a:cubicBezTo>
                      <a:pt x="23" y="11"/>
                      <a:pt x="24" y="11"/>
                      <a:pt x="24" y="11"/>
                    </a:cubicBezTo>
                    <a:cubicBezTo>
                      <a:pt x="26" y="11"/>
                      <a:pt x="27" y="12"/>
                      <a:pt x="28" y="13"/>
                    </a:cubicBezTo>
                    <a:cubicBezTo>
                      <a:pt x="29" y="14"/>
                      <a:pt x="29" y="16"/>
                      <a:pt x="29" y="17"/>
                    </a:cubicBezTo>
                    <a:cubicBezTo>
                      <a:pt x="29" y="18"/>
                      <a:pt x="30" y="19"/>
                      <a:pt x="30" y="20"/>
                    </a:cubicBezTo>
                    <a:cubicBezTo>
                      <a:pt x="31" y="21"/>
                      <a:pt x="33" y="24"/>
                      <a:pt x="33" y="26"/>
                    </a:cubicBezTo>
                    <a:cubicBezTo>
                      <a:pt x="33" y="27"/>
                      <a:pt x="32" y="28"/>
                      <a:pt x="31" y="29"/>
                    </a:cubicBezTo>
                    <a:cubicBezTo>
                      <a:pt x="31" y="30"/>
                      <a:pt x="31" y="30"/>
                      <a:pt x="31" y="30"/>
                    </a:cubicBezTo>
                    <a:cubicBezTo>
                      <a:pt x="31" y="29"/>
                      <a:pt x="31" y="29"/>
                      <a:pt x="31" y="29"/>
                    </a:cubicBezTo>
                    <a:cubicBezTo>
                      <a:pt x="30" y="29"/>
                      <a:pt x="29" y="29"/>
                      <a:pt x="29" y="29"/>
                    </a:cubicBezTo>
                    <a:cubicBezTo>
                      <a:pt x="28" y="29"/>
                      <a:pt x="27" y="29"/>
                      <a:pt x="26" y="29"/>
                    </a:cubicBezTo>
                    <a:cubicBezTo>
                      <a:pt x="23" y="29"/>
                      <a:pt x="22" y="30"/>
                      <a:pt x="21" y="31"/>
                    </a:cubicBezTo>
                    <a:cubicBezTo>
                      <a:pt x="20" y="33"/>
                      <a:pt x="21" y="34"/>
                      <a:pt x="22" y="35"/>
                    </a:cubicBezTo>
                    <a:cubicBezTo>
                      <a:pt x="22" y="36"/>
                      <a:pt x="23" y="37"/>
                      <a:pt x="23" y="39"/>
                    </a:cubicBezTo>
                    <a:cubicBezTo>
                      <a:pt x="22" y="43"/>
                      <a:pt x="22" y="43"/>
                      <a:pt x="22" y="43"/>
                    </a:cubicBezTo>
                    <a:cubicBezTo>
                      <a:pt x="21" y="40"/>
                      <a:pt x="21" y="40"/>
                      <a:pt x="21" y="40"/>
                    </a:cubicBezTo>
                    <a:cubicBezTo>
                      <a:pt x="20" y="38"/>
                      <a:pt x="18" y="36"/>
                      <a:pt x="17" y="36"/>
                    </a:cubicBezTo>
                    <a:cubicBezTo>
                      <a:pt x="17" y="36"/>
                      <a:pt x="17" y="36"/>
                      <a:pt x="17" y="36"/>
                    </a:cubicBezTo>
                    <a:cubicBezTo>
                      <a:pt x="16" y="36"/>
                      <a:pt x="16" y="36"/>
                      <a:pt x="15" y="36"/>
                    </a:cubicBezTo>
                    <a:cubicBezTo>
                      <a:pt x="13" y="36"/>
                      <a:pt x="13" y="35"/>
                      <a:pt x="13" y="35"/>
                    </a:cubicBezTo>
                    <a:cubicBezTo>
                      <a:pt x="13" y="35"/>
                      <a:pt x="13" y="34"/>
                      <a:pt x="13" y="34"/>
                    </a:cubicBezTo>
                    <a:cubicBezTo>
                      <a:pt x="13" y="33"/>
                      <a:pt x="13" y="33"/>
                      <a:pt x="13" y="33"/>
                    </a:cubicBezTo>
                    <a:cubicBezTo>
                      <a:pt x="13" y="33"/>
                      <a:pt x="12" y="33"/>
                      <a:pt x="12" y="33"/>
                    </a:cubicBezTo>
                    <a:cubicBezTo>
                      <a:pt x="11" y="33"/>
                      <a:pt x="11" y="33"/>
                      <a:pt x="11" y="35"/>
                    </a:cubicBezTo>
                    <a:cubicBezTo>
                      <a:pt x="11" y="35"/>
                      <a:pt x="11" y="36"/>
                      <a:pt x="11" y="37"/>
                    </a:cubicBezTo>
                    <a:cubicBezTo>
                      <a:pt x="11" y="39"/>
                      <a:pt x="10" y="41"/>
                      <a:pt x="9" y="43"/>
                    </a:cubicBezTo>
                    <a:cubicBezTo>
                      <a:pt x="9" y="43"/>
                      <a:pt x="9" y="44"/>
                      <a:pt x="8" y="45"/>
                    </a:cubicBezTo>
                    <a:cubicBezTo>
                      <a:pt x="8" y="45"/>
                      <a:pt x="8" y="46"/>
                      <a:pt x="8" y="47"/>
                    </a:cubicBezTo>
                    <a:cubicBezTo>
                      <a:pt x="9" y="47"/>
                      <a:pt x="9" y="48"/>
                      <a:pt x="9" y="48"/>
                    </a:cubicBezTo>
                    <a:cubicBezTo>
                      <a:pt x="9" y="48"/>
                      <a:pt x="10" y="48"/>
                      <a:pt x="11" y="48"/>
                    </a:cubicBezTo>
                    <a:cubicBezTo>
                      <a:pt x="11" y="49"/>
                      <a:pt x="12" y="51"/>
                      <a:pt x="12" y="52"/>
                    </a:cubicBezTo>
                    <a:cubicBezTo>
                      <a:pt x="12" y="53"/>
                      <a:pt x="13" y="55"/>
                      <a:pt x="13" y="56"/>
                    </a:cubicBezTo>
                    <a:cubicBezTo>
                      <a:pt x="14" y="56"/>
                      <a:pt x="15" y="57"/>
                      <a:pt x="16" y="57"/>
                    </a:cubicBezTo>
                    <a:cubicBezTo>
                      <a:pt x="17" y="57"/>
                      <a:pt x="18" y="58"/>
                      <a:pt x="19" y="59"/>
                    </a:cubicBezTo>
                    <a:cubicBezTo>
                      <a:pt x="19" y="59"/>
                      <a:pt x="20" y="60"/>
                      <a:pt x="20" y="61"/>
                    </a:cubicBezTo>
                    <a:cubicBezTo>
                      <a:pt x="20" y="62"/>
                      <a:pt x="19" y="63"/>
                      <a:pt x="18" y="63"/>
                    </a:cubicBezTo>
                    <a:cubicBezTo>
                      <a:pt x="17" y="63"/>
                      <a:pt x="16" y="63"/>
                      <a:pt x="16" y="64"/>
                    </a:cubicBezTo>
                    <a:lnTo>
                      <a:pt x="15" y="64"/>
                    </a:lnTo>
                    <a:close/>
                    <a:moveTo>
                      <a:pt x="11" y="58"/>
                    </a:moveTo>
                    <a:cubicBezTo>
                      <a:pt x="11" y="58"/>
                      <a:pt x="11" y="58"/>
                      <a:pt x="11" y="58"/>
                    </a:cubicBezTo>
                    <a:cubicBezTo>
                      <a:pt x="14" y="58"/>
                      <a:pt x="16" y="59"/>
                      <a:pt x="16" y="61"/>
                    </a:cubicBezTo>
                    <a:cubicBezTo>
                      <a:pt x="16" y="61"/>
                      <a:pt x="17" y="61"/>
                      <a:pt x="17" y="61"/>
                    </a:cubicBezTo>
                    <a:cubicBezTo>
                      <a:pt x="17" y="61"/>
                      <a:pt x="18" y="61"/>
                      <a:pt x="18" y="61"/>
                    </a:cubicBezTo>
                    <a:cubicBezTo>
                      <a:pt x="18" y="61"/>
                      <a:pt x="18" y="60"/>
                      <a:pt x="17" y="60"/>
                    </a:cubicBezTo>
                    <a:cubicBezTo>
                      <a:pt x="17" y="59"/>
                      <a:pt x="16" y="59"/>
                      <a:pt x="15" y="59"/>
                    </a:cubicBezTo>
                    <a:cubicBezTo>
                      <a:pt x="14" y="58"/>
                      <a:pt x="13" y="58"/>
                      <a:pt x="12" y="57"/>
                    </a:cubicBezTo>
                    <a:cubicBezTo>
                      <a:pt x="11" y="56"/>
                      <a:pt x="11" y="54"/>
                      <a:pt x="10" y="52"/>
                    </a:cubicBezTo>
                    <a:cubicBezTo>
                      <a:pt x="10" y="51"/>
                      <a:pt x="10" y="50"/>
                      <a:pt x="9" y="50"/>
                    </a:cubicBezTo>
                    <a:cubicBezTo>
                      <a:pt x="9" y="50"/>
                      <a:pt x="9" y="50"/>
                      <a:pt x="9" y="50"/>
                    </a:cubicBezTo>
                    <a:cubicBezTo>
                      <a:pt x="8" y="50"/>
                      <a:pt x="7" y="50"/>
                      <a:pt x="7" y="48"/>
                    </a:cubicBezTo>
                    <a:cubicBezTo>
                      <a:pt x="7" y="48"/>
                      <a:pt x="7" y="48"/>
                      <a:pt x="7" y="47"/>
                    </a:cubicBezTo>
                    <a:cubicBezTo>
                      <a:pt x="6" y="47"/>
                      <a:pt x="6" y="46"/>
                      <a:pt x="6" y="46"/>
                    </a:cubicBezTo>
                    <a:cubicBezTo>
                      <a:pt x="6" y="46"/>
                      <a:pt x="6" y="46"/>
                      <a:pt x="6" y="46"/>
                    </a:cubicBezTo>
                    <a:cubicBezTo>
                      <a:pt x="5" y="48"/>
                      <a:pt x="5" y="50"/>
                      <a:pt x="5" y="52"/>
                    </a:cubicBezTo>
                    <a:cubicBezTo>
                      <a:pt x="7" y="52"/>
                      <a:pt x="9" y="55"/>
                      <a:pt x="11" y="57"/>
                    </a:cubicBezTo>
                    <a:cubicBezTo>
                      <a:pt x="11" y="57"/>
                      <a:pt x="11" y="58"/>
                      <a:pt x="11" y="58"/>
                    </a:cubicBezTo>
                    <a:close/>
                    <a:moveTo>
                      <a:pt x="11" y="4"/>
                    </a:moveTo>
                    <a:cubicBezTo>
                      <a:pt x="10" y="5"/>
                      <a:pt x="8" y="6"/>
                      <a:pt x="7" y="7"/>
                    </a:cubicBezTo>
                    <a:cubicBezTo>
                      <a:pt x="4" y="8"/>
                      <a:pt x="2" y="9"/>
                      <a:pt x="2" y="12"/>
                    </a:cubicBezTo>
                    <a:cubicBezTo>
                      <a:pt x="2" y="13"/>
                      <a:pt x="3" y="14"/>
                      <a:pt x="4" y="15"/>
                    </a:cubicBezTo>
                    <a:cubicBezTo>
                      <a:pt x="5" y="16"/>
                      <a:pt x="5" y="17"/>
                      <a:pt x="6" y="19"/>
                    </a:cubicBezTo>
                    <a:cubicBezTo>
                      <a:pt x="6" y="20"/>
                      <a:pt x="6" y="20"/>
                      <a:pt x="6" y="21"/>
                    </a:cubicBezTo>
                    <a:cubicBezTo>
                      <a:pt x="6" y="22"/>
                      <a:pt x="6" y="23"/>
                      <a:pt x="5" y="25"/>
                    </a:cubicBezTo>
                    <a:cubicBezTo>
                      <a:pt x="4" y="27"/>
                      <a:pt x="5" y="27"/>
                      <a:pt x="6" y="27"/>
                    </a:cubicBezTo>
                    <a:cubicBezTo>
                      <a:pt x="7" y="28"/>
                      <a:pt x="8" y="29"/>
                      <a:pt x="8" y="30"/>
                    </a:cubicBezTo>
                    <a:cubicBezTo>
                      <a:pt x="8" y="33"/>
                      <a:pt x="8" y="34"/>
                      <a:pt x="9" y="36"/>
                    </a:cubicBezTo>
                    <a:cubicBezTo>
                      <a:pt x="9" y="36"/>
                      <a:pt x="9" y="35"/>
                      <a:pt x="9" y="35"/>
                    </a:cubicBezTo>
                    <a:cubicBezTo>
                      <a:pt x="9" y="33"/>
                      <a:pt x="9" y="31"/>
                      <a:pt x="12" y="31"/>
                    </a:cubicBezTo>
                    <a:cubicBezTo>
                      <a:pt x="13" y="31"/>
                      <a:pt x="13" y="31"/>
                      <a:pt x="13" y="31"/>
                    </a:cubicBezTo>
                    <a:cubicBezTo>
                      <a:pt x="15" y="31"/>
                      <a:pt x="15" y="33"/>
                      <a:pt x="15" y="34"/>
                    </a:cubicBezTo>
                    <a:cubicBezTo>
                      <a:pt x="15" y="34"/>
                      <a:pt x="15" y="34"/>
                      <a:pt x="15" y="34"/>
                    </a:cubicBezTo>
                    <a:cubicBezTo>
                      <a:pt x="15" y="34"/>
                      <a:pt x="16" y="34"/>
                      <a:pt x="16" y="34"/>
                    </a:cubicBezTo>
                    <a:cubicBezTo>
                      <a:pt x="17" y="34"/>
                      <a:pt x="17" y="34"/>
                      <a:pt x="17" y="34"/>
                    </a:cubicBezTo>
                    <a:cubicBezTo>
                      <a:pt x="18" y="34"/>
                      <a:pt x="19" y="34"/>
                      <a:pt x="19" y="35"/>
                    </a:cubicBezTo>
                    <a:cubicBezTo>
                      <a:pt x="19" y="34"/>
                      <a:pt x="18" y="32"/>
                      <a:pt x="20" y="30"/>
                    </a:cubicBezTo>
                    <a:cubicBezTo>
                      <a:pt x="21" y="27"/>
                      <a:pt x="24" y="27"/>
                      <a:pt x="26" y="27"/>
                    </a:cubicBezTo>
                    <a:cubicBezTo>
                      <a:pt x="27" y="27"/>
                      <a:pt x="28" y="27"/>
                      <a:pt x="29" y="27"/>
                    </a:cubicBezTo>
                    <a:cubicBezTo>
                      <a:pt x="29" y="27"/>
                      <a:pt x="30" y="27"/>
                      <a:pt x="30" y="27"/>
                    </a:cubicBezTo>
                    <a:cubicBezTo>
                      <a:pt x="31" y="27"/>
                      <a:pt x="31" y="26"/>
                      <a:pt x="31" y="26"/>
                    </a:cubicBezTo>
                    <a:cubicBezTo>
                      <a:pt x="31" y="24"/>
                      <a:pt x="30" y="22"/>
                      <a:pt x="29" y="21"/>
                    </a:cubicBezTo>
                    <a:cubicBezTo>
                      <a:pt x="28" y="20"/>
                      <a:pt x="28" y="19"/>
                      <a:pt x="27" y="18"/>
                    </a:cubicBezTo>
                    <a:cubicBezTo>
                      <a:pt x="27" y="16"/>
                      <a:pt x="27" y="15"/>
                      <a:pt x="26" y="15"/>
                    </a:cubicBezTo>
                    <a:cubicBezTo>
                      <a:pt x="25" y="13"/>
                      <a:pt x="25" y="13"/>
                      <a:pt x="24" y="13"/>
                    </a:cubicBezTo>
                    <a:cubicBezTo>
                      <a:pt x="24" y="13"/>
                      <a:pt x="24" y="13"/>
                      <a:pt x="23" y="13"/>
                    </a:cubicBezTo>
                    <a:cubicBezTo>
                      <a:pt x="23" y="14"/>
                      <a:pt x="22" y="14"/>
                      <a:pt x="22" y="14"/>
                    </a:cubicBezTo>
                    <a:cubicBezTo>
                      <a:pt x="21" y="15"/>
                      <a:pt x="20" y="14"/>
                      <a:pt x="19" y="14"/>
                    </a:cubicBezTo>
                    <a:cubicBezTo>
                      <a:pt x="19" y="14"/>
                      <a:pt x="18" y="14"/>
                      <a:pt x="18" y="14"/>
                    </a:cubicBezTo>
                    <a:cubicBezTo>
                      <a:pt x="17" y="15"/>
                      <a:pt x="17" y="15"/>
                      <a:pt x="17" y="15"/>
                    </a:cubicBezTo>
                    <a:cubicBezTo>
                      <a:pt x="16" y="15"/>
                      <a:pt x="15" y="15"/>
                      <a:pt x="15" y="16"/>
                    </a:cubicBezTo>
                    <a:cubicBezTo>
                      <a:pt x="13" y="17"/>
                      <a:pt x="13" y="17"/>
                      <a:pt x="13" y="17"/>
                    </a:cubicBezTo>
                    <a:cubicBezTo>
                      <a:pt x="13" y="15"/>
                      <a:pt x="13" y="15"/>
                      <a:pt x="13" y="15"/>
                    </a:cubicBezTo>
                    <a:cubicBezTo>
                      <a:pt x="13" y="15"/>
                      <a:pt x="13" y="14"/>
                      <a:pt x="13" y="14"/>
                    </a:cubicBezTo>
                    <a:cubicBezTo>
                      <a:pt x="14" y="12"/>
                      <a:pt x="14" y="9"/>
                      <a:pt x="14" y="8"/>
                    </a:cubicBezTo>
                    <a:cubicBezTo>
                      <a:pt x="12" y="7"/>
                      <a:pt x="11" y="5"/>
                      <a:pt x="11"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17" name="Freeform 628"/>
              <p:cNvSpPr/>
              <p:nvPr/>
            </p:nvSpPr>
            <p:spPr bwMode="auto">
              <a:xfrm>
                <a:off x="5621338" y="2506489"/>
                <a:ext cx="76200" cy="166688"/>
              </a:xfrm>
              <a:custGeom>
                <a:avLst/>
                <a:gdLst>
                  <a:gd name="T0" fmla="*/ 0 w 28"/>
                  <a:gd name="T1" fmla="*/ 4 h 61"/>
                  <a:gd name="T2" fmla="*/ 5 w 28"/>
                  <a:gd name="T3" fmla="*/ 3 h 61"/>
                  <a:gd name="T4" fmla="*/ 12 w 28"/>
                  <a:gd name="T5" fmla="*/ 1 h 61"/>
                  <a:gd name="T6" fmla="*/ 23 w 28"/>
                  <a:gd name="T7" fmla="*/ 8 h 61"/>
                  <a:gd name="T8" fmla="*/ 14 w 28"/>
                  <a:gd name="T9" fmla="*/ 20 h 61"/>
                  <a:gd name="T10" fmla="*/ 19 w 28"/>
                  <a:gd name="T11" fmla="*/ 26 h 61"/>
                  <a:gd name="T12" fmla="*/ 24 w 28"/>
                  <a:gd name="T13" fmla="*/ 32 h 61"/>
                  <a:gd name="T14" fmla="*/ 27 w 28"/>
                  <a:gd name="T15" fmla="*/ 47 h 61"/>
                  <a:gd name="T16" fmla="*/ 17 w 28"/>
                  <a:gd name="T17" fmla="*/ 56 h 61"/>
                  <a:gd name="T18" fmla="*/ 15 w 28"/>
                  <a:gd name="T19" fmla="*/ 55 h 61"/>
                  <a:gd name="T20" fmla="*/ 11 w 28"/>
                  <a:gd name="T21" fmla="*/ 60 h 61"/>
                  <a:gd name="T22" fmla="*/ 9 w 28"/>
                  <a:gd name="T23" fmla="*/ 53 h 61"/>
                  <a:gd name="T24" fmla="*/ 15 w 28"/>
                  <a:gd name="T25" fmla="*/ 49 h 61"/>
                  <a:gd name="T26" fmla="*/ 21 w 28"/>
                  <a:gd name="T27" fmla="*/ 45 h 61"/>
                  <a:gd name="T28" fmla="*/ 21 w 28"/>
                  <a:gd name="T29" fmla="*/ 35 h 61"/>
                  <a:gd name="T30" fmla="*/ 20 w 28"/>
                  <a:gd name="T31" fmla="*/ 31 h 61"/>
                  <a:gd name="T32" fmla="*/ 17 w 28"/>
                  <a:gd name="T33" fmla="*/ 28 h 61"/>
                  <a:gd name="T34" fmla="*/ 12 w 28"/>
                  <a:gd name="T35" fmla="*/ 20 h 61"/>
                  <a:gd name="T36" fmla="*/ 8 w 28"/>
                  <a:gd name="T37" fmla="*/ 18 h 61"/>
                  <a:gd name="T38" fmla="*/ 9 w 28"/>
                  <a:gd name="T39" fmla="*/ 16 h 61"/>
                  <a:gd name="T40" fmla="*/ 9 w 28"/>
                  <a:gd name="T41" fmla="*/ 12 h 61"/>
                  <a:gd name="T42" fmla="*/ 6 w 28"/>
                  <a:gd name="T43" fmla="*/ 10 h 61"/>
                  <a:gd name="T44" fmla="*/ 0 w 28"/>
                  <a:gd name="T45"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1">
                    <a:moveTo>
                      <a:pt x="0" y="4"/>
                    </a:moveTo>
                    <a:cubicBezTo>
                      <a:pt x="1" y="2"/>
                      <a:pt x="3" y="3"/>
                      <a:pt x="5" y="3"/>
                    </a:cubicBezTo>
                    <a:cubicBezTo>
                      <a:pt x="7" y="3"/>
                      <a:pt x="9" y="1"/>
                      <a:pt x="12" y="1"/>
                    </a:cubicBezTo>
                    <a:cubicBezTo>
                      <a:pt x="18" y="0"/>
                      <a:pt x="17" y="8"/>
                      <a:pt x="23" y="8"/>
                    </a:cubicBezTo>
                    <a:cubicBezTo>
                      <a:pt x="18" y="9"/>
                      <a:pt x="12" y="16"/>
                      <a:pt x="14" y="20"/>
                    </a:cubicBezTo>
                    <a:cubicBezTo>
                      <a:pt x="14" y="22"/>
                      <a:pt x="18" y="25"/>
                      <a:pt x="19" y="26"/>
                    </a:cubicBezTo>
                    <a:cubicBezTo>
                      <a:pt x="21" y="29"/>
                      <a:pt x="23" y="30"/>
                      <a:pt x="24" y="32"/>
                    </a:cubicBezTo>
                    <a:cubicBezTo>
                      <a:pt x="28" y="36"/>
                      <a:pt x="27" y="42"/>
                      <a:pt x="27" y="47"/>
                    </a:cubicBezTo>
                    <a:cubicBezTo>
                      <a:pt x="27" y="53"/>
                      <a:pt x="16" y="51"/>
                      <a:pt x="17" y="56"/>
                    </a:cubicBezTo>
                    <a:cubicBezTo>
                      <a:pt x="16" y="56"/>
                      <a:pt x="15" y="56"/>
                      <a:pt x="15" y="55"/>
                    </a:cubicBezTo>
                    <a:cubicBezTo>
                      <a:pt x="16" y="57"/>
                      <a:pt x="13" y="61"/>
                      <a:pt x="11" y="60"/>
                    </a:cubicBezTo>
                    <a:cubicBezTo>
                      <a:pt x="8" y="59"/>
                      <a:pt x="13" y="54"/>
                      <a:pt x="9" y="53"/>
                    </a:cubicBezTo>
                    <a:cubicBezTo>
                      <a:pt x="11" y="51"/>
                      <a:pt x="15" y="51"/>
                      <a:pt x="15" y="49"/>
                    </a:cubicBezTo>
                    <a:cubicBezTo>
                      <a:pt x="15" y="47"/>
                      <a:pt x="20" y="46"/>
                      <a:pt x="21" y="45"/>
                    </a:cubicBezTo>
                    <a:cubicBezTo>
                      <a:pt x="22" y="43"/>
                      <a:pt x="20" y="38"/>
                      <a:pt x="21" y="35"/>
                    </a:cubicBezTo>
                    <a:cubicBezTo>
                      <a:pt x="21" y="34"/>
                      <a:pt x="20" y="33"/>
                      <a:pt x="20" y="31"/>
                    </a:cubicBezTo>
                    <a:cubicBezTo>
                      <a:pt x="19" y="29"/>
                      <a:pt x="17" y="29"/>
                      <a:pt x="17" y="28"/>
                    </a:cubicBezTo>
                    <a:cubicBezTo>
                      <a:pt x="16" y="25"/>
                      <a:pt x="14" y="23"/>
                      <a:pt x="12" y="20"/>
                    </a:cubicBezTo>
                    <a:cubicBezTo>
                      <a:pt x="11" y="19"/>
                      <a:pt x="9" y="19"/>
                      <a:pt x="8" y="18"/>
                    </a:cubicBezTo>
                    <a:cubicBezTo>
                      <a:pt x="5" y="16"/>
                      <a:pt x="9" y="16"/>
                      <a:pt x="9" y="16"/>
                    </a:cubicBezTo>
                    <a:cubicBezTo>
                      <a:pt x="9" y="13"/>
                      <a:pt x="10" y="15"/>
                      <a:pt x="9" y="12"/>
                    </a:cubicBezTo>
                    <a:cubicBezTo>
                      <a:pt x="8" y="10"/>
                      <a:pt x="7" y="10"/>
                      <a:pt x="6" y="10"/>
                    </a:cubicBezTo>
                    <a:cubicBezTo>
                      <a:pt x="2" y="10"/>
                      <a:pt x="2" y="7"/>
                      <a:pt x="0"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18" name="Freeform 629"/>
              <p:cNvSpPr>
                <a:spLocks noEditPoints="1"/>
              </p:cNvSpPr>
              <p:nvPr/>
            </p:nvSpPr>
            <p:spPr bwMode="auto">
              <a:xfrm>
                <a:off x="5618163" y="2506489"/>
                <a:ext cx="90488" cy="166688"/>
              </a:xfrm>
              <a:custGeom>
                <a:avLst/>
                <a:gdLst>
                  <a:gd name="T0" fmla="*/ 12 w 33"/>
                  <a:gd name="T1" fmla="*/ 61 h 61"/>
                  <a:gd name="T2" fmla="*/ 10 w 33"/>
                  <a:gd name="T3" fmla="*/ 54 h 61"/>
                  <a:gd name="T4" fmla="*/ 9 w 33"/>
                  <a:gd name="T5" fmla="*/ 52 h 61"/>
                  <a:gd name="T6" fmla="*/ 12 w 33"/>
                  <a:gd name="T7" fmla="*/ 51 h 61"/>
                  <a:gd name="T8" fmla="*/ 13 w 33"/>
                  <a:gd name="T9" fmla="*/ 50 h 61"/>
                  <a:gd name="T10" fmla="*/ 18 w 33"/>
                  <a:gd name="T11" fmla="*/ 46 h 61"/>
                  <a:gd name="T12" fmla="*/ 21 w 33"/>
                  <a:gd name="T13" fmla="*/ 39 h 61"/>
                  <a:gd name="T14" fmla="*/ 20 w 33"/>
                  <a:gd name="T15" fmla="*/ 31 h 61"/>
                  <a:gd name="T16" fmla="*/ 17 w 33"/>
                  <a:gd name="T17" fmla="*/ 28 h 61"/>
                  <a:gd name="T18" fmla="*/ 12 w 33"/>
                  <a:gd name="T19" fmla="*/ 21 h 61"/>
                  <a:gd name="T20" fmla="*/ 8 w 33"/>
                  <a:gd name="T21" fmla="*/ 19 h 61"/>
                  <a:gd name="T22" fmla="*/ 9 w 33"/>
                  <a:gd name="T23" fmla="*/ 15 h 61"/>
                  <a:gd name="T24" fmla="*/ 10 w 33"/>
                  <a:gd name="T25" fmla="*/ 14 h 61"/>
                  <a:gd name="T26" fmla="*/ 8 w 33"/>
                  <a:gd name="T27" fmla="*/ 11 h 61"/>
                  <a:gd name="T28" fmla="*/ 2 w 33"/>
                  <a:gd name="T29" fmla="*/ 7 h 61"/>
                  <a:gd name="T30" fmla="*/ 0 w 33"/>
                  <a:gd name="T31" fmla="*/ 4 h 61"/>
                  <a:gd name="T32" fmla="*/ 4 w 33"/>
                  <a:gd name="T33" fmla="*/ 2 h 61"/>
                  <a:gd name="T34" fmla="*/ 6 w 33"/>
                  <a:gd name="T35" fmla="*/ 2 h 61"/>
                  <a:gd name="T36" fmla="*/ 13 w 33"/>
                  <a:gd name="T37" fmla="*/ 0 h 61"/>
                  <a:gd name="T38" fmla="*/ 19 w 33"/>
                  <a:gd name="T39" fmla="*/ 4 h 61"/>
                  <a:gd name="T40" fmla="*/ 33 w 33"/>
                  <a:gd name="T41" fmla="*/ 8 h 61"/>
                  <a:gd name="T42" fmla="*/ 17 w 33"/>
                  <a:gd name="T43" fmla="*/ 14 h 61"/>
                  <a:gd name="T44" fmla="*/ 19 w 33"/>
                  <a:gd name="T45" fmla="*/ 24 h 61"/>
                  <a:gd name="T46" fmla="*/ 24 w 33"/>
                  <a:gd name="T47" fmla="*/ 29 h 61"/>
                  <a:gd name="T48" fmla="*/ 29 w 33"/>
                  <a:gd name="T49" fmla="*/ 45 h 61"/>
                  <a:gd name="T50" fmla="*/ 23 w 33"/>
                  <a:gd name="T51" fmla="*/ 53 h 61"/>
                  <a:gd name="T52" fmla="*/ 20 w 33"/>
                  <a:gd name="T53" fmla="*/ 59 h 61"/>
                  <a:gd name="T54" fmla="*/ 17 w 33"/>
                  <a:gd name="T55" fmla="*/ 57 h 61"/>
                  <a:gd name="T56" fmla="*/ 12 w 33"/>
                  <a:gd name="T57" fmla="*/ 61 h 61"/>
                  <a:gd name="T58" fmla="*/ 12 w 33"/>
                  <a:gd name="T59" fmla="*/ 58 h 61"/>
                  <a:gd name="T60" fmla="*/ 12 w 33"/>
                  <a:gd name="T61" fmla="*/ 59 h 61"/>
                  <a:gd name="T62" fmla="*/ 15 w 33"/>
                  <a:gd name="T63" fmla="*/ 55 h 61"/>
                  <a:gd name="T64" fmla="*/ 13 w 33"/>
                  <a:gd name="T65" fmla="*/ 53 h 61"/>
                  <a:gd name="T66" fmla="*/ 14 w 33"/>
                  <a:gd name="T67" fmla="*/ 52 h 61"/>
                  <a:gd name="T68" fmla="*/ 17 w 33"/>
                  <a:gd name="T69" fmla="*/ 55 h 61"/>
                  <a:gd name="T70" fmla="*/ 27 w 33"/>
                  <a:gd name="T71" fmla="*/ 47 h 61"/>
                  <a:gd name="T72" fmla="*/ 25 w 33"/>
                  <a:gd name="T73" fmla="*/ 33 h 61"/>
                  <a:gd name="T74" fmla="*/ 19 w 33"/>
                  <a:gd name="T75" fmla="*/ 27 h 61"/>
                  <a:gd name="T76" fmla="*/ 19 w 33"/>
                  <a:gd name="T77" fmla="*/ 28 h 61"/>
                  <a:gd name="T78" fmla="*/ 22 w 33"/>
                  <a:gd name="T79" fmla="*/ 31 h 61"/>
                  <a:gd name="T80" fmla="*/ 23 w 33"/>
                  <a:gd name="T81" fmla="*/ 39 h 61"/>
                  <a:gd name="T82" fmla="*/ 19 w 33"/>
                  <a:gd name="T83" fmla="*/ 48 h 61"/>
                  <a:gd name="T84" fmla="*/ 14 w 33"/>
                  <a:gd name="T85" fmla="*/ 52 h 61"/>
                  <a:gd name="T86" fmla="*/ 10 w 33"/>
                  <a:gd name="T87" fmla="*/ 17 h 61"/>
                  <a:gd name="T88" fmla="*/ 13 w 33"/>
                  <a:gd name="T89" fmla="*/ 20 h 61"/>
                  <a:gd name="T90" fmla="*/ 16 w 33"/>
                  <a:gd name="T91" fmla="*/ 13 h 61"/>
                  <a:gd name="T92" fmla="*/ 18 w 33"/>
                  <a:gd name="T93" fmla="*/ 5 h 61"/>
                  <a:gd name="T94" fmla="*/ 13 w 33"/>
                  <a:gd name="T95" fmla="*/ 2 h 61"/>
                  <a:gd name="T96" fmla="*/ 6 w 33"/>
                  <a:gd name="T97" fmla="*/ 4 h 61"/>
                  <a:gd name="T98" fmla="*/ 4 w 33"/>
                  <a:gd name="T99" fmla="*/ 4 h 61"/>
                  <a:gd name="T100" fmla="*/ 4 w 33"/>
                  <a:gd name="T101" fmla="*/ 7 h 61"/>
                  <a:gd name="T102" fmla="*/ 8 w 33"/>
                  <a:gd name="T103" fmla="*/ 9 h 61"/>
                  <a:gd name="T104" fmla="*/ 11 w 33"/>
                  <a:gd name="T105" fmla="*/ 15 h 61"/>
                  <a:gd name="T106" fmla="*/ 10 w 33"/>
                  <a:gd name="T107"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 h="61">
                    <a:moveTo>
                      <a:pt x="12" y="61"/>
                    </a:moveTo>
                    <a:cubicBezTo>
                      <a:pt x="12" y="61"/>
                      <a:pt x="12" y="61"/>
                      <a:pt x="12" y="61"/>
                    </a:cubicBezTo>
                    <a:cubicBezTo>
                      <a:pt x="10" y="61"/>
                      <a:pt x="10" y="58"/>
                      <a:pt x="11" y="57"/>
                    </a:cubicBezTo>
                    <a:cubicBezTo>
                      <a:pt x="11" y="55"/>
                      <a:pt x="11" y="54"/>
                      <a:pt x="10" y="54"/>
                    </a:cubicBezTo>
                    <a:cubicBezTo>
                      <a:pt x="8" y="53"/>
                      <a:pt x="8" y="53"/>
                      <a:pt x="8" y="53"/>
                    </a:cubicBezTo>
                    <a:cubicBezTo>
                      <a:pt x="9" y="52"/>
                      <a:pt x="9" y="52"/>
                      <a:pt x="9" y="52"/>
                    </a:cubicBezTo>
                    <a:cubicBezTo>
                      <a:pt x="10" y="52"/>
                      <a:pt x="11" y="51"/>
                      <a:pt x="12" y="51"/>
                    </a:cubicBezTo>
                    <a:cubicBezTo>
                      <a:pt x="12" y="51"/>
                      <a:pt x="12" y="51"/>
                      <a:pt x="12" y="51"/>
                    </a:cubicBezTo>
                    <a:cubicBezTo>
                      <a:pt x="10" y="47"/>
                      <a:pt x="10" y="47"/>
                      <a:pt x="10" y="47"/>
                    </a:cubicBezTo>
                    <a:cubicBezTo>
                      <a:pt x="13" y="50"/>
                      <a:pt x="13" y="50"/>
                      <a:pt x="13" y="50"/>
                    </a:cubicBezTo>
                    <a:cubicBezTo>
                      <a:pt x="14" y="50"/>
                      <a:pt x="15" y="49"/>
                      <a:pt x="15" y="49"/>
                    </a:cubicBezTo>
                    <a:cubicBezTo>
                      <a:pt x="15" y="47"/>
                      <a:pt x="16" y="47"/>
                      <a:pt x="18" y="46"/>
                    </a:cubicBezTo>
                    <a:cubicBezTo>
                      <a:pt x="19" y="46"/>
                      <a:pt x="21" y="45"/>
                      <a:pt x="21" y="45"/>
                    </a:cubicBezTo>
                    <a:cubicBezTo>
                      <a:pt x="22" y="44"/>
                      <a:pt x="21" y="41"/>
                      <a:pt x="21" y="39"/>
                    </a:cubicBezTo>
                    <a:cubicBezTo>
                      <a:pt x="21" y="38"/>
                      <a:pt x="21" y="36"/>
                      <a:pt x="21" y="35"/>
                    </a:cubicBezTo>
                    <a:cubicBezTo>
                      <a:pt x="21" y="34"/>
                      <a:pt x="21" y="33"/>
                      <a:pt x="20" y="31"/>
                    </a:cubicBezTo>
                    <a:cubicBezTo>
                      <a:pt x="20" y="31"/>
                      <a:pt x="19" y="30"/>
                      <a:pt x="19" y="30"/>
                    </a:cubicBezTo>
                    <a:cubicBezTo>
                      <a:pt x="18" y="30"/>
                      <a:pt x="17" y="29"/>
                      <a:pt x="17" y="28"/>
                    </a:cubicBezTo>
                    <a:cubicBezTo>
                      <a:pt x="17" y="26"/>
                      <a:pt x="15" y="25"/>
                      <a:pt x="14" y="23"/>
                    </a:cubicBezTo>
                    <a:cubicBezTo>
                      <a:pt x="13" y="23"/>
                      <a:pt x="12" y="22"/>
                      <a:pt x="12" y="21"/>
                    </a:cubicBezTo>
                    <a:cubicBezTo>
                      <a:pt x="11" y="20"/>
                      <a:pt x="10" y="20"/>
                      <a:pt x="10" y="19"/>
                    </a:cubicBezTo>
                    <a:cubicBezTo>
                      <a:pt x="9" y="19"/>
                      <a:pt x="9" y="19"/>
                      <a:pt x="8" y="19"/>
                    </a:cubicBezTo>
                    <a:cubicBezTo>
                      <a:pt x="8" y="18"/>
                      <a:pt x="7" y="18"/>
                      <a:pt x="7" y="17"/>
                    </a:cubicBezTo>
                    <a:cubicBezTo>
                      <a:pt x="7" y="16"/>
                      <a:pt x="8" y="15"/>
                      <a:pt x="9" y="15"/>
                    </a:cubicBezTo>
                    <a:cubicBezTo>
                      <a:pt x="9" y="15"/>
                      <a:pt x="9" y="15"/>
                      <a:pt x="9" y="15"/>
                    </a:cubicBezTo>
                    <a:cubicBezTo>
                      <a:pt x="9" y="14"/>
                      <a:pt x="9" y="14"/>
                      <a:pt x="10" y="14"/>
                    </a:cubicBezTo>
                    <a:cubicBezTo>
                      <a:pt x="10" y="14"/>
                      <a:pt x="10" y="13"/>
                      <a:pt x="9" y="12"/>
                    </a:cubicBezTo>
                    <a:cubicBezTo>
                      <a:pt x="9" y="11"/>
                      <a:pt x="8" y="11"/>
                      <a:pt x="8" y="11"/>
                    </a:cubicBezTo>
                    <a:cubicBezTo>
                      <a:pt x="7" y="11"/>
                      <a:pt x="7" y="11"/>
                      <a:pt x="7" y="11"/>
                    </a:cubicBezTo>
                    <a:cubicBezTo>
                      <a:pt x="4" y="11"/>
                      <a:pt x="3" y="9"/>
                      <a:pt x="2" y="7"/>
                    </a:cubicBezTo>
                    <a:cubicBezTo>
                      <a:pt x="2" y="7"/>
                      <a:pt x="1" y="6"/>
                      <a:pt x="0" y="5"/>
                    </a:cubicBezTo>
                    <a:cubicBezTo>
                      <a:pt x="0" y="4"/>
                      <a:pt x="0" y="4"/>
                      <a:pt x="0" y="4"/>
                    </a:cubicBezTo>
                    <a:cubicBezTo>
                      <a:pt x="0" y="4"/>
                      <a:pt x="0" y="4"/>
                      <a:pt x="0" y="4"/>
                    </a:cubicBezTo>
                    <a:cubicBezTo>
                      <a:pt x="1" y="2"/>
                      <a:pt x="3" y="2"/>
                      <a:pt x="4" y="2"/>
                    </a:cubicBezTo>
                    <a:cubicBezTo>
                      <a:pt x="6" y="2"/>
                      <a:pt x="6" y="2"/>
                      <a:pt x="6" y="2"/>
                    </a:cubicBezTo>
                    <a:cubicBezTo>
                      <a:pt x="6" y="2"/>
                      <a:pt x="6" y="2"/>
                      <a:pt x="6" y="2"/>
                    </a:cubicBezTo>
                    <a:cubicBezTo>
                      <a:pt x="7" y="2"/>
                      <a:pt x="8" y="1"/>
                      <a:pt x="9" y="1"/>
                    </a:cubicBezTo>
                    <a:cubicBezTo>
                      <a:pt x="10" y="0"/>
                      <a:pt x="11" y="0"/>
                      <a:pt x="13" y="0"/>
                    </a:cubicBezTo>
                    <a:cubicBezTo>
                      <a:pt x="13" y="0"/>
                      <a:pt x="13" y="0"/>
                      <a:pt x="13" y="0"/>
                    </a:cubicBezTo>
                    <a:cubicBezTo>
                      <a:pt x="17" y="0"/>
                      <a:pt x="18" y="2"/>
                      <a:pt x="19" y="4"/>
                    </a:cubicBezTo>
                    <a:cubicBezTo>
                      <a:pt x="20" y="6"/>
                      <a:pt x="21" y="7"/>
                      <a:pt x="24" y="7"/>
                    </a:cubicBezTo>
                    <a:cubicBezTo>
                      <a:pt x="33" y="8"/>
                      <a:pt x="33" y="8"/>
                      <a:pt x="33" y="8"/>
                    </a:cubicBezTo>
                    <a:cubicBezTo>
                      <a:pt x="24" y="9"/>
                      <a:pt x="24" y="9"/>
                      <a:pt x="24" y="9"/>
                    </a:cubicBezTo>
                    <a:cubicBezTo>
                      <a:pt x="22" y="9"/>
                      <a:pt x="19" y="12"/>
                      <a:pt x="17" y="14"/>
                    </a:cubicBezTo>
                    <a:cubicBezTo>
                      <a:pt x="16" y="16"/>
                      <a:pt x="15" y="18"/>
                      <a:pt x="16" y="20"/>
                    </a:cubicBezTo>
                    <a:cubicBezTo>
                      <a:pt x="16" y="21"/>
                      <a:pt x="18" y="23"/>
                      <a:pt x="19" y="24"/>
                    </a:cubicBezTo>
                    <a:cubicBezTo>
                      <a:pt x="20" y="25"/>
                      <a:pt x="20" y="25"/>
                      <a:pt x="21" y="26"/>
                    </a:cubicBezTo>
                    <a:cubicBezTo>
                      <a:pt x="22" y="27"/>
                      <a:pt x="23" y="28"/>
                      <a:pt x="24" y="29"/>
                    </a:cubicBezTo>
                    <a:cubicBezTo>
                      <a:pt x="24" y="30"/>
                      <a:pt x="25" y="30"/>
                      <a:pt x="26" y="31"/>
                    </a:cubicBezTo>
                    <a:cubicBezTo>
                      <a:pt x="30" y="35"/>
                      <a:pt x="29" y="40"/>
                      <a:pt x="29" y="45"/>
                    </a:cubicBezTo>
                    <a:cubicBezTo>
                      <a:pt x="29" y="46"/>
                      <a:pt x="29" y="46"/>
                      <a:pt x="29" y="47"/>
                    </a:cubicBezTo>
                    <a:cubicBezTo>
                      <a:pt x="29" y="51"/>
                      <a:pt x="26" y="52"/>
                      <a:pt x="23" y="53"/>
                    </a:cubicBezTo>
                    <a:cubicBezTo>
                      <a:pt x="19" y="54"/>
                      <a:pt x="18" y="55"/>
                      <a:pt x="19" y="56"/>
                    </a:cubicBezTo>
                    <a:cubicBezTo>
                      <a:pt x="20" y="59"/>
                      <a:pt x="20" y="59"/>
                      <a:pt x="20" y="59"/>
                    </a:cubicBezTo>
                    <a:cubicBezTo>
                      <a:pt x="17" y="57"/>
                      <a:pt x="17" y="57"/>
                      <a:pt x="17" y="57"/>
                    </a:cubicBezTo>
                    <a:cubicBezTo>
                      <a:pt x="17" y="57"/>
                      <a:pt x="17" y="57"/>
                      <a:pt x="17" y="57"/>
                    </a:cubicBezTo>
                    <a:cubicBezTo>
                      <a:pt x="17" y="57"/>
                      <a:pt x="17" y="58"/>
                      <a:pt x="16" y="58"/>
                    </a:cubicBezTo>
                    <a:cubicBezTo>
                      <a:pt x="16" y="60"/>
                      <a:pt x="14" y="61"/>
                      <a:pt x="12" y="61"/>
                    </a:cubicBezTo>
                    <a:close/>
                    <a:moveTo>
                      <a:pt x="12" y="53"/>
                    </a:moveTo>
                    <a:cubicBezTo>
                      <a:pt x="13" y="54"/>
                      <a:pt x="13" y="56"/>
                      <a:pt x="12" y="58"/>
                    </a:cubicBezTo>
                    <a:cubicBezTo>
                      <a:pt x="12" y="58"/>
                      <a:pt x="12" y="59"/>
                      <a:pt x="12" y="59"/>
                    </a:cubicBezTo>
                    <a:cubicBezTo>
                      <a:pt x="12" y="59"/>
                      <a:pt x="12" y="59"/>
                      <a:pt x="12" y="59"/>
                    </a:cubicBezTo>
                    <a:cubicBezTo>
                      <a:pt x="13" y="59"/>
                      <a:pt x="14" y="58"/>
                      <a:pt x="15" y="57"/>
                    </a:cubicBezTo>
                    <a:cubicBezTo>
                      <a:pt x="15" y="57"/>
                      <a:pt x="15" y="56"/>
                      <a:pt x="15" y="55"/>
                    </a:cubicBezTo>
                    <a:cubicBezTo>
                      <a:pt x="13" y="52"/>
                      <a:pt x="13" y="52"/>
                      <a:pt x="13" y="52"/>
                    </a:cubicBezTo>
                    <a:cubicBezTo>
                      <a:pt x="13" y="52"/>
                      <a:pt x="13" y="53"/>
                      <a:pt x="13" y="53"/>
                    </a:cubicBezTo>
                    <a:cubicBezTo>
                      <a:pt x="12" y="53"/>
                      <a:pt x="12" y="53"/>
                      <a:pt x="12" y="53"/>
                    </a:cubicBezTo>
                    <a:close/>
                    <a:moveTo>
                      <a:pt x="14" y="52"/>
                    </a:moveTo>
                    <a:cubicBezTo>
                      <a:pt x="17" y="54"/>
                      <a:pt x="17" y="54"/>
                      <a:pt x="17" y="54"/>
                    </a:cubicBezTo>
                    <a:cubicBezTo>
                      <a:pt x="17" y="54"/>
                      <a:pt x="17" y="54"/>
                      <a:pt x="17" y="55"/>
                    </a:cubicBezTo>
                    <a:cubicBezTo>
                      <a:pt x="18" y="53"/>
                      <a:pt x="20" y="52"/>
                      <a:pt x="22" y="51"/>
                    </a:cubicBezTo>
                    <a:cubicBezTo>
                      <a:pt x="25" y="50"/>
                      <a:pt x="27" y="49"/>
                      <a:pt x="27" y="47"/>
                    </a:cubicBezTo>
                    <a:cubicBezTo>
                      <a:pt x="27" y="46"/>
                      <a:pt x="27" y="46"/>
                      <a:pt x="27" y="45"/>
                    </a:cubicBezTo>
                    <a:cubicBezTo>
                      <a:pt x="27" y="40"/>
                      <a:pt x="28" y="36"/>
                      <a:pt x="25" y="33"/>
                    </a:cubicBezTo>
                    <a:cubicBezTo>
                      <a:pt x="24" y="32"/>
                      <a:pt x="23" y="31"/>
                      <a:pt x="22" y="30"/>
                    </a:cubicBezTo>
                    <a:cubicBezTo>
                      <a:pt x="21" y="29"/>
                      <a:pt x="20" y="28"/>
                      <a:pt x="19" y="27"/>
                    </a:cubicBezTo>
                    <a:cubicBezTo>
                      <a:pt x="19" y="27"/>
                      <a:pt x="19" y="26"/>
                      <a:pt x="18" y="26"/>
                    </a:cubicBezTo>
                    <a:cubicBezTo>
                      <a:pt x="19" y="26"/>
                      <a:pt x="19" y="27"/>
                      <a:pt x="19" y="28"/>
                    </a:cubicBezTo>
                    <a:cubicBezTo>
                      <a:pt x="19" y="28"/>
                      <a:pt x="19" y="28"/>
                      <a:pt x="20" y="28"/>
                    </a:cubicBezTo>
                    <a:cubicBezTo>
                      <a:pt x="20" y="29"/>
                      <a:pt x="21" y="29"/>
                      <a:pt x="22" y="31"/>
                    </a:cubicBezTo>
                    <a:cubicBezTo>
                      <a:pt x="22" y="32"/>
                      <a:pt x="23" y="33"/>
                      <a:pt x="23" y="35"/>
                    </a:cubicBezTo>
                    <a:cubicBezTo>
                      <a:pt x="23" y="36"/>
                      <a:pt x="23" y="38"/>
                      <a:pt x="23" y="39"/>
                    </a:cubicBezTo>
                    <a:cubicBezTo>
                      <a:pt x="23" y="41"/>
                      <a:pt x="24" y="44"/>
                      <a:pt x="23" y="46"/>
                    </a:cubicBezTo>
                    <a:cubicBezTo>
                      <a:pt x="22" y="47"/>
                      <a:pt x="21" y="47"/>
                      <a:pt x="19" y="48"/>
                    </a:cubicBezTo>
                    <a:cubicBezTo>
                      <a:pt x="18" y="48"/>
                      <a:pt x="17" y="49"/>
                      <a:pt x="17" y="49"/>
                    </a:cubicBezTo>
                    <a:cubicBezTo>
                      <a:pt x="16" y="50"/>
                      <a:pt x="16" y="51"/>
                      <a:pt x="14" y="52"/>
                    </a:cubicBezTo>
                    <a:close/>
                    <a:moveTo>
                      <a:pt x="9" y="17"/>
                    </a:moveTo>
                    <a:cubicBezTo>
                      <a:pt x="9" y="17"/>
                      <a:pt x="9" y="17"/>
                      <a:pt x="10" y="17"/>
                    </a:cubicBezTo>
                    <a:cubicBezTo>
                      <a:pt x="10" y="17"/>
                      <a:pt x="10" y="17"/>
                      <a:pt x="11" y="18"/>
                    </a:cubicBezTo>
                    <a:cubicBezTo>
                      <a:pt x="12" y="18"/>
                      <a:pt x="13" y="19"/>
                      <a:pt x="13" y="20"/>
                    </a:cubicBezTo>
                    <a:cubicBezTo>
                      <a:pt x="14" y="20"/>
                      <a:pt x="14" y="20"/>
                      <a:pt x="14" y="20"/>
                    </a:cubicBezTo>
                    <a:cubicBezTo>
                      <a:pt x="13" y="18"/>
                      <a:pt x="14" y="16"/>
                      <a:pt x="16" y="13"/>
                    </a:cubicBezTo>
                    <a:cubicBezTo>
                      <a:pt x="17" y="11"/>
                      <a:pt x="19" y="9"/>
                      <a:pt x="21" y="8"/>
                    </a:cubicBezTo>
                    <a:cubicBezTo>
                      <a:pt x="19" y="7"/>
                      <a:pt x="18" y="6"/>
                      <a:pt x="18" y="5"/>
                    </a:cubicBezTo>
                    <a:cubicBezTo>
                      <a:pt x="17" y="3"/>
                      <a:pt x="16" y="2"/>
                      <a:pt x="13" y="2"/>
                    </a:cubicBezTo>
                    <a:cubicBezTo>
                      <a:pt x="13" y="2"/>
                      <a:pt x="13" y="2"/>
                      <a:pt x="13" y="2"/>
                    </a:cubicBezTo>
                    <a:cubicBezTo>
                      <a:pt x="12" y="2"/>
                      <a:pt x="11" y="2"/>
                      <a:pt x="10" y="3"/>
                    </a:cubicBezTo>
                    <a:cubicBezTo>
                      <a:pt x="9" y="3"/>
                      <a:pt x="7" y="4"/>
                      <a:pt x="6" y="4"/>
                    </a:cubicBezTo>
                    <a:cubicBezTo>
                      <a:pt x="6" y="4"/>
                      <a:pt x="6" y="4"/>
                      <a:pt x="6" y="4"/>
                    </a:cubicBezTo>
                    <a:cubicBezTo>
                      <a:pt x="4" y="4"/>
                      <a:pt x="4" y="4"/>
                      <a:pt x="4" y="4"/>
                    </a:cubicBezTo>
                    <a:cubicBezTo>
                      <a:pt x="3" y="4"/>
                      <a:pt x="3" y="4"/>
                      <a:pt x="2" y="4"/>
                    </a:cubicBezTo>
                    <a:cubicBezTo>
                      <a:pt x="3" y="5"/>
                      <a:pt x="3" y="6"/>
                      <a:pt x="4" y="7"/>
                    </a:cubicBezTo>
                    <a:cubicBezTo>
                      <a:pt x="5" y="8"/>
                      <a:pt x="5" y="9"/>
                      <a:pt x="7" y="9"/>
                    </a:cubicBezTo>
                    <a:cubicBezTo>
                      <a:pt x="8" y="9"/>
                      <a:pt x="8" y="9"/>
                      <a:pt x="8" y="9"/>
                    </a:cubicBezTo>
                    <a:cubicBezTo>
                      <a:pt x="9" y="9"/>
                      <a:pt x="10" y="10"/>
                      <a:pt x="11" y="11"/>
                    </a:cubicBezTo>
                    <a:cubicBezTo>
                      <a:pt x="12" y="13"/>
                      <a:pt x="12" y="14"/>
                      <a:pt x="11" y="15"/>
                    </a:cubicBezTo>
                    <a:cubicBezTo>
                      <a:pt x="11" y="15"/>
                      <a:pt x="11" y="15"/>
                      <a:pt x="11" y="16"/>
                    </a:cubicBezTo>
                    <a:cubicBezTo>
                      <a:pt x="11" y="16"/>
                      <a:pt x="10" y="17"/>
                      <a:pt x="10" y="17"/>
                    </a:cubicBezTo>
                    <a:cubicBezTo>
                      <a:pt x="9" y="17"/>
                      <a:pt x="9" y="17"/>
                      <a:pt x="9"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19" name="Freeform 630"/>
              <p:cNvSpPr/>
              <p:nvPr/>
            </p:nvSpPr>
            <p:spPr bwMode="auto">
              <a:xfrm>
                <a:off x="5548313" y="2703339"/>
                <a:ext cx="122238" cy="123825"/>
              </a:xfrm>
              <a:custGeom>
                <a:avLst/>
                <a:gdLst>
                  <a:gd name="T0" fmla="*/ 0 w 45"/>
                  <a:gd name="T1" fmla="*/ 0 h 45"/>
                  <a:gd name="T2" fmla="*/ 6 w 45"/>
                  <a:gd name="T3" fmla="*/ 2 h 45"/>
                  <a:gd name="T4" fmla="*/ 12 w 45"/>
                  <a:gd name="T5" fmla="*/ 6 h 45"/>
                  <a:gd name="T6" fmla="*/ 23 w 45"/>
                  <a:gd name="T7" fmla="*/ 13 h 45"/>
                  <a:gd name="T8" fmla="*/ 30 w 45"/>
                  <a:gd name="T9" fmla="*/ 21 h 45"/>
                  <a:gd name="T10" fmla="*/ 33 w 45"/>
                  <a:gd name="T11" fmla="*/ 23 h 45"/>
                  <a:gd name="T12" fmla="*/ 34 w 45"/>
                  <a:gd name="T13" fmla="*/ 26 h 45"/>
                  <a:gd name="T14" fmla="*/ 38 w 45"/>
                  <a:gd name="T15" fmla="*/ 31 h 45"/>
                  <a:gd name="T16" fmla="*/ 42 w 45"/>
                  <a:gd name="T17" fmla="*/ 45 h 45"/>
                  <a:gd name="T18" fmla="*/ 37 w 45"/>
                  <a:gd name="T19" fmla="*/ 45 h 45"/>
                  <a:gd name="T20" fmla="*/ 27 w 45"/>
                  <a:gd name="T21" fmla="*/ 35 h 45"/>
                  <a:gd name="T22" fmla="*/ 22 w 45"/>
                  <a:gd name="T23" fmla="*/ 29 h 45"/>
                  <a:gd name="T24" fmla="*/ 17 w 45"/>
                  <a:gd name="T25" fmla="*/ 22 h 45"/>
                  <a:gd name="T26" fmla="*/ 14 w 45"/>
                  <a:gd name="T27" fmla="*/ 15 h 45"/>
                  <a:gd name="T28" fmla="*/ 11 w 45"/>
                  <a:gd name="T29" fmla="*/ 13 h 45"/>
                  <a:gd name="T30" fmla="*/ 10 w 45"/>
                  <a:gd name="T31" fmla="*/ 11 h 45"/>
                  <a:gd name="T32" fmla="*/ 0 w 45"/>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0" y="0"/>
                    </a:moveTo>
                    <a:cubicBezTo>
                      <a:pt x="2" y="0"/>
                      <a:pt x="4" y="1"/>
                      <a:pt x="6" y="2"/>
                    </a:cubicBezTo>
                    <a:cubicBezTo>
                      <a:pt x="10" y="2"/>
                      <a:pt x="9" y="3"/>
                      <a:pt x="12" y="6"/>
                    </a:cubicBezTo>
                    <a:cubicBezTo>
                      <a:pt x="14" y="8"/>
                      <a:pt x="21" y="14"/>
                      <a:pt x="23" y="13"/>
                    </a:cubicBezTo>
                    <a:cubicBezTo>
                      <a:pt x="25" y="17"/>
                      <a:pt x="32" y="17"/>
                      <a:pt x="30" y="21"/>
                    </a:cubicBezTo>
                    <a:cubicBezTo>
                      <a:pt x="32" y="20"/>
                      <a:pt x="35" y="21"/>
                      <a:pt x="33" y="23"/>
                    </a:cubicBezTo>
                    <a:cubicBezTo>
                      <a:pt x="32" y="24"/>
                      <a:pt x="32" y="25"/>
                      <a:pt x="34" y="26"/>
                    </a:cubicBezTo>
                    <a:cubicBezTo>
                      <a:pt x="36" y="26"/>
                      <a:pt x="37" y="30"/>
                      <a:pt x="38" y="31"/>
                    </a:cubicBezTo>
                    <a:cubicBezTo>
                      <a:pt x="45" y="31"/>
                      <a:pt x="42" y="40"/>
                      <a:pt x="42" y="45"/>
                    </a:cubicBezTo>
                    <a:cubicBezTo>
                      <a:pt x="40" y="44"/>
                      <a:pt x="37" y="43"/>
                      <a:pt x="37" y="45"/>
                    </a:cubicBezTo>
                    <a:cubicBezTo>
                      <a:pt x="34" y="42"/>
                      <a:pt x="30" y="39"/>
                      <a:pt x="27" y="35"/>
                    </a:cubicBezTo>
                    <a:cubicBezTo>
                      <a:pt x="24" y="33"/>
                      <a:pt x="23" y="31"/>
                      <a:pt x="22" y="29"/>
                    </a:cubicBezTo>
                    <a:cubicBezTo>
                      <a:pt x="21" y="26"/>
                      <a:pt x="20" y="23"/>
                      <a:pt x="17" y="22"/>
                    </a:cubicBezTo>
                    <a:cubicBezTo>
                      <a:pt x="15" y="20"/>
                      <a:pt x="16" y="17"/>
                      <a:pt x="14" y="15"/>
                    </a:cubicBezTo>
                    <a:cubicBezTo>
                      <a:pt x="13" y="14"/>
                      <a:pt x="13" y="14"/>
                      <a:pt x="11" y="13"/>
                    </a:cubicBezTo>
                    <a:cubicBezTo>
                      <a:pt x="9" y="13"/>
                      <a:pt x="11" y="12"/>
                      <a:pt x="10" y="11"/>
                    </a:cubicBezTo>
                    <a:cubicBezTo>
                      <a:pt x="6" y="7"/>
                      <a:pt x="2" y="5"/>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20" name="Freeform 631"/>
              <p:cNvSpPr>
                <a:spLocks noEditPoints="1"/>
              </p:cNvSpPr>
              <p:nvPr/>
            </p:nvSpPr>
            <p:spPr bwMode="auto">
              <a:xfrm>
                <a:off x="5545138" y="2701752"/>
                <a:ext cx="123825" cy="130175"/>
              </a:xfrm>
              <a:custGeom>
                <a:avLst/>
                <a:gdLst>
                  <a:gd name="T0" fmla="*/ 38 w 45"/>
                  <a:gd name="T1" fmla="*/ 47 h 48"/>
                  <a:gd name="T2" fmla="*/ 27 w 45"/>
                  <a:gd name="T3" fmla="*/ 37 h 48"/>
                  <a:gd name="T4" fmla="*/ 22 w 45"/>
                  <a:gd name="T5" fmla="*/ 30 h 48"/>
                  <a:gd name="T6" fmla="*/ 18 w 45"/>
                  <a:gd name="T7" fmla="*/ 24 h 48"/>
                  <a:gd name="T8" fmla="*/ 14 w 45"/>
                  <a:gd name="T9" fmla="*/ 17 h 48"/>
                  <a:gd name="T10" fmla="*/ 10 w 45"/>
                  <a:gd name="T11" fmla="*/ 13 h 48"/>
                  <a:gd name="T12" fmla="*/ 6 w 45"/>
                  <a:gd name="T13" fmla="*/ 9 h 48"/>
                  <a:gd name="T14" fmla="*/ 0 w 45"/>
                  <a:gd name="T15" fmla="*/ 0 h 48"/>
                  <a:gd name="T16" fmla="*/ 5 w 45"/>
                  <a:gd name="T17" fmla="*/ 1 h 48"/>
                  <a:gd name="T18" fmla="*/ 12 w 45"/>
                  <a:gd name="T19" fmla="*/ 4 h 48"/>
                  <a:gd name="T20" fmla="*/ 24 w 45"/>
                  <a:gd name="T21" fmla="*/ 13 h 48"/>
                  <a:gd name="T22" fmla="*/ 25 w 45"/>
                  <a:gd name="T23" fmla="*/ 14 h 48"/>
                  <a:gd name="T24" fmla="*/ 33 w 45"/>
                  <a:gd name="T25" fmla="*/ 20 h 48"/>
                  <a:gd name="T26" fmla="*/ 35 w 45"/>
                  <a:gd name="T27" fmla="*/ 22 h 48"/>
                  <a:gd name="T28" fmla="*/ 34 w 45"/>
                  <a:gd name="T29" fmla="*/ 25 h 48"/>
                  <a:gd name="T30" fmla="*/ 39 w 45"/>
                  <a:gd name="T31" fmla="*/ 31 h 48"/>
                  <a:gd name="T32" fmla="*/ 44 w 45"/>
                  <a:gd name="T33" fmla="*/ 43 h 48"/>
                  <a:gd name="T34" fmla="*/ 43 w 45"/>
                  <a:gd name="T35" fmla="*/ 48 h 48"/>
                  <a:gd name="T36" fmla="*/ 40 w 45"/>
                  <a:gd name="T37" fmla="*/ 46 h 48"/>
                  <a:gd name="T38" fmla="*/ 39 w 45"/>
                  <a:gd name="T39" fmla="*/ 48 h 48"/>
                  <a:gd name="T40" fmla="*/ 8 w 45"/>
                  <a:gd name="T41" fmla="*/ 8 h 48"/>
                  <a:gd name="T42" fmla="*/ 12 w 45"/>
                  <a:gd name="T43" fmla="*/ 13 h 48"/>
                  <a:gd name="T44" fmla="*/ 16 w 45"/>
                  <a:gd name="T45" fmla="*/ 16 h 48"/>
                  <a:gd name="T46" fmla="*/ 19 w 45"/>
                  <a:gd name="T47" fmla="*/ 22 h 48"/>
                  <a:gd name="T48" fmla="*/ 23 w 45"/>
                  <a:gd name="T49" fmla="*/ 29 h 48"/>
                  <a:gd name="T50" fmla="*/ 28 w 45"/>
                  <a:gd name="T51" fmla="*/ 35 h 48"/>
                  <a:gd name="T52" fmla="*/ 38 w 45"/>
                  <a:gd name="T53" fmla="*/ 44 h 48"/>
                  <a:gd name="T54" fmla="*/ 42 w 45"/>
                  <a:gd name="T55" fmla="*/ 43 h 48"/>
                  <a:gd name="T56" fmla="*/ 39 w 45"/>
                  <a:gd name="T57" fmla="*/ 33 h 48"/>
                  <a:gd name="T58" fmla="*/ 38 w 45"/>
                  <a:gd name="T59" fmla="*/ 32 h 48"/>
                  <a:gd name="T60" fmla="*/ 33 w 45"/>
                  <a:gd name="T61" fmla="*/ 26 h 48"/>
                  <a:gd name="T62" fmla="*/ 33 w 45"/>
                  <a:gd name="T63" fmla="*/ 23 h 48"/>
                  <a:gd name="T64" fmla="*/ 33 w 45"/>
                  <a:gd name="T65" fmla="*/ 23 h 48"/>
                  <a:gd name="T66" fmla="*/ 29 w 45"/>
                  <a:gd name="T67" fmla="*/ 25 h 48"/>
                  <a:gd name="T68" fmla="*/ 31 w 45"/>
                  <a:gd name="T69" fmla="*/ 20 h 48"/>
                  <a:gd name="T70" fmla="*/ 23 w 45"/>
                  <a:gd name="T71" fmla="*/ 15 h 48"/>
                  <a:gd name="T72" fmla="*/ 10 w 45"/>
                  <a:gd name="T73" fmla="*/ 5 h 48"/>
                  <a:gd name="T74" fmla="*/ 4 w 45"/>
                  <a:gd name="T75"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8">
                    <a:moveTo>
                      <a:pt x="39" y="48"/>
                    </a:moveTo>
                    <a:cubicBezTo>
                      <a:pt x="38" y="47"/>
                      <a:pt x="38" y="47"/>
                      <a:pt x="38" y="47"/>
                    </a:cubicBezTo>
                    <a:cubicBezTo>
                      <a:pt x="36" y="45"/>
                      <a:pt x="35" y="44"/>
                      <a:pt x="33" y="43"/>
                    </a:cubicBezTo>
                    <a:cubicBezTo>
                      <a:pt x="31" y="41"/>
                      <a:pt x="29" y="39"/>
                      <a:pt x="27" y="37"/>
                    </a:cubicBezTo>
                    <a:cubicBezTo>
                      <a:pt x="26" y="36"/>
                      <a:pt x="26" y="36"/>
                      <a:pt x="26" y="36"/>
                    </a:cubicBezTo>
                    <a:cubicBezTo>
                      <a:pt x="24" y="34"/>
                      <a:pt x="23" y="33"/>
                      <a:pt x="22" y="30"/>
                    </a:cubicBezTo>
                    <a:cubicBezTo>
                      <a:pt x="22" y="30"/>
                      <a:pt x="21" y="29"/>
                      <a:pt x="21" y="29"/>
                    </a:cubicBezTo>
                    <a:cubicBezTo>
                      <a:pt x="20" y="27"/>
                      <a:pt x="19" y="25"/>
                      <a:pt x="18" y="24"/>
                    </a:cubicBezTo>
                    <a:cubicBezTo>
                      <a:pt x="16" y="22"/>
                      <a:pt x="16" y="21"/>
                      <a:pt x="15" y="19"/>
                    </a:cubicBezTo>
                    <a:cubicBezTo>
                      <a:pt x="15" y="18"/>
                      <a:pt x="15" y="18"/>
                      <a:pt x="14" y="17"/>
                    </a:cubicBezTo>
                    <a:cubicBezTo>
                      <a:pt x="14" y="16"/>
                      <a:pt x="13" y="16"/>
                      <a:pt x="12" y="15"/>
                    </a:cubicBezTo>
                    <a:cubicBezTo>
                      <a:pt x="11" y="15"/>
                      <a:pt x="10" y="14"/>
                      <a:pt x="10" y="13"/>
                    </a:cubicBezTo>
                    <a:cubicBezTo>
                      <a:pt x="10" y="13"/>
                      <a:pt x="10" y="13"/>
                      <a:pt x="10" y="13"/>
                    </a:cubicBezTo>
                    <a:cubicBezTo>
                      <a:pt x="9" y="11"/>
                      <a:pt x="8" y="10"/>
                      <a:pt x="6" y="9"/>
                    </a:cubicBezTo>
                    <a:cubicBezTo>
                      <a:pt x="4" y="7"/>
                      <a:pt x="1" y="5"/>
                      <a:pt x="0" y="1"/>
                    </a:cubicBezTo>
                    <a:cubicBezTo>
                      <a:pt x="0" y="0"/>
                      <a:pt x="0" y="0"/>
                      <a:pt x="0" y="0"/>
                    </a:cubicBezTo>
                    <a:cubicBezTo>
                      <a:pt x="1" y="0"/>
                      <a:pt x="1" y="0"/>
                      <a:pt x="1" y="0"/>
                    </a:cubicBezTo>
                    <a:cubicBezTo>
                      <a:pt x="2" y="0"/>
                      <a:pt x="4" y="0"/>
                      <a:pt x="5" y="1"/>
                    </a:cubicBezTo>
                    <a:cubicBezTo>
                      <a:pt x="6" y="1"/>
                      <a:pt x="7" y="1"/>
                      <a:pt x="7" y="2"/>
                    </a:cubicBezTo>
                    <a:cubicBezTo>
                      <a:pt x="10" y="2"/>
                      <a:pt x="11" y="3"/>
                      <a:pt x="12" y="4"/>
                    </a:cubicBezTo>
                    <a:cubicBezTo>
                      <a:pt x="12" y="5"/>
                      <a:pt x="13" y="5"/>
                      <a:pt x="14" y="6"/>
                    </a:cubicBezTo>
                    <a:cubicBezTo>
                      <a:pt x="16" y="9"/>
                      <a:pt x="22" y="13"/>
                      <a:pt x="24" y="13"/>
                    </a:cubicBezTo>
                    <a:cubicBezTo>
                      <a:pt x="24" y="13"/>
                      <a:pt x="24" y="13"/>
                      <a:pt x="24" y="13"/>
                    </a:cubicBezTo>
                    <a:cubicBezTo>
                      <a:pt x="25" y="14"/>
                      <a:pt x="25" y="14"/>
                      <a:pt x="25" y="14"/>
                    </a:cubicBezTo>
                    <a:cubicBezTo>
                      <a:pt x="25" y="15"/>
                      <a:pt x="27" y="16"/>
                      <a:pt x="29" y="17"/>
                    </a:cubicBezTo>
                    <a:cubicBezTo>
                      <a:pt x="30" y="17"/>
                      <a:pt x="32" y="18"/>
                      <a:pt x="33" y="20"/>
                    </a:cubicBezTo>
                    <a:cubicBezTo>
                      <a:pt x="33" y="20"/>
                      <a:pt x="33" y="20"/>
                      <a:pt x="33" y="20"/>
                    </a:cubicBezTo>
                    <a:cubicBezTo>
                      <a:pt x="34" y="20"/>
                      <a:pt x="35" y="21"/>
                      <a:pt x="35" y="22"/>
                    </a:cubicBezTo>
                    <a:cubicBezTo>
                      <a:pt x="35" y="22"/>
                      <a:pt x="36" y="23"/>
                      <a:pt x="34" y="24"/>
                    </a:cubicBezTo>
                    <a:cubicBezTo>
                      <a:pt x="34" y="25"/>
                      <a:pt x="34" y="25"/>
                      <a:pt x="34" y="25"/>
                    </a:cubicBezTo>
                    <a:cubicBezTo>
                      <a:pt x="35" y="25"/>
                      <a:pt x="35" y="26"/>
                      <a:pt x="35" y="26"/>
                    </a:cubicBezTo>
                    <a:cubicBezTo>
                      <a:pt x="38" y="27"/>
                      <a:pt x="39" y="30"/>
                      <a:pt x="39" y="31"/>
                    </a:cubicBezTo>
                    <a:cubicBezTo>
                      <a:pt x="41" y="31"/>
                      <a:pt x="42" y="32"/>
                      <a:pt x="43" y="33"/>
                    </a:cubicBezTo>
                    <a:cubicBezTo>
                      <a:pt x="45" y="35"/>
                      <a:pt x="44" y="40"/>
                      <a:pt x="44" y="43"/>
                    </a:cubicBezTo>
                    <a:cubicBezTo>
                      <a:pt x="44" y="44"/>
                      <a:pt x="44" y="45"/>
                      <a:pt x="44" y="46"/>
                    </a:cubicBezTo>
                    <a:cubicBezTo>
                      <a:pt x="43" y="48"/>
                      <a:pt x="43" y="48"/>
                      <a:pt x="43" y="48"/>
                    </a:cubicBezTo>
                    <a:cubicBezTo>
                      <a:pt x="42" y="47"/>
                      <a:pt x="42" y="47"/>
                      <a:pt x="42" y="47"/>
                    </a:cubicBezTo>
                    <a:cubicBezTo>
                      <a:pt x="41" y="46"/>
                      <a:pt x="40" y="46"/>
                      <a:pt x="40" y="46"/>
                    </a:cubicBezTo>
                    <a:cubicBezTo>
                      <a:pt x="39" y="46"/>
                      <a:pt x="39" y="46"/>
                      <a:pt x="39" y="46"/>
                    </a:cubicBezTo>
                    <a:lnTo>
                      <a:pt x="39" y="48"/>
                    </a:lnTo>
                    <a:close/>
                    <a:moveTo>
                      <a:pt x="2" y="2"/>
                    </a:moveTo>
                    <a:cubicBezTo>
                      <a:pt x="4" y="4"/>
                      <a:pt x="6" y="6"/>
                      <a:pt x="8" y="8"/>
                    </a:cubicBezTo>
                    <a:cubicBezTo>
                      <a:pt x="9" y="9"/>
                      <a:pt x="10" y="10"/>
                      <a:pt x="11" y="11"/>
                    </a:cubicBezTo>
                    <a:cubicBezTo>
                      <a:pt x="12" y="12"/>
                      <a:pt x="12" y="13"/>
                      <a:pt x="12" y="13"/>
                    </a:cubicBezTo>
                    <a:cubicBezTo>
                      <a:pt x="12" y="13"/>
                      <a:pt x="12" y="13"/>
                      <a:pt x="13" y="14"/>
                    </a:cubicBezTo>
                    <a:cubicBezTo>
                      <a:pt x="14" y="14"/>
                      <a:pt x="15" y="14"/>
                      <a:pt x="16" y="16"/>
                    </a:cubicBezTo>
                    <a:cubicBezTo>
                      <a:pt x="17" y="17"/>
                      <a:pt x="17" y="18"/>
                      <a:pt x="17" y="19"/>
                    </a:cubicBezTo>
                    <a:cubicBezTo>
                      <a:pt x="18" y="20"/>
                      <a:pt x="18" y="21"/>
                      <a:pt x="19" y="22"/>
                    </a:cubicBezTo>
                    <a:cubicBezTo>
                      <a:pt x="21" y="23"/>
                      <a:pt x="22" y="26"/>
                      <a:pt x="23" y="28"/>
                    </a:cubicBezTo>
                    <a:cubicBezTo>
                      <a:pt x="23" y="28"/>
                      <a:pt x="23" y="29"/>
                      <a:pt x="23" y="29"/>
                    </a:cubicBezTo>
                    <a:cubicBezTo>
                      <a:pt x="25" y="31"/>
                      <a:pt x="26" y="33"/>
                      <a:pt x="28" y="35"/>
                    </a:cubicBezTo>
                    <a:cubicBezTo>
                      <a:pt x="28" y="35"/>
                      <a:pt x="28" y="35"/>
                      <a:pt x="28" y="35"/>
                    </a:cubicBezTo>
                    <a:cubicBezTo>
                      <a:pt x="30" y="38"/>
                      <a:pt x="32" y="39"/>
                      <a:pt x="35" y="42"/>
                    </a:cubicBezTo>
                    <a:cubicBezTo>
                      <a:pt x="36" y="42"/>
                      <a:pt x="37" y="43"/>
                      <a:pt x="38" y="44"/>
                    </a:cubicBezTo>
                    <a:cubicBezTo>
                      <a:pt x="39" y="44"/>
                      <a:pt x="40" y="44"/>
                      <a:pt x="42" y="44"/>
                    </a:cubicBezTo>
                    <a:cubicBezTo>
                      <a:pt x="42" y="44"/>
                      <a:pt x="42" y="43"/>
                      <a:pt x="42" y="43"/>
                    </a:cubicBezTo>
                    <a:cubicBezTo>
                      <a:pt x="42" y="40"/>
                      <a:pt x="43" y="36"/>
                      <a:pt x="42" y="34"/>
                    </a:cubicBezTo>
                    <a:cubicBezTo>
                      <a:pt x="41" y="33"/>
                      <a:pt x="40" y="33"/>
                      <a:pt x="39" y="33"/>
                    </a:cubicBezTo>
                    <a:cubicBezTo>
                      <a:pt x="38" y="33"/>
                      <a:pt x="38" y="33"/>
                      <a:pt x="38" y="33"/>
                    </a:cubicBezTo>
                    <a:cubicBezTo>
                      <a:pt x="38" y="32"/>
                      <a:pt x="38" y="32"/>
                      <a:pt x="38" y="32"/>
                    </a:cubicBezTo>
                    <a:cubicBezTo>
                      <a:pt x="37" y="31"/>
                      <a:pt x="37" y="28"/>
                      <a:pt x="35" y="28"/>
                    </a:cubicBezTo>
                    <a:cubicBezTo>
                      <a:pt x="34" y="27"/>
                      <a:pt x="33" y="27"/>
                      <a:pt x="33" y="26"/>
                    </a:cubicBezTo>
                    <a:cubicBezTo>
                      <a:pt x="32" y="25"/>
                      <a:pt x="32" y="24"/>
                      <a:pt x="33" y="23"/>
                    </a:cubicBezTo>
                    <a:cubicBezTo>
                      <a:pt x="33" y="23"/>
                      <a:pt x="33" y="23"/>
                      <a:pt x="33" y="23"/>
                    </a:cubicBezTo>
                    <a:cubicBezTo>
                      <a:pt x="33" y="23"/>
                      <a:pt x="33" y="23"/>
                      <a:pt x="33" y="23"/>
                    </a:cubicBezTo>
                    <a:cubicBezTo>
                      <a:pt x="33" y="23"/>
                      <a:pt x="33" y="23"/>
                      <a:pt x="33" y="23"/>
                    </a:cubicBezTo>
                    <a:cubicBezTo>
                      <a:pt x="33" y="22"/>
                      <a:pt x="33" y="22"/>
                      <a:pt x="32" y="23"/>
                    </a:cubicBezTo>
                    <a:cubicBezTo>
                      <a:pt x="29" y="25"/>
                      <a:pt x="29" y="25"/>
                      <a:pt x="29" y="25"/>
                    </a:cubicBezTo>
                    <a:cubicBezTo>
                      <a:pt x="31" y="21"/>
                      <a:pt x="31" y="21"/>
                      <a:pt x="31" y="21"/>
                    </a:cubicBezTo>
                    <a:cubicBezTo>
                      <a:pt x="31" y="21"/>
                      <a:pt x="31" y="20"/>
                      <a:pt x="31" y="20"/>
                    </a:cubicBezTo>
                    <a:cubicBezTo>
                      <a:pt x="30" y="20"/>
                      <a:pt x="29" y="19"/>
                      <a:pt x="28" y="18"/>
                    </a:cubicBezTo>
                    <a:cubicBezTo>
                      <a:pt x="26" y="18"/>
                      <a:pt x="24" y="17"/>
                      <a:pt x="23" y="15"/>
                    </a:cubicBezTo>
                    <a:cubicBezTo>
                      <a:pt x="20" y="15"/>
                      <a:pt x="13" y="8"/>
                      <a:pt x="12" y="8"/>
                    </a:cubicBezTo>
                    <a:cubicBezTo>
                      <a:pt x="11" y="7"/>
                      <a:pt x="11" y="6"/>
                      <a:pt x="10" y="5"/>
                    </a:cubicBezTo>
                    <a:cubicBezTo>
                      <a:pt x="10" y="4"/>
                      <a:pt x="9" y="4"/>
                      <a:pt x="7" y="4"/>
                    </a:cubicBezTo>
                    <a:cubicBezTo>
                      <a:pt x="6" y="3"/>
                      <a:pt x="5" y="3"/>
                      <a:pt x="4" y="3"/>
                    </a:cubicBezTo>
                    <a:cubicBezTo>
                      <a:pt x="4" y="3"/>
                      <a:pt x="3" y="2"/>
                      <a:pt x="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21" name="Freeform 632"/>
              <p:cNvSpPr/>
              <p:nvPr/>
            </p:nvSpPr>
            <p:spPr bwMode="auto">
              <a:xfrm>
                <a:off x="5930901" y="2766839"/>
                <a:ext cx="112713" cy="95250"/>
              </a:xfrm>
              <a:custGeom>
                <a:avLst/>
                <a:gdLst>
                  <a:gd name="T0" fmla="*/ 40 w 41"/>
                  <a:gd name="T1" fmla="*/ 19 h 35"/>
                  <a:gd name="T2" fmla="*/ 40 w 41"/>
                  <a:gd name="T3" fmla="*/ 9 h 35"/>
                  <a:gd name="T4" fmla="*/ 28 w 41"/>
                  <a:gd name="T5" fmla="*/ 5 h 35"/>
                  <a:gd name="T6" fmla="*/ 21 w 41"/>
                  <a:gd name="T7" fmla="*/ 9 h 35"/>
                  <a:gd name="T8" fmla="*/ 14 w 41"/>
                  <a:gd name="T9" fmla="*/ 9 h 35"/>
                  <a:gd name="T10" fmla="*/ 14 w 41"/>
                  <a:gd name="T11" fmla="*/ 10 h 35"/>
                  <a:gd name="T12" fmla="*/ 13 w 41"/>
                  <a:gd name="T13" fmla="*/ 4 h 35"/>
                  <a:gd name="T14" fmla="*/ 10 w 41"/>
                  <a:gd name="T15" fmla="*/ 2 h 35"/>
                  <a:gd name="T16" fmla="*/ 0 w 41"/>
                  <a:gd name="T17" fmla="*/ 5 h 35"/>
                  <a:gd name="T18" fmla="*/ 4 w 41"/>
                  <a:gd name="T19" fmla="*/ 8 h 35"/>
                  <a:gd name="T20" fmla="*/ 11 w 41"/>
                  <a:gd name="T21" fmla="*/ 7 h 35"/>
                  <a:gd name="T22" fmla="*/ 4 w 41"/>
                  <a:gd name="T23" fmla="*/ 10 h 35"/>
                  <a:gd name="T24" fmla="*/ 4 w 41"/>
                  <a:gd name="T25" fmla="*/ 11 h 35"/>
                  <a:gd name="T26" fmla="*/ 8 w 41"/>
                  <a:gd name="T27" fmla="*/ 14 h 35"/>
                  <a:gd name="T28" fmla="*/ 11 w 41"/>
                  <a:gd name="T29" fmla="*/ 11 h 35"/>
                  <a:gd name="T30" fmla="*/ 30 w 41"/>
                  <a:gd name="T31" fmla="*/ 26 h 35"/>
                  <a:gd name="T32" fmla="*/ 32 w 41"/>
                  <a:gd name="T33" fmla="*/ 27 h 35"/>
                  <a:gd name="T34" fmla="*/ 32 w 41"/>
                  <a:gd name="T35" fmla="*/ 29 h 35"/>
                  <a:gd name="T36" fmla="*/ 27 w 41"/>
                  <a:gd name="T37" fmla="*/ 32 h 35"/>
                  <a:gd name="T38" fmla="*/ 34 w 41"/>
                  <a:gd name="T39" fmla="*/ 31 h 35"/>
                  <a:gd name="T40" fmla="*/ 41 w 41"/>
                  <a:gd name="T41" fmla="*/ 35 h 35"/>
                  <a:gd name="T42" fmla="*/ 40 w 41"/>
                  <a:gd name="T43"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5">
                    <a:moveTo>
                      <a:pt x="40" y="19"/>
                    </a:moveTo>
                    <a:cubicBezTo>
                      <a:pt x="40" y="17"/>
                      <a:pt x="41" y="9"/>
                      <a:pt x="40" y="9"/>
                    </a:cubicBezTo>
                    <a:cubicBezTo>
                      <a:pt x="35" y="8"/>
                      <a:pt x="32" y="7"/>
                      <a:pt x="28" y="5"/>
                    </a:cubicBezTo>
                    <a:cubicBezTo>
                      <a:pt x="27" y="5"/>
                      <a:pt x="21" y="8"/>
                      <a:pt x="21" y="9"/>
                    </a:cubicBezTo>
                    <a:cubicBezTo>
                      <a:pt x="18" y="12"/>
                      <a:pt x="16" y="13"/>
                      <a:pt x="14" y="9"/>
                    </a:cubicBezTo>
                    <a:cubicBezTo>
                      <a:pt x="14" y="9"/>
                      <a:pt x="14" y="10"/>
                      <a:pt x="14" y="10"/>
                    </a:cubicBezTo>
                    <a:cubicBezTo>
                      <a:pt x="12" y="8"/>
                      <a:pt x="13" y="7"/>
                      <a:pt x="13" y="4"/>
                    </a:cubicBezTo>
                    <a:cubicBezTo>
                      <a:pt x="13" y="1"/>
                      <a:pt x="11" y="3"/>
                      <a:pt x="10" y="2"/>
                    </a:cubicBezTo>
                    <a:cubicBezTo>
                      <a:pt x="6" y="1"/>
                      <a:pt x="1" y="0"/>
                      <a:pt x="0" y="5"/>
                    </a:cubicBezTo>
                    <a:cubicBezTo>
                      <a:pt x="4" y="4"/>
                      <a:pt x="2" y="7"/>
                      <a:pt x="4" y="8"/>
                    </a:cubicBezTo>
                    <a:cubicBezTo>
                      <a:pt x="7" y="8"/>
                      <a:pt x="9" y="7"/>
                      <a:pt x="11" y="7"/>
                    </a:cubicBezTo>
                    <a:cubicBezTo>
                      <a:pt x="11" y="9"/>
                      <a:pt x="6" y="10"/>
                      <a:pt x="4" y="10"/>
                    </a:cubicBezTo>
                    <a:cubicBezTo>
                      <a:pt x="4" y="10"/>
                      <a:pt x="4" y="10"/>
                      <a:pt x="4" y="11"/>
                    </a:cubicBezTo>
                    <a:cubicBezTo>
                      <a:pt x="6" y="11"/>
                      <a:pt x="7" y="12"/>
                      <a:pt x="8" y="14"/>
                    </a:cubicBezTo>
                    <a:cubicBezTo>
                      <a:pt x="8" y="18"/>
                      <a:pt x="11" y="11"/>
                      <a:pt x="11" y="11"/>
                    </a:cubicBezTo>
                    <a:cubicBezTo>
                      <a:pt x="10" y="17"/>
                      <a:pt x="36" y="19"/>
                      <a:pt x="30" y="26"/>
                    </a:cubicBezTo>
                    <a:cubicBezTo>
                      <a:pt x="31" y="26"/>
                      <a:pt x="31" y="27"/>
                      <a:pt x="32" y="27"/>
                    </a:cubicBezTo>
                    <a:cubicBezTo>
                      <a:pt x="32" y="28"/>
                      <a:pt x="32" y="28"/>
                      <a:pt x="32" y="29"/>
                    </a:cubicBezTo>
                    <a:cubicBezTo>
                      <a:pt x="29" y="27"/>
                      <a:pt x="28" y="30"/>
                      <a:pt x="27" y="32"/>
                    </a:cubicBezTo>
                    <a:cubicBezTo>
                      <a:pt x="30" y="32"/>
                      <a:pt x="31" y="31"/>
                      <a:pt x="34" y="31"/>
                    </a:cubicBezTo>
                    <a:cubicBezTo>
                      <a:pt x="37" y="31"/>
                      <a:pt x="38" y="33"/>
                      <a:pt x="41" y="35"/>
                    </a:cubicBezTo>
                    <a:cubicBezTo>
                      <a:pt x="40" y="29"/>
                      <a:pt x="40" y="24"/>
                      <a:pt x="40"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22" name="Freeform 633"/>
              <p:cNvSpPr>
                <a:spLocks noEditPoints="1"/>
              </p:cNvSpPr>
              <p:nvPr/>
            </p:nvSpPr>
            <p:spPr bwMode="auto">
              <a:xfrm>
                <a:off x="5927726" y="2766839"/>
                <a:ext cx="117475" cy="101600"/>
              </a:xfrm>
              <a:custGeom>
                <a:avLst/>
                <a:gdLst>
                  <a:gd name="T0" fmla="*/ 41 w 43"/>
                  <a:gd name="T1" fmla="*/ 36 h 37"/>
                  <a:gd name="T2" fmla="*/ 35 w 43"/>
                  <a:gd name="T3" fmla="*/ 32 h 37"/>
                  <a:gd name="T4" fmla="*/ 28 w 43"/>
                  <a:gd name="T5" fmla="*/ 33 h 37"/>
                  <a:gd name="T6" fmla="*/ 27 w 43"/>
                  <a:gd name="T7" fmla="*/ 31 h 37"/>
                  <a:gd name="T8" fmla="*/ 31 w 43"/>
                  <a:gd name="T9" fmla="*/ 27 h 37"/>
                  <a:gd name="T10" fmla="*/ 29 w 43"/>
                  <a:gd name="T11" fmla="*/ 26 h 37"/>
                  <a:gd name="T12" fmla="*/ 31 w 43"/>
                  <a:gd name="T13" fmla="*/ 24 h 37"/>
                  <a:gd name="T14" fmla="*/ 12 w 43"/>
                  <a:gd name="T15" fmla="*/ 14 h 37"/>
                  <a:gd name="T16" fmla="*/ 8 w 43"/>
                  <a:gd name="T17" fmla="*/ 14 h 37"/>
                  <a:gd name="T18" fmla="*/ 4 w 43"/>
                  <a:gd name="T19" fmla="*/ 12 h 37"/>
                  <a:gd name="T20" fmla="*/ 5 w 43"/>
                  <a:gd name="T21" fmla="*/ 9 h 37"/>
                  <a:gd name="T22" fmla="*/ 5 w 43"/>
                  <a:gd name="T23" fmla="*/ 9 h 37"/>
                  <a:gd name="T24" fmla="*/ 1 w 43"/>
                  <a:gd name="T25" fmla="*/ 6 h 37"/>
                  <a:gd name="T26" fmla="*/ 0 w 43"/>
                  <a:gd name="T27" fmla="*/ 4 h 37"/>
                  <a:gd name="T28" fmla="*/ 11 w 43"/>
                  <a:gd name="T29" fmla="*/ 1 h 37"/>
                  <a:gd name="T30" fmla="*/ 15 w 43"/>
                  <a:gd name="T31" fmla="*/ 4 h 37"/>
                  <a:gd name="T32" fmla="*/ 15 w 43"/>
                  <a:gd name="T33" fmla="*/ 6 h 37"/>
                  <a:gd name="T34" fmla="*/ 18 w 43"/>
                  <a:gd name="T35" fmla="*/ 11 h 37"/>
                  <a:gd name="T36" fmla="*/ 28 w 43"/>
                  <a:gd name="T37" fmla="*/ 4 h 37"/>
                  <a:gd name="T38" fmla="*/ 41 w 43"/>
                  <a:gd name="T39" fmla="*/ 8 h 37"/>
                  <a:gd name="T40" fmla="*/ 42 w 43"/>
                  <a:gd name="T41" fmla="*/ 19 h 37"/>
                  <a:gd name="T42" fmla="*/ 43 w 43"/>
                  <a:gd name="T43" fmla="*/ 37 h 37"/>
                  <a:gd name="T44" fmla="*/ 41 w 43"/>
                  <a:gd name="T45" fmla="*/ 33 h 37"/>
                  <a:gd name="T46" fmla="*/ 40 w 43"/>
                  <a:gd name="T47" fmla="*/ 17 h 37"/>
                  <a:gd name="T48" fmla="*/ 28 w 43"/>
                  <a:gd name="T49" fmla="*/ 6 h 37"/>
                  <a:gd name="T50" fmla="*/ 18 w 43"/>
                  <a:gd name="T51" fmla="*/ 13 h 37"/>
                  <a:gd name="T52" fmla="*/ 15 w 43"/>
                  <a:gd name="T53" fmla="*/ 12 h 37"/>
                  <a:gd name="T54" fmla="*/ 13 w 43"/>
                  <a:gd name="T55" fmla="*/ 8 h 37"/>
                  <a:gd name="T56" fmla="*/ 10 w 43"/>
                  <a:gd name="T57" fmla="*/ 14 h 37"/>
                  <a:gd name="T58" fmla="*/ 13 w 43"/>
                  <a:gd name="T59" fmla="*/ 11 h 37"/>
                  <a:gd name="T60" fmla="*/ 33 w 43"/>
                  <a:gd name="T61" fmla="*/ 23 h 37"/>
                  <a:gd name="T62" fmla="*/ 33 w 43"/>
                  <a:gd name="T63" fmla="*/ 26 h 37"/>
                  <a:gd name="T64" fmla="*/ 34 w 43"/>
                  <a:gd name="T65" fmla="*/ 27 h 37"/>
                  <a:gd name="T66" fmla="*/ 34 w 43"/>
                  <a:gd name="T67" fmla="*/ 30 h 37"/>
                  <a:gd name="T68" fmla="*/ 31 w 43"/>
                  <a:gd name="T69" fmla="*/ 29 h 37"/>
                  <a:gd name="T70" fmla="*/ 31 w 43"/>
                  <a:gd name="T71" fmla="*/ 30 h 37"/>
                  <a:gd name="T72" fmla="*/ 32 w 43"/>
                  <a:gd name="T73" fmla="*/ 29 h 37"/>
                  <a:gd name="T74" fmla="*/ 2 w 43"/>
                  <a:gd name="T75" fmla="*/ 4 h 37"/>
                  <a:gd name="T76" fmla="*/ 6 w 43"/>
                  <a:gd name="T77" fmla="*/ 7 h 37"/>
                  <a:gd name="T78" fmla="*/ 12 w 43"/>
                  <a:gd name="T79" fmla="*/ 6 h 37"/>
                  <a:gd name="T80" fmla="*/ 13 w 43"/>
                  <a:gd name="T81" fmla="*/ 6 h 37"/>
                  <a:gd name="T82" fmla="*/ 13 w 43"/>
                  <a:gd name="T83" fmla="*/ 3 h 37"/>
                  <a:gd name="T84" fmla="*/ 10 w 43"/>
                  <a:gd name="T85" fmla="*/ 3 h 37"/>
                  <a:gd name="T86" fmla="*/ 2 w 43"/>
                  <a:gd name="T8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37">
                    <a:moveTo>
                      <a:pt x="43" y="37"/>
                    </a:moveTo>
                    <a:cubicBezTo>
                      <a:pt x="41" y="36"/>
                      <a:pt x="41" y="36"/>
                      <a:pt x="41" y="36"/>
                    </a:cubicBezTo>
                    <a:cubicBezTo>
                      <a:pt x="41" y="35"/>
                      <a:pt x="40" y="35"/>
                      <a:pt x="40" y="34"/>
                    </a:cubicBezTo>
                    <a:cubicBezTo>
                      <a:pt x="38" y="33"/>
                      <a:pt x="37" y="32"/>
                      <a:pt x="35" y="32"/>
                    </a:cubicBezTo>
                    <a:cubicBezTo>
                      <a:pt x="34" y="32"/>
                      <a:pt x="33" y="32"/>
                      <a:pt x="32" y="32"/>
                    </a:cubicBezTo>
                    <a:cubicBezTo>
                      <a:pt x="31" y="33"/>
                      <a:pt x="30" y="33"/>
                      <a:pt x="28" y="33"/>
                    </a:cubicBezTo>
                    <a:cubicBezTo>
                      <a:pt x="26" y="33"/>
                      <a:pt x="26" y="33"/>
                      <a:pt x="26" y="33"/>
                    </a:cubicBezTo>
                    <a:cubicBezTo>
                      <a:pt x="27" y="31"/>
                      <a:pt x="27" y="31"/>
                      <a:pt x="27" y="31"/>
                    </a:cubicBezTo>
                    <a:cubicBezTo>
                      <a:pt x="27" y="31"/>
                      <a:pt x="27" y="31"/>
                      <a:pt x="28" y="30"/>
                    </a:cubicBezTo>
                    <a:cubicBezTo>
                      <a:pt x="28" y="29"/>
                      <a:pt x="29" y="27"/>
                      <a:pt x="31" y="27"/>
                    </a:cubicBezTo>
                    <a:cubicBezTo>
                      <a:pt x="31" y="27"/>
                      <a:pt x="31" y="27"/>
                      <a:pt x="31" y="27"/>
                    </a:cubicBezTo>
                    <a:cubicBezTo>
                      <a:pt x="29" y="26"/>
                      <a:pt x="29" y="26"/>
                      <a:pt x="29" y="26"/>
                    </a:cubicBezTo>
                    <a:cubicBezTo>
                      <a:pt x="30" y="25"/>
                      <a:pt x="30" y="25"/>
                      <a:pt x="30" y="25"/>
                    </a:cubicBezTo>
                    <a:cubicBezTo>
                      <a:pt x="31" y="25"/>
                      <a:pt x="31" y="24"/>
                      <a:pt x="31" y="24"/>
                    </a:cubicBezTo>
                    <a:cubicBezTo>
                      <a:pt x="30" y="22"/>
                      <a:pt x="26" y="20"/>
                      <a:pt x="22" y="19"/>
                    </a:cubicBezTo>
                    <a:cubicBezTo>
                      <a:pt x="18" y="17"/>
                      <a:pt x="14" y="16"/>
                      <a:pt x="12" y="14"/>
                    </a:cubicBezTo>
                    <a:cubicBezTo>
                      <a:pt x="11" y="15"/>
                      <a:pt x="10" y="16"/>
                      <a:pt x="9" y="16"/>
                    </a:cubicBezTo>
                    <a:cubicBezTo>
                      <a:pt x="9" y="16"/>
                      <a:pt x="8" y="16"/>
                      <a:pt x="8" y="14"/>
                    </a:cubicBezTo>
                    <a:cubicBezTo>
                      <a:pt x="7" y="12"/>
                      <a:pt x="7" y="12"/>
                      <a:pt x="5" y="12"/>
                    </a:cubicBezTo>
                    <a:cubicBezTo>
                      <a:pt x="4" y="12"/>
                      <a:pt x="4" y="12"/>
                      <a:pt x="4" y="12"/>
                    </a:cubicBezTo>
                    <a:cubicBezTo>
                      <a:pt x="4" y="9"/>
                      <a:pt x="4" y="9"/>
                      <a:pt x="4" y="9"/>
                    </a:cubicBezTo>
                    <a:cubicBezTo>
                      <a:pt x="5" y="9"/>
                      <a:pt x="5" y="9"/>
                      <a:pt x="5" y="9"/>
                    </a:cubicBezTo>
                    <a:cubicBezTo>
                      <a:pt x="6" y="9"/>
                      <a:pt x="7" y="9"/>
                      <a:pt x="8" y="9"/>
                    </a:cubicBezTo>
                    <a:cubicBezTo>
                      <a:pt x="7" y="9"/>
                      <a:pt x="6" y="9"/>
                      <a:pt x="5" y="9"/>
                    </a:cubicBezTo>
                    <a:cubicBezTo>
                      <a:pt x="4" y="8"/>
                      <a:pt x="3" y="7"/>
                      <a:pt x="3" y="7"/>
                    </a:cubicBezTo>
                    <a:cubicBezTo>
                      <a:pt x="3" y="6"/>
                      <a:pt x="3" y="6"/>
                      <a:pt x="1" y="6"/>
                    </a:cubicBezTo>
                    <a:cubicBezTo>
                      <a:pt x="0" y="6"/>
                      <a:pt x="0" y="6"/>
                      <a:pt x="0" y="6"/>
                    </a:cubicBezTo>
                    <a:cubicBezTo>
                      <a:pt x="0" y="4"/>
                      <a:pt x="0" y="4"/>
                      <a:pt x="0" y="4"/>
                    </a:cubicBezTo>
                    <a:cubicBezTo>
                      <a:pt x="1" y="2"/>
                      <a:pt x="3" y="0"/>
                      <a:pt x="6" y="0"/>
                    </a:cubicBezTo>
                    <a:cubicBezTo>
                      <a:pt x="8" y="0"/>
                      <a:pt x="9" y="0"/>
                      <a:pt x="11" y="1"/>
                    </a:cubicBezTo>
                    <a:cubicBezTo>
                      <a:pt x="11" y="1"/>
                      <a:pt x="12" y="1"/>
                      <a:pt x="12" y="1"/>
                    </a:cubicBezTo>
                    <a:cubicBezTo>
                      <a:pt x="14" y="1"/>
                      <a:pt x="15" y="2"/>
                      <a:pt x="15" y="4"/>
                    </a:cubicBezTo>
                    <a:cubicBezTo>
                      <a:pt x="15" y="5"/>
                      <a:pt x="15" y="5"/>
                      <a:pt x="15" y="6"/>
                    </a:cubicBezTo>
                    <a:cubicBezTo>
                      <a:pt x="15" y="6"/>
                      <a:pt x="15" y="6"/>
                      <a:pt x="15" y="6"/>
                    </a:cubicBezTo>
                    <a:cubicBezTo>
                      <a:pt x="16" y="9"/>
                      <a:pt x="16" y="9"/>
                      <a:pt x="16" y="9"/>
                    </a:cubicBezTo>
                    <a:cubicBezTo>
                      <a:pt x="17" y="11"/>
                      <a:pt x="18" y="11"/>
                      <a:pt x="18" y="11"/>
                    </a:cubicBezTo>
                    <a:cubicBezTo>
                      <a:pt x="19" y="11"/>
                      <a:pt x="20" y="10"/>
                      <a:pt x="21" y="8"/>
                    </a:cubicBezTo>
                    <a:cubicBezTo>
                      <a:pt x="21" y="8"/>
                      <a:pt x="27" y="4"/>
                      <a:pt x="28" y="4"/>
                    </a:cubicBezTo>
                    <a:cubicBezTo>
                      <a:pt x="29" y="4"/>
                      <a:pt x="29" y="4"/>
                      <a:pt x="29" y="4"/>
                    </a:cubicBezTo>
                    <a:cubicBezTo>
                      <a:pt x="33" y="6"/>
                      <a:pt x="36" y="7"/>
                      <a:pt x="41" y="8"/>
                    </a:cubicBezTo>
                    <a:cubicBezTo>
                      <a:pt x="42" y="8"/>
                      <a:pt x="42" y="10"/>
                      <a:pt x="42" y="17"/>
                    </a:cubicBezTo>
                    <a:cubicBezTo>
                      <a:pt x="42" y="18"/>
                      <a:pt x="42" y="18"/>
                      <a:pt x="42" y="19"/>
                    </a:cubicBezTo>
                    <a:cubicBezTo>
                      <a:pt x="42" y="25"/>
                      <a:pt x="42" y="30"/>
                      <a:pt x="43" y="35"/>
                    </a:cubicBezTo>
                    <a:lnTo>
                      <a:pt x="43" y="37"/>
                    </a:lnTo>
                    <a:close/>
                    <a:moveTo>
                      <a:pt x="35" y="30"/>
                    </a:moveTo>
                    <a:cubicBezTo>
                      <a:pt x="37" y="30"/>
                      <a:pt x="39" y="31"/>
                      <a:pt x="41" y="33"/>
                    </a:cubicBezTo>
                    <a:cubicBezTo>
                      <a:pt x="40" y="28"/>
                      <a:pt x="40" y="24"/>
                      <a:pt x="40" y="19"/>
                    </a:cubicBezTo>
                    <a:cubicBezTo>
                      <a:pt x="40" y="18"/>
                      <a:pt x="40" y="18"/>
                      <a:pt x="40" y="17"/>
                    </a:cubicBezTo>
                    <a:cubicBezTo>
                      <a:pt x="40" y="16"/>
                      <a:pt x="40" y="11"/>
                      <a:pt x="40" y="10"/>
                    </a:cubicBezTo>
                    <a:cubicBezTo>
                      <a:pt x="36" y="9"/>
                      <a:pt x="33" y="8"/>
                      <a:pt x="28" y="6"/>
                    </a:cubicBezTo>
                    <a:cubicBezTo>
                      <a:pt x="27" y="6"/>
                      <a:pt x="23" y="9"/>
                      <a:pt x="22" y="10"/>
                    </a:cubicBezTo>
                    <a:cubicBezTo>
                      <a:pt x="21" y="11"/>
                      <a:pt x="20" y="13"/>
                      <a:pt x="18" y="13"/>
                    </a:cubicBezTo>
                    <a:cubicBezTo>
                      <a:pt x="17" y="13"/>
                      <a:pt x="16" y="12"/>
                      <a:pt x="16" y="12"/>
                    </a:cubicBezTo>
                    <a:cubicBezTo>
                      <a:pt x="15" y="12"/>
                      <a:pt x="15" y="12"/>
                      <a:pt x="15" y="12"/>
                    </a:cubicBezTo>
                    <a:cubicBezTo>
                      <a:pt x="14" y="11"/>
                      <a:pt x="14" y="11"/>
                      <a:pt x="14" y="11"/>
                    </a:cubicBezTo>
                    <a:cubicBezTo>
                      <a:pt x="14" y="10"/>
                      <a:pt x="13" y="9"/>
                      <a:pt x="13" y="8"/>
                    </a:cubicBezTo>
                    <a:cubicBezTo>
                      <a:pt x="12" y="10"/>
                      <a:pt x="10" y="11"/>
                      <a:pt x="8" y="11"/>
                    </a:cubicBezTo>
                    <a:cubicBezTo>
                      <a:pt x="9" y="12"/>
                      <a:pt x="9" y="13"/>
                      <a:pt x="10" y="14"/>
                    </a:cubicBezTo>
                    <a:cubicBezTo>
                      <a:pt x="10" y="13"/>
                      <a:pt x="11" y="11"/>
                      <a:pt x="11" y="10"/>
                    </a:cubicBezTo>
                    <a:cubicBezTo>
                      <a:pt x="13" y="11"/>
                      <a:pt x="13" y="11"/>
                      <a:pt x="13" y="11"/>
                    </a:cubicBezTo>
                    <a:cubicBezTo>
                      <a:pt x="13" y="13"/>
                      <a:pt x="18" y="15"/>
                      <a:pt x="22" y="17"/>
                    </a:cubicBezTo>
                    <a:cubicBezTo>
                      <a:pt x="27" y="19"/>
                      <a:pt x="32" y="20"/>
                      <a:pt x="33" y="23"/>
                    </a:cubicBezTo>
                    <a:cubicBezTo>
                      <a:pt x="33" y="24"/>
                      <a:pt x="33" y="25"/>
                      <a:pt x="32" y="26"/>
                    </a:cubicBezTo>
                    <a:cubicBezTo>
                      <a:pt x="33" y="26"/>
                      <a:pt x="33" y="26"/>
                      <a:pt x="33" y="26"/>
                    </a:cubicBezTo>
                    <a:cubicBezTo>
                      <a:pt x="34" y="27"/>
                      <a:pt x="34" y="27"/>
                      <a:pt x="34" y="27"/>
                    </a:cubicBezTo>
                    <a:cubicBezTo>
                      <a:pt x="34" y="27"/>
                      <a:pt x="34" y="27"/>
                      <a:pt x="34" y="27"/>
                    </a:cubicBezTo>
                    <a:cubicBezTo>
                      <a:pt x="34" y="28"/>
                      <a:pt x="34" y="28"/>
                      <a:pt x="34" y="29"/>
                    </a:cubicBezTo>
                    <a:cubicBezTo>
                      <a:pt x="34" y="30"/>
                      <a:pt x="34" y="30"/>
                      <a:pt x="34" y="30"/>
                    </a:cubicBezTo>
                    <a:cubicBezTo>
                      <a:pt x="34" y="30"/>
                      <a:pt x="34" y="30"/>
                      <a:pt x="35" y="30"/>
                    </a:cubicBezTo>
                    <a:close/>
                    <a:moveTo>
                      <a:pt x="31" y="29"/>
                    </a:moveTo>
                    <a:cubicBezTo>
                      <a:pt x="31" y="29"/>
                      <a:pt x="30" y="30"/>
                      <a:pt x="30" y="31"/>
                    </a:cubicBezTo>
                    <a:cubicBezTo>
                      <a:pt x="30" y="31"/>
                      <a:pt x="31" y="30"/>
                      <a:pt x="31" y="30"/>
                    </a:cubicBezTo>
                    <a:cubicBezTo>
                      <a:pt x="32" y="30"/>
                      <a:pt x="32" y="30"/>
                      <a:pt x="33" y="30"/>
                    </a:cubicBezTo>
                    <a:cubicBezTo>
                      <a:pt x="32" y="29"/>
                      <a:pt x="32" y="29"/>
                      <a:pt x="32" y="29"/>
                    </a:cubicBezTo>
                    <a:cubicBezTo>
                      <a:pt x="32" y="29"/>
                      <a:pt x="31" y="29"/>
                      <a:pt x="31" y="29"/>
                    </a:cubicBezTo>
                    <a:close/>
                    <a:moveTo>
                      <a:pt x="2" y="4"/>
                    </a:moveTo>
                    <a:cubicBezTo>
                      <a:pt x="4" y="4"/>
                      <a:pt x="5" y="5"/>
                      <a:pt x="5" y="6"/>
                    </a:cubicBezTo>
                    <a:cubicBezTo>
                      <a:pt x="5" y="6"/>
                      <a:pt x="5" y="7"/>
                      <a:pt x="6" y="7"/>
                    </a:cubicBezTo>
                    <a:cubicBezTo>
                      <a:pt x="7" y="7"/>
                      <a:pt x="9" y="7"/>
                      <a:pt x="11" y="6"/>
                    </a:cubicBezTo>
                    <a:cubicBezTo>
                      <a:pt x="11" y="6"/>
                      <a:pt x="12" y="6"/>
                      <a:pt x="12" y="6"/>
                    </a:cubicBezTo>
                    <a:cubicBezTo>
                      <a:pt x="13" y="6"/>
                      <a:pt x="13" y="6"/>
                      <a:pt x="13" y="6"/>
                    </a:cubicBezTo>
                    <a:cubicBezTo>
                      <a:pt x="13" y="6"/>
                      <a:pt x="13" y="6"/>
                      <a:pt x="13" y="6"/>
                    </a:cubicBezTo>
                    <a:cubicBezTo>
                      <a:pt x="13" y="5"/>
                      <a:pt x="13" y="5"/>
                      <a:pt x="13" y="4"/>
                    </a:cubicBezTo>
                    <a:cubicBezTo>
                      <a:pt x="13" y="4"/>
                      <a:pt x="13" y="3"/>
                      <a:pt x="13" y="3"/>
                    </a:cubicBezTo>
                    <a:cubicBezTo>
                      <a:pt x="13" y="3"/>
                      <a:pt x="12" y="3"/>
                      <a:pt x="12" y="3"/>
                    </a:cubicBezTo>
                    <a:cubicBezTo>
                      <a:pt x="12" y="3"/>
                      <a:pt x="11" y="3"/>
                      <a:pt x="10" y="3"/>
                    </a:cubicBezTo>
                    <a:cubicBezTo>
                      <a:pt x="9" y="2"/>
                      <a:pt x="7" y="2"/>
                      <a:pt x="6" y="2"/>
                    </a:cubicBezTo>
                    <a:cubicBezTo>
                      <a:pt x="4" y="2"/>
                      <a:pt x="3" y="3"/>
                      <a:pt x="2"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23" name="Freeform 634"/>
              <p:cNvSpPr/>
              <p:nvPr/>
            </p:nvSpPr>
            <p:spPr bwMode="auto">
              <a:xfrm>
                <a:off x="5845176" y="2777952"/>
                <a:ext cx="6350" cy="4763"/>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1" y="0"/>
                      <a:pt x="1" y="0"/>
                      <a:pt x="2" y="0"/>
                    </a:cubicBezTo>
                    <a:cubicBezTo>
                      <a:pt x="1" y="2"/>
                      <a:pt x="1"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24" name="Freeform 635"/>
              <p:cNvSpPr/>
              <p:nvPr/>
            </p:nvSpPr>
            <p:spPr bwMode="auto">
              <a:xfrm>
                <a:off x="5837238" y="2774777"/>
                <a:ext cx="17463" cy="7938"/>
              </a:xfrm>
              <a:custGeom>
                <a:avLst/>
                <a:gdLst>
                  <a:gd name="T0" fmla="*/ 4 w 6"/>
                  <a:gd name="T1" fmla="*/ 3 h 3"/>
                  <a:gd name="T2" fmla="*/ 3 w 6"/>
                  <a:gd name="T3" fmla="*/ 3 h 3"/>
                  <a:gd name="T4" fmla="*/ 0 w 6"/>
                  <a:gd name="T5" fmla="*/ 2 h 3"/>
                  <a:gd name="T6" fmla="*/ 6 w 6"/>
                  <a:gd name="T7" fmla="*/ 0 h 3"/>
                  <a:gd name="T8" fmla="*/ 6 w 6"/>
                  <a:gd name="T9" fmla="*/ 1 h 3"/>
                  <a:gd name="T10" fmla="*/ 4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4" y="3"/>
                    </a:moveTo>
                    <a:cubicBezTo>
                      <a:pt x="4" y="3"/>
                      <a:pt x="3" y="3"/>
                      <a:pt x="3" y="3"/>
                    </a:cubicBezTo>
                    <a:cubicBezTo>
                      <a:pt x="0" y="2"/>
                      <a:pt x="0" y="2"/>
                      <a:pt x="0" y="2"/>
                    </a:cubicBezTo>
                    <a:cubicBezTo>
                      <a:pt x="6" y="0"/>
                      <a:pt x="6" y="0"/>
                      <a:pt x="6" y="0"/>
                    </a:cubicBezTo>
                    <a:cubicBezTo>
                      <a:pt x="6" y="1"/>
                      <a:pt x="6" y="1"/>
                      <a:pt x="6" y="1"/>
                    </a:cubicBezTo>
                    <a:cubicBezTo>
                      <a:pt x="5" y="2"/>
                      <a:pt x="5" y="3"/>
                      <a:pt x="4"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25" name="Freeform 636"/>
              <p:cNvSpPr/>
              <p:nvPr/>
            </p:nvSpPr>
            <p:spPr bwMode="auto">
              <a:xfrm>
                <a:off x="5843588" y="2777952"/>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0" y="0"/>
                      <a:pt x="1"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26" name="Freeform 637"/>
              <p:cNvSpPr/>
              <p:nvPr/>
            </p:nvSpPr>
            <p:spPr bwMode="auto">
              <a:xfrm>
                <a:off x="5840413" y="2774777"/>
                <a:ext cx="7938" cy="7938"/>
              </a:xfrm>
              <a:custGeom>
                <a:avLst/>
                <a:gdLst>
                  <a:gd name="T0" fmla="*/ 1 w 3"/>
                  <a:gd name="T1" fmla="*/ 3 h 3"/>
                  <a:gd name="T2" fmla="*/ 0 w 3"/>
                  <a:gd name="T3" fmla="*/ 2 h 3"/>
                  <a:gd name="T4" fmla="*/ 1 w 3"/>
                  <a:gd name="T5" fmla="*/ 0 h 3"/>
                  <a:gd name="T6" fmla="*/ 1 w 3"/>
                  <a:gd name="T7" fmla="*/ 0 h 3"/>
                  <a:gd name="T8" fmla="*/ 1 w 3"/>
                  <a:gd name="T9" fmla="*/ 0 h 3"/>
                  <a:gd name="T10" fmla="*/ 1 w 3"/>
                  <a:gd name="T11" fmla="*/ 0 h 3"/>
                  <a:gd name="T12" fmla="*/ 3 w 3"/>
                  <a:gd name="T13" fmla="*/ 1 h 3"/>
                  <a:gd name="T14" fmla="*/ 3 w 3"/>
                  <a:gd name="T15" fmla="*/ 1 h 3"/>
                  <a:gd name="T16" fmla="*/ 3 w 3"/>
                  <a:gd name="T17" fmla="*/ 1 h 3"/>
                  <a:gd name="T18" fmla="*/ 2 w 3"/>
                  <a:gd name="T19" fmla="*/ 3 h 3"/>
                  <a:gd name="T20" fmla="*/ 1 w 3"/>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3"/>
                    </a:moveTo>
                    <a:cubicBezTo>
                      <a:pt x="0" y="2"/>
                      <a:pt x="0" y="2"/>
                      <a:pt x="0" y="2"/>
                    </a:cubicBezTo>
                    <a:cubicBezTo>
                      <a:pt x="0" y="1"/>
                      <a:pt x="1" y="0"/>
                      <a:pt x="1" y="0"/>
                    </a:cubicBezTo>
                    <a:cubicBezTo>
                      <a:pt x="1" y="0"/>
                      <a:pt x="1" y="0"/>
                      <a:pt x="1" y="0"/>
                    </a:cubicBezTo>
                    <a:cubicBezTo>
                      <a:pt x="1" y="0"/>
                      <a:pt x="1" y="0"/>
                      <a:pt x="1" y="0"/>
                    </a:cubicBezTo>
                    <a:cubicBezTo>
                      <a:pt x="1" y="0"/>
                      <a:pt x="1" y="0"/>
                      <a:pt x="1" y="0"/>
                    </a:cubicBezTo>
                    <a:cubicBezTo>
                      <a:pt x="3" y="1"/>
                      <a:pt x="3" y="1"/>
                      <a:pt x="3" y="1"/>
                    </a:cubicBezTo>
                    <a:cubicBezTo>
                      <a:pt x="3" y="1"/>
                      <a:pt x="3" y="1"/>
                      <a:pt x="3" y="1"/>
                    </a:cubicBezTo>
                    <a:cubicBezTo>
                      <a:pt x="3" y="1"/>
                      <a:pt x="3" y="1"/>
                      <a:pt x="3" y="1"/>
                    </a:cubicBezTo>
                    <a:cubicBezTo>
                      <a:pt x="3" y="1"/>
                      <a:pt x="3" y="2"/>
                      <a:pt x="2" y="3"/>
                    </a:cubicBezTo>
                    <a:lnTo>
                      <a:pt x="1"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27" name="Freeform 638"/>
              <p:cNvSpPr/>
              <p:nvPr/>
            </p:nvSpPr>
            <p:spPr bwMode="auto">
              <a:xfrm>
                <a:off x="5795963" y="2744614"/>
                <a:ext cx="82550" cy="82550"/>
              </a:xfrm>
              <a:custGeom>
                <a:avLst/>
                <a:gdLst>
                  <a:gd name="T0" fmla="*/ 10 w 30"/>
                  <a:gd name="T1" fmla="*/ 2 h 30"/>
                  <a:gd name="T2" fmla="*/ 5 w 30"/>
                  <a:gd name="T3" fmla="*/ 7 h 30"/>
                  <a:gd name="T4" fmla="*/ 3 w 30"/>
                  <a:gd name="T5" fmla="*/ 16 h 30"/>
                  <a:gd name="T6" fmla="*/ 5 w 30"/>
                  <a:gd name="T7" fmla="*/ 23 h 30"/>
                  <a:gd name="T8" fmla="*/ 5 w 30"/>
                  <a:gd name="T9" fmla="*/ 29 h 30"/>
                  <a:gd name="T10" fmla="*/ 8 w 30"/>
                  <a:gd name="T11" fmla="*/ 27 h 30"/>
                  <a:gd name="T12" fmla="*/ 9 w 30"/>
                  <a:gd name="T13" fmla="*/ 17 h 30"/>
                  <a:gd name="T14" fmla="*/ 12 w 30"/>
                  <a:gd name="T15" fmla="*/ 25 h 30"/>
                  <a:gd name="T16" fmla="*/ 15 w 30"/>
                  <a:gd name="T17" fmla="*/ 25 h 30"/>
                  <a:gd name="T18" fmla="*/ 16 w 30"/>
                  <a:gd name="T19" fmla="*/ 23 h 30"/>
                  <a:gd name="T20" fmla="*/ 15 w 30"/>
                  <a:gd name="T21" fmla="*/ 19 h 30"/>
                  <a:gd name="T22" fmla="*/ 12 w 30"/>
                  <a:gd name="T23" fmla="*/ 14 h 30"/>
                  <a:gd name="T24" fmla="*/ 19 w 30"/>
                  <a:gd name="T25" fmla="*/ 11 h 30"/>
                  <a:gd name="T26" fmla="*/ 7 w 30"/>
                  <a:gd name="T27" fmla="*/ 7 h 30"/>
                  <a:gd name="T28" fmla="*/ 26 w 30"/>
                  <a:gd name="T29" fmla="*/ 0 h 30"/>
                  <a:gd name="T30" fmla="*/ 10 w 30"/>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10" y="2"/>
                    </a:moveTo>
                    <a:cubicBezTo>
                      <a:pt x="8" y="4"/>
                      <a:pt x="6" y="3"/>
                      <a:pt x="5" y="7"/>
                    </a:cubicBezTo>
                    <a:cubicBezTo>
                      <a:pt x="4" y="9"/>
                      <a:pt x="4" y="13"/>
                      <a:pt x="3" y="16"/>
                    </a:cubicBezTo>
                    <a:cubicBezTo>
                      <a:pt x="0" y="21"/>
                      <a:pt x="6" y="20"/>
                      <a:pt x="5" y="23"/>
                    </a:cubicBezTo>
                    <a:cubicBezTo>
                      <a:pt x="4" y="25"/>
                      <a:pt x="3" y="28"/>
                      <a:pt x="5" y="29"/>
                    </a:cubicBezTo>
                    <a:cubicBezTo>
                      <a:pt x="7" y="30"/>
                      <a:pt x="8" y="28"/>
                      <a:pt x="8" y="27"/>
                    </a:cubicBezTo>
                    <a:cubicBezTo>
                      <a:pt x="8" y="25"/>
                      <a:pt x="6" y="17"/>
                      <a:pt x="9" y="17"/>
                    </a:cubicBezTo>
                    <a:cubicBezTo>
                      <a:pt x="9" y="17"/>
                      <a:pt x="12" y="24"/>
                      <a:pt x="12" y="25"/>
                    </a:cubicBezTo>
                    <a:cubicBezTo>
                      <a:pt x="13" y="27"/>
                      <a:pt x="14" y="25"/>
                      <a:pt x="15" y="25"/>
                    </a:cubicBezTo>
                    <a:cubicBezTo>
                      <a:pt x="18" y="24"/>
                      <a:pt x="16" y="24"/>
                      <a:pt x="16" y="23"/>
                    </a:cubicBezTo>
                    <a:cubicBezTo>
                      <a:pt x="16" y="23"/>
                      <a:pt x="15" y="19"/>
                      <a:pt x="15" y="19"/>
                    </a:cubicBezTo>
                    <a:cubicBezTo>
                      <a:pt x="14" y="18"/>
                      <a:pt x="13" y="16"/>
                      <a:pt x="12" y="14"/>
                    </a:cubicBezTo>
                    <a:cubicBezTo>
                      <a:pt x="15" y="15"/>
                      <a:pt x="16" y="10"/>
                      <a:pt x="19" y="11"/>
                    </a:cubicBezTo>
                    <a:cubicBezTo>
                      <a:pt x="19" y="5"/>
                      <a:pt x="5" y="19"/>
                      <a:pt x="7" y="7"/>
                    </a:cubicBezTo>
                    <a:cubicBezTo>
                      <a:pt x="8" y="3"/>
                      <a:pt x="30" y="8"/>
                      <a:pt x="26" y="0"/>
                    </a:cubicBezTo>
                    <a:cubicBezTo>
                      <a:pt x="20" y="5"/>
                      <a:pt x="17" y="4"/>
                      <a:pt x="1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28" name="Freeform 639"/>
              <p:cNvSpPr>
                <a:spLocks noEditPoints="1"/>
              </p:cNvSpPr>
              <p:nvPr/>
            </p:nvSpPr>
            <p:spPr bwMode="auto">
              <a:xfrm>
                <a:off x="5795963" y="2741439"/>
                <a:ext cx="74613" cy="88900"/>
              </a:xfrm>
              <a:custGeom>
                <a:avLst/>
                <a:gdLst>
                  <a:gd name="T0" fmla="*/ 4 w 27"/>
                  <a:gd name="T1" fmla="*/ 31 h 32"/>
                  <a:gd name="T2" fmla="*/ 4 w 27"/>
                  <a:gd name="T3" fmla="*/ 24 h 32"/>
                  <a:gd name="T4" fmla="*/ 2 w 27"/>
                  <a:gd name="T5" fmla="*/ 16 h 32"/>
                  <a:gd name="T6" fmla="*/ 4 w 27"/>
                  <a:gd name="T7" fmla="*/ 7 h 32"/>
                  <a:gd name="T8" fmla="*/ 10 w 27"/>
                  <a:gd name="T9" fmla="*/ 2 h 32"/>
                  <a:gd name="T10" fmla="*/ 12 w 27"/>
                  <a:gd name="T11" fmla="*/ 2 h 32"/>
                  <a:gd name="T12" fmla="*/ 26 w 27"/>
                  <a:gd name="T13" fmla="*/ 0 h 32"/>
                  <a:gd name="T14" fmla="*/ 27 w 27"/>
                  <a:gd name="T15" fmla="*/ 5 h 32"/>
                  <a:gd name="T16" fmla="*/ 8 w 27"/>
                  <a:gd name="T17" fmla="*/ 8 h 32"/>
                  <a:gd name="T18" fmla="*/ 9 w 27"/>
                  <a:gd name="T19" fmla="*/ 12 h 32"/>
                  <a:gd name="T20" fmla="*/ 18 w 27"/>
                  <a:gd name="T21" fmla="*/ 9 h 32"/>
                  <a:gd name="T22" fmla="*/ 21 w 27"/>
                  <a:gd name="T23" fmla="*/ 13 h 32"/>
                  <a:gd name="T24" fmla="*/ 16 w 27"/>
                  <a:gd name="T25" fmla="*/ 14 h 32"/>
                  <a:gd name="T26" fmla="*/ 15 w 27"/>
                  <a:gd name="T27" fmla="*/ 18 h 32"/>
                  <a:gd name="T28" fmla="*/ 16 w 27"/>
                  <a:gd name="T29" fmla="*/ 19 h 32"/>
                  <a:gd name="T30" fmla="*/ 15 w 27"/>
                  <a:gd name="T31" fmla="*/ 20 h 32"/>
                  <a:gd name="T32" fmla="*/ 17 w 27"/>
                  <a:gd name="T33" fmla="*/ 24 h 32"/>
                  <a:gd name="T34" fmla="*/ 17 w 27"/>
                  <a:gd name="T35" fmla="*/ 24 h 32"/>
                  <a:gd name="T36" fmla="*/ 18 w 27"/>
                  <a:gd name="T37" fmla="*/ 25 h 32"/>
                  <a:gd name="T38" fmla="*/ 15 w 27"/>
                  <a:gd name="T39" fmla="*/ 27 h 32"/>
                  <a:gd name="T40" fmla="*/ 11 w 27"/>
                  <a:gd name="T41" fmla="*/ 26 h 32"/>
                  <a:gd name="T42" fmla="*/ 9 w 27"/>
                  <a:gd name="T43" fmla="*/ 20 h 32"/>
                  <a:gd name="T44" fmla="*/ 9 w 27"/>
                  <a:gd name="T45" fmla="*/ 27 h 32"/>
                  <a:gd name="T46" fmla="*/ 6 w 27"/>
                  <a:gd name="T47" fmla="*/ 32 h 32"/>
                  <a:gd name="T48" fmla="*/ 6 w 27"/>
                  <a:gd name="T49" fmla="*/ 8 h 32"/>
                  <a:gd name="T50" fmla="*/ 4 w 27"/>
                  <a:gd name="T51" fmla="*/ 17 h 32"/>
                  <a:gd name="T52" fmla="*/ 6 w 27"/>
                  <a:gd name="T53" fmla="*/ 25 h 32"/>
                  <a:gd name="T54" fmla="*/ 5 w 27"/>
                  <a:gd name="T55" fmla="*/ 29 h 32"/>
                  <a:gd name="T56" fmla="*/ 7 w 27"/>
                  <a:gd name="T57" fmla="*/ 28 h 32"/>
                  <a:gd name="T58" fmla="*/ 7 w 27"/>
                  <a:gd name="T59" fmla="*/ 18 h 32"/>
                  <a:gd name="T60" fmla="*/ 9 w 27"/>
                  <a:gd name="T61" fmla="*/ 17 h 32"/>
                  <a:gd name="T62" fmla="*/ 10 w 27"/>
                  <a:gd name="T63" fmla="*/ 18 h 32"/>
                  <a:gd name="T64" fmla="*/ 13 w 27"/>
                  <a:gd name="T65" fmla="*/ 26 h 32"/>
                  <a:gd name="T66" fmla="*/ 15 w 27"/>
                  <a:gd name="T67" fmla="*/ 25 h 32"/>
                  <a:gd name="T68" fmla="*/ 15 w 27"/>
                  <a:gd name="T69" fmla="*/ 24 h 32"/>
                  <a:gd name="T70" fmla="*/ 11 w 27"/>
                  <a:gd name="T71" fmla="*/ 16 h 32"/>
                  <a:gd name="T72" fmla="*/ 7 w 27"/>
                  <a:gd name="T73" fmla="*/ 13 h 32"/>
                  <a:gd name="T74" fmla="*/ 6 w 27"/>
                  <a:gd name="T75" fmla="*/ 7 h 32"/>
                  <a:gd name="T76" fmla="*/ 12 w 27"/>
                  <a:gd name="T77" fmla="*/ 14 h 32"/>
                  <a:gd name="T78" fmla="*/ 16 w 27"/>
                  <a:gd name="T79" fmla="*/ 12 h 32"/>
                  <a:gd name="T80" fmla="*/ 11 w 27"/>
                  <a:gd name="T81" fmla="*/ 14 h 32"/>
                  <a:gd name="T82" fmla="*/ 9 w 27"/>
                  <a:gd name="T83" fmla="*/ 5 h 32"/>
                  <a:gd name="T84" fmla="*/ 15 w 27"/>
                  <a:gd name="T85" fmla="*/ 5 h 32"/>
                  <a:gd name="T86" fmla="*/ 11 w 27"/>
                  <a:gd name="T87" fmla="*/ 4 h 32"/>
                  <a:gd name="T88" fmla="*/ 20 w 27"/>
                  <a:gd name="T89" fmla="*/ 5 h 32"/>
                  <a:gd name="T90" fmla="*/ 25 w 27"/>
                  <a:gd name="T9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32">
                    <a:moveTo>
                      <a:pt x="6" y="32"/>
                    </a:moveTo>
                    <a:cubicBezTo>
                      <a:pt x="6" y="32"/>
                      <a:pt x="5" y="31"/>
                      <a:pt x="4" y="31"/>
                    </a:cubicBezTo>
                    <a:cubicBezTo>
                      <a:pt x="2" y="30"/>
                      <a:pt x="3" y="27"/>
                      <a:pt x="3" y="25"/>
                    </a:cubicBezTo>
                    <a:cubicBezTo>
                      <a:pt x="3" y="25"/>
                      <a:pt x="4" y="25"/>
                      <a:pt x="4" y="24"/>
                    </a:cubicBezTo>
                    <a:cubicBezTo>
                      <a:pt x="4" y="23"/>
                      <a:pt x="4" y="23"/>
                      <a:pt x="3" y="22"/>
                    </a:cubicBezTo>
                    <a:cubicBezTo>
                      <a:pt x="2" y="21"/>
                      <a:pt x="0" y="20"/>
                      <a:pt x="2" y="16"/>
                    </a:cubicBezTo>
                    <a:cubicBezTo>
                      <a:pt x="2" y="15"/>
                      <a:pt x="3" y="13"/>
                      <a:pt x="3" y="12"/>
                    </a:cubicBezTo>
                    <a:cubicBezTo>
                      <a:pt x="3" y="10"/>
                      <a:pt x="3" y="9"/>
                      <a:pt x="4" y="7"/>
                    </a:cubicBezTo>
                    <a:cubicBezTo>
                      <a:pt x="5" y="5"/>
                      <a:pt x="6" y="4"/>
                      <a:pt x="8" y="4"/>
                    </a:cubicBezTo>
                    <a:cubicBezTo>
                      <a:pt x="8" y="3"/>
                      <a:pt x="9" y="3"/>
                      <a:pt x="10" y="2"/>
                    </a:cubicBezTo>
                    <a:cubicBezTo>
                      <a:pt x="10" y="2"/>
                      <a:pt x="10" y="2"/>
                      <a:pt x="10" y="2"/>
                    </a:cubicBezTo>
                    <a:cubicBezTo>
                      <a:pt x="12" y="2"/>
                      <a:pt x="12" y="2"/>
                      <a:pt x="12" y="2"/>
                    </a:cubicBezTo>
                    <a:cubicBezTo>
                      <a:pt x="18" y="4"/>
                      <a:pt x="20" y="4"/>
                      <a:pt x="25" y="0"/>
                    </a:cubicBezTo>
                    <a:cubicBezTo>
                      <a:pt x="26" y="0"/>
                      <a:pt x="26" y="0"/>
                      <a:pt x="26" y="0"/>
                    </a:cubicBezTo>
                    <a:cubicBezTo>
                      <a:pt x="26" y="1"/>
                      <a:pt x="26" y="1"/>
                      <a:pt x="26" y="1"/>
                    </a:cubicBezTo>
                    <a:cubicBezTo>
                      <a:pt x="27" y="2"/>
                      <a:pt x="27" y="4"/>
                      <a:pt x="27" y="5"/>
                    </a:cubicBezTo>
                    <a:cubicBezTo>
                      <a:pt x="25" y="7"/>
                      <a:pt x="20" y="7"/>
                      <a:pt x="15" y="7"/>
                    </a:cubicBezTo>
                    <a:cubicBezTo>
                      <a:pt x="13" y="7"/>
                      <a:pt x="9" y="7"/>
                      <a:pt x="8" y="8"/>
                    </a:cubicBezTo>
                    <a:cubicBezTo>
                      <a:pt x="8" y="11"/>
                      <a:pt x="8" y="12"/>
                      <a:pt x="8" y="12"/>
                    </a:cubicBezTo>
                    <a:cubicBezTo>
                      <a:pt x="8" y="12"/>
                      <a:pt x="9" y="12"/>
                      <a:pt x="9" y="12"/>
                    </a:cubicBezTo>
                    <a:cubicBezTo>
                      <a:pt x="10" y="12"/>
                      <a:pt x="12" y="11"/>
                      <a:pt x="14" y="11"/>
                    </a:cubicBezTo>
                    <a:cubicBezTo>
                      <a:pt x="15" y="10"/>
                      <a:pt x="17" y="9"/>
                      <a:pt x="18" y="9"/>
                    </a:cubicBezTo>
                    <a:cubicBezTo>
                      <a:pt x="19" y="9"/>
                      <a:pt x="20" y="10"/>
                      <a:pt x="20" y="12"/>
                    </a:cubicBezTo>
                    <a:cubicBezTo>
                      <a:pt x="21" y="13"/>
                      <a:pt x="21" y="13"/>
                      <a:pt x="21" y="13"/>
                    </a:cubicBezTo>
                    <a:cubicBezTo>
                      <a:pt x="19" y="13"/>
                      <a:pt x="19" y="13"/>
                      <a:pt x="19" y="13"/>
                    </a:cubicBezTo>
                    <a:cubicBezTo>
                      <a:pt x="18" y="12"/>
                      <a:pt x="18" y="13"/>
                      <a:pt x="16" y="14"/>
                    </a:cubicBezTo>
                    <a:cubicBezTo>
                      <a:pt x="16" y="15"/>
                      <a:pt x="15" y="16"/>
                      <a:pt x="13" y="16"/>
                    </a:cubicBezTo>
                    <a:cubicBezTo>
                      <a:pt x="14" y="16"/>
                      <a:pt x="14" y="17"/>
                      <a:pt x="15" y="18"/>
                    </a:cubicBezTo>
                    <a:cubicBezTo>
                      <a:pt x="15" y="17"/>
                      <a:pt x="16" y="18"/>
                      <a:pt x="16" y="18"/>
                    </a:cubicBezTo>
                    <a:cubicBezTo>
                      <a:pt x="16" y="19"/>
                      <a:pt x="16" y="19"/>
                      <a:pt x="16" y="19"/>
                    </a:cubicBezTo>
                    <a:cubicBezTo>
                      <a:pt x="16" y="19"/>
                      <a:pt x="16" y="20"/>
                      <a:pt x="16" y="20"/>
                    </a:cubicBezTo>
                    <a:cubicBezTo>
                      <a:pt x="15" y="20"/>
                      <a:pt x="15" y="20"/>
                      <a:pt x="15" y="20"/>
                    </a:cubicBezTo>
                    <a:cubicBezTo>
                      <a:pt x="16" y="20"/>
                      <a:pt x="16" y="20"/>
                      <a:pt x="16" y="20"/>
                    </a:cubicBezTo>
                    <a:cubicBezTo>
                      <a:pt x="16" y="21"/>
                      <a:pt x="17" y="23"/>
                      <a:pt x="17" y="24"/>
                    </a:cubicBezTo>
                    <a:cubicBezTo>
                      <a:pt x="16" y="24"/>
                      <a:pt x="16" y="24"/>
                      <a:pt x="16" y="24"/>
                    </a:cubicBezTo>
                    <a:cubicBezTo>
                      <a:pt x="17" y="24"/>
                      <a:pt x="17" y="24"/>
                      <a:pt x="17" y="24"/>
                    </a:cubicBezTo>
                    <a:cubicBezTo>
                      <a:pt x="17" y="24"/>
                      <a:pt x="17" y="24"/>
                      <a:pt x="17" y="24"/>
                    </a:cubicBezTo>
                    <a:cubicBezTo>
                      <a:pt x="17" y="24"/>
                      <a:pt x="18" y="24"/>
                      <a:pt x="18" y="25"/>
                    </a:cubicBezTo>
                    <a:cubicBezTo>
                      <a:pt x="18" y="26"/>
                      <a:pt x="17" y="26"/>
                      <a:pt x="16" y="26"/>
                    </a:cubicBezTo>
                    <a:cubicBezTo>
                      <a:pt x="16" y="27"/>
                      <a:pt x="15" y="27"/>
                      <a:pt x="15" y="27"/>
                    </a:cubicBezTo>
                    <a:cubicBezTo>
                      <a:pt x="14" y="27"/>
                      <a:pt x="14" y="28"/>
                      <a:pt x="13" y="28"/>
                    </a:cubicBezTo>
                    <a:cubicBezTo>
                      <a:pt x="13" y="28"/>
                      <a:pt x="12" y="28"/>
                      <a:pt x="11" y="26"/>
                    </a:cubicBezTo>
                    <a:cubicBezTo>
                      <a:pt x="11" y="26"/>
                      <a:pt x="10" y="23"/>
                      <a:pt x="9" y="21"/>
                    </a:cubicBezTo>
                    <a:cubicBezTo>
                      <a:pt x="9" y="20"/>
                      <a:pt x="9" y="20"/>
                      <a:pt x="9" y="20"/>
                    </a:cubicBezTo>
                    <a:cubicBezTo>
                      <a:pt x="8" y="21"/>
                      <a:pt x="8" y="25"/>
                      <a:pt x="9" y="26"/>
                    </a:cubicBezTo>
                    <a:cubicBezTo>
                      <a:pt x="9" y="27"/>
                      <a:pt x="9" y="27"/>
                      <a:pt x="9" y="27"/>
                    </a:cubicBezTo>
                    <a:cubicBezTo>
                      <a:pt x="9" y="29"/>
                      <a:pt x="9" y="30"/>
                      <a:pt x="8" y="31"/>
                    </a:cubicBezTo>
                    <a:cubicBezTo>
                      <a:pt x="7" y="31"/>
                      <a:pt x="7" y="32"/>
                      <a:pt x="6" y="32"/>
                    </a:cubicBezTo>
                    <a:close/>
                    <a:moveTo>
                      <a:pt x="6" y="7"/>
                    </a:moveTo>
                    <a:cubicBezTo>
                      <a:pt x="6" y="8"/>
                      <a:pt x="6" y="8"/>
                      <a:pt x="6" y="8"/>
                    </a:cubicBezTo>
                    <a:cubicBezTo>
                      <a:pt x="5" y="9"/>
                      <a:pt x="5" y="11"/>
                      <a:pt x="5" y="12"/>
                    </a:cubicBezTo>
                    <a:cubicBezTo>
                      <a:pt x="5" y="14"/>
                      <a:pt x="4" y="16"/>
                      <a:pt x="4" y="17"/>
                    </a:cubicBezTo>
                    <a:cubicBezTo>
                      <a:pt x="2" y="19"/>
                      <a:pt x="3" y="20"/>
                      <a:pt x="4" y="21"/>
                    </a:cubicBezTo>
                    <a:cubicBezTo>
                      <a:pt x="5" y="21"/>
                      <a:pt x="6" y="22"/>
                      <a:pt x="6" y="25"/>
                    </a:cubicBezTo>
                    <a:cubicBezTo>
                      <a:pt x="5" y="25"/>
                      <a:pt x="5" y="25"/>
                      <a:pt x="5" y="26"/>
                    </a:cubicBezTo>
                    <a:cubicBezTo>
                      <a:pt x="5" y="28"/>
                      <a:pt x="4" y="29"/>
                      <a:pt x="5" y="29"/>
                    </a:cubicBezTo>
                    <a:cubicBezTo>
                      <a:pt x="6" y="30"/>
                      <a:pt x="6" y="30"/>
                      <a:pt x="6" y="29"/>
                    </a:cubicBezTo>
                    <a:cubicBezTo>
                      <a:pt x="6" y="29"/>
                      <a:pt x="7" y="29"/>
                      <a:pt x="7" y="28"/>
                    </a:cubicBezTo>
                    <a:cubicBezTo>
                      <a:pt x="7" y="27"/>
                      <a:pt x="7" y="27"/>
                      <a:pt x="7" y="27"/>
                    </a:cubicBezTo>
                    <a:cubicBezTo>
                      <a:pt x="6" y="23"/>
                      <a:pt x="6" y="20"/>
                      <a:pt x="7" y="18"/>
                    </a:cubicBezTo>
                    <a:cubicBezTo>
                      <a:pt x="8" y="17"/>
                      <a:pt x="8" y="17"/>
                      <a:pt x="9" y="17"/>
                    </a:cubicBezTo>
                    <a:cubicBezTo>
                      <a:pt x="9" y="17"/>
                      <a:pt x="9" y="17"/>
                      <a:pt x="9" y="17"/>
                    </a:cubicBezTo>
                    <a:cubicBezTo>
                      <a:pt x="11" y="17"/>
                      <a:pt x="11" y="17"/>
                      <a:pt x="11" y="17"/>
                    </a:cubicBezTo>
                    <a:cubicBezTo>
                      <a:pt x="10" y="18"/>
                      <a:pt x="10" y="18"/>
                      <a:pt x="10" y="18"/>
                    </a:cubicBezTo>
                    <a:cubicBezTo>
                      <a:pt x="11" y="19"/>
                      <a:pt x="11" y="20"/>
                      <a:pt x="11" y="20"/>
                    </a:cubicBezTo>
                    <a:cubicBezTo>
                      <a:pt x="12" y="23"/>
                      <a:pt x="13" y="25"/>
                      <a:pt x="13" y="26"/>
                    </a:cubicBezTo>
                    <a:cubicBezTo>
                      <a:pt x="13" y="26"/>
                      <a:pt x="14" y="26"/>
                      <a:pt x="14" y="25"/>
                    </a:cubicBezTo>
                    <a:cubicBezTo>
                      <a:pt x="14" y="25"/>
                      <a:pt x="15" y="25"/>
                      <a:pt x="15" y="25"/>
                    </a:cubicBezTo>
                    <a:cubicBezTo>
                      <a:pt x="15" y="25"/>
                      <a:pt x="15" y="25"/>
                      <a:pt x="15" y="24"/>
                    </a:cubicBezTo>
                    <a:cubicBezTo>
                      <a:pt x="15" y="24"/>
                      <a:pt x="15" y="24"/>
                      <a:pt x="15" y="24"/>
                    </a:cubicBezTo>
                    <a:cubicBezTo>
                      <a:pt x="15" y="24"/>
                      <a:pt x="14" y="22"/>
                      <a:pt x="14" y="21"/>
                    </a:cubicBezTo>
                    <a:cubicBezTo>
                      <a:pt x="13" y="19"/>
                      <a:pt x="12" y="17"/>
                      <a:pt x="11" y="16"/>
                    </a:cubicBezTo>
                    <a:cubicBezTo>
                      <a:pt x="10" y="14"/>
                      <a:pt x="10" y="14"/>
                      <a:pt x="10" y="14"/>
                    </a:cubicBezTo>
                    <a:cubicBezTo>
                      <a:pt x="8" y="14"/>
                      <a:pt x="7" y="14"/>
                      <a:pt x="7" y="13"/>
                    </a:cubicBezTo>
                    <a:cubicBezTo>
                      <a:pt x="6" y="12"/>
                      <a:pt x="6" y="10"/>
                      <a:pt x="6" y="7"/>
                    </a:cubicBezTo>
                    <a:cubicBezTo>
                      <a:pt x="6" y="7"/>
                      <a:pt x="6" y="7"/>
                      <a:pt x="6" y="7"/>
                    </a:cubicBezTo>
                    <a:close/>
                    <a:moveTo>
                      <a:pt x="11" y="14"/>
                    </a:moveTo>
                    <a:cubicBezTo>
                      <a:pt x="12" y="14"/>
                      <a:pt x="12" y="14"/>
                      <a:pt x="12" y="14"/>
                    </a:cubicBezTo>
                    <a:cubicBezTo>
                      <a:pt x="13" y="14"/>
                      <a:pt x="14" y="14"/>
                      <a:pt x="15" y="13"/>
                    </a:cubicBezTo>
                    <a:cubicBezTo>
                      <a:pt x="15" y="12"/>
                      <a:pt x="15" y="12"/>
                      <a:pt x="16" y="12"/>
                    </a:cubicBezTo>
                    <a:cubicBezTo>
                      <a:pt x="15" y="12"/>
                      <a:pt x="15" y="12"/>
                      <a:pt x="14" y="13"/>
                    </a:cubicBezTo>
                    <a:cubicBezTo>
                      <a:pt x="13" y="13"/>
                      <a:pt x="12" y="14"/>
                      <a:pt x="11" y="14"/>
                    </a:cubicBezTo>
                    <a:close/>
                    <a:moveTo>
                      <a:pt x="11" y="4"/>
                    </a:moveTo>
                    <a:cubicBezTo>
                      <a:pt x="10" y="5"/>
                      <a:pt x="9" y="5"/>
                      <a:pt x="9" y="5"/>
                    </a:cubicBezTo>
                    <a:cubicBezTo>
                      <a:pt x="8" y="6"/>
                      <a:pt x="8" y="6"/>
                      <a:pt x="7" y="6"/>
                    </a:cubicBezTo>
                    <a:cubicBezTo>
                      <a:pt x="9" y="5"/>
                      <a:pt x="12" y="5"/>
                      <a:pt x="15" y="5"/>
                    </a:cubicBezTo>
                    <a:cubicBezTo>
                      <a:pt x="16" y="5"/>
                      <a:pt x="16" y="5"/>
                      <a:pt x="16" y="5"/>
                    </a:cubicBezTo>
                    <a:cubicBezTo>
                      <a:pt x="15" y="5"/>
                      <a:pt x="13" y="5"/>
                      <a:pt x="11" y="4"/>
                    </a:cubicBezTo>
                    <a:close/>
                    <a:moveTo>
                      <a:pt x="25" y="3"/>
                    </a:moveTo>
                    <a:cubicBezTo>
                      <a:pt x="24" y="4"/>
                      <a:pt x="22" y="5"/>
                      <a:pt x="20" y="5"/>
                    </a:cubicBezTo>
                    <a:cubicBezTo>
                      <a:pt x="23" y="5"/>
                      <a:pt x="25" y="5"/>
                      <a:pt x="25" y="4"/>
                    </a:cubicBezTo>
                    <a:cubicBezTo>
                      <a:pt x="25" y="3"/>
                      <a:pt x="25" y="3"/>
                      <a:pt x="25"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29" name="Freeform 640"/>
              <p:cNvSpPr/>
              <p:nvPr/>
            </p:nvSpPr>
            <p:spPr bwMode="auto">
              <a:xfrm>
                <a:off x="5737226" y="2835102"/>
                <a:ext cx="12700" cy="7938"/>
              </a:xfrm>
              <a:custGeom>
                <a:avLst/>
                <a:gdLst>
                  <a:gd name="T0" fmla="*/ 0 w 5"/>
                  <a:gd name="T1" fmla="*/ 1 h 3"/>
                  <a:gd name="T2" fmla="*/ 5 w 5"/>
                  <a:gd name="T3" fmla="*/ 2 h 3"/>
                  <a:gd name="T4" fmla="*/ 0 w 5"/>
                  <a:gd name="T5" fmla="*/ 1 h 3"/>
                </a:gdLst>
                <a:ahLst/>
                <a:cxnLst>
                  <a:cxn ang="0">
                    <a:pos x="T0" y="T1"/>
                  </a:cxn>
                  <a:cxn ang="0">
                    <a:pos x="T2" y="T3"/>
                  </a:cxn>
                  <a:cxn ang="0">
                    <a:pos x="T4" y="T5"/>
                  </a:cxn>
                </a:cxnLst>
                <a:rect l="0" t="0" r="r" b="b"/>
                <a:pathLst>
                  <a:path w="5" h="3">
                    <a:moveTo>
                      <a:pt x="0" y="1"/>
                    </a:moveTo>
                    <a:cubicBezTo>
                      <a:pt x="1" y="1"/>
                      <a:pt x="4" y="0"/>
                      <a:pt x="5" y="2"/>
                    </a:cubicBezTo>
                    <a:cubicBezTo>
                      <a:pt x="3" y="2"/>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30" name="Freeform 641"/>
              <p:cNvSpPr/>
              <p:nvPr/>
            </p:nvSpPr>
            <p:spPr bwMode="auto">
              <a:xfrm>
                <a:off x="5730876" y="2835102"/>
                <a:ext cx="22225" cy="7938"/>
              </a:xfrm>
              <a:custGeom>
                <a:avLst/>
                <a:gdLst>
                  <a:gd name="T0" fmla="*/ 4 w 8"/>
                  <a:gd name="T1" fmla="*/ 3 h 3"/>
                  <a:gd name="T2" fmla="*/ 1 w 8"/>
                  <a:gd name="T3" fmla="*/ 2 h 3"/>
                  <a:gd name="T4" fmla="*/ 0 w 8"/>
                  <a:gd name="T5" fmla="*/ 0 h 3"/>
                  <a:gd name="T6" fmla="*/ 2 w 8"/>
                  <a:gd name="T7" fmla="*/ 0 h 3"/>
                  <a:gd name="T8" fmla="*/ 3 w 8"/>
                  <a:gd name="T9" fmla="*/ 0 h 3"/>
                  <a:gd name="T10" fmla="*/ 5 w 8"/>
                  <a:gd name="T11" fmla="*/ 0 h 3"/>
                  <a:gd name="T12" fmla="*/ 7 w 8"/>
                  <a:gd name="T13" fmla="*/ 1 h 3"/>
                  <a:gd name="T14" fmla="*/ 8 w 8"/>
                  <a:gd name="T15" fmla="*/ 2 h 3"/>
                  <a:gd name="T16" fmla="*/ 7 w 8"/>
                  <a:gd name="T17" fmla="*/ 3 h 3"/>
                  <a:gd name="T18" fmla="*/ 4 w 8"/>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
                    <a:moveTo>
                      <a:pt x="4" y="3"/>
                    </a:moveTo>
                    <a:cubicBezTo>
                      <a:pt x="3" y="3"/>
                      <a:pt x="2" y="3"/>
                      <a:pt x="1" y="2"/>
                    </a:cubicBezTo>
                    <a:cubicBezTo>
                      <a:pt x="0" y="0"/>
                      <a:pt x="0" y="0"/>
                      <a:pt x="0" y="0"/>
                    </a:cubicBezTo>
                    <a:cubicBezTo>
                      <a:pt x="2" y="0"/>
                      <a:pt x="2" y="0"/>
                      <a:pt x="2" y="0"/>
                    </a:cubicBezTo>
                    <a:cubicBezTo>
                      <a:pt x="2" y="0"/>
                      <a:pt x="2" y="0"/>
                      <a:pt x="3" y="0"/>
                    </a:cubicBezTo>
                    <a:cubicBezTo>
                      <a:pt x="3" y="0"/>
                      <a:pt x="4" y="0"/>
                      <a:pt x="5" y="0"/>
                    </a:cubicBezTo>
                    <a:cubicBezTo>
                      <a:pt x="5" y="0"/>
                      <a:pt x="7" y="0"/>
                      <a:pt x="7" y="1"/>
                    </a:cubicBezTo>
                    <a:cubicBezTo>
                      <a:pt x="8" y="2"/>
                      <a:pt x="8" y="2"/>
                      <a:pt x="8" y="2"/>
                    </a:cubicBezTo>
                    <a:cubicBezTo>
                      <a:pt x="7" y="3"/>
                      <a:pt x="7" y="3"/>
                      <a:pt x="7" y="3"/>
                    </a:cubicBezTo>
                    <a:cubicBezTo>
                      <a:pt x="6" y="3"/>
                      <a:pt x="5" y="3"/>
                      <a:pt x="4"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31" name="Freeform 642"/>
              <p:cNvSpPr/>
              <p:nvPr/>
            </p:nvSpPr>
            <p:spPr bwMode="auto">
              <a:xfrm>
                <a:off x="5756276" y="2850977"/>
                <a:ext cx="11113" cy="7938"/>
              </a:xfrm>
              <a:custGeom>
                <a:avLst/>
                <a:gdLst>
                  <a:gd name="T0" fmla="*/ 1 w 4"/>
                  <a:gd name="T1" fmla="*/ 0 h 3"/>
                  <a:gd name="T2" fmla="*/ 2 w 4"/>
                  <a:gd name="T3" fmla="*/ 3 h 3"/>
                  <a:gd name="T4" fmla="*/ 0 w 4"/>
                  <a:gd name="T5" fmla="*/ 0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4" y="0"/>
                      <a:pt x="4" y="1"/>
                      <a:pt x="2" y="3"/>
                    </a:cubicBezTo>
                    <a:cubicBezTo>
                      <a:pt x="2" y="1"/>
                      <a:pt x="1" y="1"/>
                      <a:pt x="0" y="0"/>
                    </a:cubicBezTo>
                    <a:cubicBezTo>
                      <a:pt x="0" y="0"/>
                      <a:pt x="0" y="0"/>
                      <a:pt x="0" y="0"/>
                    </a:cubicBezTo>
                    <a:cubicBezTo>
                      <a:pt x="0" y="0"/>
                      <a:pt x="1"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32" name="Freeform 643"/>
              <p:cNvSpPr/>
              <p:nvPr/>
            </p:nvSpPr>
            <p:spPr bwMode="auto">
              <a:xfrm>
                <a:off x="5753101" y="2849389"/>
                <a:ext cx="15875" cy="12700"/>
              </a:xfrm>
              <a:custGeom>
                <a:avLst/>
                <a:gdLst>
                  <a:gd name="T0" fmla="*/ 3 w 6"/>
                  <a:gd name="T1" fmla="*/ 5 h 5"/>
                  <a:gd name="T2" fmla="*/ 3 w 6"/>
                  <a:gd name="T3" fmla="*/ 4 h 5"/>
                  <a:gd name="T4" fmla="*/ 1 w 6"/>
                  <a:gd name="T5" fmla="*/ 2 h 5"/>
                  <a:gd name="T6" fmla="*/ 0 w 6"/>
                  <a:gd name="T7" fmla="*/ 2 h 5"/>
                  <a:gd name="T8" fmla="*/ 0 w 6"/>
                  <a:gd name="T9" fmla="*/ 0 h 5"/>
                  <a:gd name="T10" fmla="*/ 3 w 6"/>
                  <a:gd name="T11" fmla="*/ 0 h 5"/>
                  <a:gd name="T12" fmla="*/ 5 w 6"/>
                  <a:gd name="T13" fmla="*/ 1 h 5"/>
                  <a:gd name="T14" fmla="*/ 4 w 6"/>
                  <a:gd name="T15" fmla="*/ 4 h 5"/>
                  <a:gd name="T16" fmla="*/ 3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3" y="5"/>
                    </a:moveTo>
                    <a:cubicBezTo>
                      <a:pt x="3" y="4"/>
                      <a:pt x="3" y="4"/>
                      <a:pt x="3" y="4"/>
                    </a:cubicBezTo>
                    <a:cubicBezTo>
                      <a:pt x="2" y="3"/>
                      <a:pt x="2" y="3"/>
                      <a:pt x="1" y="2"/>
                    </a:cubicBezTo>
                    <a:cubicBezTo>
                      <a:pt x="0" y="2"/>
                      <a:pt x="0" y="2"/>
                      <a:pt x="0" y="2"/>
                    </a:cubicBezTo>
                    <a:cubicBezTo>
                      <a:pt x="0" y="0"/>
                      <a:pt x="0" y="0"/>
                      <a:pt x="0" y="0"/>
                    </a:cubicBezTo>
                    <a:cubicBezTo>
                      <a:pt x="3" y="0"/>
                      <a:pt x="3" y="0"/>
                      <a:pt x="3" y="0"/>
                    </a:cubicBezTo>
                    <a:cubicBezTo>
                      <a:pt x="5" y="0"/>
                      <a:pt x="5" y="0"/>
                      <a:pt x="5" y="1"/>
                    </a:cubicBezTo>
                    <a:cubicBezTo>
                      <a:pt x="6" y="2"/>
                      <a:pt x="6" y="3"/>
                      <a:pt x="4" y="4"/>
                    </a:cubicBezTo>
                    <a:lnTo>
                      <a:pt x="3"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33" name="Freeform 644"/>
              <p:cNvSpPr/>
              <p:nvPr/>
            </p:nvSpPr>
            <p:spPr bwMode="auto">
              <a:xfrm>
                <a:off x="5802313" y="2862089"/>
                <a:ext cx="19050" cy="14288"/>
              </a:xfrm>
              <a:custGeom>
                <a:avLst/>
                <a:gdLst>
                  <a:gd name="T0" fmla="*/ 4 w 7"/>
                  <a:gd name="T1" fmla="*/ 0 h 5"/>
                  <a:gd name="T2" fmla="*/ 7 w 7"/>
                  <a:gd name="T3" fmla="*/ 4 h 5"/>
                  <a:gd name="T4" fmla="*/ 0 w 7"/>
                  <a:gd name="T5" fmla="*/ 1 h 5"/>
                  <a:gd name="T6" fmla="*/ 4 w 7"/>
                  <a:gd name="T7" fmla="*/ 0 h 5"/>
                </a:gdLst>
                <a:ahLst/>
                <a:cxnLst>
                  <a:cxn ang="0">
                    <a:pos x="T0" y="T1"/>
                  </a:cxn>
                  <a:cxn ang="0">
                    <a:pos x="T2" y="T3"/>
                  </a:cxn>
                  <a:cxn ang="0">
                    <a:pos x="T4" y="T5"/>
                  </a:cxn>
                  <a:cxn ang="0">
                    <a:pos x="T6" y="T7"/>
                  </a:cxn>
                </a:cxnLst>
                <a:rect l="0" t="0" r="r" b="b"/>
                <a:pathLst>
                  <a:path w="7" h="5">
                    <a:moveTo>
                      <a:pt x="4" y="0"/>
                    </a:moveTo>
                    <a:cubicBezTo>
                      <a:pt x="5" y="1"/>
                      <a:pt x="7" y="2"/>
                      <a:pt x="7" y="4"/>
                    </a:cubicBezTo>
                    <a:cubicBezTo>
                      <a:pt x="6" y="5"/>
                      <a:pt x="1" y="3"/>
                      <a:pt x="0" y="1"/>
                    </a:cubicBezTo>
                    <a:cubicBezTo>
                      <a:pt x="1" y="1"/>
                      <a:pt x="3" y="0"/>
                      <a:pt x="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34" name="Freeform 645"/>
              <p:cNvSpPr>
                <a:spLocks noEditPoints="1"/>
              </p:cNvSpPr>
              <p:nvPr/>
            </p:nvSpPr>
            <p:spPr bwMode="auto">
              <a:xfrm>
                <a:off x="5799138" y="2858914"/>
                <a:ext cx="26988" cy="17463"/>
              </a:xfrm>
              <a:custGeom>
                <a:avLst/>
                <a:gdLst>
                  <a:gd name="T0" fmla="*/ 7 w 10"/>
                  <a:gd name="T1" fmla="*/ 6 h 6"/>
                  <a:gd name="T2" fmla="*/ 0 w 10"/>
                  <a:gd name="T3" fmla="*/ 2 h 6"/>
                  <a:gd name="T4" fmla="*/ 0 w 10"/>
                  <a:gd name="T5" fmla="*/ 1 h 6"/>
                  <a:gd name="T6" fmla="*/ 1 w 10"/>
                  <a:gd name="T7" fmla="*/ 1 h 6"/>
                  <a:gd name="T8" fmla="*/ 2 w 10"/>
                  <a:gd name="T9" fmla="*/ 1 h 6"/>
                  <a:gd name="T10" fmla="*/ 5 w 10"/>
                  <a:gd name="T11" fmla="*/ 0 h 6"/>
                  <a:gd name="T12" fmla="*/ 5 w 10"/>
                  <a:gd name="T13" fmla="*/ 1 h 6"/>
                  <a:gd name="T14" fmla="*/ 9 w 10"/>
                  <a:gd name="T15" fmla="*/ 4 h 6"/>
                  <a:gd name="T16" fmla="*/ 10 w 10"/>
                  <a:gd name="T17" fmla="*/ 5 h 6"/>
                  <a:gd name="T18" fmla="*/ 9 w 10"/>
                  <a:gd name="T19" fmla="*/ 5 h 6"/>
                  <a:gd name="T20" fmla="*/ 7 w 10"/>
                  <a:gd name="T21" fmla="*/ 6 h 6"/>
                  <a:gd name="T22" fmla="*/ 3 w 10"/>
                  <a:gd name="T23" fmla="*/ 3 h 6"/>
                  <a:gd name="T24" fmla="*/ 7 w 10"/>
                  <a:gd name="T25" fmla="*/ 4 h 6"/>
                  <a:gd name="T26" fmla="*/ 5 w 10"/>
                  <a:gd name="T27" fmla="*/ 2 h 6"/>
                  <a:gd name="T28" fmla="*/ 3 w 10"/>
                  <a:gd name="T2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6">
                    <a:moveTo>
                      <a:pt x="7" y="6"/>
                    </a:moveTo>
                    <a:cubicBezTo>
                      <a:pt x="5" y="6"/>
                      <a:pt x="1" y="4"/>
                      <a:pt x="0" y="2"/>
                    </a:cubicBezTo>
                    <a:cubicBezTo>
                      <a:pt x="0" y="1"/>
                      <a:pt x="0" y="1"/>
                      <a:pt x="0" y="1"/>
                    </a:cubicBezTo>
                    <a:cubicBezTo>
                      <a:pt x="1" y="1"/>
                      <a:pt x="1" y="1"/>
                      <a:pt x="1" y="1"/>
                    </a:cubicBezTo>
                    <a:cubicBezTo>
                      <a:pt x="2" y="1"/>
                      <a:pt x="2" y="1"/>
                      <a:pt x="2" y="1"/>
                    </a:cubicBezTo>
                    <a:cubicBezTo>
                      <a:pt x="3" y="1"/>
                      <a:pt x="4" y="0"/>
                      <a:pt x="5" y="0"/>
                    </a:cubicBezTo>
                    <a:cubicBezTo>
                      <a:pt x="5" y="1"/>
                      <a:pt x="5" y="1"/>
                      <a:pt x="5" y="1"/>
                    </a:cubicBezTo>
                    <a:cubicBezTo>
                      <a:pt x="7" y="1"/>
                      <a:pt x="8" y="3"/>
                      <a:pt x="9" y="4"/>
                    </a:cubicBezTo>
                    <a:cubicBezTo>
                      <a:pt x="10" y="5"/>
                      <a:pt x="10" y="5"/>
                      <a:pt x="10" y="5"/>
                    </a:cubicBezTo>
                    <a:cubicBezTo>
                      <a:pt x="9" y="5"/>
                      <a:pt x="9" y="5"/>
                      <a:pt x="9" y="5"/>
                    </a:cubicBezTo>
                    <a:cubicBezTo>
                      <a:pt x="8" y="6"/>
                      <a:pt x="8" y="6"/>
                      <a:pt x="7" y="6"/>
                    </a:cubicBezTo>
                    <a:close/>
                    <a:moveTo>
                      <a:pt x="3" y="3"/>
                    </a:moveTo>
                    <a:cubicBezTo>
                      <a:pt x="4" y="3"/>
                      <a:pt x="6" y="4"/>
                      <a:pt x="7" y="4"/>
                    </a:cubicBezTo>
                    <a:cubicBezTo>
                      <a:pt x="6" y="3"/>
                      <a:pt x="5" y="3"/>
                      <a:pt x="5" y="2"/>
                    </a:cubicBezTo>
                    <a:cubicBezTo>
                      <a:pt x="4" y="2"/>
                      <a:pt x="4" y="3"/>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35" name="Freeform 646"/>
              <p:cNvSpPr/>
              <p:nvPr/>
            </p:nvSpPr>
            <p:spPr bwMode="auto">
              <a:xfrm>
                <a:off x="5813426" y="2849389"/>
                <a:ext cx="34925" cy="12700"/>
              </a:xfrm>
              <a:custGeom>
                <a:avLst/>
                <a:gdLst>
                  <a:gd name="T0" fmla="*/ 0 w 13"/>
                  <a:gd name="T1" fmla="*/ 2 h 5"/>
                  <a:gd name="T2" fmla="*/ 11 w 13"/>
                  <a:gd name="T3" fmla="*/ 0 h 5"/>
                  <a:gd name="T4" fmla="*/ 0 w 13"/>
                  <a:gd name="T5" fmla="*/ 3 h 5"/>
                  <a:gd name="T6" fmla="*/ 0 w 13"/>
                  <a:gd name="T7" fmla="*/ 2 h 5"/>
                </a:gdLst>
                <a:ahLst/>
                <a:cxnLst>
                  <a:cxn ang="0">
                    <a:pos x="T0" y="T1"/>
                  </a:cxn>
                  <a:cxn ang="0">
                    <a:pos x="T2" y="T3"/>
                  </a:cxn>
                  <a:cxn ang="0">
                    <a:pos x="T4" y="T5"/>
                  </a:cxn>
                  <a:cxn ang="0">
                    <a:pos x="T6" y="T7"/>
                  </a:cxn>
                </a:cxnLst>
                <a:rect l="0" t="0" r="r" b="b"/>
                <a:pathLst>
                  <a:path w="13" h="5">
                    <a:moveTo>
                      <a:pt x="0" y="2"/>
                    </a:moveTo>
                    <a:cubicBezTo>
                      <a:pt x="2" y="0"/>
                      <a:pt x="11" y="5"/>
                      <a:pt x="11" y="0"/>
                    </a:cubicBezTo>
                    <a:cubicBezTo>
                      <a:pt x="13" y="5"/>
                      <a:pt x="2" y="4"/>
                      <a:pt x="0" y="3"/>
                    </a:cubicBezTo>
                    <a:cubicBezTo>
                      <a:pt x="0" y="3"/>
                      <a:pt x="0" y="3"/>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36" name="Freeform 647"/>
              <p:cNvSpPr>
                <a:spLocks noEditPoints="1"/>
              </p:cNvSpPr>
              <p:nvPr/>
            </p:nvSpPr>
            <p:spPr bwMode="auto">
              <a:xfrm>
                <a:off x="5807076" y="2838277"/>
                <a:ext cx="41275" cy="23813"/>
              </a:xfrm>
              <a:custGeom>
                <a:avLst/>
                <a:gdLst>
                  <a:gd name="T0" fmla="*/ 7 w 15"/>
                  <a:gd name="T1" fmla="*/ 9 h 9"/>
                  <a:gd name="T2" fmla="*/ 1 w 15"/>
                  <a:gd name="T3" fmla="*/ 8 h 9"/>
                  <a:gd name="T4" fmla="*/ 0 w 15"/>
                  <a:gd name="T5" fmla="*/ 8 h 9"/>
                  <a:gd name="T6" fmla="*/ 1 w 15"/>
                  <a:gd name="T7" fmla="*/ 7 h 9"/>
                  <a:gd name="T8" fmla="*/ 1 w 15"/>
                  <a:gd name="T9" fmla="*/ 6 h 9"/>
                  <a:gd name="T10" fmla="*/ 1 w 15"/>
                  <a:gd name="T11" fmla="*/ 6 h 9"/>
                  <a:gd name="T12" fmla="*/ 1 w 15"/>
                  <a:gd name="T13" fmla="*/ 5 h 9"/>
                  <a:gd name="T14" fmla="*/ 7 w 15"/>
                  <a:gd name="T15" fmla="*/ 5 h 9"/>
                  <a:gd name="T16" fmla="*/ 11 w 15"/>
                  <a:gd name="T17" fmla="*/ 6 h 9"/>
                  <a:gd name="T18" fmla="*/ 12 w 15"/>
                  <a:gd name="T19" fmla="*/ 4 h 9"/>
                  <a:gd name="T20" fmla="*/ 13 w 15"/>
                  <a:gd name="T21" fmla="*/ 0 h 9"/>
                  <a:gd name="T22" fmla="*/ 14 w 15"/>
                  <a:gd name="T23" fmla="*/ 4 h 9"/>
                  <a:gd name="T24" fmla="*/ 14 w 15"/>
                  <a:gd name="T25" fmla="*/ 7 h 9"/>
                  <a:gd name="T26" fmla="*/ 7 w 15"/>
                  <a:gd name="T27" fmla="*/ 9 h 9"/>
                  <a:gd name="T28" fmla="*/ 3 w 15"/>
                  <a:gd name="T29" fmla="*/ 7 h 9"/>
                  <a:gd name="T30" fmla="*/ 5 w 15"/>
                  <a:gd name="T31" fmla="*/ 7 h 9"/>
                  <a:gd name="T32" fmla="*/ 3 w 15"/>
                  <a:gd name="T3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9">
                    <a:moveTo>
                      <a:pt x="7" y="9"/>
                    </a:moveTo>
                    <a:cubicBezTo>
                      <a:pt x="5" y="9"/>
                      <a:pt x="2" y="9"/>
                      <a:pt x="1" y="8"/>
                    </a:cubicBezTo>
                    <a:cubicBezTo>
                      <a:pt x="0" y="8"/>
                      <a:pt x="0" y="8"/>
                      <a:pt x="0" y="8"/>
                    </a:cubicBezTo>
                    <a:cubicBezTo>
                      <a:pt x="1" y="7"/>
                      <a:pt x="1" y="7"/>
                      <a:pt x="1" y="7"/>
                    </a:cubicBezTo>
                    <a:cubicBezTo>
                      <a:pt x="1" y="7"/>
                      <a:pt x="1" y="6"/>
                      <a:pt x="1" y="6"/>
                    </a:cubicBezTo>
                    <a:cubicBezTo>
                      <a:pt x="1" y="6"/>
                      <a:pt x="1" y="6"/>
                      <a:pt x="1" y="6"/>
                    </a:cubicBezTo>
                    <a:cubicBezTo>
                      <a:pt x="1" y="5"/>
                      <a:pt x="1" y="5"/>
                      <a:pt x="1" y="5"/>
                    </a:cubicBezTo>
                    <a:cubicBezTo>
                      <a:pt x="2" y="4"/>
                      <a:pt x="5" y="5"/>
                      <a:pt x="7" y="5"/>
                    </a:cubicBezTo>
                    <a:cubicBezTo>
                      <a:pt x="8" y="5"/>
                      <a:pt x="10" y="6"/>
                      <a:pt x="11" y="6"/>
                    </a:cubicBezTo>
                    <a:cubicBezTo>
                      <a:pt x="12" y="6"/>
                      <a:pt x="12" y="5"/>
                      <a:pt x="12" y="4"/>
                    </a:cubicBezTo>
                    <a:cubicBezTo>
                      <a:pt x="13" y="0"/>
                      <a:pt x="13" y="0"/>
                      <a:pt x="13" y="0"/>
                    </a:cubicBezTo>
                    <a:cubicBezTo>
                      <a:pt x="14" y="4"/>
                      <a:pt x="14" y="4"/>
                      <a:pt x="14" y="4"/>
                    </a:cubicBezTo>
                    <a:cubicBezTo>
                      <a:pt x="15" y="5"/>
                      <a:pt x="14" y="6"/>
                      <a:pt x="14" y="7"/>
                    </a:cubicBezTo>
                    <a:cubicBezTo>
                      <a:pt x="13" y="8"/>
                      <a:pt x="11" y="9"/>
                      <a:pt x="7" y="9"/>
                    </a:cubicBezTo>
                    <a:close/>
                    <a:moveTo>
                      <a:pt x="3" y="7"/>
                    </a:moveTo>
                    <a:cubicBezTo>
                      <a:pt x="4" y="7"/>
                      <a:pt x="4" y="7"/>
                      <a:pt x="5" y="7"/>
                    </a:cubicBezTo>
                    <a:cubicBezTo>
                      <a:pt x="4" y="7"/>
                      <a:pt x="4" y="7"/>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37" name="Freeform 648"/>
              <p:cNvSpPr/>
              <p:nvPr/>
            </p:nvSpPr>
            <p:spPr bwMode="auto">
              <a:xfrm>
                <a:off x="5848351" y="2850977"/>
                <a:ext cx="6350" cy="6350"/>
              </a:xfrm>
              <a:custGeom>
                <a:avLst/>
                <a:gdLst>
                  <a:gd name="T0" fmla="*/ 0 w 2"/>
                  <a:gd name="T1" fmla="*/ 1 h 2"/>
                  <a:gd name="T2" fmla="*/ 0 w 2"/>
                  <a:gd name="T3" fmla="*/ 0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0" y="1"/>
                      <a:pt x="0" y="1"/>
                      <a:pt x="0" y="0"/>
                    </a:cubicBezTo>
                    <a:cubicBezTo>
                      <a:pt x="2" y="0"/>
                      <a:pt x="1" y="0"/>
                      <a:pt x="2" y="0"/>
                    </a:cubicBezTo>
                    <a:cubicBezTo>
                      <a:pt x="2" y="2"/>
                      <a:pt x="1"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38" name="Freeform 649"/>
              <p:cNvSpPr/>
              <p:nvPr/>
            </p:nvSpPr>
            <p:spPr bwMode="auto">
              <a:xfrm>
                <a:off x="5845176" y="2849389"/>
                <a:ext cx="11113" cy="9525"/>
              </a:xfrm>
              <a:custGeom>
                <a:avLst/>
                <a:gdLst>
                  <a:gd name="T0" fmla="*/ 0 w 4"/>
                  <a:gd name="T1" fmla="*/ 4 h 4"/>
                  <a:gd name="T2" fmla="*/ 0 w 4"/>
                  <a:gd name="T3" fmla="*/ 2 h 4"/>
                  <a:gd name="T4" fmla="*/ 1 w 4"/>
                  <a:gd name="T5" fmla="*/ 1 h 4"/>
                  <a:gd name="T6" fmla="*/ 1 w 4"/>
                  <a:gd name="T7" fmla="*/ 0 h 4"/>
                  <a:gd name="T8" fmla="*/ 2 w 4"/>
                  <a:gd name="T9" fmla="*/ 0 h 4"/>
                  <a:gd name="T10" fmla="*/ 2 w 4"/>
                  <a:gd name="T11" fmla="*/ 0 h 4"/>
                  <a:gd name="T12" fmla="*/ 3 w 4"/>
                  <a:gd name="T13" fmla="*/ 0 h 4"/>
                  <a:gd name="T14" fmla="*/ 4 w 4"/>
                  <a:gd name="T15" fmla="*/ 0 h 4"/>
                  <a:gd name="T16" fmla="*/ 4 w 4"/>
                  <a:gd name="T17" fmla="*/ 1 h 4"/>
                  <a:gd name="T18" fmla="*/ 2 w 4"/>
                  <a:gd name="T19" fmla="*/ 3 h 4"/>
                  <a:gd name="T20" fmla="*/ 1 w 4"/>
                  <a:gd name="T21" fmla="*/ 3 h 4"/>
                  <a:gd name="T22" fmla="*/ 0 w 4"/>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0" y="4"/>
                    </a:moveTo>
                    <a:cubicBezTo>
                      <a:pt x="0" y="2"/>
                      <a:pt x="0" y="2"/>
                      <a:pt x="0" y="2"/>
                    </a:cubicBezTo>
                    <a:cubicBezTo>
                      <a:pt x="0" y="1"/>
                      <a:pt x="0" y="1"/>
                      <a:pt x="1" y="1"/>
                    </a:cubicBezTo>
                    <a:cubicBezTo>
                      <a:pt x="1" y="0"/>
                      <a:pt x="1" y="0"/>
                      <a:pt x="1" y="0"/>
                    </a:cubicBezTo>
                    <a:cubicBezTo>
                      <a:pt x="2" y="0"/>
                      <a:pt x="2" y="0"/>
                      <a:pt x="2" y="0"/>
                    </a:cubicBezTo>
                    <a:cubicBezTo>
                      <a:pt x="2" y="0"/>
                      <a:pt x="2" y="0"/>
                      <a:pt x="2" y="0"/>
                    </a:cubicBezTo>
                    <a:cubicBezTo>
                      <a:pt x="2" y="0"/>
                      <a:pt x="2" y="0"/>
                      <a:pt x="3" y="0"/>
                    </a:cubicBezTo>
                    <a:cubicBezTo>
                      <a:pt x="4" y="0"/>
                      <a:pt x="4" y="0"/>
                      <a:pt x="4" y="0"/>
                    </a:cubicBezTo>
                    <a:cubicBezTo>
                      <a:pt x="4" y="1"/>
                      <a:pt x="4" y="1"/>
                      <a:pt x="4" y="1"/>
                    </a:cubicBezTo>
                    <a:cubicBezTo>
                      <a:pt x="4" y="3"/>
                      <a:pt x="3" y="3"/>
                      <a:pt x="2" y="3"/>
                    </a:cubicBezTo>
                    <a:cubicBezTo>
                      <a:pt x="2" y="3"/>
                      <a:pt x="2" y="3"/>
                      <a:pt x="1" y="3"/>
                    </a:cubicBezTo>
                    <a:lnTo>
                      <a:pt x="0"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39" name="Freeform 650"/>
              <p:cNvSpPr/>
              <p:nvPr/>
            </p:nvSpPr>
            <p:spPr bwMode="auto">
              <a:xfrm>
                <a:off x="5856288" y="2850977"/>
                <a:ext cx="3175" cy="6350"/>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1"/>
                      <a:pt x="0" y="0"/>
                      <a:pt x="1" y="0"/>
                    </a:cubicBezTo>
                    <a:cubicBezTo>
                      <a:pt x="1" y="2"/>
                      <a:pt x="0"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40" name="Freeform 651"/>
              <p:cNvSpPr/>
              <p:nvPr/>
            </p:nvSpPr>
            <p:spPr bwMode="auto">
              <a:xfrm>
                <a:off x="5845176" y="2846214"/>
                <a:ext cx="17463" cy="15875"/>
              </a:xfrm>
              <a:custGeom>
                <a:avLst/>
                <a:gdLst>
                  <a:gd name="T0" fmla="*/ 0 w 6"/>
                  <a:gd name="T1" fmla="*/ 6 h 6"/>
                  <a:gd name="T2" fmla="*/ 3 w 6"/>
                  <a:gd name="T3" fmla="*/ 2 h 6"/>
                  <a:gd name="T4" fmla="*/ 4 w 6"/>
                  <a:gd name="T5" fmla="*/ 1 h 6"/>
                  <a:gd name="T6" fmla="*/ 6 w 6"/>
                  <a:gd name="T7" fmla="*/ 0 h 6"/>
                  <a:gd name="T8" fmla="*/ 6 w 6"/>
                  <a:gd name="T9" fmla="*/ 2 h 6"/>
                  <a:gd name="T10" fmla="*/ 4 w 6"/>
                  <a:gd name="T11" fmla="*/ 4 h 6"/>
                  <a:gd name="T12" fmla="*/ 4 w 6"/>
                  <a:gd name="T13" fmla="*/ 4 h 6"/>
                  <a:gd name="T14" fmla="*/ 0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6"/>
                    </a:moveTo>
                    <a:cubicBezTo>
                      <a:pt x="3" y="2"/>
                      <a:pt x="3" y="2"/>
                      <a:pt x="3" y="2"/>
                    </a:cubicBezTo>
                    <a:cubicBezTo>
                      <a:pt x="3" y="2"/>
                      <a:pt x="4" y="2"/>
                      <a:pt x="4" y="1"/>
                    </a:cubicBezTo>
                    <a:cubicBezTo>
                      <a:pt x="6" y="0"/>
                      <a:pt x="6" y="0"/>
                      <a:pt x="6" y="0"/>
                    </a:cubicBezTo>
                    <a:cubicBezTo>
                      <a:pt x="6" y="2"/>
                      <a:pt x="6" y="2"/>
                      <a:pt x="6" y="2"/>
                    </a:cubicBezTo>
                    <a:cubicBezTo>
                      <a:pt x="6" y="3"/>
                      <a:pt x="6" y="4"/>
                      <a:pt x="4" y="4"/>
                    </a:cubicBezTo>
                    <a:cubicBezTo>
                      <a:pt x="4" y="4"/>
                      <a:pt x="4" y="4"/>
                      <a:pt x="4" y="4"/>
                    </a:cubicBezTo>
                    <a:lnTo>
                      <a:pt x="0"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41" name="Freeform 652"/>
              <p:cNvSpPr/>
              <p:nvPr/>
            </p:nvSpPr>
            <p:spPr bwMode="auto">
              <a:xfrm>
                <a:off x="5859463" y="2850977"/>
                <a:ext cx="7938" cy="6350"/>
              </a:xfrm>
              <a:custGeom>
                <a:avLst/>
                <a:gdLst>
                  <a:gd name="T0" fmla="*/ 0 w 3"/>
                  <a:gd name="T1" fmla="*/ 0 h 2"/>
                  <a:gd name="T2" fmla="*/ 3 w 3"/>
                  <a:gd name="T3" fmla="*/ 0 h 2"/>
                  <a:gd name="T4" fmla="*/ 0 w 3"/>
                  <a:gd name="T5" fmla="*/ 0 h 2"/>
                </a:gdLst>
                <a:ahLst/>
                <a:cxnLst>
                  <a:cxn ang="0">
                    <a:pos x="T0" y="T1"/>
                  </a:cxn>
                  <a:cxn ang="0">
                    <a:pos x="T2" y="T3"/>
                  </a:cxn>
                  <a:cxn ang="0">
                    <a:pos x="T4" y="T5"/>
                  </a:cxn>
                </a:cxnLst>
                <a:rect l="0" t="0" r="r" b="b"/>
                <a:pathLst>
                  <a:path w="3" h="2">
                    <a:moveTo>
                      <a:pt x="0" y="0"/>
                    </a:moveTo>
                    <a:cubicBezTo>
                      <a:pt x="1" y="0"/>
                      <a:pt x="2" y="0"/>
                      <a:pt x="3" y="0"/>
                    </a:cubicBezTo>
                    <a:cubicBezTo>
                      <a:pt x="2" y="2"/>
                      <a:pt x="1"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42" name="Freeform 653"/>
              <p:cNvSpPr/>
              <p:nvPr/>
            </p:nvSpPr>
            <p:spPr bwMode="auto">
              <a:xfrm>
                <a:off x="5851526" y="2849389"/>
                <a:ext cx="23813" cy="7938"/>
              </a:xfrm>
              <a:custGeom>
                <a:avLst/>
                <a:gdLst>
                  <a:gd name="T0" fmla="*/ 5 w 9"/>
                  <a:gd name="T1" fmla="*/ 3 h 3"/>
                  <a:gd name="T2" fmla="*/ 3 w 9"/>
                  <a:gd name="T3" fmla="*/ 2 h 3"/>
                  <a:gd name="T4" fmla="*/ 3 w 9"/>
                  <a:gd name="T5" fmla="*/ 2 h 3"/>
                  <a:gd name="T6" fmla="*/ 0 w 9"/>
                  <a:gd name="T7" fmla="*/ 0 h 3"/>
                  <a:gd name="T8" fmla="*/ 4 w 9"/>
                  <a:gd name="T9" fmla="*/ 0 h 3"/>
                  <a:gd name="T10" fmla="*/ 5 w 9"/>
                  <a:gd name="T11" fmla="*/ 0 h 3"/>
                  <a:gd name="T12" fmla="*/ 6 w 9"/>
                  <a:gd name="T13" fmla="*/ 1 h 3"/>
                  <a:gd name="T14" fmla="*/ 9 w 9"/>
                  <a:gd name="T15" fmla="*/ 1 h 3"/>
                  <a:gd name="T16" fmla="*/ 7 w 9"/>
                  <a:gd name="T17" fmla="*/ 2 h 3"/>
                  <a:gd name="T18" fmla="*/ 5 w 9"/>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5" y="3"/>
                    </a:moveTo>
                    <a:cubicBezTo>
                      <a:pt x="4" y="3"/>
                      <a:pt x="4" y="3"/>
                      <a:pt x="3" y="2"/>
                    </a:cubicBezTo>
                    <a:cubicBezTo>
                      <a:pt x="3" y="2"/>
                      <a:pt x="3" y="2"/>
                      <a:pt x="3" y="2"/>
                    </a:cubicBezTo>
                    <a:cubicBezTo>
                      <a:pt x="0" y="0"/>
                      <a:pt x="0" y="0"/>
                      <a:pt x="0" y="0"/>
                    </a:cubicBezTo>
                    <a:cubicBezTo>
                      <a:pt x="4" y="0"/>
                      <a:pt x="4" y="0"/>
                      <a:pt x="4" y="0"/>
                    </a:cubicBezTo>
                    <a:cubicBezTo>
                      <a:pt x="4" y="0"/>
                      <a:pt x="5" y="0"/>
                      <a:pt x="5" y="0"/>
                    </a:cubicBezTo>
                    <a:cubicBezTo>
                      <a:pt x="6" y="0"/>
                      <a:pt x="6" y="0"/>
                      <a:pt x="6" y="1"/>
                    </a:cubicBezTo>
                    <a:cubicBezTo>
                      <a:pt x="9" y="1"/>
                      <a:pt x="9" y="1"/>
                      <a:pt x="9" y="1"/>
                    </a:cubicBezTo>
                    <a:cubicBezTo>
                      <a:pt x="7" y="2"/>
                      <a:pt x="7" y="2"/>
                      <a:pt x="7" y="2"/>
                    </a:cubicBezTo>
                    <a:cubicBezTo>
                      <a:pt x="6" y="3"/>
                      <a:pt x="5" y="3"/>
                      <a:pt x="5"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43" name="Freeform 654"/>
              <p:cNvSpPr/>
              <p:nvPr/>
            </p:nvSpPr>
            <p:spPr bwMode="auto">
              <a:xfrm>
                <a:off x="5843588" y="2876377"/>
                <a:ext cx="4763" cy="4763"/>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2"/>
                      <a:pt x="1" y="1"/>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44" name="Freeform 655"/>
              <p:cNvSpPr/>
              <p:nvPr/>
            </p:nvSpPr>
            <p:spPr bwMode="auto">
              <a:xfrm>
                <a:off x="5826126" y="2868439"/>
                <a:ext cx="28575" cy="26988"/>
              </a:xfrm>
              <a:custGeom>
                <a:avLst/>
                <a:gdLst>
                  <a:gd name="T0" fmla="*/ 0 w 10"/>
                  <a:gd name="T1" fmla="*/ 10 h 10"/>
                  <a:gd name="T2" fmla="*/ 6 w 10"/>
                  <a:gd name="T3" fmla="*/ 4 h 10"/>
                  <a:gd name="T4" fmla="*/ 7 w 10"/>
                  <a:gd name="T5" fmla="*/ 3 h 10"/>
                  <a:gd name="T6" fmla="*/ 10 w 10"/>
                  <a:gd name="T7" fmla="*/ 0 h 10"/>
                  <a:gd name="T8" fmla="*/ 9 w 10"/>
                  <a:gd name="T9" fmla="*/ 3 h 10"/>
                  <a:gd name="T10" fmla="*/ 7 w 10"/>
                  <a:gd name="T11" fmla="*/ 5 h 10"/>
                  <a:gd name="T12" fmla="*/ 7 w 10"/>
                  <a:gd name="T13" fmla="*/ 6 h 10"/>
                  <a:gd name="T14" fmla="*/ 0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0" y="10"/>
                    </a:moveTo>
                    <a:cubicBezTo>
                      <a:pt x="6" y="4"/>
                      <a:pt x="6" y="4"/>
                      <a:pt x="6" y="4"/>
                    </a:cubicBezTo>
                    <a:cubicBezTo>
                      <a:pt x="6" y="4"/>
                      <a:pt x="7" y="3"/>
                      <a:pt x="7" y="3"/>
                    </a:cubicBezTo>
                    <a:cubicBezTo>
                      <a:pt x="10" y="0"/>
                      <a:pt x="10" y="0"/>
                      <a:pt x="10" y="0"/>
                    </a:cubicBezTo>
                    <a:cubicBezTo>
                      <a:pt x="9" y="3"/>
                      <a:pt x="9" y="3"/>
                      <a:pt x="9" y="3"/>
                    </a:cubicBezTo>
                    <a:cubicBezTo>
                      <a:pt x="9" y="5"/>
                      <a:pt x="8" y="5"/>
                      <a:pt x="7" y="5"/>
                    </a:cubicBezTo>
                    <a:cubicBezTo>
                      <a:pt x="7" y="5"/>
                      <a:pt x="7" y="6"/>
                      <a:pt x="7" y="6"/>
                    </a:cubicBezTo>
                    <a:lnTo>
                      <a:pt x="0"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45" name="Freeform 656"/>
              <p:cNvSpPr/>
              <p:nvPr/>
            </p:nvSpPr>
            <p:spPr bwMode="auto">
              <a:xfrm>
                <a:off x="5851526" y="2854152"/>
                <a:ext cx="38100" cy="22225"/>
              </a:xfrm>
              <a:custGeom>
                <a:avLst/>
                <a:gdLst>
                  <a:gd name="T0" fmla="*/ 6 w 14"/>
                  <a:gd name="T1" fmla="*/ 4 h 8"/>
                  <a:gd name="T2" fmla="*/ 0 w 14"/>
                  <a:gd name="T3" fmla="*/ 7 h 8"/>
                  <a:gd name="T4" fmla="*/ 14 w 14"/>
                  <a:gd name="T5" fmla="*/ 0 h 8"/>
                  <a:gd name="T6" fmla="*/ 6 w 14"/>
                  <a:gd name="T7" fmla="*/ 4 h 8"/>
                </a:gdLst>
                <a:ahLst/>
                <a:cxnLst>
                  <a:cxn ang="0">
                    <a:pos x="T0" y="T1"/>
                  </a:cxn>
                  <a:cxn ang="0">
                    <a:pos x="T2" y="T3"/>
                  </a:cxn>
                  <a:cxn ang="0">
                    <a:pos x="T4" y="T5"/>
                  </a:cxn>
                  <a:cxn ang="0">
                    <a:pos x="T6" y="T7"/>
                  </a:cxn>
                </a:cxnLst>
                <a:rect l="0" t="0" r="r" b="b"/>
                <a:pathLst>
                  <a:path w="14" h="8">
                    <a:moveTo>
                      <a:pt x="6" y="4"/>
                    </a:moveTo>
                    <a:cubicBezTo>
                      <a:pt x="5" y="6"/>
                      <a:pt x="3" y="8"/>
                      <a:pt x="0" y="7"/>
                    </a:cubicBezTo>
                    <a:cubicBezTo>
                      <a:pt x="1" y="1"/>
                      <a:pt x="9" y="0"/>
                      <a:pt x="14" y="0"/>
                    </a:cubicBezTo>
                    <a:cubicBezTo>
                      <a:pt x="14" y="2"/>
                      <a:pt x="8" y="3"/>
                      <a:pt x="6"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46" name="Freeform 657"/>
              <p:cNvSpPr>
                <a:spLocks noEditPoints="1"/>
              </p:cNvSpPr>
              <p:nvPr/>
            </p:nvSpPr>
            <p:spPr bwMode="auto">
              <a:xfrm>
                <a:off x="5848351" y="2850977"/>
                <a:ext cx="47625" cy="28575"/>
              </a:xfrm>
              <a:custGeom>
                <a:avLst/>
                <a:gdLst>
                  <a:gd name="T0" fmla="*/ 2 w 17"/>
                  <a:gd name="T1" fmla="*/ 10 h 10"/>
                  <a:gd name="T2" fmla="*/ 1 w 17"/>
                  <a:gd name="T3" fmla="*/ 9 h 10"/>
                  <a:gd name="T4" fmla="*/ 0 w 17"/>
                  <a:gd name="T5" fmla="*/ 9 h 10"/>
                  <a:gd name="T6" fmla="*/ 0 w 17"/>
                  <a:gd name="T7" fmla="*/ 8 h 10"/>
                  <a:gd name="T8" fmla="*/ 14 w 17"/>
                  <a:gd name="T9" fmla="*/ 0 h 10"/>
                  <a:gd name="T10" fmla="*/ 17 w 17"/>
                  <a:gd name="T11" fmla="*/ 0 h 10"/>
                  <a:gd name="T12" fmla="*/ 16 w 17"/>
                  <a:gd name="T13" fmla="*/ 1 h 10"/>
                  <a:gd name="T14" fmla="*/ 9 w 17"/>
                  <a:gd name="T15" fmla="*/ 5 h 10"/>
                  <a:gd name="T16" fmla="*/ 8 w 17"/>
                  <a:gd name="T17" fmla="*/ 6 h 10"/>
                  <a:gd name="T18" fmla="*/ 2 w 17"/>
                  <a:gd name="T19" fmla="*/ 10 h 10"/>
                  <a:gd name="T20" fmla="*/ 12 w 17"/>
                  <a:gd name="T21" fmla="*/ 2 h 10"/>
                  <a:gd name="T22" fmla="*/ 2 w 17"/>
                  <a:gd name="T23" fmla="*/ 8 h 10"/>
                  <a:gd name="T24" fmla="*/ 6 w 17"/>
                  <a:gd name="T25" fmla="*/ 5 h 10"/>
                  <a:gd name="T26" fmla="*/ 6 w 17"/>
                  <a:gd name="T27" fmla="*/ 4 h 10"/>
                  <a:gd name="T28" fmla="*/ 7 w 17"/>
                  <a:gd name="T29" fmla="*/ 4 h 10"/>
                  <a:gd name="T30" fmla="*/ 9 w 17"/>
                  <a:gd name="T31" fmla="*/ 3 h 10"/>
                  <a:gd name="T32" fmla="*/ 12 w 17"/>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
                    <a:moveTo>
                      <a:pt x="2" y="10"/>
                    </a:moveTo>
                    <a:cubicBezTo>
                      <a:pt x="2" y="10"/>
                      <a:pt x="1" y="9"/>
                      <a:pt x="1" y="9"/>
                    </a:cubicBezTo>
                    <a:cubicBezTo>
                      <a:pt x="0" y="9"/>
                      <a:pt x="0" y="9"/>
                      <a:pt x="0" y="9"/>
                    </a:cubicBezTo>
                    <a:cubicBezTo>
                      <a:pt x="0" y="8"/>
                      <a:pt x="0" y="8"/>
                      <a:pt x="0" y="8"/>
                    </a:cubicBezTo>
                    <a:cubicBezTo>
                      <a:pt x="1" y="2"/>
                      <a:pt x="9" y="1"/>
                      <a:pt x="14" y="0"/>
                    </a:cubicBezTo>
                    <a:cubicBezTo>
                      <a:pt x="17" y="0"/>
                      <a:pt x="17" y="0"/>
                      <a:pt x="17" y="0"/>
                    </a:cubicBezTo>
                    <a:cubicBezTo>
                      <a:pt x="16" y="1"/>
                      <a:pt x="16" y="1"/>
                      <a:pt x="16" y="1"/>
                    </a:cubicBezTo>
                    <a:cubicBezTo>
                      <a:pt x="16" y="4"/>
                      <a:pt x="12" y="5"/>
                      <a:pt x="9" y="5"/>
                    </a:cubicBezTo>
                    <a:cubicBezTo>
                      <a:pt x="9" y="5"/>
                      <a:pt x="8" y="6"/>
                      <a:pt x="8" y="6"/>
                    </a:cubicBezTo>
                    <a:cubicBezTo>
                      <a:pt x="7" y="8"/>
                      <a:pt x="5" y="10"/>
                      <a:pt x="2" y="10"/>
                    </a:cubicBezTo>
                    <a:close/>
                    <a:moveTo>
                      <a:pt x="12" y="2"/>
                    </a:moveTo>
                    <a:cubicBezTo>
                      <a:pt x="8" y="3"/>
                      <a:pt x="3" y="4"/>
                      <a:pt x="2" y="8"/>
                    </a:cubicBezTo>
                    <a:cubicBezTo>
                      <a:pt x="4" y="7"/>
                      <a:pt x="6" y="6"/>
                      <a:pt x="6" y="5"/>
                    </a:cubicBezTo>
                    <a:cubicBezTo>
                      <a:pt x="6" y="4"/>
                      <a:pt x="6" y="4"/>
                      <a:pt x="6" y="4"/>
                    </a:cubicBezTo>
                    <a:cubicBezTo>
                      <a:pt x="7" y="4"/>
                      <a:pt x="7" y="4"/>
                      <a:pt x="7" y="4"/>
                    </a:cubicBezTo>
                    <a:cubicBezTo>
                      <a:pt x="7" y="4"/>
                      <a:pt x="8" y="4"/>
                      <a:pt x="9" y="3"/>
                    </a:cubicBezTo>
                    <a:cubicBezTo>
                      <a:pt x="10" y="3"/>
                      <a:pt x="11" y="3"/>
                      <a:pt x="1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47" name="Freeform 658"/>
              <p:cNvSpPr/>
              <p:nvPr/>
            </p:nvSpPr>
            <p:spPr bwMode="auto">
              <a:xfrm>
                <a:off x="5875338" y="2843039"/>
                <a:ext cx="11113" cy="6350"/>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0" y="0"/>
                      <a:pt x="2" y="0"/>
                      <a:pt x="4" y="1"/>
                    </a:cubicBezTo>
                    <a:cubicBezTo>
                      <a:pt x="3" y="2"/>
                      <a:pt x="2" y="2"/>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48" name="Freeform 659"/>
              <p:cNvSpPr/>
              <p:nvPr/>
            </p:nvSpPr>
            <p:spPr bwMode="auto">
              <a:xfrm>
                <a:off x="5873751" y="2839864"/>
                <a:ext cx="19050" cy="14288"/>
              </a:xfrm>
              <a:custGeom>
                <a:avLst/>
                <a:gdLst>
                  <a:gd name="T0" fmla="*/ 0 w 7"/>
                  <a:gd name="T1" fmla="*/ 5 h 5"/>
                  <a:gd name="T2" fmla="*/ 0 w 7"/>
                  <a:gd name="T3" fmla="*/ 4 h 5"/>
                  <a:gd name="T4" fmla="*/ 1 w 7"/>
                  <a:gd name="T5" fmla="*/ 1 h 5"/>
                  <a:gd name="T6" fmla="*/ 6 w 7"/>
                  <a:gd name="T7" fmla="*/ 1 h 5"/>
                  <a:gd name="T8" fmla="*/ 7 w 7"/>
                  <a:gd name="T9" fmla="*/ 2 h 5"/>
                  <a:gd name="T10" fmla="*/ 6 w 7"/>
                  <a:gd name="T11" fmla="*/ 3 h 5"/>
                  <a:gd name="T12" fmla="*/ 1 w 7"/>
                  <a:gd name="T13" fmla="*/ 4 h 5"/>
                  <a:gd name="T14" fmla="*/ 0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0" y="5"/>
                    </a:moveTo>
                    <a:cubicBezTo>
                      <a:pt x="0" y="4"/>
                      <a:pt x="0" y="4"/>
                      <a:pt x="0" y="4"/>
                    </a:cubicBezTo>
                    <a:cubicBezTo>
                      <a:pt x="0" y="2"/>
                      <a:pt x="1" y="2"/>
                      <a:pt x="1" y="1"/>
                    </a:cubicBezTo>
                    <a:cubicBezTo>
                      <a:pt x="2" y="0"/>
                      <a:pt x="4" y="0"/>
                      <a:pt x="6" y="1"/>
                    </a:cubicBezTo>
                    <a:cubicBezTo>
                      <a:pt x="7" y="2"/>
                      <a:pt x="7" y="2"/>
                      <a:pt x="7" y="2"/>
                    </a:cubicBezTo>
                    <a:cubicBezTo>
                      <a:pt x="6" y="3"/>
                      <a:pt x="6" y="3"/>
                      <a:pt x="6" y="3"/>
                    </a:cubicBezTo>
                    <a:cubicBezTo>
                      <a:pt x="4" y="4"/>
                      <a:pt x="3" y="4"/>
                      <a:pt x="1" y="4"/>
                    </a:cubicBezTo>
                    <a:lnTo>
                      <a:pt x="0"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49" name="Freeform 660"/>
              <p:cNvSpPr/>
              <p:nvPr/>
            </p:nvSpPr>
            <p:spPr bwMode="auto">
              <a:xfrm>
                <a:off x="5927726" y="2774777"/>
                <a:ext cx="3175" cy="3175"/>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0"/>
                    </a:cubicBezTo>
                    <a:cubicBezTo>
                      <a:pt x="1" y="0"/>
                      <a:pt x="1" y="1"/>
                      <a:pt x="1" y="1"/>
                    </a:cubicBezTo>
                    <a:cubicBezTo>
                      <a:pt x="0" y="1"/>
                      <a:pt x="1"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50" name="Freeform 661"/>
              <p:cNvSpPr/>
              <p:nvPr/>
            </p:nvSpPr>
            <p:spPr bwMode="auto">
              <a:xfrm>
                <a:off x="5919788" y="2771602"/>
                <a:ext cx="14288" cy="7938"/>
              </a:xfrm>
              <a:custGeom>
                <a:avLst/>
                <a:gdLst>
                  <a:gd name="T0" fmla="*/ 5 w 5"/>
                  <a:gd name="T1" fmla="*/ 3 h 3"/>
                  <a:gd name="T2" fmla="*/ 4 w 5"/>
                  <a:gd name="T3" fmla="*/ 3 h 3"/>
                  <a:gd name="T4" fmla="*/ 2 w 5"/>
                  <a:gd name="T5" fmla="*/ 2 h 3"/>
                  <a:gd name="T6" fmla="*/ 0 w 5"/>
                  <a:gd name="T7" fmla="*/ 1 h 3"/>
                  <a:gd name="T8" fmla="*/ 5 w 5"/>
                  <a:gd name="T9" fmla="*/ 0 h 3"/>
                  <a:gd name="T10" fmla="*/ 5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5" y="3"/>
                    </a:moveTo>
                    <a:cubicBezTo>
                      <a:pt x="4" y="3"/>
                      <a:pt x="4" y="3"/>
                      <a:pt x="4" y="3"/>
                    </a:cubicBezTo>
                    <a:cubicBezTo>
                      <a:pt x="3" y="3"/>
                      <a:pt x="3" y="2"/>
                      <a:pt x="2" y="2"/>
                    </a:cubicBezTo>
                    <a:cubicBezTo>
                      <a:pt x="0" y="1"/>
                      <a:pt x="0" y="1"/>
                      <a:pt x="0" y="1"/>
                    </a:cubicBezTo>
                    <a:cubicBezTo>
                      <a:pt x="5" y="0"/>
                      <a:pt x="5" y="0"/>
                      <a:pt x="5" y="0"/>
                    </a:cubicBezTo>
                    <a:lnTo>
                      <a:pt x="5"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51" name="Freeform 662"/>
              <p:cNvSpPr/>
              <p:nvPr/>
            </p:nvSpPr>
            <p:spPr bwMode="auto">
              <a:xfrm>
                <a:off x="5772151" y="2800177"/>
                <a:ext cx="3175" cy="7938"/>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1" y="1"/>
                      <a:pt x="1" y="2"/>
                      <a:pt x="0" y="3"/>
                    </a:cubicBezTo>
                    <a:cubicBezTo>
                      <a:pt x="0" y="2"/>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52" name="Freeform 663"/>
              <p:cNvSpPr/>
              <p:nvPr/>
            </p:nvSpPr>
            <p:spPr bwMode="auto">
              <a:xfrm>
                <a:off x="5768976" y="2790652"/>
                <a:ext cx="7938" cy="22225"/>
              </a:xfrm>
              <a:custGeom>
                <a:avLst/>
                <a:gdLst>
                  <a:gd name="T0" fmla="*/ 1 w 3"/>
                  <a:gd name="T1" fmla="*/ 8 h 8"/>
                  <a:gd name="T2" fmla="*/ 0 w 3"/>
                  <a:gd name="T3" fmla="*/ 6 h 8"/>
                  <a:gd name="T4" fmla="*/ 1 w 3"/>
                  <a:gd name="T5" fmla="*/ 3 h 8"/>
                  <a:gd name="T6" fmla="*/ 2 w 3"/>
                  <a:gd name="T7" fmla="*/ 0 h 8"/>
                  <a:gd name="T8" fmla="*/ 2 w 3"/>
                  <a:gd name="T9" fmla="*/ 3 h 8"/>
                  <a:gd name="T10" fmla="*/ 3 w 3"/>
                  <a:gd name="T11" fmla="*/ 3 h 8"/>
                  <a:gd name="T12" fmla="*/ 2 w 3"/>
                  <a:gd name="T13" fmla="*/ 7 h 8"/>
                  <a:gd name="T14" fmla="*/ 1 w 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1" y="8"/>
                    </a:moveTo>
                    <a:cubicBezTo>
                      <a:pt x="0" y="6"/>
                      <a:pt x="0" y="6"/>
                      <a:pt x="0" y="6"/>
                    </a:cubicBezTo>
                    <a:cubicBezTo>
                      <a:pt x="0" y="5"/>
                      <a:pt x="0" y="4"/>
                      <a:pt x="1" y="3"/>
                    </a:cubicBezTo>
                    <a:cubicBezTo>
                      <a:pt x="2" y="0"/>
                      <a:pt x="2" y="0"/>
                      <a:pt x="2" y="0"/>
                    </a:cubicBezTo>
                    <a:cubicBezTo>
                      <a:pt x="2" y="3"/>
                      <a:pt x="2" y="3"/>
                      <a:pt x="2" y="3"/>
                    </a:cubicBezTo>
                    <a:cubicBezTo>
                      <a:pt x="2" y="3"/>
                      <a:pt x="3" y="3"/>
                      <a:pt x="3" y="3"/>
                    </a:cubicBezTo>
                    <a:cubicBezTo>
                      <a:pt x="3" y="4"/>
                      <a:pt x="3" y="6"/>
                      <a:pt x="2" y="7"/>
                    </a:cubicBezTo>
                    <a:lnTo>
                      <a:pt x="1"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53" name="Freeform 664"/>
              <p:cNvSpPr/>
              <p:nvPr/>
            </p:nvSpPr>
            <p:spPr bwMode="auto">
              <a:xfrm>
                <a:off x="5692776" y="2703339"/>
                <a:ext cx="109538" cy="104775"/>
              </a:xfrm>
              <a:custGeom>
                <a:avLst/>
                <a:gdLst>
                  <a:gd name="T0" fmla="*/ 35 w 40"/>
                  <a:gd name="T1" fmla="*/ 6 h 38"/>
                  <a:gd name="T2" fmla="*/ 21 w 40"/>
                  <a:gd name="T3" fmla="*/ 17 h 38"/>
                  <a:gd name="T4" fmla="*/ 16 w 40"/>
                  <a:gd name="T5" fmla="*/ 16 h 38"/>
                  <a:gd name="T6" fmla="*/ 11 w 40"/>
                  <a:gd name="T7" fmla="*/ 18 h 38"/>
                  <a:gd name="T8" fmla="*/ 3 w 40"/>
                  <a:gd name="T9" fmla="*/ 14 h 38"/>
                  <a:gd name="T10" fmla="*/ 1 w 40"/>
                  <a:gd name="T11" fmla="*/ 20 h 38"/>
                  <a:gd name="T12" fmla="*/ 4 w 40"/>
                  <a:gd name="T13" fmla="*/ 25 h 38"/>
                  <a:gd name="T14" fmla="*/ 11 w 40"/>
                  <a:gd name="T15" fmla="*/ 33 h 38"/>
                  <a:gd name="T16" fmla="*/ 17 w 40"/>
                  <a:gd name="T17" fmla="*/ 34 h 38"/>
                  <a:gd name="T18" fmla="*/ 19 w 40"/>
                  <a:gd name="T19" fmla="*/ 36 h 38"/>
                  <a:gd name="T20" fmla="*/ 23 w 40"/>
                  <a:gd name="T21" fmla="*/ 36 h 38"/>
                  <a:gd name="T22" fmla="*/ 24 w 40"/>
                  <a:gd name="T23" fmla="*/ 38 h 38"/>
                  <a:gd name="T24" fmla="*/ 28 w 40"/>
                  <a:gd name="T25" fmla="*/ 36 h 38"/>
                  <a:gd name="T26" fmla="*/ 29 w 40"/>
                  <a:gd name="T27" fmla="*/ 29 h 38"/>
                  <a:gd name="T28" fmla="*/ 36 w 40"/>
                  <a:gd name="T29" fmla="*/ 18 h 38"/>
                  <a:gd name="T30" fmla="*/ 40 w 40"/>
                  <a:gd name="T31" fmla="*/ 19 h 38"/>
                  <a:gd name="T32" fmla="*/ 33 w 40"/>
                  <a:gd name="T33" fmla="*/ 8 h 38"/>
                  <a:gd name="T34" fmla="*/ 35 w 40"/>
                  <a:gd name="T35" fmla="*/ 8 h 38"/>
                  <a:gd name="T36" fmla="*/ 35 w 40"/>
                  <a:gd name="T3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8">
                    <a:moveTo>
                      <a:pt x="35" y="6"/>
                    </a:moveTo>
                    <a:cubicBezTo>
                      <a:pt x="25" y="0"/>
                      <a:pt x="27" y="14"/>
                      <a:pt x="21" y="17"/>
                    </a:cubicBezTo>
                    <a:cubicBezTo>
                      <a:pt x="19" y="18"/>
                      <a:pt x="18" y="16"/>
                      <a:pt x="16" y="16"/>
                    </a:cubicBezTo>
                    <a:cubicBezTo>
                      <a:pt x="14" y="16"/>
                      <a:pt x="13" y="18"/>
                      <a:pt x="11" y="18"/>
                    </a:cubicBezTo>
                    <a:cubicBezTo>
                      <a:pt x="7" y="19"/>
                      <a:pt x="4" y="18"/>
                      <a:pt x="3" y="14"/>
                    </a:cubicBezTo>
                    <a:cubicBezTo>
                      <a:pt x="1" y="15"/>
                      <a:pt x="1" y="17"/>
                      <a:pt x="1" y="20"/>
                    </a:cubicBezTo>
                    <a:cubicBezTo>
                      <a:pt x="0" y="23"/>
                      <a:pt x="3" y="23"/>
                      <a:pt x="4" y="25"/>
                    </a:cubicBezTo>
                    <a:cubicBezTo>
                      <a:pt x="6" y="29"/>
                      <a:pt x="5" y="37"/>
                      <a:pt x="11" y="33"/>
                    </a:cubicBezTo>
                    <a:cubicBezTo>
                      <a:pt x="12" y="38"/>
                      <a:pt x="14" y="34"/>
                      <a:pt x="17" y="34"/>
                    </a:cubicBezTo>
                    <a:cubicBezTo>
                      <a:pt x="18" y="34"/>
                      <a:pt x="19" y="35"/>
                      <a:pt x="19" y="36"/>
                    </a:cubicBezTo>
                    <a:cubicBezTo>
                      <a:pt x="20" y="36"/>
                      <a:pt x="22" y="36"/>
                      <a:pt x="23" y="36"/>
                    </a:cubicBezTo>
                    <a:cubicBezTo>
                      <a:pt x="23" y="36"/>
                      <a:pt x="23" y="38"/>
                      <a:pt x="24" y="38"/>
                    </a:cubicBezTo>
                    <a:cubicBezTo>
                      <a:pt x="25" y="38"/>
                      <a:pt x="27" y="37"/>
                      <a:pt x="28" y="36"/>
                    </a:cubicBezTo>
                    <a:cubicBezTo>
                      <a:pt x="30" y="35"/>
                      <a:pt x="31" y="31"/>
                      <a:pt x="29" y="29"/>
                    </a:cubicBezTo>
                    <a:cubicBezTo>
                      <a:pt x="33" y="26"/>
                      <a:pt x="35" y="22"/>
                      <a:pt x="36" y="18"/>
                    </a:cubicBezTo>
                    <a:cubicBezTo>
                      <a:pt x="38" y="19"/>
                      <a:pt x="38" y="19"/>
                      <a:pt x="40" y="19"/>
                    </a:cubicBezTo>
                    <a:cubicBezTo>
                      <a:pt x="36" y="15"/>
                      <a:pt x="36" y="12"/>
                      <a:pt x="33" y="8"/>
                    </a:cubicBezTo>
                    <a:cubicBezTo>
                      <a:pt x="34" y="8"/>
                      <a:pt x="35" y="8"/>
                      <a:pt x="35" y="8"/>
                    </a:cubicBezTo>
                    <a:cubicBezTo>
                      <a:pt x="34" y="7"/>
                      <a:pt x="35" y="6"/>
                      <a:pt x="35"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54" name="Freeform 665"/>
              <p:cNvSpPr>
                <a:spLocks noEditPoints="1"/>
              </p:cNvSpPr>
              <p:nvPr/>
            </p:nvSpPr>
            <p:spPr bwMode="auto">
              <a:xfrm>
                <a:off x="5689601" y="2711277"/>
                <a:ext cx="117475" cy="98425"/>
              </a:xfrm>
              <a:custGeom>
                <a:avLst/>
                <a:gdLst>
                  <a:gd name="T0" fmla="*/ 23 w 43"/>
                  <a:gd name="T1" fmla="*/ 34 h 36"/>
                  <a:gd name="T2" fmla="*/ 22 w 43"/>
                  <a:gd name="T3" fmla="*/ 34 h 36"/>
                  <a:gd name="T4" fmla="*/ 19 w 43"/>
                  <a:gd name="T5" fmla="*/ 33 h 36"/>
                  <a:gd name="T6" fmla="*/ 16 w 43"/>
                  <a:gd name="T7" fmla="*/ 33 h 36"/>
                  <a:gd name="T8" fmla="*/ 12 w 43"/>
                  <a:gd name="T9" fmla="*/ 31 h 36"/>
                  <a:gd name="T10" fmla="*/ 5 w 43"/>
                  <a:gd name="T11" fmla="*/ 26 h 36"/>
                  <a:gd name="T12" fmla="*/ 3 w 43"/>
                  <a:gd name="T13" fmla="*/ 21 h 36"/>
                  <a:gd name="T14" fmla="*/ 1 w 43"/>
                  <a:gd name="T15" fmla="*/ 15 h 36"/>
                  <a:gd name="T16" fmla="*/ 5 w 43"/>
                  <a:gd name="T17" fmla="*/ 10 h 36"/>
                  <a:gd name="T18" fmla="*/ 12 w 43"/>
                  <a:gd name="T19" fmla="*/ 14 h 36"/>
                  <a:gd name="T20" fmla="*/ 17 w 43"/>
                  <a:gd name="T21" fmla="*/ 12 h 36"/>
                  <a:gd name="T22" fmla="*/ 19 w 43"/>
                  <a:gd name="T23" fmla="*/ 13 h 36"/>
                  <a:gd name="T24" fmla="*/ 26 w 43"/>
                  <a:gd name="T25" fmla="*/ 7 h 36"/>
                  <a:gd name="T26" fmla="*/ 36 w 43"/>
                  <a:gd name="T27" fmla="*/ 2 h 36"/>
                  <a:gd name="T28" fmla="*/ 37 w 43"/>
                  <a:gd name="T29" fmla="*/ 3 h 36"/>
                  <a:gd name="T30" fmla="*/ 37 w 43"/>
                  <a:gd name="T31" fmla="*/ 4 h 36"/>
                  <a:gd name="T32" fmla="*/ 36 w 43"/>
                  <a:gd name="T33" fmla="*/ 6 h 36"/>
                  <a:gd name="T34" fmla="*/ 37 w 43"/>
                  <a:gd name="T35" fmla="*/ 9 h 36"/>
                  <a:gd name="T36" fmla="*/ 43 w 43"/>
                  <a:gd name="T37" fmla="*/ 17 h 36"/>
                  <a:gd name="T38" fmla="*/ 41 w 43"/>
                  <a:gd name="T39" fmla="*/ 17 h 36"/>
                  <a:gd name="T40" fmla="*/ 39 w 43"/>
                  <a:gd name="T41" fmla="*/ 17 h 36"/>
                  <a:gd name="T42" fmla="*/ 32 w 43"/>
                  <a:gd name="T43" fmla="*/ 26 h 36"/>
                  <a:gd name="T44" fmla="*/ 29 w 43"/>
                  <a:gd name="T45" fmla="*/ 34 h 36"/>
                  <a:gd name="T46" fmla="*/ 25 w 43"/>
                  <a:gd name="T47" fmla="*/ 36 h 36"/>
                  <a:gd name="T48" fmla="*/ 24 w 43"/>
                  <a:gd name="T49" fmla="*/ 32 h 36"/>
                  <a:gd name="T50" fmla="*/ 25 w 43"/>
                  <a:gd name="T51" fmla="*/ 34 h 36"/>
                  <a:gd name="T52" fmla="*/ 28 w 43"/>
                  <a:gd name="T53" fmla="*/ 32 h 36"/>
                  <a:gd name="T54" fmla="*/ 30 w 43"/>
                  <a:gd name="T55" fmla="*/ 27 h 36"/>
                  <a:gd name="T56" fmla="*/ 30 w 43"/>
                  <a:gd name="T57" fmla="*/ 25 h 36"/>
                  <a:gd name="T58" fmla="*/ 37 w 43"/>
                  <a:gd name="T59" fmla="*/ 13 h 36"/>
                  <a:gd name="T60" fmla="*/ 38 w 43"/>
                  <a:gd name="T61" fmla="*/ 14 h 36"/>
                  <a:gd name="T62" fmla="*/ 33 w 43"/>
                  <a:gd name="T63" fmla="*/ 6 h 36"/>
                  <a:gd name="T64" fmla="*/ 34 w 43"/>
                  <a:gd name="T65" fmla="*/ 4 h 36"/>
                  <a:gd name="T66" fmla="*/ 35 w 43"/>
                  <a:gd name="T67" fmla="*/ 4 h 36"/>
                  <a:gd name="T68" fmla="*/ 32 w 43"/>
                  <a:gd name="T69" fmla="*/ 2 h 36"/>
                  <a:gd name="T70" fmla="*/ 23 w 43"/>
                  <a:gd name="T71" fmla="*/ 15 h 36"/>
                  <a:gd name="T72" fmla="*/ 17 w 43"/>
                  <a:gd name="T73" fmla="*/ 14 h 36"/>
                  <a:gd name="T74" fmla="*/ 13 w 43"/>
                  <a:gd name="T75" fmla="*/ 16 h 36"/>
                  <a:gd name="T76" fmla="*/ 3 w 43"/>
                  <a:gd name="T77" fmla="*/ 16 h 36"/>
                  <a:gd name="T78" fmla="*/ 4 w 43"/>
                  <a:gd name="T79" fmla="*/ 20 h 36"/>
                  <a:gd name="T80" fmla="*/ 7 w 43"/>
                  <a:gd name="T81" fmla="*/ 26 h 36"/>
                  <a:gd name="T82" fmla="*/ 12 w 43"/>
                  <a:gd name="T83" fmla="*/ 29 h 36"/>
                  <a:gd name="T84" fmla="*/ 13 w 43"/>
                  <a:gd name="T85" fmla="*/ 30 h 36"/>
                  <a:gd name="T86" fmla="*/ 15 w 43"/>
                  <a:gd name="T87" fmla="*/ 31 h 36"/>
                  <a:gd name="T88" fmla="*/ 18 w 43"/>
                  <a:gd name="T89" fmla="*/ 30 h 36"/>
                  <a:gd name="T90" fmla="*/ 21 w 43"/>
                  <a:gd name="T9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 h="36">
                    <a:moveTo>
                      <a:pt x="25" y="36"/>
                    </a:moveTo>
                    <a:cubicBezTo>
                      <a:pt x="23" y="36"/>
                      <a:pt x="23" y="35"/>
                      <a:pt x="23" y="34"/>
                    </a:cubicBezTo>
                    <a:cubicBezTo>
                      <a:pt x="23" y="34"/>
                      <a:pt x="23" y="34"/>
                      <a:pt x="23" y="34"/>
                    </a:cubicBezTo>
                    <a:cubicBezTo>
                      <a:pt x="23" y="34"/>
                      <a:pt x="22" y="34"/>
                      <a:pt x="22" y="34"/>
                    </a:cubicBezTo>
                    <a:cubicBezTo>
                      <a:pt x="21" y="34"/>
                      <a:pt x="21" y="34"/>
                      <a:pt x="20" y="34"/>
                    </a:cubicBezTo>
                    <a:cubicBezTo>
                      <a:pt x="20" y="33"/>
                      <a:pt x="19" y="33"/>
                      <a:pt x="19" y="33"/>
                    </a:cubicBezTo>
                    <a:cubicBezTo>
                      <a:pt x="19" y="32"/>
                      <a:pt x="18" y="32"/>
                      <a:pt x="18" y="32"/>
                    </a:cubicBezTo>
                    <a:cubicBezTo>
                      <a:pt x="17" y="32"/>
                      <a:pt x="17" y="32"/>
                      <a:pt x="16" y="33"/>
                    </a:cubicBezTo>
                    <a:cubicBezTo>
                      <a:pt x="15" y="33"/>
                      <a:pt x="14" y="34"/>
                      <a:pt x="14" y="34"/>
                    </a:cubicBezTo>
                    <a:cubicBezTo>
                      <a:pt x="12" y="34"/>
                      <a:pt x="12" y="33"/>
                      <a:pt x="12" y="31"/>
                    </a:cubicBezTo>
                    <a:cubicBezTo>
                      <a:pt x="11" y="32"/>
                      <a:pt x="10" y="32"/>
                      <a:pt x="9" y="32"/>
                    </a:cubicBezTo>
                    <a:cubicBezTo>
                      <a:pt x="7" y="32"/>
                      <a:pt x="6" y="29"/>
                      <a:pt x="5" y="26"/>
                    </a:cubicBezTo>
                    <a:cubicBezTo>
                      <a:pt x="5" y="25"/>
                      <a:pt x="4" y="24"/>
                      <a:pt x="4" y="23"/>
                    </a:cubicBezTo>
                    <a:cubicBezTo>
                      <a:pt x="4" y="22"/>
                      <a:pt x="3" y="22"/>
                      <a:pt x="3" y="21"/>
                    </a:cubicBezTo>
                    <a:cubicBezTo>
                      <a:pt x="2" y="20"/>
                      <a:pt x="0" y="19"/>
                      <a:pt x="1" y="16"/>
                    </a:cubicBezTo>
                    <a:cubicBezTo>
                      <a:pt x="1" y="16"/>
                      <a:pt x="1" y="16"/>
                      <a:pt x="1" y="15"/>
                    </a:cubicBezTo>
                    <a:cubicBezTo>
                      <a:pt x="1" y="14"/>
                      <a:pt x="2" y="11"/>
                      <a:pt x="4" y="10"/>
                    </a:cubicBezTo>
                    <a:cubicBezTo>
                      <a:pt x="5" y="10"/>
                      <a:pt x="5" y="10"/>
                      <a:pt x="5" y="10"/>
                    </a:cubicBezTo>
                    <a:cubicBezTo>
                      <a:pt x="5" y="11"/>
                      <a:pt x="5" y="11"/>
                      <a:pt x="5" y="11"/>
                    </a:cubicBezTo>
                    <a:cubicBezTo>
                      <a:pt x="6" y="14"/>
                      <a:pt x="9" y="15"/>
                      <a:pt x="12" y="14"/>
                    </a:cubicBezTo>
                    <a:cubicBezTo>
                      <a:pt x="13" y="14"/>
                      <a:pt x="13" y="14"/>
                      <a:pt x="14" y="13"/>
                    </a:cubicBezTo>
                    <a:cubicBezTo>
                      <a:pt x="15" y="13"/>
                      <a:pt x="15" y="12"/>
                      <a:pt x="17" y="12"/>
                    </a:cubicBezTo>
                    <a:cubicBezTo>
                      <a:pt x="17" y="12"/>
                      <a:pt x="17" y="12"/>
                      <a:pt x="17" y="12"/>
                    </a:cubicBezTo>
                    <a:cubicBezTo>
                      <a:pt x="18" y="12"/>
                      <a:pt x="19" y="12"/>
                      <a:pt x="19" y="13"/>
                    </a:cubicBezTo>
                    <a:cubicBezTo>
                      <a:pt x="20" y="13"/>
                      <a:pt x="21" y="13"/>
                      <a:pt x="22" y="13"/>
                    </a:cubicBezTo>
                    <a:cubicBezTo>
                      <a:pt x="24" y="12"/>
                      <a:pt x="25" y="9"/>
                      <a:pt x="26" y="7"/>
                    </a:cubicBezTo>
                    <a:cubicBezTo>
                      <a:pt x="27" y="4"/>
                      <a:pt x="28" y="0"/>
                      <a:pt x="32" y="0"/>
                    </a:cubicBezTo>
                    <a:cubicBezTo>
                      <a:pt x="33" y="0"/>
                      <a:pt x="34" y="1"/>
                      <a:pt x="36" y="2"/>
                    </a:cubicBezTo>
                    <a:cubicBezTo>
                      <a:pt x="36" y="2"/>
                      <a:pt x="36" y="2"/>
                      <a:pt x="36" y="2"/>
                    </a:cubicBezTo>
                    <a:cubicBezTo>
                      <a:pt x="37" y="3"/>
                      <a:pt x="37" y="3"/>
                      <a:pt x="37" y="3"/>
                    </a:cubicBezTo>
                    <a:cubicBezTo>
                      <a:pt x="37" y="3"/>
                      <a:pt x="37" y="3"/>
                      <a:pt x="37" y="3"/>
                    </a:cubicBezTo>
                    <a:cubicBezTo>
                      <a:pt x="36" y="3"/>
                      <a:pt x="36" y="4"/>
                      <a:pt x="37" y="4"/>
                    </a:cubicBezTo>
                    <a:cubicBezTo>
                      <a:pt x="40" y="6"/>
                      <a:pt x="40" y="6"/>
                      <a:pt x="40" y="6"/>
                    </a:cubicBezTo>
                    <a:cubicBezTo>
                      <a:pt x="36" y="6"/>
                      <a:pt x="36" y="6"/>
                      <a:pt x="36" y="6"/>
                    </a:cubicBezTo>
                    <a:cubicBezTo>
                      <a:pt x="36" y="6"/>
                      <a:pt x="36" y="6"/>
                      <a:pt x="36" y="6"/>
                    </a:cubicBezTo>
                    <a:cubicBezTo>
                      <a:pt x="36" y="7"/>
                      <a:pt x="37" y="8"/>
                      <a:pt x="37" y="9"/>
                    </a:cubicBezTo>
                    <a:cubicBezTo>
                      <a:pt x="38" y="11"/>
                      <a:pt x="39" y="13"/>
                      <a:pt x="41" y="15"/>
                    </a:cubicBezTo>
                    <a:cubicBezTo>
                      <a:pt x="43" y="17"/>
                      <a:pt x="43" y="17"/>
                      <a:pt x="43" y="17"/>
                    </a:cubicBezTo>
                    <a:cubicBezTo>
                      <a:pt x="41" y="17"/>
                      <a:pt x="41" y="17"/>
                      <a:pt x="41" y="17"/>
                    </a:cubicBezTo>
                    <a:cubicBezTo>
                      <a:pt x="41" y="17"/>
                      <a:pt x="41" y="17"/>
                      <a:pt x="41" y="17"/>
                    </a:cubicBezTo>
                    <a:cubicBezTo>
                      <a:pt x="40" y="17"/>
                      <a:pt x="40" y="17"/>
                      <a:pt x="40" y="17"/>
                    </a:cubicBezTo>
                    <a:cubicBezTo>
                      <a:pt x="39" y="17"/>
                      <a:pt x="39" y="17"/>
                      <a:pt x="39" y="17"/>
                    </a:cubicBezTo>
                    <a:cubicBezTo>
                      <a:pt x="39" y="17"/>
                      <a:pt x="38" y="17"/>
                      <a:pt x="38" y="16"/>
                    </a:cubicBezTo>
                    <a:cubicBezTo>
                      <a:pt x="37" y="19"/>
                      <a:pt x="35" y="23"/>
                      <a:pt x="32" y="26"/>
                    </a:cubicBezTo>
                    <a:cubicBezTo>
                      <a:pt x="32" y="27"/>
                      <a:pt x="32" y="28"/>
                      <a:pt x="32" y="29"/>
                    </a:cubicBezTo>
                    <a:cubicBezTo>
                      <a:pt x="32" y="31"/>
                      <a:pt x="31" y="33"/>
                      <a:pt x="29" y="34"/>
                    </a:cubicBezTo>
                    <a:cubicBezTo>
                      <a:pt x="29" y="34"/>
                      <a:pt x="29" y="34"/>
                      <a:pt x="28" y="35"/>
                    </a:cubicBezTo>
                    <a:cubicBezTo>
                      <a:pt x="27" y="35"/>
                      <a:pt x="26" y="36"/>
                      <a:pt x="25" y="36"/>
                    </a:cubicBezTo>
                    <a:close/>
                    <a:moveTo>
                      <a:pt x="22" y="32"/>
                    </a:moveTo>
                    <a:cubicBezTo>
                      <a:pt x="23" y="32"/>
                      <a:pt x="23" y="32"/>
                      <a:pt x="24" y="32"/>
                    </a:cubicBezTo>
                    <a:cubicBezTo>
                      <a:pt x="25" y="32"/>
                      <a:pt x="25" y="33"/>
                      <a:pt x="25" y="34"/>
                    </a:cubicBezTo>
                    <a:cubicBezTo>
                      <a:pt x="25" y="34"/>
                      <a:pt x="25" y="34"/>
                      <a:pt x="25" y="34"/>
                    </a:cubicBezTo>
                    <a:cubicBezTo>
                      <a:pt x="26" y="34"/>
                      <a:pt x="27" y="33"/>
                      <a:pt x="27" y="33"/>
                    </a:cubicBezTo>
                    <a:cubicBezTo>
                      <a:pt x="28" y="33"/>
                      <a:pt x="28" y="32"/>
                      <a:pt x="28" y="32"/>
                    </a:cubicBezTo>
                    <a:cubicBezTo>
                      <a:pt x="29" y="32"/>
                      <a:pt x="30" y="30"/>
                      <a:pt x="30" y="29"/>
                    </a:cubicBezTo>
                    <a:cubicBezTo>
                      <a:pt x="30" y="28"/>
                      <a:pt x="30" y="27"/>
                      <a:pt x="30" y="27"/>
                    </a:cubicBezTo>
                    <a:cubicBezTo>
                      <a:pt x="29" y="26"/>
                      <a:pt x="29" y="26"/>
                      <a:pt x="29" y="26"/>
                    </a:cubicBezTo>
                    <a:cubicBezTo>
                      <a:pt x="30" y="25"/>
                      <a:pt x="30" y="25"/>
                      <a:pt x="30" y="25"/>
                    </a:cubicBezTo>
                    <a:cubicBezTo>
                      <a:pt x="34" y="22"/>
                      <a:pt x="36" y="18"/>
                      <a:pt x="36" y="15"/>
                    </a:cubicBezTo>
                    <a:cubicBezTo>
                      <a:pt x="37" y="13"/>
                      <a:pt x="37" y="13"/>
                      <a:pt x="37" y="13"/>
                    </a:cubicBezTo>
                    <a:cubicBezTo>
                      <a:pt x="38" y="14"/>
                      <a:pt x="38" y="14"/>
                      <a:pt x="38" y="14"/>
                    </a:cubicBezTo>
                    <a:cubicBezTo>
                      <a:pt x="38" y="14"/>
                      <a:pt x="38" y="14"/>
                      <a:pt x="38" y="14"/>
                    </a:cubicBezTo>
                    <a:cubicBezTo>
                      <a:pt x="37" y="13"/>
                      <a:pt x="36" y="11"/>
                      <a:pt x="36" y="10"/>
                    </a:cubicBezTo>
                    <a:cubicBezTo>
                      <a:pt x="35" y="8"/>
                      <a:pt x="34" y="7"/>
                      <a:pt x="33" y="6"/>
                    </a:cubicBezTo>
                    <a:cubicBezTo>
                      <a:pt x="32" y="4"/>
                      <a:pt x="32" y="4"/>
                      <a:pt x="32" y="4"/>
                    </a:cubicBezTo>
                    <a:cubicBezTo>
                      <a:pt x="34" y="4"/>
                      <a:pt x="34" y="4"/>
                      <a:pt x="34" y="4"/>
                    </a:cubicBezTo>
                    <a:cubicBezTo>
                      <a:pt x="34" y="4"/>
                      <a:pt x="34" y="4"/>
                      <a:pt x="34" y="4"/>
                    </a:cubicBezTo>
                    <a:cubicBezTo>
                      <a:pt x="34" y="4"/>
                      <a:pt x="34" y="4"/>
                      <a:pt x="35" y="4"/>
                    </a:cubicBezTo>
                    <a:cubicBezTo>
                      <a:pt x="35" y="4"/>
                      <a:pt x="35" y="4"/>
                      <a:pt x="35" y="3"/>
                    </a:cubicBezTo>
                    <a:cubicBezTo>
                      <a:pt x="33" y="3"/>
                      <a:pt x="32" y="2"/>
                      <a:pt x="32" y="2"/>
                    </a:cubicBezTo>
                    <a:cubicBezTo>
                      <a:pt x="30" y="2"/>
                      <a:pt x="29" y="4"/>
                      <a:pt x="27" y="8"/>
                    </a:cubicBezTo>
                    <a:cubicBezTo>
                      <a:pt x="26" y="10"/>
                      <a:pt x="25" y="13"/>
                      <a:pt x="23" y="15"/>
                    </a:cubicBezTo>
                    <a:cubicBezTo>
                      <a:pt x="21" y="15"/>
                      <a:pt x="19" y="15"/>
                      <a:pt x="19" y="14"/>
                    </a:cubicBezTo>
                    <a:cubicBezTo>
                      <a:pt x="18" y="14"/>
                      <a:pt x="18" y="14"/>
                      <a:pt x="17" y="14"/>
                    </a:cubicBezTo>
                    <a:cubicBezTo>
                      <a:pt x="16" y="14"/>
                      <a:pt x="16" y="15"/>
                      <a:pt x="15" y="15"/>
                    </a:cubicBezTo>
                    <a:cubicBezTo>
                      <a:pt x="14" y="15"/>
                      <a:pt x="14" y="16"/>
                      <a:pt x="13" y="16"/>
                    </a:cubicBezTo>
                    <a:cubicBezTo>
                      <a:pt x="9" y="17"/>
                      <a:pt x="6" y="16"/>
                      <a:pt x="4" y="13"/>
                    </a:cubicBezTo>
                    <a:cubicBezTo>
                      <a:pt x="3" y="13"/>
                      <a:pt x="3" y="14"/>
                      <a:pt x="3" y="16"/>
                    </a:cubicBezTo>
                    <a:cubicBezTo>
                      <a:pt x="3" y="16"/>
                      <a:pt x="3" y="16"/>
                      <a:pt x="3" y="17"/>
                    </a:cubicBezTo>
                    <a:cubicBezTo>
                      <a:pt x="2" y="18"/>
                      <a:pt x="3" y="19"/>
                      <a:pt x="4" y="20"/>
                    </a:cubicBezTo>
                    <a:cubicBezTo>
                      <a:pt x="5" y="20"/>
                      <a:pt x="5" y="21"/>
                      <a:pt x="6" y="22"/>
                    </a:cubicBezTo>
                    <a:cubicBezTo>
                      <a:pt x="6" y="23"/>
                      <a:pt x="7" y="24"/>
                      <a:pt x="7" y="26"/>
                    </a:cubicBezTo>
                    <a:cubicBezTo>
                      <a:pt x="8" y="28"/>
                      <a:pt x="8" y="30"/>
                      <a:pt x="9" y="30"/>
                    </a:cubicBezTo>
                    <a:cubicBezTo>
                      <a:pt x="10" y="30"/>
                      <a:pt x="11" y="30"/>
                      <a:pt x="12" y="29"/>
                    </a:cubicBezTo>
                    <a:cubicBezTo>
                      <a:pt x="13" y="28"/>
                      <a:pt x="13" y="28"/>
                      <a:pt x="13" y="28"/>
                    </a:cubicBezTo>
                    <a:cubicBezTo>
                      <a:pt x="13" y="30"/>
                      <a:pt x="13" y="30"/>
                      <a:pt x="13" y="30"/>
                    </a:cubicBezTo>
                    <a:cubicBezTo>
                      <a:pt x="13" y="31"/>
                      <a:pt x="14" y="32"/>
                      <a:pt x="14" y="32"/>
                    </a:cubicBezTo>
                    <a:cubicBezTo>
                      <a:pt x="14" y="32"/>
                      <a:pt x="14" y="31"/>
                      <a:pt x="15" y="31"/>
                    </a:cubicBezTo>
                    <a:cubicBezTo>
                      <a:pt x="16" y="30"/>
                      <a:pt x="17" y="30"/>
                      <a:pt x="18" y="30"/>
                    </a:cubicBezTo>
                    <a:cubicBezTo>
                      <a:pt x="18" y="30"/>
                      <a:pt x="18" y="30"/>
                      <a:pt x="18" y="30"/>
                    </a:cubicBezTo>
                    <a:cubicBezTo>
                      <a:pt x="19" y="30"/>
                      <a:pt x="20" y="31"/>
                      <a:pt x="21" y="31"/>
                    </a:cubicBezTo>
                    <a:cubicBezTo>
                      <a:pt x="21" y="32"/>
                      <a:pt x="21" y="32"/>
                      <a:pt x="21" y="32"/>
                    </a:cubicBezTo>
                    <a:cubicBezTo>
                      <a:pt x="21" y="32"/>
                      <a:pt x="21" y="32"/>
                      <a:pt x="22" y="3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55" name="Freeform 666"/>
              <p:cNvSpPr/>
              <p:nvPr/>
            </p:nvSpPr>
            <p:spPr bwMode="auto">
              <a:xfrm>
                <a:off x="5654676" y="2820814"/>
                <a:ext cx="101600" cy="36513"/>
              </a:xfrm>
              <a:custGeom>
                <a:avLst/>
                <a:gdLst>
                  <a:gd name="T0" fmla="*/ 27 w 37"/>
                  <a:gd name="T1" fmla="*/ 11 h 13"/>
                  <a:gd name="T2" fmla="*/ 16 w 37"/>
                  <a:gd name="T3" fmla="*/ 9 h 13"/>
                  <a:gd name="T4" fmla="*/ 5 w 37"/>
                  <a:gd name="T5" fmla="*/ 7 h 13"/>
                  <a:gd name="T6" fmla="*/ 5 w 37"/>
                  <a:gd name="T7" fmla="*/ 7 h 13"/>
                  <a:gd name="T8" fmla="*/ 0 w 37"/>
                  <a:gd name="T9" fmla="*/ 5 h 13"/>
                  <a:gd name="T10" fmla="*/ 9 w 37"/>
                  <a:gd name="T11" fmla="*/ 3 h 13"/>
                  <a:gd name="T12" fmla="*/ 13 w 37"/>
                  <a:gd name="T13" fmla="*/ 5 h 13"/>
                  <a:gd name="T14" fmla="*/ 20 w 37"/>
                  <a:gd name="T15" fmla="*/ 6 h 13"/>
                  <a:gd name="T16" fmla="*/ 22 w 37"/>
                  <a:gd name="T17" fmla="*/ 5 h 13"/>
                  <a:gd name="T18" fmla="*/ 23 w 37"/>
                  <a:gd name="T19" fmla="*/ 5 h 13"/>
                  <a:gd name="T20" fmla="*/ 29 w 37"/>
                  <a:gd name="T21" fmla="*/ 6 h 13"/>
                  <a:gd name="T22" fmla="*/ 35 w 37"/>
                  <a:gd name="T23" fmla="*/ 9 h 13"/>
                  <a:gd name="T24" fmla="*/ 37 w 37"/>
                  <a:gd name="T25" fmla="*/ 13 h 13"/>
                  <a:gd name="T26" fmla="*/ 27 w 37"/>
                  <a:gd name="T2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3">
                    <a:moveTo>
                      <a:pt x="27" y="11"/>
                    </a:moveTo>
                    <a:cubicBezTo>
                      <a:pt x="23" y="12"/>
                      <a:pt x="20" y="9"/>
                      <a:pt x="16" y="9"/>
                    </a:cubicBezTo>
                    <a:cubicBezTo>
                      <a:pt x="12" y="9"/>
                      <a:pt x="9" y="9"/>
                      <a:pt x="5" y="7"/>
                    </a:cubicBezTo>
                    <a:cubicBezTo>
                      <a:pt x="5" y="7"/>
                      <a:pt x="5" y="7"/>
                      <a:pt x="5" y="7"/>
                    </a:cubicBezTo>
                    <a:cubicBezTo>
                      <a:pt x="4" y="6"/>
                      <a:pt x="1" y="6"/>
                      <a:pt x="0" y="5"/>
                    </a:cubicBezTo>
                    <a:cubicBezTo>
                      <a:pt x="1" y="5"/>
                      <a:pt x="8" y="0"/>
                      <a:pt x="9" y="3"/>
                    </a:cubicBezTo>
                    <a:cubicBezTo>
                      <a:pt x="9" y="4"/>
                      <a:pt x="12" y="4"/>
                      <a:pt x="13" y="5"/>
                    </a:cubicBezTo>
                    <a:cubicBezTo>
                      <a:pt x="15" y="6"/>
                      <a:pt x="17" y="6"/>
                      <a:pt x="20" y="6"/>
                    </a:cubicBezTo>
                    <a:cubicBezTo>
                      <a:pt x="21" y="6"/>
                      <a:pt x="21" y="5"/>
                      <a:pt x="22" y="5"/>
                    </a:cubicBezTo>
                    <a:cubicBezTo>
                      <a:pt x="23" y="4"/>
                      <a:pt x="23" y="5"/>
                      <a:pt x="23" y="5"/>
                    </a:cubicBezTo>
                    <a:cubicBezTo>
                      <a:pt x="25" y="5"/>
                      <a:pt x="28" y="5"/>
                      <a:pt x="29" y="6"/>
                    </a:cubicBezTo>
                    <a:cubicBezTo>
                      <a:pt x="31" y="9"/>
                      <a:pt x="31" y="9"/>
                      <a:pt x="35" y="9"/>
                    </a:cubicBezTo>
                    <a:cubicBezTo>
                      <a:pt x="37" y="10"/>
                      <a:pt x="36" y="11"/>
                      <a:pt x="37" y="13"/>
                    </a:cubicBezTo>
                    <a:cubicBezTo>
                      <a:pt x="33" y="12"/>
                      <a:pt x="30" y="13"/>
                      <a:pt x="27"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56" name="Freeform 667"/>
              <p:cNvSpPr>
                <a:spLocks noEditPoints="1"/>
              </p:cNvSpPr>
              <p:nvPr/>
            </p:nvSpPr>
            <p:spPr bwMode="auto">
              <a:xfrm>
                <a:off x="5648326" y="2823989"/>
                <a:ext cx="112713" cy="38100"/>
              </a:xfrm>
              <a:custGeom>
                <a:avLst/>
                <a:gdLst>
                  <a:gd name="T0" fmla="*/ 38 w 41"/>
                  <a:gd name="T1" fmla="*/ 13 h 14"/>
                  <a:gd name="T2" fmla="*/ 29 w 41"/>
                  <a:gd name="T3" fmla="*/ 11 h 14"/>
                  <a:gd name="T4" fmla="*/ 18 w 41"/>
                  <a:gd name="T5" fmla="*/ 9 h 14"/>
                  <a:gd name="T6" fmla="*/ 6 w 41"/>
                  <a:gd name="T7" fmla="*/ 7 h 14"/>
                  <a:gd name="T8" fmla="*/ 5 w 41"/>
                  <a:gd name="T9" fmla="*/ 6 h 14"/>
                  <a:gd name="T10" fmla="*/ 0 w 41"/>
                  <a:gd name="T11" fmla="*/ 2 h 14"/>
                  <a:gd name="T12" fmla="*/ 4 w 41"/>
                  <a:gd name="T13" fmla="*/ 2 h 14"/>
                  <a:gd name="T14" fmla="*/ 12 w 41"/>
                  <a:gd name="T15" fmla="*/ 1 h 14"/>
                  <a:gd name="T16" fmla="*/ 16 w 41"/>
                  <a:gd name="T17" fmla="*/ 3 h 14"/>
                  <a:gd name="T18" fmla="*/ 22 w 41"/>
                  <a:gd name="T19" fmla="*/ 4 h 14"/>
                  <a:gd name="T20" fmla="*/ 23 w 41"/>
                  <a:gd name="T21" fmla="*/ 3 h 14"/>
                  <a:gd name="T22" fmla="*/ 26 w 41"/>
                  <a:gd name="T23" fmla="*/ 3 h 14"/>
                  <a:gd name="T24" fmla="*/ 32 w 41"/>
                  <a:gd name="T25" fmla="*/ 5 h 14"/>
                  <a:gd name="T26" fmla="*/ 37 w 41"/>
                  <a:gd name="T27" fmla="*/ 7 h 14"/>
                  <a:gd name="T28" fmla="*/ 40 w 41"/>
                  <a:gd name="T29" fmla="*/ 12 h 14"/>
                  <a:gd name="T30" fmla="*/ 29 w 41"/>
                  <a:gd name="T31" fmla="*/ 9 h 14"/>
                  <a:gd name="T32" fmla="*/ 34 w 41"/>
                  <a:gd name="T33" fmla="*/ 10 h 14"/>
                  <a:gd name="T34" fmla="*/ 37 w 41"/>
                  <a:gd name="T35" fmla="*/ 10 h 14"/>
                  <a:gd name="T36" fmla="*/ 37 w 41"/>
                  <a:gd name="T37" fmla="*/ 9 h 14"/>
                  <a:gd name="T38" fmla="*/ 36 w 41"/>
                  <a:gd name="T39" fmla="*/ 9 h 14"/>
                  <a:gd name="T40" fmla="*/ 27 w 41"/>
                  <a:gd name="T41" fmla="*/ 5 h 14"/>
                  <a:gd name="T42" fmla="*/ 26 w 41"/>
                  <a:gd name="T43" fmla="*/ 5 h 14"/>
                  <a:gd name="T44" fmla="*/ 24 w 41"/>
                  <a:gd name="T45" fmla="*/ 5 h 14"/>
                  <a:gd name="T46" fmla="*/ 24 w 41"/>
                  <a:gd name="T47" fmla="*/ 4 h 14"/>
                  <a:gd name="T48" fmla="*/ 22 w 41"/>
                  <a:gd name="T49" fmla="*/ 6 h 14"/>
                  <a:gd name="T50" fmla="*/ 15 w 41"/>
                  <a:gd name="T51" fmla="*/ 4 h 14"/>
                  <a:gd name="T52" fmla="*/ 10 w 41"/>
                  <a:gd name="T53" fmla="*/ 2 h 14"/>
                  <a:gd name="T54" fmla="*/ 5 w 41"/>
                  <a:gd name="T55" fmla="*/ 4 h 14"/>
                  <a:gd name="T56" fmla="*/ 6 w 41"/>
                  <a:gd name="T57" fmla="*/ 4 h 14"/>
                  <a:gd name="T58" fmla="*/ 9 w 41"/>
                  <a:gd name="T59" fmla="*/ 5 h 14"/>
                  <a:gd name="T60" fmla="*/ 16 w 41"/>
                  <a:gd name="T61" fmla="*/ 7 h 14"/>
                  <a:gd name="T62" fmla="*/ 23 w 41"/>
                  <a:gd name="T63" fmla="*/ 8 h 14"/>
                  <a:gd name="T64" fmla="*/ 29 w 41"/>
                  <a:gd name="T6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4">
                    <a:moveTo>
                      <a:pt x="41" y="14"/>
                    </a:moveTo>
                    <a:cubicBezTo>
                      <a:pt x="38" y="13"/>
                      <a:pt x="38" y="13"/>
                      <a:pt x="38" y="13"/>
                    </a:cubicBezTo>
                    <a:cubicBezTo>
                      <a:pt x="37" y="13"/>
                      <a:pt x="35" y="13"/>
                      <a:pt x="33" y="12"/>
                    </a:cubicBezTo>
                    <a:cubicBezTo>
                      <a:pt x="32" y="12"/>
                      <a:pt x="31" y="12"/>
                      <a:pt x="29" y="11"/>
                    </a:cubicBezTo>
                    <a:cubicBezTo>
                      <a:pt x="27" y="12"/>
                      <a:pt x="24" y="11"/>
                      <a:pt x="22" y="10"/>
                    </a:cubicBezTo>
                    <a:cubicBezTo>
                      <a:pt x="21" y="10"/>
                      <a:pt x="19" y="9"/>
                      <a:pt x="18" y="9"/>
                    </a:cubicBezTo>
                    <a:cubicBezTo>
                      <a:pt x="17" y="9"/>
                      <a:pt x="16" y="9"/>
                      <a:pt x="16" y="9"/>
                    </a:cubicBezTo>
                    <a:cubicBezTo>
                      <a:pt x="13" y="9"/>
                      <a:pt x="10" y="9"/>
                      <a:pt x="6" y="7"/>
                    </a:cubicBezTo>
                    <a:cubicBezTo>
                      <a:pt x="5" y="6"/>
                      <a:pt x="5" y="6"/>
                      <a:pt x="5" y="6"/>
                    </a:cubicBezTo>
                    <a:cubicBezTo>
                      <a:pt x="5" y="6"/>
                      <a:pt x="5" y="6"/>
                      <a:pt x="5" y="6"/>
                    </a:cubicBezTo>
                    <a:cubicBezTo>
                      <a:pt x="4" y="6"/>
                      <a:pt x="2" y="6"/>
                      <a:pt x="2" y="4"/>
                    </a:cubicBezTo>
                    <a:cubicBezTo>
                      <a:pt x="0" y="2"/>
                      <a:pt x="0" y="2"/>
                      <a:pt x="0" y="2"/>
                    </a:cubicBezTo>
                    <a:cubicBezTo>
                      <a:pt x="2" y="3"/>
                      <a:pt x="2" y="3"/>
                      <a:pt x="2" y="3"/>
                    </a:cubicBezTo>
                    <a:cubicBezTo>
                      <a:pt x="3" y="3"/>
                      <a:pt x="3" y="2"/>
                      <a:pt x="4" y="2"/>
                    </a:cubicBezTo>
                    <a:cubicBezTo>
                      <a:pt x="6" y="1"/>
                      <a:pt x="8" y="0"/>
                      <a:pt x="9" y="0"/>
                    </a:cubicBezTo>
                    <a:cubicBezTo>
                      <a:pt x="10" y="0"/>
                      <a:pt x="11" y="0"/>
                      <a:pt x="12" y="1"/>
                    </a:cubicBezTo>
                    <a:cubicBezTo>
                      <a:pt x="12" y="1"/>
                      <a:pt x="13" y="2"/>
                      <a:pt x="13" y="2"/>
                    </a:cubicBezTo>
                    <a:cubicBezTo>
                      <a:pt x="14" y="2"/>
                      <a:pt x="15" y="2"/>
                      <a:pt x="16" y="3"/>
                    </a:cubicBezTo>
                    <a:cubicBezTo>
                      <a:pt x="17" y="4"/>
                      <a:pt x="19" y="4"/>
                      <a:pt x="20" y="4"/>
                    </a:cubicBezTo>
                    <a:cubicBezTo>
                      <a:pt x="21" y="4"/>
                      <a:pt x="21" y="4"/>
                      <a:pt x="22" y="4"/>
                    </a:cubicBezTo>
                    <a:cubicBezTo>
                      <a:pt x="22" y="4"/>
                      <a:pt x="22" y="4"/>
                      <a:pt x="22" y="4"/>
                    </a:cubicBezTo>
                    <a:cubicBezTo>
                      <a:pt x="22" y="3"/>
                      <a:pt x="22" y="3"/>
                      <a:pt x="23" y="3"/>
                    </a:cubicBezTo>
                    <a:cubicBezTo>
                      <a:pt x="24" y="2"/>
                      <a:pt x="25" y="3"/>
                      <a:pt x="25" y="3"/>
                    </a:cubicBezTo>
                    <a:cubicBezTo>
                      <a:pt x="26" y="3"/>
                      <a:pt x="26" y="3"/>
                      <a:pt x="26" y="3"/>
                    </a:cubicBezTo>
                    <a:cubicBezTo>
                      <a:pt x="26" y="3"/>
                      <a:pt x="27" y="3"/>
                      <a:pt x="27" y="3"/>
                    </a:cubicBezTo>
                    <a:cubicBezTo>
                      <a:pt x="28" y="3"/>
                      <a:pt x="31" y="3"/>
                      <a:pt x="32" y="5"/>
                    </a:cubicBezTo>
                    <a:cubicBezTo>
                      <a:pt x="33" y="7"/>
                      <a:pt x="33" y="7"/>
                      <a:pt x="36" y="7"/>
                    </a:cubicBezTo>
                    <a:cubicBezTo>
                      <a:pt x="37" y="7"/>
                      <a:pt x="37" y="7"/>
                      <a:pt x="37" y="7"/>
                    </a:cubicBezTo>
                    <a:cubicBezTo>
                      <a:pt x="39" y="8"/>
                      <a:pt x="39" y="9"/>
                      <a:pt x="39" y="10"/>
                    </a:cubicBezTo>
                    <a:cubicBezTo>
                      <a:pt x="39" y="11"/>
                      <a:pt x="39" y="11"/>
                      <a:pt x="40" y="12"/>
                    </a:cubicBezTo>
                    <a:lnTo>
                      <a:pt x="41" y="14"/>
                    </a:lnTo>
                    <a:close/>
                    <a:moveTo>
                      <a:pt x="29" y="9"/>
                    </a:moveTo>
                    <a:cubicBezTo>
                      <a:pt x="30" y="10"/>
                      <a:pt x="30" y="10"/>
                      <a:pt x="30" y="10"/>
                    </a:cubicBezTo>
                    <a:cubicBezTo>
                      <a:pt x="31" y="10"/>
                      <a:pt x="32" y="10"/>
                      <a:pt x="34" y="10"/>
                    </a:cubicBezTo>
                    <a:cubicBezTo>
                      <a:pt x="35" y="11"/>
                      <a:pt x="36" y="11"/>
                      <a:pt x="37" y="11"/>
                    </a:cubicBezTo>
                    <a:cubicBezTo>
                      <a:pt x="37" y="11"/>
                      <a:pt x="37" y="11"/>
                      <a:pt x="37" y="10"/>
                    </a:cubicBezTo>
                    <a:cubicBezTo>
                      <a:pt x="37" y="10"/>
                      <a:pt x="37" y="10"/>
                      <a:pt x="37" y="9"/>
                    </a:cubicBezTo>
                    <a:cubicBezTo>
                      <a:pt x="37" y="9"/>
                      <a:pt x="37" y="9"/>
                      <a:pt x="37" y="9"/>
                    </a:cubicBezTo>
                    <a:cubicBezTo>
                      <a:pt x="37" y="9"/>
                      <a:pt x="37" y="9"/>
                      <a:pt x="37" y="9"/>
                    </a:cubicBezTo>
                    <a:cubicBezTo>
                      <a:pt x="36" y="9"/>
                      <a:pt x="36" y="9"/>
                      <a:pt x="36" y="9"/>
                    </a:cubicBezTo>
                    <a:cubicBezTo>
                      <a:pt x="33" y="9"/>
                      <a:pt x="32" y="9"/>
                      <a:pt x="30" y="6"/>
                    </a:cubicBezTo>
                    <a:cubicBezTo>
                      <a:pt x="30" y="5"/>
                      <a:pt x="29" y="5"/>
                      <a:pt x="27" y="5"/>
                    </a:cubicBezTo>
                    <a:cubicBezTo>
                      <a:pt x="27" y="5"/>
                      <a:pt x="26" y="5"/>
                      <a:pt x="26" y="5"/>
                    </a:cubicBezTo>
                    <a:cubicBezTo>
                      <a:pt x="26" y="5"/>
                      <a:pt x="26" y="5"/>
                      <a:pt x="26" y="5"/>
                    </a:cubicBezTo>
                    <a:cubicBezTo>
                      <a:pt x="26" y="5"/>
                      <a:pt x="26" y="5"/>
                      <a:pt x="26" y="5"/>
                    </a:cubicBezTo>
                    <a:cubicBezTo>
                      <a:pt x="25" y="5"/>
                      <a:pt x="24" y="5"/>
                      <a:pt x="24" y="5"/>
                    </a:cubicBezTo>
                    <a:cubicBezTo>
                      <a:pt x="24" y="5"/>
                      <a:pt x="24" y="4"/>
                      <a:pt x="24" y="4"/>
                    </a:cubicBezTo>
                    <a:cubicBezTo>
                      <a:pt x="24" y="4"/>
                      <a:pt x="24" y="4"/>
                      <a:pt x="24" y="4"/>
                    </a:cubicBezTo>
                    <a:cubicBezTo>
                      <a:pt x="24" y="5"/>
                      <a:pt x="24" y="5"/>
                      <a:pt x="24" y="5"/>
                    </a:cubicBezTo>
                    <a:cubicBezTo>
                      <a:pt x="24" y="5"/>
                      <a:pt x="23" y="6"/>
                      <a:pt x="22" y="6"/>
                    </a:cubicBezTo>
                    <a:cubicBezTo>
                      <a:pt x="21" y="6"/>
                      <a:pt x="21" y="6"/>
                      <a:pt x="20" y="6"/>
                    </a:cubicBezTo>
                    <a:cubicBezTo>
                      <a:pt x="18" y="6"/>
                      <a:pt x="16" y="6"/>
                      <a:pt x="15" y="4"/>
                    </a:cubicBezTo>
                    <a:cubicBezTo>
                      <a:pt x="14" y="4"/>
                      <a:pt x="13" y="4"/>
                      <a:pt x="13" y="4"/>
                    </a:cubicBezTo>
                    <a:cubicBezTo>
                      <a:pt x="11" y="3"/>
                      <a:pt x="10" y="3"/>
                      <a:pt x="10" y="2"/>
                    </a:cubicBezTo>
                    <a:cubicBezTo>
                      <a:pt x="10" y="2"/>
                      <a:pt x="10" y="2"/>
                      <a:pt x="9" y="2"/>
                    </a:cubicBezTo>
                    <a:cubicBezTo>
                      <a:pt x="8" y="2"/>
                      <a:pt x="6" y="3"/>
                      <a:pt x="5" y="4"/>
                    </a:cubicBezTo>
                    <a:cubicBezTo>
                      <a:pt x="5" y="4"/>
                      <a:pt x="4" y="4"/>
                      <a:pt x="4" y="4"/>
                    </a:cubicBezTo>
                    <a:cubicBezTo>
                      <a:pt x="5" y="4"/>
                      <a:pt x="6" y="4"/>
                      <a:pt x="6" y="4"/>
                    </a:cubicBezTo>
                    <a:cubicBezTo>
                      <a:pt x="7" y="4"/>
                      <a:pt x="7" y="4"/>
                      <a:pt x="8" y="5"/>
                    </a:cubicBezTo>
                    <a:cubicBezTo>
                      <a:pt x="9" y="5"/>
                      <a:pt x="9" y="5"/>
                      <a:pt x="9" y="5"/>
                    </a:cubicBezTo>
                    <a:cubicBezTo>
                      <a:pt x="8" y="6"/>
                      <a:pt x="8" y="6"/>
                      <a:pt x="8" y="6"/>
                    </a:cubicBezTo>
                    <a:cubicBezTo>
                      <a:pt x="11" y="7"/>
                      <a:pt x="13" y="7"/>
                      <a:pt x="16" y="7"/>
                    </a:cubicBezTo>
                    <a:cubicBezTo>
                      <a:pt x="16" y="7"/>
                      <a:pt x="17" y="7"/>
                      <a:pt x="18" y="7"/>
                    </a:cubicBezTo>
                    <a:cubicBezTo>
                      <a:pt x="20" y="7"/>
                      <a:pt x="22" y="8"/>
                      <a:pt x="23" y="8"/>
                    </a:cubicBezTo>
                    <a:cubicBezTo>
                      <a:pt x="25" y="9"/>
                      <a:pt x="27" y="10"/>
                      <a:pt x="29" y="10"/>
                    </a:cubicBezTo>
                    <a:lnTo>
                      <a:pt x="29"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57" name="Freeform 668"/>
              <p:cNvSpPr/>
              <p:nvPr/>
            </p:nvSpPr>
            <p:spPr bwMode="auto">
              <a:xfrm>
                <a:off x="5646738" y="2766839"/>
                <a:ext cx="1588" cy="4763"/>
              </a:xfrm>
              <a:custGeom>
                <a:avLst/>
                <a:gdLst>
                  <a:gd name="T0" fmla="*/ 0 w 1"/>
                  <a:gd name="T1" fmla="*/ 1 h 2"/>
                  <a:gd name="T2" fmla="*/ 0 w 1"/>
                  <a:gd name="T3" fmla="*/ 0 h 2"/>
                  <a:gd name="T4" fmla="*/ 0 w 1"/>
                  <a:gd name="T5" fmla="*/ 1 h 2"/>
                </a:gdLst>
                <a:ahLst/>
                <a:cxnLst>
                  <a:cxn ang="0">
                    <a:pos x="T0" y="T1"/>
                  </a:cxn>
                  <a:cxn ang="0">
                    <a:pos x="T2" y="T3"/>
                  </a:cxn>
                  <a:cxn ang="0">
                    <a:pos x="T4" y="T5"/>
                  </a:cxn>
                </a:cxnLst>
                <a:rect l="0" t="0" r="r" b="b"/>
                <a:pathLst>
                  <a:path w="1" h="2">
                    <a:moveTo>
                      <a:pt x="0" y="1"/>
                    </a:moveTo>
                    <a:cubicBezTo>
                      <a:pt x="0" y="1"/>
                      <a:pt x="0" y="1"/>
                      <a:pt x="0" y="0"/>
                    </a:cubicBezTo>
                    <a:cubicBezTo>
                      <a:pt x="1" y="2"/>
                      <a:pt x="0"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58" name="Freeform 669"/>
              <p:cNvSpPr/>
              <p:nvPr/>
            </p:nvSpPr>
            <p:spPr bwMode="auto">
              <a:xfrm>
                <a:off x="5638801" y="2760489"/>
                <a:ext cx="12700" cy="14288"/>
              </a:xfrm>
              <a:custGeom>
                <a:avLst/>
                <a:gdLst>
                  <a:gd name="T0" fmla="*/ 0 w 5"/>
                  <a:gd name="T1" fmla="*/ 5 h 5"/>
                  <a:gd name="T2" fmla="*/ 2 w 5"/>
                  <a:gd name="T3" fmla="*/ 2 h 5"/>
                  <a:gd name="T4" fmla="*/ 2 w 5"/>
                  <a:gd name="T5" fmla="*/ 2 h 5"/>
                  <a:gd name="T6" fmla="*/ 4 w 5"/>
                  <a:gd name="T7" fmla="*/ 0 h 5"/>
                  <a:gd name="T8" fmla="*/ 4 w 5"/>
                  <a:gd name="T9" fmla="*/ 2 h 5"/>
                  <a:gd name="T10" fmla="*/ 4 w 5"/>
                  <a:gd name="T11" fmla="*/ 4 h 5"/>
                  <a:gd name="T12" fmla="*/ 4 w 5"/>
                  <a:gd name="T13" fmla="*/ 4 h 5"/>
                  <a:gd name="T14" fmla="*/ 3 w 5"/>
                  <a:gd name="T15" fmla="*/ 4 h 5"/>
                  <a:gd name="T16" fmla="*/ 3 w 5"/>
                  <a:gd name="T17" fmla="*/ 4 h 5"/>
                  <a:gd name="T18" fmla="*/ 0 w 5"/>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0" y="5"/>
                    </a:moveTo>
                    <a:cubicBezTo>
                      <a:pt x="2" y="2"/>
                      <a:pt x="2" y="2"/>
                      <a:pt x="2" y="2"/>
                    </a:cubicBezTo>
                    <a:cubicBezTo>
                      <a:pt x="2" y="2"/>
                      <a:pt x="2" y="2"/>
                      <a:pt x="2" y="2"/>
                    </a:cubicBezTo>
                    <a:cubicBezTo>
                      <a:pt x="4" y="0"/>
                      <a:pt x="4" y="0"/>
                      <a:pt x="4" y="0"/>
                    </a:cubicBezTo>
                    <a:cubicBezTo>
                      <a:pt x="4" y="2"/>
                      <a:pt x="4" y="2"/>
                      <a:pt x="4" y="2"/>
                    </a:cubicBezTo>
                    <a:cubicBezTo>
                      <a:pt x="5" y="2"/>
                      <a:pt x="5" y="3"/>
                      <a:pt x="4" y="4"/>
                    </a:cubicBezTo>
                    <a:cubicBezTo>
                      <a:pt x="4" y="4"/>
                      <a:pt x="4" y="4"/>
                      <a:pt x="4" y="4"/>
                    </a:cubicBezTo>
                    <a:cubicBezTo>
                      <a:pt x="3" y="4"/>
                      <a:pt x="3" y="4"/>
                      <a:pt x="3" y="4"/>
                    </a:cubicBezTo>
                    <a:cubicBezTo>
                      <a:pt x="3" y="4"/>
                      <a:pt x="3" y="4"/>
                      <a:pt x="3" y="4"/>
                    </a:cubicBezTo>
                    <a:lnTo>
                      <a:pt x="0"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59" name="Freeform 670"/>
              <p:cNvSpPr/>
              <p:nvPr/>
            </p:nvSpPr>
            <p:spPr bwMode="auto">
              <a:xfrm>
                <a:off x="5646738" y="2750964"/>
                <a:ext cx="1588" cy="4763"/>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cubicBezTo>
                      <a:pt x="0" y="0"/>
                      <a:pt x="0"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60" name="Freeform 671"/>
              <p:cNvSpPr/>
              <p:nvPr/>
            </p:nvSpPr>
            <p:spPr bwMode="auto">
              <a:xfrm>
                <a:off x="5638801" y="2744614"/>
                <a:ext cx="12700" cy="15875"/>
              </a:xfrm>
              <a:custGeom>
                <a:avLst/>
                <a:gdLst>
                  <a:gd name="T0" fmla="*/ 6 w 8"/>
                  <a:gd name="T1" fmla="*/ 10 h 10"/>
                  <a:gd name="T2" fmla="*/ 0 w 8"/>
                  <a:gd name="T3" fmla="*/ 0 h 10"/>
                  <a:gd name="T4" fmla="*/ 8 w 8"/>
                  <a:gd name="T5" fmla="*/ 4 h 10"/>
                  <a:gd name="T6" fmla="*/ 6 w 8"/>
                  <a:gd name="T7" fmla="*/ 10 h 10"/>
                </a:gdLst>
                <a:ahLst/>
                <a:cxnLst>
                  <a:cxn ang="0">
                    <a:pos x="T0" y="T1"/>
                  </a:cxn>
                  <a:cxn ang="0">
                    <a:pos x="T2" y="T3"/>
                  </a:cxn>
                  <a:cxn ang="0">
                    <a:pos x="T4" y="T5"/>
                  </a:cxn>
                  <a:cxn ang="0">
                    <a:pos x="T6" y="T7"/>
                  </a:cxn>
                </a:cxnLst>
                <a:rect l="0" t="0" r="r" b="b"/>
                <a:pathLst>
                  <a:path w="8" h="10">
                    <a:moveTo>
                      <a:pt x="6" y="10"/>
                    </a:moveTo>
                    <a:lnTo>
                      <a:pt x="0" y="0"/>
                    </a:lnTo>
                    <a:lnTo>
                      <a:pt x="8" y="4"/>
                    </a:lnTo>
                    <a:lnTo>
                      <a:pt x="6"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61" name="Freeform 672"/>
              <p:cNvSpPr/>
              <p:nvPr/>
            </p:nvSpPr>
            <p:spPr bwMode="auto">
              <a:xfrm>
                <a:off x="5621338" y="2747789"/>
                <a:ext cx="6350" cy="3175"/>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1" y="0"/>
                    </a:cubicBezTo>
                    <a:cubicBezTo>
                      <a:pt x="2" y="0"/>
                      <a:pt x="2" y="0"/>
                      <a:pt x="2" y="1"/>
                    </a:cubicBezTo>
                    <a:cubicBezTo>
                      <a:pt x="1" y="0"/>
                      <a:pt x="0"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62" name="Freeform 673"/>
              <p:cNvSpPr/>
              <p:nvPr/>
            </p:nvSpPr>
            <p:spPr bwMode="auto">
              <a:xfrm>
                <a:off x="5608638" y="2741439"/>
                <a:ext cx="20638" cy="11113"/>
              </a:xfrm>
              <a:custGeom>
                <a:avLst/>
                <a:gdLst>
                  <a:gd name="T0" fmla="*/ 8 w 8"/>
                  <a:gd name="T1" fmla="*/ 4 h 4"/>
                  <a:gd name="T2" fmla="*/ 6 w 8"/>
                  <a:gd name="T3" fmla="*/ 4 h 4"/>
                  <a:gd name="T4" fmla="*/ 4 w 8"/>
                  <a:gd name="T5" fmla="*/ 3 h 4"/>
                  <a:gd name="T6" fmla="*/ 0 w 8"/>
                  <a:gd name="T7" fmla="*/ 0 h 4"/>
                  <a:gd name="T8" fmla="*/ 5 w 8"/>
                  <a:gd name="T9" fmla="*/ 1 h 4"/>
                  <a:gd name="T10" fmla="*/ 7 w 8"/>
                  <a:gd name="T11" fmla="*/ 1 h 4"/>
                  <a:gd name="T12" fmla="*/ 7 w 8"/>
                  <a:gd name="T13" fmla="*/ 1 h 4"/>
                  <a:gd name="T14" fmla="*/ 7 w 8"/>
                  <a:gd name="T15" fmla="*/ 2 h 4"/>
                  <a:gd name="T16" fmla="*/ 8 w 8"/>
                  <a:gd name="T17" fmla="*/ 2 h 4"/>
                  <a:gd name="T18" fmla="*/ 8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8" y="4"/>
                    </a:moveTo>
                    <a:cubicBezTo>
                      <a:pt x="6" y="4"/>
                      <a:pt x="6" y="4"/>
                      <a:pt x="6" y="4"/>
                    </a:cubicBezTo>
                    <a:cubicBezTo>
                      <a:pt x="6" y="3"/>
                      <a:pt x="5" y="3"/>
                      <a:pt x="4" y="3"/>
                    </a:cubicBezTo>
                    <a:cubicBezTo>
                      <a:pt x="0" y="0"/>
                      <a:pt x="0" y="0"/>
                      <a:pt x="0" y="0"/>
                    </a:cubicBezTo>
                    <a:cubicBezTo>
                      <a:pt x="5" y="1"/>
                      <a:pt x="5" y="1"/>
                      <a:pt x="5" y="1"/>
                    </a:cubicBezTo>
                    <a:cubicBezTo>
                      <a:pt x="6" y="1"/>
                      <a:pt x="6" y="1"/>
                      <a:pt x="7" y="1"/>
                    </a:cubicBezTo>
                    <a:cubicBezTo>
                      <a:pt x="7" y="1"/>
                      <a:pt x="7" y="1"/>
                      <a:pt x="7" y="1"/>
                    </a:cubicBezTo>
                    <a:cubicBezTo>
                      <a:pt x="7" y="2"/>
                      <a:pt x="7" y="2"/>
                      <a:pt x="7" y="2"/>
                    </a:cubicBezTo>
                    <a:cubicBezTo>
                      <a:pt x="7" y="2"/>
                      <a:pt x="8" y="2"/>
                      <a:pt x="8" y="2"/>
                    </a:cubicBezTo>
                    <a:lnTo>
                      <a:pt x="8"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63" name="Freeform 674"/>
              <p:cNvSpPr/>
              <p:nvPr/>
            </p:nvSpPr>
            <p:spPr bwMode="auto">
              <a:xfrm>
                <a:off x="5613401" y="2741439"/>
                <a:ext cx="4763" cy="3175"/>
              </a:xfrm>
              <a:custGeom>
                <a:avLst/>
                <a:gdLst>
                  <a:gd name="T0" fmla="*/ 2 w 2"/>
                  <a:gd name="T1" fmla="*/ 1 h 1"/>
                  <a:gd name="T2" fmla="*/ 0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0"/>
                      <a:pt x="0" y="0"/>
                    </a:cubicBezTo>
                    <a:cubicBezTo>
                      <a:pt x="1" y="0"/>
                      <a:pt x="1" y="0"/>
                      <a:pt x="2" y="0"/>
                    </a:cubicBezTo>
                    <a:cubicBezTo>
                      <a:pt x="2" y="0"/>
                      <a:pt x="2" y="1"/>
                      <a:pt x="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64" name="Freeform 675"/>
              <p:cNvSpPr/>
              <p:nvPr/>
            </p:nvSpPr>
            <p:spPr bwMode="auto">
              <a:xfrm>
                <a:off x="5608638" y="2739852"/>
                <a:ext cx="12700" cy="11113"/>
              </a:xfrm>
              <a:custGeom>
                <a:avLst/>
                <a:gdLst>
                  <a:gd name="T0" fmla="*/ 4 w 5"/>
                  <a:gd name="T1" fmla="*/ 4 h 4"/>
                  <a:gd name="T2" fmla="*/ 3 w 5"/>
                  <a:gd name="T3" fmla="*/ 3 h 4"/>
                  <a:gd name="T4" fmla="*/ 2 w 5"/>
                  <a:gd name="T5" fmla="*/ 2 h 4"/>
                  <a:gd name="T6" fmla="*/ 0 w 5"/>
                  <a:gd name="T7" fmla="*/ 0 h 4"/>
                  <a:gd name="T8" fmla="*/ 5 w 5"/>
                  <a:gd name="T9" fmla="*/ 0 h 4"/>
                  <a:gd name="T10" fmla="*/ 4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4" y="4"/>
                    </a:moveTo>
                    <a:cubicBezTo>
                      <a:pt x="3" y="3"/>
                      <a:pt x="3" y="3"/>
                      <a:pt x="3" y="3"/>
                    </a:cubicBezTo>
                    <a:cubicBezTo>
                      <a:pt x="3" y="2"/>
                      <a:pt x="2" y="2"/>
                      <a:pt x="2" y="2"/>
                    </a:cubicBezTo>
                    <a:cubicBezTo>
                      <a:pt x="0" y="0"/>
                      <a:pt x="0" y="0"/>
                      <a:pt x="0" y="0"/>
                    </a:cubicBezTo>
                    <a:cubicBezTo>
                      <a:pt x="5" y="0"/>
                      <a:pt x="5" y="0"/>
                      <a:pt x="5" y="0"/>
                    </a:cubicBezTo>
                    <a:lnTo>
                      <a:pt x="4"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65" name="Freeform 676"/>
              <p:cNvSpPr/>
              <p:nvPr/>
            </p:nvSpPr>
            <p:spPr bwMode="auto">
              <a:xfrm>
                <a:off x="5254626" y="2347739"/>
                <a:ext cx="314325" cy="339725"/>
              </a:xfrm>
              <a:custGeom>
                <a:avLst/>
                <a:gdLst>
                  <a:gd name="T0" fmla="*/ 47 w 115"/>
                  <a:gd name="T1" fmla="*/ 33 h 124"/>
                  <a:gd name="T2" fmla="*/ 58 w 115"/>
                  <a:gd name="T3" fmla="*/ 41 h 124"/>
                  <a:gd name="T4" fmla="*/ 76 w 115"/>
                  <a:gd name="T5" fmla="*/ 45 h 124"/>
                  <a:gd name="T6" fmla="*/ 82 w 115"/>
                  <a:gd name="T7" fmla="*/ 41 h 124"/>
                  <a:gd name="T8" fmla="*/ 94 w 115"/>
                  <a:gd name="T9" fmla="*/ 43 h 124"/>
                  <a:gd name="T10" fmla="*/ 101 w 115"/>
                  <a:gd name="T11" fmla="*/ 35 h 124"/>
                  <a:gd name="T12" fmla="*/ 111 w 115"/>
                  <a:gd name="T13" fmla="*/ 36 h 124"/>
                  <a:gd name="T14" fmla="*/ 112 w 115"/>
                  <a:gd name="T15" fmla="*/ 42 h 124"/>
                  <a:gd name="T16" fmla="*/ 100 w 115"/>
                  <a:gd name="T17" fmla="*/ 56 h 124"/>
                  <a:gd name="T18" fmla="*/ 94 w 115"/>
                  <a:gd name="T19" fmla="*/ 56 h 124"/>
                  <a:gd name="T20" fmla="*/ 95 w 115"/>
                  <a:gd name="T21" fmla="*/ 51 h 124"/>
                  <a:gd name="T22" fmla="*/ 82 w 115"/>
                  <a:gd name="T23" fmla="*/ 45 h 124"/>
                  <a:gd name="T24" fmla="*/ 80 w 115"/>
                  <a:gd name="T25" fmla="*/ 45 h 124"/>
                  <a:gd name="T26" fmla="*/ 80 w 115"/>
                  <a:gd name="T27" fmla="*/ 56 h 124"/>
                  <a:gd name="T28" fmla="*/ 81 w 115"/>
                  <a:gd name="T29" fmla="*/ 66 h 124"/>
                  <a:gd name="T30" fmla="*/ 79 w 115"/>
                  <a:gd name="T31" fmla="*/ 66 h 124"/>
                  <a:gd name="T32" fmla="*/ 74 w 115"/>
                  <a:gd name="T33" fmla="*/ 69 h 124"/>
                  <a:gd name="T34" fmla="*/ 63 w 115"/>
                  <a:gd name="T35" fmla="*/ 79 h 124"/>
                  <a:gd name="T36" fmla="*/ 50 w 115"/>
                  <a:gd name="T37" fmla="*/ 89 h 124"/>
                  <a:gd name="T38" fmla="*/ 47 w 115"/>
                  <a:gd name="T39" fmla="*/ 94 h 124"/>
                  <a:gd name="T40" fmla="*/ 46 w 115"/>
                  <a:gd name="T41" fmla="*/ 111 h 124"/>
                  <a:gd name="T42" fmla="*/ 39 w 115"/>
                  <a:gd name="T43" fmla="*/ 118 h 124"/>
                  <a:gd name="T44" fmla="*/ 30 w 115"/>
                  <a:gd name="T45" fmla="*/ 107 h 124"/>
                  <a:gd name="T46" fmla="*/ 23 w 115"/>
                  <a:gd name="T47" fmla="*/ 91 h 124"/>
                  <a:gd name="T48" fmla="*/ 12 w 115"/>
                  <a:gd name="T49" fmla="*/ 69 h 124"/>
                  <a:gd name="T50" fmla="*/ 9 w 115"/>
                  <a:gd name="T51" fmla="*/ 59 h 124"/>
                  <a:gd name="T52" fmla="*/ 3 w 115"/>
                  <a:gd name="T53" fmla="*/ 54 h 124"/>
                  <a:gd name="T54" fmla="*/ 12 w 115"/>
                  <a:gd name="T55" fmla="*/ 54 h 124"/>
                  <a:gd name="T56" fmla="*/ 8 w 115"/>
                  <a:gd name="T57" fmla="*/ 47 h 124"/>
                  <a:gd name="T58" fmla="*/ 9 w 115"/>
                  <a:gd name="T59" fmla="*/ 38 h 124"/>
                  <a:gd name="T60" fmla="*/ 25 w 115"/>
                  <a:gd name="T61" fmla="*/ 24 h 124"/>
                  <a:gd name="T62" fmla="*/ 29 w 115"/>
                  <a:gd name="T63" fmla="*/ 19 h 124"/>
                  <a:gd name="T64" fmla="*/ 24 w 115"/>
                  <a:gd name="T65" fmla="*/ 11 h 124"/>
                  <a:gd name="T66" fmla="*/ 33 w 115"/>
                  <a:gd name="T67" fmla="*/ 7 h 124"/>
                  <a:gd name="T68" fmla="*/ 47 w 115"/>
                  <a:gd name="T69" fmla="*/ 4 h 124"/>
                  <a:gd name="T70" fmla="*/ 43 w 115"/>
                  <a:gd name="T71" fmla="*/ 11 h 124"/>
                  <a:gd name="T72" fmla="*/ 42 w 115"/>
                  <a:gd name="T73" fmla="*/ 17 h 124"/>
                  <a:gd name="T74" fmla="*/ 51 w 115"/>
                  <a:gd name="T75" fmla="*/ 2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24">
                    <a:moveTo>
                      <a:pt x="51" y="28"/>
                    </a:moveTo>
                    <a:cubicBezTo>
                      <a:pt x="49" y="29"/>
                      <a:pt x="48" y="31"/>
                      <a:pt x="47" y="33"/>
                    </a:cubicBezTo>
                    <a:cubicBezTo>
                      <a:pt x="47" y="35"/>
                      <a:pt x="49" y="36"/>
                      <a:pt x="51" y="37"/>
                    </a:cubicBezTo>
                    <a:cubicBezTo>
                      <a:pt x="53" y="38"/>
                      <a:pt x="56" y="40"/>
                      <a:pt x="58" y="41"/>
                    </a:cubicBezTo>
                    <a:cubicBezTo>
                      <a:pt x="60" y="41"/>
                      <a:pt x="63" y="40"/>
                      <a:pt x="64" y="41"/>
                    </a:cubicBezTo>
                    <a:cubicBezTo>
                      <a:pt x="67" y="44"/>
                      <a:pt x="72" y="46"/>
                      <a:pt x="76" y="45"/>
                    </a:cubicBezTo>
                    <a:cubicBezTo>
                      <a:pt x="81" y="45"/>
                      <a:pt x="75" y="38"/>
                      <a:pt x="81" y="38"/>
                    </a:cubicBezTo>
                    <a:cubicBezTo>
                      <a:pt x="81" y="39"/>
                      <a:pt x="81" y="40"/>
                      <a:pt x="82" y="41"/>
                    </a:cubicBezTo>
                    <a:cubicBezTo>
                      <a:pt x="80" y="44"/>
                      <a:pt x="85" y="44"/>
                      <a:pt x="87" y="43"/>
                    </a:cubicBezTo>
                    <a:cubicBezTo>
                      <a:pt x="89" y="43"/>
                      <a:pt x="91" y="43"/>
                      <a:pt x="94" y="43"/>
                    </a:cubicBezTo>
                    <a:cubicBezTo>
                      <a:pt x="96" y="42"/>
                      <a:pt x="93" y="40"/>
                      <a:pt x="93" y="40"/>
                    </a:cubicBezTo>
                    <a:cubicBezTo>
                      <a:pt x="93" y="39"/>
                      <a:pt x="100" y="36"/>
                      <a:pt x="101" y="35"/>
                    </a:cubicBezTo>
                    <a:cubicBezTo>
                      <a:pt x="104" y="32"/>
                      <a:pt x="106" y="33"/>
                      <a:pt x="110" y="31"/>
                    </a:cubicBezTo>
                    <a:cubicBezTo>
                      <a:pt x="110" y="32"/>
                      <a:pt x="111" y="35"/>
                      <a:pt x="111" y="36"/>
                    </a:cubicBezTo>
                    <a:cubicBezTo>
                      <a:pt x="112" y="37"/>
                      <a:pt x="114" y="35"/>
                      <a:pt x="115" y="38"/>
                    </a:cubicBezTo>
                    <a:cubicBezTo>
                      <a:pt x="115" y="39"/>
                      <a:pt x="113" y="42"/>
                      <a:pt x="112" y="42"/>
                    </a:cubicBezTo>
                    <a:cubicBezTo>
                      <a:pt x="110" y="42"/>
                      <a:pt x="107" y="43"/>
                      <a:pt x="107" y="45"/>
                    </a:cubicBezTo>
                    <a:cubicBezTo>
                      <a:pt x="106" y="49"/>
                      <a:pt x="103" y="55"/>
                      <a:pt x="100" y="56"/>
                    </a:cubicBezTo>
                    <a:cubicBezTo>
                      <a:pt x="97" y="57"/>
                      <a:pt x="100" y="64"/>
                      <a:pt x="96" y="64"/>
                    </a:cubicBezTo>
                    <a:cubicBezTo>
                      <a:pt x="96" y="62"/>
                      <a:pt x="95" y="59"/>
                      <a:pt x="94" y="56"/>
                    </a:cubicBezTo>
                    <a:cubicBezTo>
                      <a:pt x="94" y="58"/>
                      <a:pt x="93" y="58"/>
                      <a:pt x="92" y="59"/>
                    </a:cubicBezTo>
                    <a:cubicBezTo>
                      <a:pt x="87" y="57"/>
                      <a:pt x="93" y="53"/>
                      <a:pt x="95" y="51"/>
                    </a:cubicBezTo>
                    <a:cubicBezTo>
                      <a:pt x="91" y="50"/>
                      <a:pt x="84" y="51"/>
                      <a:pt x="84" y="46"/>
                    </a:cubicBezTo>
                    <a:cubicBezTo>
                      <a:pt x="83" y="47"/>
                      <a:pt x="82" y="47"/>
                      <a:pt x="82" y="45"/>
                    </a:cubicBezTo>
                    <a:cubicBezTo>
                      <a:pt x="82" y="45"/>
                      <a:pt x="81" y="46"/>
                      <a:pt x="81" y="46"/>
                    </a:cubicBezTo>
                    <a:cubicBezTo>
                      <a:pt x="81" y="46"/>
                      <a:pt x="80" y="45"/>
                      <a:pt x="80" y="45"/>
                    </a:cubicBezTo>
                    <a:cubicBezTo>
                      <a:pt x="77" y="48"/>
                      <a:pt x="80" y="48"/>
                      <a:pt x="81" y="50"/>
                    </a:cubicBezTo>
                    <a:cubicBezTo>
                      <a:pt x="76" y="49"/>
                      <a:pt x="80" y="54"/>
                      <a:pt x="80" y="56"/>
                    </a:cubicBezTo>
                    <a:cubicBezTo>
                      <a:pt x="80" y="59"/>
                      <a:pt x="81" y="63"/>
                      <a:pt x="82" y="65"/>
                    </a:cubicBezTo>
                    <a:cubicBezTo>
                      <a:pt x="81" y="65"/>
                      <a:pt x="81" y="66"/>
                      <a:pt x="81" y="66"/>
                    </a:cubicBezTo>
                    <a:cubicBezTo>
                      <a:pt x="81" y="65"/>
                      <a:pt x="81" y="65"/>
                      <a:pt x="81" y="65"/>
                    </a:cubicBezTo>
                    <a:cubicBezTo>
                      <a:pt x="80" y="66"/>
                      <a:pt x="80" y="65"/>
                      <a:pt x="79" y="66"/>
                    </a:cubicBezTo>
                    <a:cubicBezTo>
                      <a:pt x="79" y="65"/>
                      <a:pt x="78" y="64"/>
                      <a:pt x="78" y="63"/>
                    </a:cubicBezTo>
                    <a:cubicBezTo>
                      <a:pt x="77" y="66"/>
                      <a:pt x="74" y="65"/>
                      <a:pt x="74" y="69"/>
                    </a:cubicBezTo>
                    <a:cubicBezTo>
                      <a:pt x="74" y="71"/>
                      <a:pt x="70" y="73"/>
                      <a:pt x="67" y="74"/>
                    </a:cubicBezTo>
                    <a:cubicBezTo>
                      <a:pt x="65" y="76"/>
                      <a:pt x="65" y="78"/>
                      <a:pt x="63" y="79"/>
                    </a:cubicBezTo>
                    <a:cubicBezTo>
                      <a:pt x="61" y="81"/>
                      <a:pt x="57" y="83"/>
                      <a:pt x="56" y="85"/>
                    </a:cubicBezTo>
                    <a:cubicBezTo>
                      <a:pt x="54" y="88"/>
                      <a:pt x="52" y="87"/>
                      <a:pt x="50" y="89"/>
                    </a:cubicBezTo>
                    <a:cubicBezTo>
                      <a:pt x="50" y="90"/>
                      <a:pt x="48" y="89"/>
                      <a:pt x="48" y="90"/>
                    </a:cubicBezTo>
                    <a:cubicBezTo>
                      <a:pt x="47" y="91"/>
                      <a:pt x="47" y="92"/>
                      <a:pt x="47" y="94"/>
                    </a:cubicBezTo>
                    <a:cubicBezTo>
                      <a:pt x="47" y="97"/>
                      <a:pt x="48" y="100"/>
                      <a:pt x="47" y="103"/>
                    </a:cubicBezTo>
                    <a:cubicBezTo>
                      <a:pt x="46" y="106"/>
                      <a:pt x="46" y="108"/>
                      <a:pt x="46" y="111"/>
                    </a:cubicBezTo>
                    <a:cubicBezTo>
                      <a:pt x="44" y="111"/>
                      <a:pt x="43" y="113"/>
                      <a:pt x="43" y="115"/>
                    </a:cubicBezTo>
                    <a:cubicBezTo>
                      <a:pt x="43" y="116"/>
                      <a:pt x="40" y="116"/>
                      <a:pt x="39" y="118"/>
                    </a:cubicBezTo>
                    <a:cubicBezTo>
                      <a:pt x="38" y="124"/>
                      <a:pt x="34" y="117"/>
                      <a:pt x="33" y="115"/>
                    </a:cubicBezTo>
                    <a:cubicBezTo>
                      <a:pt x="32" y="112"/>
                      <a:pt x="31" y="110"/>
                      <a:pt x="30" y="107"/>
                    </a:cubicBezTo>
                    <a:cubicBezTo>
                      <a:pt x="29" y="106"/>
                      <a:pt x="28" y="105"/>
                      <a:pt x="27" y="103"/>
                    </a:cubicBezTo>
                    <a:cubicBezTo>
                      <a:pt x="26" y="99"/>
                      <a:pt x="23" y="94"/>
                      <a:pt x="23" y="91"/>
                    </a:cubicBezTo>
                    <a:cubicBezTo>
                      <a:pt x="19" y="91"/>
                      <a:pt x="15" y="65"/>
                      <a:pt x="18" y="63"/>
                    </a:cubicBezTo>
                    <a:cubicBezTo>
                      <a:pt x="15" y="61"/>
                      <a:pt x="16" y="68"/>
                      <a:pt x="12" y="69"/>
                    </a:cubicBezTo>
                    <a:cubicBezTo>
                      <a:pt x="9" y="69"/>
                      <a:pt x="4" y="65"/>
                      <a:pt x="3" y="62"/>
                    </a:cubicBezTo>
                    <a:cubicBezTo>
                      <a:pt x="6" y="62"/>
                      <a:pt x="9" y="62"/>
                      <a:pt x="9" y="59"/>
                    </a:cubicBezTo>
                    <a:cubicBezTo>
                      <a:pt x="5" y="62"/>
                      <a:pt x="2" y="59"/>
                      <a:pt x="0" y="56"/>
                    </a:cubicBezTo>
                    <a:cubicBezTo>
                      <a:pt x="1" y="56"/>
                      <a:pt x="3" y="56"/>
                      <a:pt x="3" y="54"/>
                    </a:cubicBezTo>
                    <a:cubicBezTo>
                      <a:pt x="6" y="54"/>
                      <a:pt x="7" y="54"/>
                      <a:pt x="9" y="53"/>
                    </a:cubicBezTo>
                    <a:cubicBezTo>
                      <a:pt x="10" y="53"/>
                      <a:pt x="11" y="55"/>
                      <a:pt x="12" y="54"/>
                    </a:cubicBezTo>
                    <a:cubicBezTo>
                      <a:pt x="12" y="53"/>
                      <a:pt x="10" y="50"/>
                      <a:pt x="10" y="49"/>
                    </a:cubicBezTo>
                    <a:cubicBezTo>
                      <a:pt x="10" y="48"/>
                      <a:pt x="9" y="48"/>
                      <a:pt x="8" y="47"/>
                    </a:cubicBezTo>
                    <a:cubicBezTo>
                      <a:pt x="7" y="45"/>
                      <a:pt x="10" y="45"/>
                      <a:pt x="6" y="44"/>
                    </a:cubicBezTo>
                    <a:cubicBezTo>
                      <a:pt x="4" y="44"/>
                      <a:pt x="9" y="39"/>
                      <a:pt x="9" y="38"/>
                    </a:cubicBezTo>
                    <a:cubicBezTo>
                      <a:pt x="13" y="44"/>
                      <a:pt x="23" y="25"/>
                      <a:pt x="27" y="24"/>
                    </a:cubicBezTo>
                    <a:cubicBezTo>
                      <a:pt x="26" y="24"/>
                      <a:pt x="26" y="24"/>
                      <a:pt x="25" y="24"/>
                    </a:cubicBezTo>
                    <a:cubicBezTo>
                      <a:pt x="26" y="22"/>
                      <a:pt x="25" y="22"/>
                      <a:pt x="26" y="20"/>
                    </a:cubicBezTo>
                    <a:cubicBezTo>
                      <a:pt x="26" y="20"/>
                      <a:pt x="29" y="20"/>
                      <a:pt x="29" y="19"/>
                    </a:cubicBezTo>
                    <a:cubicBezTo>
                      <a:pt x="29" y="17"/>
                      <a:pt x="27" y="18"/>
                      <a:pt x="26" y="18"/>
                    </a:cubicBezTo>
                    <a:cubicBezTo>
                      <a:pt x="24" y="15"/>
                      <a:pt x="22" y="13"/>
                      <a:pt x="24" y="11"/>
                    </a:cubicBezTo>
                    <a:cubicBezTo>
                      <a:pt x="23" y="10"/>
                      <a:pt x="21" y="7"/>
                      <a:pt x="24" y="7"/>
                    </a:cubicBezTo>
                    <a:cubicBezTo>
                      <a:pt x="27" y="6"/>
                      <a:pt x="29" y="8"/>
                      <a:pt x="33" y="7"/>
                    </a:cubicBezTo>
                    <a:cubicBezTo>
                      <a:pt x="35" y="6"/>
                      <a:pt x="37" y="4"/>
                      <a:pt x="40" y="3"/>
                    </a:cubicBezTo>
                    <a:cubicBezTo>
                      <a:pt x="43" y="2"/>
                      <a:pt x="46" y="0"/>
                      <a:pt x="47" y="4"/>
                    </a:cubicBezTo>
                    <a:cubicBezTo>
                      <a:pt x="47" y="4"/>
                      <a:pt x="48" y="4"/>
                      <a:pt x="48" y="4"/>
                    </a:cubicBezTo>
                    <a:cubicBezTo>
                      <a:pt x="47" y="6"/>
                      <a:pt x="46" y="10"/>
                      <a:pt x="43" y="11"/>
                    </a:cubicBezTo>
                    <a:cubicBezTo>
                      <a:pt x="40" y="11"/>
                      <a:pt x="48" y="16"/>
                      <a:pt x="43" y="18"/>
                    </a:cubicBezTo>
                    <a:cubicBezTo>
                      <a:pt x="43" y="18"/>
                      <a:pt x="42" y="17"/>
                      <a:pt x="42" y="17"/>
                    </a:cubicBezTo>
                    <a:cubicBezTo>
                      <a:pt x="41" y="18"/>
                      <a:pt x="42" y="22"/>
                      <a:pt x="43" y="24"/>
                    </a:cubicBezTo>
                    <a:cubicBezTo>
                      <a:pt x="43" y="24"/>
                      <a:pt x="50" y="27"/>
                      <a:pt x="51" y="2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66" name="Freeform 677"/>
              <p:cNvSpPr>
                <a:spLocks noEditPoints="1"/>
              </p:cNvSpPr>
              <p:nvPr/>
            </p:nvSpPr>
            <p:spPr bwMode="auto">
              <a:xfrm>
                <a:off x="5249863" y="2347739"/>
                <a:ext cx="322263" cy="331788"/>
              </a:xfrm>
              <a:custGeom>
                <a:avLst/>
                <a:gdLst>
                  <a:gd name="T0" fmla="*/ 26 w 118"/>
                  <a:gd name="T1" fmla="*/ 98 h 121"/>
                  <a:gd name="T2" fmla="*/ 4 w 118"/>
                  <a:gd name="T3" fmla="*/ 63 h 121"/>
                  <a:gd name="T4" fmla="*/ 1 w 118"/>
                  <a:gd name="T5" fmla="*/ 55 h 121"/>
                  <a:gd name="T6" fmla="*/ 11 w 118"/>
                  <a:gd name="T7" fmla="*/ 52 h 121"/>
                  <a:gd name="T8" fmla="*/ 9 w 118"/>
                  <a:gd name="T9" fmla="*/ 48 h 121"/>
                  <a:gd name="T10" fmla="*/ 12 w 118"/>
                  <a:gd name="T11" fmla="*/ 37 h 121"/>
                  <a:gd name="T12" fmla="*/ 27 w 118"/>
                  <a:gd name="T13" fmla="*/ 22 h 121"/>
                  <a:gd name="T14" fmla="*/ 25 w 118"/>
                  <a:gd name="T15" fmla="*/ 6 h 121"/>
                  <a:gd name="T16" fmla="*/ 46 w 118"/>
                  <a:gd name="T17" fmla="*/ 0 h 121"/>
                  <a:gd name="T18" fmla="*/ 48 w 118"/>
                  <a:gd name="T19" fmla="*/ 17 h 121"/>
                  <a:gd name="T20" fmla="*/ 54 w 118"/>
                  <a:gd name="T21" fmla="*/ 27 h 121"/>
                  <a:gd name="T22" fmla="*/ 56 w 118"/>
                  <a:gd name="T23" fmla="*/ 37 h 121"/>
                  <a:gd name="T24" fmla="*/ 79 w 118"/>
                  <a:gd name="T25" fmla="*/ 42 h 121"/>
                  <a:gd name="T26" fmla="*/ 85 w 118"/>
                  <a:gd name="T27" fmla="*/ 41 h 121"/>
                  <a:gd name="T28" fmla="*/ 89 w 118"/>
                  <a:gd name="T29" fmla="*/ 42 h 121"/>
                  <a:gd name="T30" fmla="*/ 102 w 118"/>
                  <a:gd name="T31" fmla="*/ 34 h 121"/>
                  <a:gd name="T32" fmla="*/ 114 w 118"/>
                  <a:gd name="T33" fmla="*/ 35 h 121"/>
                  <a:gd name="T34" fmla="*/ 102 w 118"/>
                  <a:gd name="T35" fmla="*/ 57 h 121"/>
                  <a:gd name="T36" fmla="*/ 95 w 118"/>
                  <a:gd name="T37" fmla="*/ 60 h 121"/>
                  <a:gd name="T38" fmla="*/ 85 w 118"/>
                  <a:gd name="T39" fmla="*/ 48 h 121"/>
                  <a:gd name="T40" fmla="*/ 84 w 118"/>
                  <a:gd name="T41" fmla="*/ 50 h 121"/>
                  <a:gd name="T42" fmla="*/ 84 w 118"/>
                  <a:gd name="T43" fmla="*/ 62 h 121"/>
                  <a:gd name="T44" fmla="*/ 80 w 118"/>
                  <a:gd name="T45" fmla="*/ 68 h 121"/>
                  <a:gd name="T46" fmla="*/ 70 w 118"/>
                  <a:gd name="T47" fmla="*/ 75 h 121"/>
                  <a:gd name="T48" fmla="*/ 53 w 118"/>
                  <a:gd name="T49" fmla="*/ 90 h 121"/>
                  <a:gd name="T50" fmla="*/ 50 w 118"/>
                  <a:gd name="T51" fmla="*/ 97 h 121"/>
                  <a:gd name="T52" fmla="*/ 44 w 118"/>
                  <a:gd name="T53" fmla="*/ 117 h 121"/>
                  <a:gd name="T54" fmla="*/ 30 w 118"/>
                  <a:gd name="T55" fmla="*/ 103 h 121"/>
                  <a:gd name="T56" fmla="*/ 43 w 118"/>
                  <a:gd name="T57" fmla="*/ 115 h 121"/>
                  <a:gd name="T58" fmla="*/ 48 w 118"/>
                  <a:gd name="T59" fmla="*/ 94 h 121"/>
                  <a:gd name="T60" fmla="*/ 62 w 118"/>
                  <a:gd name="T61" fmla="*/ 80 h 121"/>
                  <a:gd name="T62" fmla="*/ 78 w 118"/>
                  <a:gd name="T63" fmla="*/ 65 h 121"/>
                  <a:gd name="T64" fmla="*/ 81 w 118"/>
                  <a:gd name="T65" fmla="*/ 49 h 121"/>
                  <a:gd name="T66" fmla="*/ 60 w 118"/>
                  <a:gd name="T67" fmla="*/ 42 h 121"/>
                  <a:gd name="T68" fmla="*/ 49 w 118"/>
                  <a:gd name="T69" fmla="*/ 27 h 121"/>
                  <a:gd name="T70" fmla="*/ 45 w 118"/>
                  <a:gd name="T71" fmla="*/ 14 h 121"/>
                  <a:gd name="T72" fmla="*/ 46 w 118"/>
                  <a:gd name="T73" fmla="*/ 2 h 121"/>
                  <a:gd name="T74" fmla="*/ 26 w 118"/>
                  <a:gd name="T75" fmla="*/ 8 h 121"/>
                  <a:gd name="T76" fmla="*/ 29 w 118"/>
                  <a:gd name="T77" fmla="*/ 17 h 121"/>
                  <a:gd name="T78" fmla="*/ 28 w 118"/>
                  <a:gd name="T79" fmla="*/ 23 h 121"/>
                  <a:gd name="T80" fmla="*/ 11 w 118"/>
                  <a:gd name="T81" fmla="*/ 39 h 121"/>
                  <a:gd name="T82" fmla="*/ 13 w 118"/>
                  <a:gd name="T83" fmla="*/ 48 h 121"/>
                  <a:gd name="T84" fmla="*/ 6 w 118"/>
                  <a:gd name="T85" fmla="*/ 55 h 121"/>
                  <a:gd name="T86" fmla="*/ 14 w 118"/>
                  <a:gd name="T87" fmla="*/ 68 h 121"/>
                  <a:gd name="T88" fmla="*/ 21 w 118"/>
                  <a:gd name="T89" fmla="*/ 79 h 121"/>
                  <a:gd name="T90" fmla="*/ 82 w 118"/>
                  <a:gd name="T91" fmla="*/ 64 h 121"/>
                  <a:gd name="T92" fmla="*/ 99 w 118"/>
                  <a:gd name="T93" fmla="*/ 61 h 121"/>
                  <a:gd name="T94" fmla="*/ 116 w 118"/>
                  <a:gd name="T95" fmla="*/ 38 h 121"/>
                  <a:gd name="T96" fmla="*/ 104 w 118"/>
                  <a:gd name="T97" fmla="*/ 35 h 121"/>
                  <a:gd name="T98" fmla="*/ 87 w 118"/>
                  <a:gd name="T99" fmla="*/ 45 h 121"/>
                  <a:gd name="T100" fmla="*/ 96 w 118"/>
                  <a:gd name="T101" fmla="*/ 52 h 121"/>
                  <a:gd name="T102" fmla="*/ 82 w 118"/>
                  <a:gd name="T103" fmla="*/ 43 h 121"/>
                  <a:gd name="T104" fmla="*/ 83 w 118"/>
                  <a:gd name="T105" fmla="*/ 41 h 121"/>
                  <a:gd name="T106" fmla="*/ 82 w 118"/>
                  <a:gd name="T107" fmla="*/ 4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21">
                    <a:moveTo>
                      <a:pt x="40" y="121"/>
                    </a:moveTo>
                    <a:cubicBezTo>
                      <a:pt x="37" y="121"/>
                      <a:pt x="34" y="117"/>
                      <a:pt x="34" y="115"/>
                    </a:cubicBezTo>
                    <a:cubicBezTo>
                      <a:pt x="31" y="107"/>
                      <a:pt x="31" y="107"/>
                      <a:pt x="31" y="107"/>
                    </a:cubicBezTo>
                    <a:cubicBezTo>
                      <a:pt x="31" y="107"/>
                      <a:pt x="30" y="106"/>
                      <a:pt x="30" y="106"/>
                    </a:cubicBezTo>
                    <a:cubicBezTo>
                      <a:pt x="29" y="105"/>
                      <a:pt x="29" y="104"/>
                      <a:pt x="28" y="103"/>
                    </a:cubicBezTo>
                    <a:cubicBezTo>
                      <a:pt x="28" y="102"/>
                      <a:pt x="27" y="100"/>
                      <a:pt x="26" y="98"/>
                    </a:cubicBezTo>
                    <a:cubicBezTo>
                      <a:pt x="25" y="96"/>
                      <a:pt x="24" y="94"/>
                      <a:pt x="24" y="91"/>
                    </a:cubicBezTo>
                    <a:cubicBezTo>
                      <a:pt x="23" y="91"/>
                      <a:pt x="22" y="89"/>
                      <a:pt x="21" y="87"/>
                    </a:cubicBezTo>
                    <a:cubicBezTo>
                      <a:pt x="19" y="82"/>
                      <a:pt x="17" y="69"/>
                      <a:pt x="19" y="64"/>
                    </a:cubicBezTo>
                    <a:cubicBezTo>
                      <a:pt x="19" y="64"/>
                      <a:pt x="18" y="64"/>
                      <a:pt x="18" y="65"/>
                    </a:cubicBezTo>
                    <a:cubicBezTo>
                      <a:pt x="18" y="67"/>
                      <a:pt x="17" y="69"/>
                      <a:pt x="14" y="70"/>
                    </a:cubicBezTo>
                    <a:cubicBezTo>
                      <a:pt x="10" y="70"/>
                      <a:pt x="5" y="66"/>
                      <a:pt x="4" y="63"/>
                    </a:cubicBezTo>
                    <a:cubicBezTo>
                      <a:pt x="4" y="62"/>
                      <a:pt x="4" y="62"/>
                      <a:pt x="4" y="62"/>
                    </a:cubicBezTo>
                    <a:cubicBezTo>
                      <a:pt x="6" y="61"/>
                      <a:pt x="6" y="61"/>
                      <a:pt x="6" y="61"/>
                    </a:cubicBezTo>
                    <a:cubicBezTo>
                      <a:pt x="6" y="61"/>
                      <a:pt x="7" y="61"/>
                      <a:pt x="7" y="61"/>
                    </a:cubicBezTo>
                    <a:cubicBezTo>
                      <a:pt x="5" y="61"/>
                      <a:pt x="3" y="59"/>
                      <a:pt x="1" y="57"/>
                    </a:cubicBezTo>
                    <a:cubicBezTo>
                      <a:pt x="0" y="56"/>
                      <a:pt x="0" y="56"/>
                      <a:pt x="0" y="56"/>
                    </a:cubicBezTo>
                    <a:cubicBezTo>
                      <a:pt x="1" y="55"/>
                      <a:pt x="1" y="55"/>
                      <a:pt x="1" y="55"/>
                    </a:cubicBezTo>
                    <a:cubicBezTo>
                      <a:pt x="2" y="55"/>
                      <a:pt x="2" y="55"/>
                      <a:pt x="2" y="55"/>
                    </a:cubicBezTo>
                    <a:cubicBezTo>
                      <a:pt x="4" y="55"/>
                      <a:pt x="4" y="54"/>
                      <a:pt x="4" y="54"/>
                    </a:cubicBezTo>
                    <a:cubicBezTo>
                      <a:pt x="4" y="52"/>
                      <a:pt x="4" y="52"/>
                      <a:pt x="4" y="52"/>
                    </a:cubicBezTo>
                    <a:cubicBezTo>
                      <a:pt x="5" y="53"/>
                      <a:pt x="5" y="53"/>
                      <a:pt x="5" y="53"/>
                    </a:cubicBezTo>
                    <a:cubicBezTo>
                      <a:pt x="9" y="53"/>
                      <a:pt x="9" y="53"/>
                      <a:pt x="11" y="53"/>
                    </a:cubicBezTo>
                    <a:cubicBezTo>
                      <a:pt x="11" y="52"/>
                      <a:pt x="11" y="52"/>
                      <a:pt x="11" y="52"/>
                    </a:cubicBezTo>
                    <a:cubicBezTo>
                      <a:pt x="12" y="52"/>
                      <a:pt x="12" y="53"/>
                      <a:pt x="12" y="53"/>
                    </a:cubicBezTo>
                    <a:cubicBezTo>
                      <a:pt x="13" y="53"/>
                      <a:pt x="13" y="53"/>
                      <a:pt x="13" y="53"/>
                    </a:cubicBezTo>
                    <a:cubicBezTo>
                      <a:pt x="13" y="53"/>
                      <a:pt x="12" y="51"/>
                      <a:pt x="12" y="50"/>
                    </a:cubicBezTo>
                    <a:cubicBezTo>
                      <a:pt x="12" y="50"/>
                      <a:pt x="11" y="49"/>
                      <a:pt x="11" y="49"/>
                    </a:cubicBezTo>
                    <a:cubicBezTo>
                      <a:pt x="11" y="49"/>
                      <a:pt x="11" y="49"/>
                      <a:pt x="11" y="49"/>
                    </a:cubicBezTo>
                    <a:cubicBezTo>
                      <a:pt x="10" y="49"/>
                      <a:pt x="10" y="48"/>
                      <a:pt x="9" y="48"/>
                    </a:cubicBezTo>
                    <a:cubicBezTo>
                      <a:pt x="8" y="47"/>
                      <a:pt x="9" y="46"/>
                      <a:pt x="9" y="45"/>
                    </a:cubicBezTo>
                    <a:cubicBezTo>
                      <a:pt x="9" y="45"/>
                      <a:pt x="8" y="45"/>
                      <a:pt x="8" y="45"/>
                    </a:cubicBezTo>
                    <a:cubicBezTo>
                      <a:pt x="7" y="45"/>
                      <a:pt x="7" y="44"/>
                      <a:pt x="7" y="44"/>
                    </a:cubicBezTo>
                    <a:cubicBezTo>
                      <a:pt x="6" y="43"/>
                      <a:pt x="8" y="41"/>
                      <a:pt x="10" y="38"/>
                    </a:cubicBezTo>
                    <a:cubicBezTo>
                      <a:pt x="12" y="36"/>
                      <a:pt x="12" y="36"/>
                      <a:pt x="12" y="36"/>
                    </a:cubicBezTo>
                    <a:cubicBezTo>
                      <a:pt x="12" y="37"/>
                      <a:pt x="12" y="37"/>
                      <a:pt x="12" y="37"/>
                    </a:cubicBezTo>
                    <a:cubicBezTo>
                      <a:pt x="13" y="38"/>
                      <a:pt x="13" y="38"/>
                      <a:pt x="13" y="38"/>
                    </a:cubicBezTo>
                    <a:cubicBezTo>
                      <a:pt x="16" y="38"/>
                      <a:pt x="19" y="33"/>
                      <a:pt x="22" y="30"/>
                    </a:cubicBezTo>
                    <a:cubicBezTo>
                      <a:pt x="24" y="27"/>
                      <a:pt x="25" y="26"/>
                      <a:pt x="27" y="24"/>
                    </a:cubicBezTo>
                    <a:cubicBezTo>
                      <a:pt x="26" y="24"/>
                      <a:pt x="26" y="24"/>
                      <a:pt x="26" y="24"/>
                    </a:cubicBezTo>
                    <a:cubicBezTo>
                      <a:pt x="26" y="23"/>
                      <a:pt x="26" y="23"/>
                      <a:pt x="26" y="23"/>
                    </a:cubicBezTo>
                    <a:cubicBezTo>
                      <a:pt x="27" y="23"/>
                      <a:pt x="27" y="23"/>
                      <a:pt x="27" y="22"/>
                    </a:cubicBezTo>
                    <a:cubicBezTo>
                      <a:pt x="27" y="22"/>
                      <a:pt x="26" y="21"/>
                      <a:pt x="27" y="20"/>
                    </a:cubicBezTo>
                    <a:cubicBezTo>
                      <a:pt x="27" y="19"/>
                      <a:pt x="28" y="19"/>
                      <a:pt x="29" y="19"/>
                    </a:cubicBezTo>
                    <a:cubicBezTo>
                      <a:pt x="28" y="19"/>
                      <a:pt x="28" y="19"/>
                      <a:pt x="27" y="18"/>
                    </a:cubicBezTo>
                    <a:cubicBezTo>
                      <a:pt x="26" y="17"/>
                      <a:pt x="23" y="14"/>
                      <a:pt x="25" y="11"/>
                    </a:cubicBezTo>
                    <a:cubicBezTo>
                      <a:pt x="24" y="10"/>
                      <a:pt x="23" y="9"/>
                      <a:pt x="23" y="8"/>
                    </a:cubicBezTo>
                    <a:cubicBezTo>
                      <a:pt x="24" y="7"/>
                      <a:pt x="24" y="6"/>
                      <a:pt x="25" y="6"/>
                    </a:cubicBezTo>
                    <a:cubicBezTo>
                      <a:pt x="27" y="5"/>
                      <a:pt x="28" y="6"/>
                      <a:pt x="30" y="6"/>
                    </a:cubicBezTo>
                    <a:cubicBezTo>
                      <a:pt x="31" y="6"/>
                      <a:pt x="33" y="7"/>
                      <a:pt x="34" y="6"/>
                    </a:cubicBezTo>
                    <a:cubicBezTo>
                      <a:pt x="35" y="6"/>
                      <a:pt x="36" y="5"/>
                      <a:pt x="37" y="4"/>
                    </a:cubicBezTo>
                    <a:cubicBezTo>
                      <a:pt x="39" y="3"/>
                      <a:pt x="40" y="2"/>
                      <a:pt x="42" y="2"/>
                    </a:cubicBezTo>
                    <a:cubicBezTo>
                      <a:pt x="42" y="2"/>
                      <a:pt x="42" y="2"/>
                      <a:pt x="42" y="2"/>
                    </a:cubicBezTo>
                    <a:cubicBezTo>
                      <a:pt x="43" y="1"/>
                      <a:pt x="45" y="0"/>
                      <a:pt x="46" y="0"/>
                    </a:cubicBezTo>
                    <a:cubicBezTo>
                      <a:pt x="47" y="0"/>
                      <a:pt x="49" y="1"/>
                      <a:pt x="50" y="3"/>
                    </a:cubicBezTo>
                    <a:cubicBezTo>
                      <a:pt x="52" y="2"/>
                      <a:pt x="52" y="2"/>
                      <a:pt x="52" y="2"/>
                    </a:cubicBezTo>
                    <a:cubicBezTo>
                      <a:pt x="51" y="4"/>
                      <a:pt x="51" y="4"/>
                      <a:pt x="51" y="4"/>
                    </a:cubicBezTo>
                    <a:cubicBezTo>
                      <a:pt x="50" y="6"/>
                      <a:pt x="49" y="11"/>
                      <a:pt x="46" y="11"/>
                    </a:cubicBezTo>
                    <a:cubicBezTo>
                      <a:pt x="46" y="12"/>
                      <a:pt x="46" y="12"/>
                      <a:pt x="46" y="13"/>
                    </a:cubicBezTo>
                    <a:cubicBezTo>
                      <a:pt x="47" y="14"/>
                      <a:pt x="48" y="16"/>
                      <a:pt x="48" y="17"/>
                    </a:cubicBezTo>
                    <a:cubicBezTo>
                      <a:pt x="47" y="18"/>
                      <a:pt x="46" y="19"/>
                      <a:pt x="45" y="19"/>
                    </a:cubicBezTo>
                    <a:cubicBezTo>
                      <a:pt x="44" y="20"/>
                      <a:pt x="44" y="20"/>
                      <a:pt x="44" y="20"/>
                    </a:cubicBezTo>
                    <a:cubicBezTo>
                      <a:pt x="44" y="20"/>
                      <a:pt x="44" y="20"/>
                      <a:pt x="44" y="20"/>
                    </a:cubicBezTo>
                    <a:cubicBezTo>
                      <a:pt x="45" y="21"/>
                      <a:pt x="45" y="22"/>
                      <a:pt x="45" y="23"/>
                    </a:cubicBezTo>
                    <a:cubicBezTo>
                      <a:pt x="46" y="24"/>
                      <a:pt x="48" y="25"/>
                      <a:pt x="50" y="25"/>
                    </a:cubicBezTo>
                    <a:cubicBezTo>
                      <a:pt x="51" y="26"/>
                      <a:pt x="53" y="27"/>
                      <a:pt x="54" y="27"/>
                    </a:cubicBezTo>
                    <a:cubicBezTo>
                      <a:pt x="55" y="28"/>
                      <a:pt x="55" y="28"/>
                      <a:pt x="55" y="28"/>
                    </a:cubicBezTo>
                    <a:cubicBezTo>
                      <a:pt x="53" y="29"/>
                      <a:pt x="53" y="29"/>
                      <a:pt x="53" y="29"/>
                    </a:cubicBezTo>
                    <a:cubicBezTo>
                      <a:pt x="51" y="30"/>
                      <a:pt x="51" y="31"/>
                      <a:pt x="50" y="33"/>
                    </a:cubicBezTo>
                    <a:cubicBezTo>
                      <a:pt x="50" y="34"/>
                      <a:pt x="50" y="34"/>
                      <a:pt x="52" y="35"/>
                    </a:cubicBezTo>
                    <a:cubicBezTo>
                      <a:pt x="53" y="35"/>
                      <a:pt x="53" y="36"/>
                      <a:pt x="54" y="36"/>
                    </a:cubicBezTo>
                    <a:cubicBezTo>
                      <a:pt x="54" y="36"/>
                      <a:pt x="55" y="37"/>
                      <a:pt x="56" y="37"/>
                    </a:cubicBezTo>
                    <a:cubicBezTo>
                      <a:pt x="57" y="38"/>
                      <a:pt x="59" y="39"/>
                      <a:pt x="60" y="40"/>
                    </a:cubicBezTo>
                    <a:cubicBezTo>
                      <a:pt x="60" y="40"/>
                      <a:pt x="61" y="40"/>
                      <a:pt x="62" y="40"/>
                    </a:cubicBezTo>
                    <a:cubicBezTo>
                      <a:pt x="63" y="40"/>
                      <a:pt x="63" y="40"/>
                      <a:pt x="64" y="40"/>
                    </a:cubicBezTo>
                    <a:cubicBezTo>
                      <a:pt x="65" y="40"/>
                      <a:pt x="66" y="40"/>
                      <a:pt x="67" y="41"/>
                    </a:cubicBezTo>
                    <a:cubicBezTo>
                      <a:pt x="69" y="43"/>
                      <a:pt x="74" y="45"/>
                      <a:pt x="78" y="44"/>
                    </a:cubicBezTo>
                    <a:cubicBezTo>
                      <a:pt x="79" y="44"/>
                      <a:pt x="79" y="44"/>
                      <a:pt x="79" y="42"/>
                    </a:cubicBezTo>
                    <a:cubicBezTo>
                      <a:pt x="79" y="40"/>
                      <a:pt x="79" y="39"/>
                      <a:pt x="80" y="38"/>
                    </a:cubicBezTo>
                    <a:cubicBezTo>
                      <a:pt x="81" y="37"/>
                      <a:pt x="82" y="37"/>
                      <a:pt x="83" y="37"/>
                    </a:cubicBezTo>
                    <a:cubicBezTo>
                      <a:pt x="84" y="37"/>
                      <a:pt x="84" y="37"/>
                      <a:pt x="84" y="37"/>
                    </a:cubicBezTo>
                    <a:cubicBezTo>
                      <a:pt x="84" y="38"/>
                      <a:pt x="84" y="38"/>
                      <a:pt x="84" y="38"/>
                    </a:cubicBezTo>
                    <a:cubicBezTo>
                      <a:pt x="84" y="39"/>
                      <a:pt x="84" y="39"/>
                      <a:pt x="85" y="40"/>
                    </a:cubicBezTo>
                    <a:cubicBezTo>
                      <a:pt x="85" y="41"/>
                      <a:pt x="85" y="41"/>
                      <a:pt x="85" y="41"/>
                    </a:cubicBezTo>
                    <a:cubicBezTo>
                      <a:pt x="85" y="42"/>
                      <a:pt x="85" y="42"/>
                      <a:pt x="85" y="42"/>
                    </a:cubicBezTo>
                    <a:cubicBezTo>
                      <a:pt x="84" y="42"/>
                      <a:pt x="84" y="42"/>
                      <a:pt x="84" y="42"/>
                    </a:cubicBezTo>
                    <a:cubicBezTo>
                      <a:pt x="84" y="42"/>
                      <a:pt x="85" y="43"/>
                      <a:pt x="87" y="43"/>
                    </a:cubicBezTo>
                    <a:cubicBezTo>
                      <a:pt x="87" y="42"/>
                      <a:pt x="87" y="42"/>
                      <a:pt x="87" y="42"/>
                    </a:cubicBezTo>
                    <a:cubicBezTo>
                      <a:pt x="87" y="43"/>
                      <a:pt x="87" y="43"/>
                      <a:pt x="87" y="43"/>
                    </a:cubicBezTo>
                    <a:cubicBezTo>
                      <a:pt x="88" y="43"/>
                      <a:pt x="88" y="43"/>
                      <a:pt x="89" y="42"/>
                    </a:cubicBezTo>
                    <a:cubicBezTo>
                      <a:pt x="95" y="42"/>
                      <a:pt x="95" y="42"/>
                      <a:pt x="95" y="42"/>
                    </a:cubicBezTo>
                    <a:cubicBezTo>
                      <a:pt x="95" y="42"/>
                      <a:pt x="95" y="42"/>
                      <a:pt x="95" y="42"/>
                    </a:cubicBezTo>
                    <a:cubicBezTo>
                      <a:pt x="95" y="41"/>
                      <a:pt x="95" y="41"/>
                      <a:pt x="95" y="41"/>
                    </a:cubicBezTo>
                    <a:cubicBezTo>
                      <a:pt x="94" y="40"/>
                      <a:pt x="94" y="40"/>
                      <a:pt x="94" y="40"/>
                    </a:cubicBezTo>
                    <a:cubicBezTo>
                      <a:pt x="94" y="39"/>
                      <a:pt x="94" y="38"/>
                      <a:pt x="99" y="36"/>
                    </a:cubicBezTo>
                    <a:cubicBezTo>
                      <a:pt x="100" y="35"/>
                      <a:pt x="102" y="34"/>
                      <a:pt x="102" y="34"/>
                    </a:cubicBezTo>
                    <a:cubicBezTo>
                      <a:pt x="104" y="32"/>
                      <a:pt x="106" y="32"/>
                      <a:pt x="108" y="32"/>
                    </a:cubicBezTo>
                    <a:cubicBezTo>
                      <a:pt x="109" y="32"/>
                      <a:pt x="110" y="31"/>
                      <a:pt x="111" y="31"/>
                    </a:cubicBezTo>
                    <a:cubicBezTo>
                      <a:pt x="112" y="30"/>
                      <a:pt x="112" y="30"/>
                      <a:pt x="112" y="30"/>
                    </a:cubicBezTo>
                    <a:cubicBezTo>
                      <a:pt x="113" y="31"/>
                      <a:pt x="113" y="31"/>
                      <a:pt x="113" y="31"/>
                    </a:cubicBezTo>
                    <a:cubicBezTo>
                      <a:pt x="113" y="31"/>
                      <a:pt x="113" y="32"/>
                      <a:pt x="113" y="34"/>
                    </a:cubicBezTo>
                    <a:cubicBezTo>
                      <a:pt x="114" y="34"/>
                      <a:pt x="114" y="35"/>
                      <a:pt x="114" y="35"/>
                    </a:cubicBezTo>
                    <a:cubicBezTo>
                      <a:pt x="114" y="35"/>
                      <a:pt x="114" y="36"/>
                      <a:pt x="115" y="36"/>
                    </a:cubicBezTo>
                    <a:cubicBezTo>
                      <a:pt x="116" y="36"/>
                      <a:pt x="117" y="36"/>
                      <a:pt x="118" y="38"/>
                    </a:cubicBezTo>
                    <a:cubicBezTo>
                      <a:pt x="118" y="39"/>
                      <a:pt x="117" y="40"/>
                      <a:pt x="117" y="41"/>
                    </a:cubicBezTo>
                    <a:cubicBezTo>
                      <a:pt x="117" y="41"/>
                      <a:pt x="115" y="43"/>
                      <a:pt x="114" y="43"/>
                    </a:cubicBezTo>
                    <a:cubicBezTo>
                      <a:pt x="112" y="43"/>
                      <a:pt x="110" y="44"/>
                      <a:pt x="110" y="46"/>
                    </a:cubicBezTo>
                    <a:cubicBezTo>
                      <a:pt x="109" y="49"/>
                      <a:pt x="106" y="56"/>
                      <a:pt x="102" y="57"/>
                    </a:cubicBezTo>
                    <a:cubicBezTo>
                      <a:pt x="101" y="57"/>
                      <a:pt x="101" y="59"/>
                      <a:pt x="101" y="60"/>
                    </a:cubicBezTo>
                    <a:cubicBezTo>
                      <a:pt x="101" y="62"/>
                      <a:pt x="101" y="65"/>
                      <a:pt x="99" y="65"/>
                    </a:cubicBezTo>
                    <a:cubicBezTo>
                      <a:pt x="98" y="65"/>
                      <a:pt x="98" y="65"/>
                      <a:pt x="98" y="65"/>
                    </a:cubicBezTo>
                    <a:cubicBezTo>
                      <a:pt x="97" y="62"/>
                      <a:pt x="97" y="62"/>
                      <a:pt x="97" y="62"/>
                    </a:cubicBezTo>
                    <a:cubicBezTo>
                      <a:pt x="96" y="61"/>
                      <a:pt x="96" y="60"/>
                      <a:pt x="96" y="59"/>
                    </a:cubicBezTo>
                    <a:cubicBezTo>
                      <a:pt x="96" y="59"/>
                      <a:pt x="95" y="60"/>
                      <a:pt x="95" y="60"/>
                    </a:cubicBezTo>
                    <a:cubicBezTo>
                      <a:pt x="95" y="61"/>
                      <a:pt x="95" y="61"/>
                      <a:pt x="95" y="61"/>
                    </a:cubicBezTo>
                    <a:cubicBezTo>
                      <a:pt x="94" y="60"/>
                      <a:pt x="94" y="60"/>
                      <a:pt x="94" y="60"/>
                    </a:cubicBezTo>
                    <a:cubicBezTo>
                      <a:pt x="92" y="60"/>
                      <a:pt x="91" y="58"/>
                      <a:pt x="91" y="57"/>
                    </a:cubicBezTo>
                    <a:cubicBezTo>
                      <a:pt x="91" y="55"/>
                      <a:pt x="93" y="53"/>
                      <a:pt x="95" y="52"/>
                    </a:cubicBezTo>
                    <a:cubicBezTo>
                      <a:pt x="94" y="52"/>
                      <a:pt x="94" y="52"/>
                      <a:pt x="94" y="52"/>
                    </a:cubicBezTo>
                    <a:cubicBezTo>
                      <a:pt x="91" y="51"/>
                      <a:pt x="87" y="51"/>
                      <a:pt x="85" y="48"/>
                    </a:cubicBezTo>
                    <a:cubicBezTo>
                      <a:pt x="85" y="48"/>
                      <a:pt x="84" y="47"/>
                      <a:pt x="84" y="47"/>
                    </a:cubicBezTo>
                    <a:cubicBezTo>
                      <a:pt x="83" y="49"/>
                      <a:pt x="83" y="49"/>
                      <a:pt x="83" y="49"/>
                    </a:cubicBezTo>
                    <a:cubicBezTo>
                      <a:pt x="82" y="47"/>
                      <a:pt x="82" y="47"/>
                      <a:pt x="82" y="47"/>
                    </a:cubicBezTo>
                    <a:cubicBezTo>
                      <a:pt x="82" y="47"/>
                      <a:pt x="82" y="46"/>
                      <a:pt x="82" y="46"/>
                    </a:cubicBezTo>
                    <a:cubicBezTo>
                      <a:pt x="81" y="47"/>
                      <a:pt x="82" y="47"/>
                      <a:pt x="82" y="48"/>
                    </a:cubicBezTo>
                    <a:cubicBezTo>
                      <a:pt x="83" y="49"/>
                      <a:pt x="83" y="49"/>
                      <a:pt x="84" y="50"/>
                    </a:cubicBezTo>
                    <a:cubicBezTo>
                      <a:pt x="84" y="51"/>
                      <a:pt x="84" y="51"/>
                      <a:pt x="84" y="51"/>
                    </a:cubicBezTo>
                    <a:cubicBezTo>
                      <a:pt x="83" y="51"/>
                      <a:pt x="83" y="51"/>
                      <a:pt x="83" y="51"/>
                    </a:cubicBezTo>
                    <a:cubicBezTo>
                      <a:pt x="82" y="51"/>
                      <a:pt x="81" y="51"/>
                      <a:pt x="81" y="51"/>
                    </a:cubicBezTo>
                    <a:cubicBezTo>
                      <a:pt x="81" y="51"/>
                      <a:pt x="82" y="53"/>
                      <a:pt x="82" y="53"/>
                    </a:cubicBezTo>
                    <a:cubicBezTo>
                      <a:pt x="83" y="54"/>
                      <a:pt x="83" y="55"/>
                      <a:pt x="83" y="56"/>
                    </a:cubicBezTo>
                    <a:cubicBezTo>
                      <a:pt x="83" y="58"/>
                      <a:pt x="83" y="60"/>
                      <a:pt x="84" y="62"/>
                    </a:cubicBezTo>
                    <a:cubicBezTo>
                      <a:pt x="84" y="63"/>
                      <a:pt x="84" y="64"/>
                      <a:pt x="85" y="65"/>
                    </a:cubicBezTo>
                    <a:cubicBezTo>
                      <a:pt x="85" y="66"/>
                      <a:pt x="85" y="66"/>
                      <a:pt x="85" y="66"/>
                    </a:cubicBezTo>
                    <a:cubicBezTo>
                      <a:pt x="83" y="67"/>
                      <a:pt x="83" y="67"/>
                      <a:pt x="83" y="67"/>
                    </a:cubicBezTo>
                    <a:cubicBezTo>
                      <a:pt x="82" y="66"/>
                      <a:pt x="82" y="66"/>
                      <a:pt x="82" y="66"/>
                    </a:cubicBezTo>
                    <a:cubicBezTo>
                      <a:pt x="82" y="66"/>
                      <a:pt x="82" y="67"/>
                      <a:pt x="82" y="67"/>
                    </a:cubicBezTo>
                    <a:cubicBezTo>
                      <a:pt x="80" y="68"/>
                      <a:pt x="80" y="68"/>
                      <a:pt x="80" y="68"/>
                    </a:cubicBezTo>
                    <a:cubicBezTo>
                      <a:pt x="80" y="66"/>
                      <a:pt x="80" y="66"/>
                      <a:pt x="80" y="66"/>
                    </a:cubicBezTo>
                    <a:cubicBezTo>
                      <a:pt x="80" y="66"/>
                      <a:pt x="80" y="66"/>
                      <a:pt x="80" y="66"/>
                    </a:cubicBezTo>
                    <a:cubicBezTo>
                      <a:pt x="80" y="66"/>
                      <a:pt x="79" y="66"/>
                      <a:pt x="79" y="66"/>
                    </a:cubicBezTo>
                    <a:cubicBezTo>
                      <a:pt x="78" y="67"/>
                      <a:pt x="77" y="67"/>
                      <a:pt x="77" y="69"/>
                    </a:cubicBezTo>
                    <a:cubicBezTo>
                      <a:pt x="77" y="72"/>
                      <a:pt x="73" y="74"/>
                      <a:pt x="71" y="75"/>
                    </a:cubicBezTo>
                    <a:cubicBezTo>
                      <a:pt x="70" y="75"/>
                      <a:pt x="70" y="75"/>
                      <a:pt x="70" y="75"/>
                    </a:cubicBezTo>
                    <a:cubicBezTo>
                      <a:pt x="69" y="76"/>
                      <a:pt x="68" y="77"/>
                      <a:pt x="68" y="78"/>
                    </a:cubicBezTo>
                    <a:cubicBezTo>
                      <a:pt x="67" y="79"/>
                      <a:pt x="66" y="79"/>
                      <a:pt x="65" y="80"/>
                    </a:cubicBezTo>
                    <a:cubicBezTo>
                      <a:pt x="65" y="81"/>
                      <a:pt x="64" y="81"/>
                      <a:pt x="63" y="82"/>
                    </a:cubicBezTo>
                    <a:cubicBezTo>
                      <a:pt x="61" y="83"/>
                      <a:pt x="59" y="84"/>
                      <a:pt x="59" y="85"/>
                    </a:cubicBezTo>
                    <a:cubicBezTo>
                      <a:pt x="58" y="87"/>
                      <a:pt x="57" y="88"/>
                      <a:pt x="55" y="88"/>
                    </a:cubicBezTo>
                    <a:cubicBezTo>
                      <a:pt x="55" y="88"/>
                      <a:pt x="54" y="89"/>
                      <a:pt x="53" y="90"/>
                    </a:cubicBezTo>
                    <a:cubicBezTo>
                      <a:pt x="53" y="90"/>
                      <a:pt x="52" y="91"/>
                      <a:pt x="51" y="91"/>
                    </a:cubicBezTo>
                    <a:cubicBezTo>
                      <a:pt x="51" y="91"/>
                      <a:pt x="51" y="91"/>
                      <a:pt x="51" y="91"/>
                    </a:cubicBezTo>
                    <a:cubicBezTo>
                      <a:pt x="51" y="91"/>
                      <a:pt x="51" y="91"/>
                      <a:pt x="50" y="91"/>
                    </a:cubicBezTo>
                    <a:cubicBezTo>
                      <a:pt x="50" y="92"/>
                      <a:pt x="50" y="92"/>
                      <a:pt x="50" y="94"/>
                    </a:cubicBezTo>
                    <a:cubicBezTo>
                      <a:pt x="50" y="94"/>
                      <a:pt x="50" y="94"/>
                      <a:pt x="50" y="94"/>
                    </a:cubicBezTo>
                    <a:cubicBezTo>
                      <a:pt x="50" y="95"/>
                      <a:pt x="50" y="96"/>
                      <a:pt x="50" y="97"/>
                    </a:cubicBezTo>
                    <a:cubicBezTo>
                      <a:pt x="50" y="99"/>
                      <a:pt x="51" y="101"/>
                      <a:pt x="50" y="103"/>
                    </a:cubicBezTo>
                    <a:cubicBezTo>
                      <a:pt x="49" y="106"/>
                      <a:pt x="49" y="108"/>
                      <a:pt x="49" y="111"/>
                    </a:cubicBezTo>
                    <a:cubicBezTo>
                      <a:pt x="49" y="113"/>
                      <a:pt x="49" y="113"/>
                      <a:pt x="49" y="113"/>
                    </a:cubicBezTo>
                    <a:cubicBezTo>
                      <a:pt x="48" y="112"/>
                      <a:pt x="48" y="112"/>
                      <a:pt x="48" y="112"/>
                    </a:cubicBezTo>
                    <a:cubicBezTo>
                      <a:pt x="46" y="112"/>
                      <a:pt x="46" y="113"/>
                      <a:pt x="46" y="115"/>
                    </a:cubicBezTo>
                    <a:cubicBezTo>
                      <a:pt x="46" y="116"/>
                      <a:pt x="45" y="117"/>
                      <a:pt x="44" y="117"/>
                    </a:cubicBezTo>
                    <a:cubicBezTo>
                      <a:pt x="43" y="117"/>
                      <a:pt x="42" y="118"/>
                      <a:pt x="42" y="118"/>
                    </a:cubicBezTo>
                    <a:cubicBezTo>
                      <a:pt x="42" y="121"/>
                      <a:pt x="41" y="121"/>
                      <a:pt x="40" y="121"/>
                    </a:cubicBezTo>
                    <a:close/>
                    <a:moveTo>
                      <a:pt x="26" y="89"/>
                    </a:moveTo>
                    <a:cubicBezTo>
                      <a:pt x="26" y="91"/>
                      <a:pt x="26" y="91"/>
                      <a:pt x="26" y="91"/>
                    </a:cubicBezTo>
                    <a:cubicBezTo>
                      <a:pt x="26" y="93"/>
                      <a:pt x="27" y="95"/>
                      <a:pt x="28" y="98"/>
                    </a:cubicBezTo>
                    <a:cubicBezTo>
                      <a:pt x="29" y="99"/>
                      <a:pt x="30" y="101"/>
                      <a:pt x="30" y="103"/>
                    </a:cubicBezTo>
                    <a:cubicBezTo>
                      <a:pt x="30" y="103"/>
                      <a:pt x="31" y="104"/>
                      <a:pt x="31" y="105"/>
                    </a:cubicBezTo>
                    <a:cubicBezTo>
                      <a:pt x="32" y="105"/>
                      <a:pt x="33" y="106"/>
                      <a:pt x="33" y="107"/>
                    </a:cubicBezTo>
                    <a:cubicBezTo>
                      <a:pt x="36" y="115"/>
                      <a:pt x="36" y="115"/>
                      <a:pt x="36" y="115"/>
                    </a:cubicBezTo>
                    <a:cubicBezTo>
                      <a:pt x="36" y="116"/>
                      <a:pt x="39" y="119"/>
                      <a:pt x="40" y="119"/>
                    </a:cubicBezTo>
                    <a:cubicBezTo>
                      <a:pt x="40" y="119"/>
                      <a:pt x="40" y="119"/>
                      <a:pt x="40" y="118"/>
                    </a:cubicBezTo>
                    <a:cubicBezTo>
                      <a:pt x="40" y="116"/>
                      <a:pt x="42" y="116"/>
                      <a:pt x="43" y="115"/>
                    </a:cubicBezTo>
                    <a:cubicBezTo>
                      <a:pt x="43" y="115"/>
                      <a:pt x="44" y="115"/>
                      <a:pt x="44" y="115"/>
                    </a:cubicBezTo>
                    <a:cubicBezTo>
                      <a:pt x="44" y="112"/>
                      <a:pt x="45" y="111"/>
                      <a:pt x="47" y="110"/>
                    </a:cubicBezTo>
                    <a:cubicBezTo>
                      <a:pt x="47" y="107"/>
                      <a:pt x="47" y="105"/>
                      <a:pt x="48" y="102"/>
                    </a:cubicBezTo>
                    <a:cubicBezTo>
                      <a:pt x="49" y="101"/>
                      <a:pt x="48" y="99"/>
                      <a:pt x="48" y="97"/>
                    </a:cubicBezTo>
                    <a:cubicBezTo>
                      <a:pt x="48" y="96"/>
                      <a:pt x="48" y="95"/>
                      <a:pt x="48" y="94"/>
                    </a:cubicBezTo>
                    <a:cubicBezTo>
                      <a:pt x="48" y="94"/>
                      <a:pt x="48" y="94"/>
                      <a:pt x="48" y="94"/>
                    </a:cubicBezTo>
                    <a:cubicBezTo>
                      <a:pt x="48" y="92"/>
                      <a:pt x="48" y="91"/>
                      <a:pt x="49" y="89"/>
                    </a:cubicBezTo>
                    <a:cubicBezTo>
                      <a:pt x="49" y="89"/>
                      <a:pt x="50" y="89"/>
                      <a:pt x="51" y="89"/>
                    </a:cubicBezTo>
                    <a:cubicBezTo>
                      <a:pt x="51" y="89"/>
                      <a:pt x="51" y="89"/>
                      <a:pt x="51" y="89"/>
                    </a:cubicBezTo>
                    <a:cubicBezTo>
                      <a:pt x="52" y="87"/>
                      <a:pt x="54" y="87"/>
                      <a:pt x="55" y="86"/>
                    </a:cubicBezTo>
                    <a:cubicBezTo>
                      <a:pt x="56" y="86"/>
                      <a:pt x="56" y="86"/>
                      <a:pt x="57" y="85"/>
                    </a:cubicBezTo>
                    <a:cubicBezTo>
                      <a:pt x="58" y="83"/>
                      <a:pt x="60" y="81"/>
                      <a:pt x="62" y="80"/>
                    </a:cubicBezTo>
                    <a:cubicBezTo>
                      <a:pt x="63" y="79"/>
                      <a:pt x="64" y="79"/>
                      <a:pt x="64" y="79"/>
                    </a:cubicBezTo>
                    <a:cubicBezTo>
                      <a:pt x="65" y="78"/>
                      <a:pt x="65" y="77"/>
                      <a:pt x="66" y="77"/>
                    </a:cubicBezTo>
                    <a:cubicBezTo>
                      <a:pt x="67" y="75"/>
                      <a:pt x="68" y="74"/>
                      <a:pt x="69" y="74"/>
                    </a:cubicBezTo>
                    <a:cubicBezTo>
                      <a:pt x="70" y="73"/>
                      <a:pt x="70" y="73"/>
                      <a:pt x="70" y="73"/>
                    </a:cubicBezTo>
                    <a:cubicBezTo>
                      <a:pt x="72" y="72"/>
                      <a:pt x="75" y="70"/>
                      <a:pt x="75" y="69"/>
                    </a:cubicBezTo>
                    <a:cubicBezTo>
                      <a:pt x="75" y="66"/>
                      <a:pt x="77" y="65"/>
                      <a:pt x="78" y="65"/>
                    </a:cubicBezTo>
                    <a:cubicBezTo>
                      <a:pt x="78" y="64"/>
                      <a:pt x="79" y="64"/>
                      <a:pt x="80" y="63"/>
                    </a:cubicBezTo>
                    <a:cubicBezTo>
                      <a:pt x="81" y="59"/>
                      <a:pt x="81" y="59"/>
                      <a:pt x="81" y="59"/>
                    </a:cubicBezTo>
                    <a:cubicBezTo>
                      <a:pt x="81" y="58"/>
                      <a:pt x="81" y="57"/>
                      <a:pt x="81" y="56"/>
                    </a:cubicBezTo>
                    <a:cubicBezTo>
                      <a:pt x="81" y="56"/>
                      <a:pt x="81" y="55"/>
                      <a:pt x="80" y="54"/>
                    </a:cubicBezTo>
                    <a:cubicBezTo>
                      <a:pt x="80" y="53"/>
                      <a:pt x="79" y="51"/>
                      <a:pt x="80" y="50"/>
                    </a:cubicBezTo>
                    <a:cubicBezTo>
                      <a:pt x="80" y="50"/>
                      <a:pt x="80" y="49"/>
                      <a:pt x="81" y="49"/>
                    </a:cubicBezTo>
                    <a:cubicBezTo>
                      <a:pt x="80" y="48"/>
                      <a:pt x="79" y="47"/>
                      <a:pt x="80" y="46"/>
                    </a:cubicBezTo>
                    <a:cubicBezTo>
                      <a:pt x="80" y="46"/>
                      <a:pt x="79" y="46"/>
                      <a:pt x="79" y="46"/>
                    </a:cubicBezTo>
                    <a:cubicBezTo>
                      <a:pt x="78" y="46"/>
                      <a:pt x="77" y="46"/>
                      <a:pt x="77" y="46"/>
                    </a:cubicBezTo>
                    <a:cubicBezTo>
                      <a:pt x="72" y="46"/>
                      <a:pt x="68" y="45"/>
                      <a:pt x="65" y="42"/>
                    </a:cubicBezTo>
                    <a:cubicBezTo>
                      <a:pt x="65" y="42"/>
                      <a:pt x="64" y="42"/>
                      <a:pt x="62" y="42"/>
                    </a:cubicBezTo>
                    <a:cubicBezTo>
                      <a:pt x="61" y="42"/>
                      <a:pt x="60" y="42"/>
                      <a:pt x="60" y="42"/>
                    </a:cubicBezTo>
                    <a:cubicBezTo>
                      <a:pt x="58" y="41"/>
                      <a:pt x="56" y="40"/>
                      <a:pt x="55" y="39"/>
                    </a:cubicBezTo>
                    <a:cubicBezTo>
                      <a:pt x="54" y="39"/>
                      <a:pt x="53" y="38"/>
                      <a:pt x="53" y="38"/>
                    </a:cubicBezTo>
                    <a:cubicBezTo>
                      <a:pt x="52" y="37"/>
                      <a:pt x="52" y="37"/>
                      <a:pt x="51" y="37"/>
                    </a:cubicBezTo>
                    <a:cubicBezTo>
                      <a:pt x="50" y="36"/>
                      <a:pt x="48" y="35"/>
                      <a:pt x="48" y="33"/>
                    </a:cubicBezTo>
                    <a:cubicBezTo>
                      <a:pt x="49" y="31"/>
                      <a:pt x="50" y="29"/>
                      <a:pt x="51" y="28"/>
                    </a:cubicBezTo>
                    <a:cubicBezTo>
                      <a:pt x="50" y="28"/>
                      <a:pt x="50" y="28"/>
                      <a:pt x="49" y="27"/>
                    </a:cubicBezTo>
                    <a:cubicBezTo>
                      <a:pt x="44" y="25"/>
                      <a:pt x="44" y="25"/>
                      <a:pt x="44" y="25"/>
                    </a:cubicBezTo>
                    <a:cubicBezTo>
                      <a:pt x="43" y="23"/>
                      <a:pt x="41" y="17"/>
                      <a:pt x="43" y="16"/>
                    </a:cubicBezTo>
                    <a:cubicBezTo>
                      <a:pt x="44" y="15"/>
                      <a:pt x="44" y="15"/>
                      <a:pt x="44" y="15"/>
                    </a:cubicBezTo>
                    <a:cubicBezTo>
                      <a:pt x="45" y="17"/>
                      <a:pt x="45" y="17"/>
                      <a:pt x="45" y="17"/>
                    </a:cubicBezTo>
                    <a:cubicBezTo>
                      <a:pt x="45" y="17"/>
                      <a:pt x="46" y="17"/>
                      <a:pt x="46" y="17"/>
                    </a:cubicBezTo>
                    <a:cubicBezTo>
                      <a:pt x="46" y="16"/>
                      <a:pt x="45" y="15"/>
                      <a:pt x="45" y="14"/>
                    </a:cubicBezTo>
                    <a:cubicBezTo>
                      <a:pt x="44" y="12"/>
                      <a:pt x="43" y="11"/>
                      <a:pt x="44" y="10"/>
                    </a:cubicBezTo>
                    <a:cubicBezTo>
                      <a:pt x="44" y="10"/>
                      <a:pt x="44" y="10"/>
                      <a:pt x="45" y="10"/>
                    </a:cubicBezTo>
                    <a:cubicBezTo>
                      <a:pt x="47" y="9"/>
                      <a:pt x="48" y="7"/>
                      <a:pt x="49" y="5"/>
                    </a:cubicBezTo>
                    <a:cubicBezTo>
                      <a:pt x="48" y="5"/>
                      <a:pt x="48" y="5"/>
                      <a:pt x="48" y="5"/>
                    </a:cubicBezTo>
                    <a:cubicBezTo>
                      <a:pt x="48" y="4"/>
                      <a:pt x="48" y="4"/>
                      <a:pt x="48" y="4"/>
                    </a:cubicBezTo>
                    <a:cubicBezTo>
                      <a:pt x="48" y="3"/>
                      <a:pt x="47" y="2"/>
                      <a:pt x="46" y="2"/>
                    </a:cubicBezTo>
                    <a:cubicBezTo>
                      <a:pt x="45" y="2"/>
                      <a:pt x="44" y="3"/>
                      <a:pt x="43" y="3"/>
                    </a:cubicBezTo>
                    <a:cubicBezTo>
                      <a:pt x="42" y="4"/>
                      <a:pt x="42" y="4"/>
                      <a:pt x="42" y="4"/>
                    </a:cubicBezTo>
                    <a:cubicBezTo>
                      <a:pt x="41" y="4"/>
                      <a:pt x="40" y="5"/>
                      <a:pt x="38" y="6"/>
                    </a:cubicBezTo>
                    <a:cubicBezTo>
                      <a:pt x="37" y="7"/>
                      <a:pt x="36" y="7"/>
                      <a:pt x="35" y="8"/>
                    </a:cubicBezTo>
                    <a:cubicBezTo>
                      <a:pt x="33" y="9"/>
                      <a:pt x="31" y="8"/>
                      <a:pt x="29" y="8"/>
                    </a:cubicBezTo>
                    <a:cubicBezTo>
                      <a:pt x="28" y="8"/>
                      <a:pt x="27" y="7"/>
                      <a:pt x="26" y="8"/>
                    </a:cubicBezTo>
                    <a:cubicBezTo>
                      <a:pt x="25" y="8"/>
                      <a:pt x="25" y="8"/>
                      <a:pt x="25" y="8"/>
                    </a:cubicBezTo>
                    <a:cubicBezTo>
                      <a:pt x="25" y="8"/>
                      <a:pt x="26" y="10"/>
                      <a:pt x="27" y="10"/>
                    </a:cubicBezTo>
                    <a:cubicBezTo>
                      <a:pt x="28" y="10"/>
                      <a:pt x="28" y="10"/>
                      <a:pt x="28" y="10"/>
                    </a:cubicBezTo>
                    <a:cubicBezTo>
                      <a:pt x="27" y="11"/>
                      <a:pt x="27" y="11"/>
                      <a:pt x="27" y="11"/>
                    </a:cubicBezTo>
                    <a:cubicBezTo>
                      <a:pt x="26" y="13"/>
                      <a:pt x="27" y="15"/>
                      <a:pt x="29" y="17"/>
                    </a:cubicBezTo>
                    <a:cubicBezTo>
                      <a:pt x="29" y="17"/>
                      <a:pt x="29" y="17"/>
                      <a:pt x="29" y="17"/>
                    </a:cubicBezTo>
                    <a:cubicBezTo>
                      <a:pt x="30" y="17"/>
                      <a:pt x="31" y="17"/>
                      <a:pt x="31" y="18"/>
                    </a:cubicBezTo>
                    <a:cubicBezTo>
                      <a:pt x="32" y="18"/>
                      <a:pt x="32" y="18"/>
                      <a:pt x="32" y="19"/>
                    </a:cubicBezTo>
                    <a:cubicBezTo>
                      <a:pt x="32" y="20"/>
                      <a:pt x="31" y="20"/>
                      <a:pt x="30" y="21"/>
                    </a:cubicBezTo>
                    <a:cubicBezTo>
                      <a:pt x="29" y="21"/>
                      <a:pt x="29" y="21"/>
                      <a:pt x="29" y="21"/>
                    </a:cubicBezTo>
                    <a:cubicBezTo>
                      <a:pt x="28" y="21"/>
                      <a:pt x="28" y="22"/>
                      <a:pt x="28" y="22"/>
                    </a:cubicBezTo>
                    <a:cubicBezTo>
                      <a:pt x="29" y="22"/>
                      <a:pt x="29" y="23"/>
                      <a:pt x="28" y="23"/>
                    </a:cubicBezTo>
                    <a:cubicBezTo>
                      <a:pt x="29" y="23"/>
                      <a:pt x="29" y="23"/>
                      <a:pt x="29" y="24"/>
                    </a:cubicBezTo>
                    <a:cubicBezTo>
                      <a:pt x="31" y="25"/>
                      <a:pt x="31" y="25"/>
                      <a:pt x="31" y="25"/>
                    </a:cubicBezTo>
                    <a:cubicBezTo>
                      <a:pt x="29" y="25"/>
                      <a:pt x="29" y="25"/>
                      <a:pt x="29" y="25"/>
                    </a:cubicBezTo>
                    <a:cubicBezTo>
                      <a:pt x="28" y="26"/>
                      <a:pt x="25" y="29"/>
                      <a:pt x="23" y="31"/>
                    </a:cubicBezTo>
                    <a:cubicBezTo>
                      <a:pt x="20" y="36"/>
                      <a:pt x="16" y="40"/>
                      <a:pt x="13" y="40"/>
                    </a:cubicBezTo>
                    <a:cubicBezTo>
                      <a:pt x="13" y="40"/>
                      <a:pt x="12" y="40"/>
                      <a:pt x="11" y="39"/>
                    </a:cubicBezTo>
                    <a:cubicBezTo>
                      <a:pt x="9" y="42"/>
                      <a:pt x="9" y="43"/>
                      <a:pt x="9" y="43"/>
                    </a:cubicBezTo>
                    <a:cubicBezTo>
                      <a:pt x="10" y="44"/>
                      <a:pt x="11" y="44"/>
                      <a:pt x="11" y="45"/>
                    </a:cubicBezTo>
                    <a:cubicBezTo>
                      <a:pt x="11" y="45"/>
                      <a:pt x="11" y="46"/>
                      <a:pt x="11" y="46"/>
                    </a:cubicBezTo>
                    <a:cubicBezTo>
                      <a:pt x="11" y="46"/>
                      <a:pt x="11" y="46"/>
                      <a:pt x="11" y="47"/>
                    </a:cubicBezTo>
                    <a:cubicBezTo>
                      <a:pt x="11" y="47"/>
                      <a:pt x="11" y="47"/>
                      <a:pt x="11" y="47"/>
                    </a:cubicBezTo>
                    <a:cubicBezTo>
                      <a:pt x="12" y="47"/>
                      <a:pt x="13" y="47"/>
                      <a:pt x="13" y="48"/>
                    </a:cubicBezTo>
                    <a:cubicBezTo>
                      <a:pt x="13" y="49"/>
                      <a:pt x="13" y="49"/>
                      <a:pt x="14" y="49"/>
                    </a:cubicBezTo>
                    <a:cubicBezTo>
                      <a:pt x="15" y="52"/>
                      <a:pt x="15" y="53"/>
                      <a:pt x="15" y="54"/>
                    </a:cubicBezTo>
                    <a:cubicBezTo>
                      <a:pt x="14" y="55"/>
                      <a:pt x="14" y="55"/>
                      <a:pt x="13" y="55"/>
                    </a:cubicBezTo>
                    <a:cubicBezTo>
                      <a:pt x="12" y="55"/>
                      <a:pt x="12" y="55"/>
                      <a:pt x="11" y="55"/>
                    </a:cubicBezTo>
                    <a:cubicBezTo>
                      <a:pt x="11" y="55"/>
                      <a:pt x="11" y="55"/>
                      <a:pt x="11" y="55"/>
                    </a:cubicBezTo>
                    <a:cubicBezTo>
                      <a:pt x="9" y="55"/>
                      <a:pt x="8" y="55"/>
                      <a:pt x="6" y="55"/>
                    </a:cubicBezTo>
                    <a:cubicBezTo>
                      <a:pt x="6" y="56"/>
                      <a:pt x="4" y="57"/>
                      <a:pt x="3" y="57"/>
                    </a:cubicBezTo>
                    <a:cubicBezTo>
                      <a:pt x="6" y="59"/>
                      <a:pt x="7" y="60"/>
                      <a:pt x="10" y="58"/>
                    </a:cubicBezTo>
                    <a:cubicBezTo>
                      <a:pt x="12" y="57"/>
                      <a:pt x="12" y="57"/>
                      <a:pt x="12" y="57"/>
                    </a:cubicBezTo>
                    <a:cubicBezTo>
                      <a:pt x="12" y="59"/>
                      <a:pt x="12" y="59"/>
                      <a:pt x="12" y="59"/>
                    </a:cubicBezTo>
                    <a:cubicBezTo>
                      <a:pt x="12" y="63"/>
                      <a:pt x="9" y="63"/>
                      <a:pt x="7" y="63"/>
                    </a:cubicBezTo>
                    <a:cubicBezTo>
                      <a:pt x="8" y="66"/>
                      <a:pt x="11" y="68"/>
                      <a:pt x="14" y="68"/>
                    </a:cubicBezTo>
                    <a:cubicBezTo>
                      <a:pt x="15" y="67"/>
                      <a:pt x="16" y="66"/>
                      <a:pt x="16" y="64"/>
                    </a:cubicBezTo>
                    <a:cubicBezTo>
                      <a:pt x="17" y="63"/>
                      <a:pt x="17" y="61"/>
                      <a:pt x="19" y="61"/>
                    </a:cubicBezTo>
                    <a:cubicBezTo>
                      <a:pt x="20" y="61"/>
                      <a:pt x="20" y="61"/>
                      <a:pt x="21" y="62"/>
                    </a:cubicBezTo>
                    <a:cubicBezTo>
                      <a:pt x="22" y="62"/>
                      <a:pt x="22" y="62"/>
                      <a:pt x="22" y="62"/>
                    </a:cubicBezTo>
                    <a:cubicBezTo>
                      <a:pt x="21" y="63"/>
                      <a:pt x="21" y="63"/>
                      <a:pt x="21" y="63"/>
                    </a:cubicBezTo>
                    <a:cubicBezTo>
                      <a:pt x="20" y="64"/>
                      <a:pt x="20" y="71"/>
                      <a:pt x="21" y="79"/>
                    </a:cubicBezTo>
                    <a:cubicBezTo>
                      <a:pt x="23" y="87"/>
                      <a:pt x="24" y="89"/>
                      <a:pt x="25" y="90"/>
                    </a:cubicBezTo>
                    <a:lnTo>
                      <a:pt x="26" y="89"/>
                    </a:lnTo>
                    <a:close/>
                    <a:moveTo>
                      <a:pt x="82" y="61"/>
                    </a:moveTo>
                    <a:cubicBezTo>
                      <a:pt x="81" y="63"/>
                      <a:pt x="81" y="63"/>
                      <a:pt x="81" y="63"/>
                    </a:cubicBezTo>
                    <a:cubicBezTo>
                      <a:pt x="81" y="64"/>
                      <a:pt x="82" y="64"/>
                      <a:pt x="82" y="64"/>
                    </a:cubicBezTo>
                    <a:cubicBezTo>
                      <a:pt x="82" y="64"/>
                      <a:pt x="82" y="64"/>
                      <a:pt x="82" y="64"/>
                    </a:cubicBezTo>
                    <a:cubicBezTo>
                      <a:pt x="82" y="63"/>
                      <a:pt x="82" y="63"/>
                      <a:pt x="82" y="63"/>
                    </a:cubicBezTo>
                    <a:cubicBezTo>
                      <a:pt x="82" y="63"/>
                      <a:pt x="82" y="63"/>
                      <a:pt x="82" y="63"/>
                    </a:cubicBezTo>
                    <a:cubicBezTo>
                      <a:pt x="82" y="62"/>
                      <a:pt x="82" y="62"/>
                      <a:pt x="82" y="61"/>
                    </a:cubicBezTo>
                    <a:close/>
                    <a:moveTo>
                      <a:pt x="97" y="53"/>
                    </a:moveTo>
                    <a:cubicBezTo>
                      <a:pt x="97" y="56"/>
                      <a:pt x="97" y="56"/>
                      <a:pt x="97" y="56"/>
                    </a:cubicBezTo>
                    <a:cubicBezTo>
                      <a:pt x="98" y="58"/>
                      <a:pt x="98" y="59"/>
                      <a:pt x="99" y="61"/>
                    </a:cubicBezTo>
                    <a:cubicBezTo>
                      <a:pt x="99" y="63"/>
                      <a:pt x="99" y="63"/>
                      <a:pt x="99" y="63"/>
                    </a:cubicBezTo>
                    <a:cubicBezTo>
                      <a:pt x="99" y="62"/>
                      <a:pt x="99" y="61"/>
                      <a:pt x="99" y="60"/>
                    </a:cubicBezTo>
                    <a:cubicBezTo>
                      <a:pt x="99" y="58"/>
                      <a:pt x="99" y="56"/>
                      <a:pt x="101" y="55"/>
                    </a:cubicBezTo>
                    <a:cubicBezTo>
                      <a:pt x="104" y="55"/>
                      <a:pt x="107" y="49"/>
                      <a:pt x="108" y="45"/>
                    </a:cubicBezTo>
                    <a:cubicBezTo>
                      <a:pt x="108" y="43"/>
                      <a:pt x="112" y="41"/>
                      <a:pt x="114" y="41"/>
                    </a:cubicBezTo>
                    <a:cubicBezTo>
                      <a:pt x="114" y="41"/>
                      <a:pt x="116" y="39"/>
                      <a:pt x="116" y="38"/>
                    </a:cubicBezTo>
                    <a:cubicBezTo>
                      <a:pt x="116" y="38"/>
                      <a:pt x="116" y="38"/>
                      <a:pt x="115" y="38"/>
                    </a:cubicBezTo>
                    <a:cubicBezTo>
                      <a:pt x="114" y="37"/>
                      <a:pt x="113" y="37"/>
                      <a:pt x="112" y="36"/>
                    </a:cubicBezTo>
                    <a:cubicBezTo>
                      <a:pt x="112" y="36"/>
                      <a:pt x="112" y="36"/>
                      <a:pt x="112" y="34"/>
                    </a:cubicBezTo>
                    <a:cubicBezTo>
                      <a:pt x="111" y="34"/>
                      <a:pt x="111" y="33"/>
                      <a:pt x="111" y="33"/>
                    </a:cubicBezTo>
                    <a:cubicBezTo>
                      <a:pt x="110" y="33"/>
                      <a:pt x="109" y="34"/>
                      <a:pt x="108" y="34"/>
                    </a:cubicBezTo>
                    <a:cubicBezTo>
                      <a:pt x="106" y="34"/>
                      <a:pt x="105" y="34"/>
                      <a:pt x="104" y="35"/>
                    </a:cubicBezTo>
                    <a:cubicBezTo>
                      <a:pt x="103" y="36"/>
                      <a:pt x="102" y="37"/>
                      <a:pt x="100" y="37"/>
                    </a:cubicBezTo>
                    <a:cubicBezTo>
                      <a:pt x="99" y="38"/>
                      <a:pt x="97" y="39"/>
                      <a:pt x="96" y="40"/>
                    </a:cubicBezTo>
                    <a:cubicBezTo>
                      <a:pt x="97" y="40"/>
                      <a:pt x="98" y="42"/>
                      <a:pt x="97" y="43"/>
                    </a:cubicBezTo>
                    <a:cubicBezTo>
                      <a:pt x="97" y="43"/>
                      <a:pt x="97" y="44"/>
                      <a:pt x="96" y="44"/>
                    </a:cubicBezTo>
                    <a:cubicBezTo>
                      <a:pt x="89" y="44"/>
                      <a:pt x="89" y="44"/>
                      <a:pt x="89" y="44"/>
                    </a:cubicBezTo>
                    <a:cubicBezTo>
                      <a:pt x="89" y="44"/>
                      <a:pt x="88" y="45"/>
                      <a:pt x="87" y="45"/>
                    </a:cubicBezTo>
                    <a:cubicBezTo>
                      <a:pt x="87" y="46"/>
                      <a:pt x="87" y="46"/>
                      <a:pt x="87" y="46"/>
                    </a:cubicBezTo>
                    <a:cubicBezTo>
                      <a:pt x="87" y="49"/>
                      <a:pt x="90" y="49"/>
                      <a:pt x="94" y="50"/>
                    </a:cubicBezTo>
                    <a:cubicBezTo>
                      <a:pt x="95" y="50"/>
                      <a:pt x="96" y="50"/>
                      <a:pt x="97" y="50"/>
                    </a:cubicBezTo>
                    <a:cubicBezTo>
                      <a:pt x="99" y="50"/>
                      <a:pt x="99" y="50"/>
                      <a:pt x="99" y="50"/>
                    </a:cubicBezTo>
                    <a:cubicBezTo>
                      <a:pt x="98" y="51"/>
                      <a:pt x="98" y="51"/>
                      <a:pt x="98" y="51"/>
                    </a:cubicBezTo>
                    <a:cubicBezTo>
                      <a:pt x="97" y="52"/>
                      <a:pt x="97" y="52"/>
                      <a:pt x="96" y="52"/>
                    </a:cubicBezTo>
                    <a:cubicBezTo>
                      <a:pt x="95" y="54"/>
                      <a:pt x="93" y="56"/>
                      <a:pt x="93" y="57"/>
                    </a:cubicBezTo>
                    <a:cubicBezTo>
                      <a:pt x="93" y="57"/>
                      <a:pt x="94" y="58"/>
                      <a:pt x="94" y="58"/>
                    </a:cubicBezTo>
                    <a:cubicBezTo>
                      <a:pt x="94" y="58"/>
                      <a:pt x="94" y="58"/>
                      <a:pt x="95" y="58"/>
                    </a:cubicBezTo>
                    <a:cubicBezTo>
                      <a:pt x="95" y="57"/>
                      <a:pt x="95" y="57"/>
                      <a:pt x="95" y="56"/>
                    </a:cubicBezTo>
                    <a:lnTo>
                      <a:pt x="97" y="53"/>
                    </a:lnTo>
                    <a:close/>
                    <a:moveTo>
                      <a:pt x="82" y="43"/>
                    </a:move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2" y="43"/>
                      <a:pt x="82" y="42"/>
                      <a:pt x="83" y="41"/>
                    </a:cubicBezTo>
                    <a:cubicBezTo>
                      <a:pt x="82" y="40"/>
                      <a:pt x="82" y="40"/>
                      <a:pt x="82" y="39"/>
                    </a:cubicBezTo>
                    <a:cubicBezTo>
                      <a:pt x="82" y="39"/>
                      <a:pt x="82" y="39"/>
                      <a:pt x="82" y="39"/>
                    </a:cubicBezTo>
                    <a:cubicBezTo>
                      <a:pt x="81" y="40"/>
                      <a:pt x="81" y="41"/>
                      <a:pt x="81" y="42"/>
                    </a:cubicBezTo>
                    <a:cubicBezTo>
                      <a:pt x="81" y="42"/>
                      <a:pt x="81" y="43"/>
                      <a:pt x="81" y="44"/>
                    </a:cubicBezTo>
                    <a:cubicBezTo>
                      <a:pt x="81" y="44"/>
                      <a:pt x="81" y="44"/>
                      <a:pt x="81" y="44"/>
                    </a:cubicBezTo>
                    <a:lnTo>
                      <a:pt x="82" y="4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67" name="Freeform 678"/>
              <p:cNvSpPr/>
              <p:nvPr/>
            </p:nvSpPr>
            <p:spPr bwMode="auto">
              <a:xfrm>
                <a:off x="5465763" y="2104852"/>
                <a:ext cx="341313" cy="169863"/>
              </a:xfrm>
              <a:custGeom>
                <a:avLst/>
                <a:gdLst>
                  <a:gd name="T0" fmla="*/ 0 w 125"/>
                  <a:gd name="T1" fmla="*/ 21 h 62"/>
                  <a:gd name="T2" fmla="*/ 6 w 125"/>
                  <a:gd name="T3" fmla="*/ 27 h 62"/>
                  <a:gd name="T4" fmla="*/ 12 w 125"/>
                  <a:gd name="T5" fmla="*/ 34 h 62"/>
                  <a:gd name="T6" fmla="*/ 12 w 125"/>
                  <a:gd name="T7" fmla="*/ 42 h 62"/>
                  <a:gd name="T8" fmla="*/ 22 w 125"/>
                  <a:gd name="T9" fmla="*/ 44 h 62"/>
                  <a:gd name="T10" fmla="*/ 31 w 125"/>
                  <a:gd name="T11" fmla="*/ 49 h 62"/>
                  <a:gd name="T12" fmla="*/ 37 w 125"/>
                  <a:gd name="T13" fmla="*/ 56 h 62"/>
                  <a:gd name="T14" fmla="*/ 50 w 125"/>
                  <a:gd name="T15" fmla="*/ 56 h 62"/>
                  <a:gd name="T16" fmla="*/ 58 w 125"/>
                  <a:gd name="T17" fmla="*/ 59 h 62"/>
                  <a:gd name="T18" fmla="*/ 68 w 125"/>
                  <a:gd name="T19" fmla="*/ 62 h 62"/>
                  <a:gd name="T20" fmla="*/ 78 w 125"/>
                  <a:gd name="T21" fmla="*/ 58 h 62"/>
                  <a:gd name="T22" fmla="*/ 88 w 125"/>
                  <a:gd name="T23" fmla="*/ 57 h 62"/>
                  <a:gd name="T24" fmla="*/ 95 w 125"/>
                  <a:gd name="T25" fmla="*/ 50 h 62"/>
                  <a:gd name="T26" fmla="*/ 97 w 125"/>
                  <a:gd name="T27" fmla="*/ 43 h 62"/>
                  <a:gd name="T28" fmla="*/ 101 w 125"/>
                  <a:gd name="T29" fmla="*/ 45 h 62"/>
                  <a:gd name="T30" fmla="*/ 106 w 125"/>
                  <a:gd name="T31" fmla="*/ 41 h 62"/>
                  <a:gd name="T32" fmla="*/ 110 w 125"/>
                  <a:gd name="T33" fmla="*/ 40 h 62"/>
                  <a:gd name="T34" fmla="*/ 114 w 125"/>
                  <a:gd name="T35" fmla="*/ 35 h 62"/>
                  <a:gd name="T36" fmla="*/ 125 w 125"/>
                  <a:gd name="T37" fmla="*/ 34 h 62"/>
                  <a:gd name="T38" fmla="*/ 123 w 125"/>
                  <a:gd name="T39" fmla="*/ 31 h 62"/>
                  <a:gd name="T40" fmla="*/ 120 w 125"/>
                  <a:gd name="T41" fmla="*/ 27 h 62"/>
                  <a:gd name="T42" fmla="*/ 113 w 125"/>
                  <a:gd name="T43" fmla="*/ 29 h 62"/>
                  <a:gd name="T44" fmla="*/ 109 w 125"/>
                  <a:gd name="T45" fmla="*/ 23 h 62"/>
                  <a:gd name="T46" fmla="*/ 113 w 125"/>
                  <a:gd name="T47" fmla="*/ 15 h 62"/>
                  <a:gd name="T48" fmla="*/ 105 w 125"/>
                  <a:gd name="T49" fmla="*/ 13 h 62"/>
                  <a:gd name="T50" fmla="*/ 98 w 125"/>
                  <a:gd name="T51" fmla="*/ 18 h 62"/>
                  <a:gd name="T52" fmla="*/ 82 w 125"/>
                  <a:gd name="T53" fmla="*/ 18 h 62"/>
                  <a:gd name="T54" fmla="*/ 67 w 125"/>
                  <a:gd name="T55" fmla="*/ 11 h 62"/>
                  <a:gd name="T56" fmla="*/ 58 w 125"/>
                  <a:gd name="T57" fmla="*/ 11 h 62"/>
                  <a:gd name="T58" fmla="*/ 54 w 125"/>
                  <a:gd name="T59" fmla="*/ 5 h 62"/>
                  <a:gd name="T60" fmla="*/ 45 w 125"/>
                  <a:gd name="T61" fmla="*/ 1 h 62"/>
                  <a:gd name="T62" fmla="*/ 41 w 125"/>
                  <a:gd name="T63" fmla="*/ 9 h 62"/>
                  <a:gd name="T64" fmla="*/ 30 w 125"/>
                  <a:gd name="T65" fmla="*/ 14 h 62"/>
                  <a:gd name="T66" fmla="*/ 25 w 125"/>
                  <a:gd name="T67" fmla="*/ 12 h 62"/>
                  <a:gd name="T68" fmla="*/ 16 w 125"/>
                  <a:gd name="T69" fmla="*/ 11 h 62"/>
                  <a:gd name="T70" fmla="*/ 0 w 125"/>
                  <a:gd name="T71"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62">
                    <a:moveTo>
                      <a:pt x="0" y="21"/>
                    </a:moveTo>
                    <a:cubicBezTo>
                      <a:pt x="1" y="23"/>
                      <a:pt x="3" y="27"/>
                      <a:pt x="6" y="27"/>
                    </a:cubicBezTo>
                    <a:cubicBezTo>
                      <a:pt x="11" y="28"/>
                      <a:pt x="10" y="30"/>
                      <a:pt x="12" y="34"/>
                    </a:cubicBezTo>
                    <a:cubicBezTo>
                      <a:pt x="12" y="35"/>
                      <a:pt x="12" y="42"/>
                      <a:pt x="12" y="42"/>
                    </a:cubicBezTo>
                    <a:cubicBezTo>
                      <a:pt x="15" y="43"/>
                      <a:pt x="19" y="43"/>
                      <a:pt x="22" y="44"/>
                    </a:cubicBezTo>
                    <a:cubicBezTo>
                      <a:pt x="24" y="45"/>
                      <a:pt x="29" y="46"/>
                      <a:pt x="31" y="49"/>
                    </a:cubicBezTo>
                    <a:cubicBezTo>
                      <a:pt x="32" y="50"/>
                      <a:pt x="35" y="56"/>
                      <a:pt x="37" y="56"/>
                    </a:cubicBezTo>
                    <a:cubicBezTo>
                      <a:pt x="41" y="56"/>
                      <a:pt x="46" y="56"/>
                      <a:pt x="50" y="56"/>
                    </a:cubicBezTo>
                    <a:cubicBezTo>
                      <a:pt x="53" y="55"/>
                      <a:pt x="55" y="58"/>
                      <a:pt x="58" y="59"/>
                    </a:cubicBezTo>
                    <a:cubicBezTo>
                      <a:pt x="60" y="60"/>
                      <a:pt x="66" y="62"/>
                      <a:pt x="68" y="62"/>
                    </a:cubicBezTo>
                    <a:cubicBezTo>
                      <a:pt x="71" y="60"/>
                      <a:pt x="75" y="58"/>
                      <a:pt x="78" y="58"/>
                    </a:cubicBezTo>
                    <a:cubicBezTo>
                      <a:pt x="82" y="57"/>
                      <a:pt x="85" y="58"/>
                      <a:pt x="88" y="57"/>
                    </a:cubicBezTo>
                    <a:cubicBezTo>
                      <a:pt x="89" y="56"/>
                      <a:pt x="96" y="51"/>
                      <a:pt x="95" y="50"/>
                    </a:cubicBezTo>
                    <a:cubicBezTo>
                      <a:pt x="94" y="48"/>
                      <a:pt x="93" y="44"/>
                      <a:pt x="97" y="43"/>
                    </a:cubicBezTo>
                    <a:cubicBezTo>
                      <a:pt x="98" y="43"/>
                      <a:pt x="100" y="45"/>
                      <a:pt x="101" y="45"/>
                    </a:cubicBezTo>
                    <a:cubicBezTo>
                      <a:pt x="103" y="45"/>
                      <a:pt x="105" y="42"/>
                      <a:pt x="106" y="41"/>
                    </a:cubicBezTo>
                    <a:cubicBezTo>
                      <a:pt x="107" y="40"/>
                      <a:pt x="109" y="40"/>
                      <a:pt x="110" y="40"/>
                    </a:cubicBezTo>
                    <a:cubicBezTo>
                      <a:pt x="111" y="39"/>
                      <a:pt x="113" y="37"/>
                      <a:pt x="114" y="35"/>
                    </a:cubicBezTo>
                    <a:cubicBezTo>
                      <a:pt x="116" y="33"/>
                      <a:pt x="122" y="34"/>
                      <a:pt x="125" y="34"/>
                    </a:cubicBezTo>
                    <a:cubicBezTo>
                      <a:pt x="124" y="33"/>
                      <a:pt x="124" y="32"/>
                      <a:pt x="123" y="31"/>
                    </a:cubicBezTo>
                    <a:cubicBezTo>
                      <a:pt x="123" y="29"/>
                      <a:pt x="121" y="28"/>
                      <a:pt x="120" y="27"/>
                    </a:cubicBezTo>
                    <a:cubicBezTo>
                      <a:pt x="119" y="26"/>
                      <a:pt x="115" y="29"/>
                      <a:pt x="113" y="29"/>
                    </a:cubicBezTo>
                    <a:cubicBezTo>
                      <a:pt x="109" y="28"/>
                      <a:pt x="109" y="27"/>
                      <a:pt x="109" y="23"/>
                    </a:cubicBezTo>
                    <a:cubicBezTo>
                      <a:pt x="110" y="20"/>
                      <a:pt x="111" y="18"/>
                      <a:pt x="113" y="15"/>
                    </a:cubicBezTo>
                    <a:cubicBezTo>
                      <a:pt x="110" y="16"/>
                      <a:pt x="106" y="13"/>
                      <a:pt x="105" y="13"/>
                    </a:cubicBezTo>
                    <a:cubicBezTo>
                      <a:pt x="103" y="15"/>
                      <a:pt x="101" y="17"/>
                      <a:pt x="98" y="18"/>
                    </a:cubicBezTo>
                    <a:cubicBezTo>
                      <a:pt x="94" y="19"/>
                      <a:pt x="86" y="21"/>
                      <a:pt x="82" y="18"/>
                    </a:cubicBezTo>
                    <a:cubicBezTo>
                      <a:pt x="79" y="15"/>
                      <a:pt x="71" y="9"/>
                      <a:pt x="67" y="11"/>
                    </a:cubicBezTo>
                    <a:cubicBezTo>
                      <a:pt x="63" y="13"/>
                      <a:pt x="62" y="14"/>
                      <a:pt x="58" y="11"/>
                    </a:cubicBezTo>
                    <a:cubicBezTo>
                      <a:pt x="56" y="9"/>
                      <a:pt x="57" y="6"/>
                      <a:pt x="54" y="5"/>
                    </a:cubicBezTo>
                    <a:cubicBezTo>
                      <a:pt x="53" y="4"/>
                      <a:pt x="46" y="0"/>
                      <a:pt x="45" y="1"/>
                    </a:cubicBezTo>
                    <a:cubicBezTo>
                      <a:pt x="42" y="4"/>
                      <a:pt x="40" y="5"/>
                      <a:pt x="41" y="9"/>
                    </a:cubicBezTo>
                    <a:cubicBezTo>
                      <a:pt x="42" y="16"/>
                      <a:pt x="36" y="14"/>
                      <a:pt x="30" y="14"/>
                    </a:cubicBezTo>
                    <a:cubicBezTo>
                      <a:pt x="27" y="14"/>
                      <a:pt x="27" y="12"/>
                      <a:pt x="25" y="12"/>
                    </a:cubicBezTo>
                    <a:cubicBezTo>
                      <a:pt x="22" y="11"/>
                      <a:pt x="18" y="10"/>
                      <a:pt x="16" y="11"/>
                    </a:cubicBezTo>
                    <a:cubicBezTo>
                      <a:pt x="11" y="13"/>
                      <a:pt x="3" y="16"/>
                      <a:pt x="0"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68" name="Freeform 679"/>
              <p:cNvSpPr>
                <a:spLocks noEditPoints="1"/>
              </p:cNvSpPr>
              <p:nvPr/>
            </p:nvSpPr>
            <p:spPr bwMode="auto">
              <a:xfrm>
                <a:off x="5462588" y="2104852"/>
                <a:ext cx="350838" cy="171450"/>
              </a:xfrm>
              <a:custGeom>
                <a:avLst/>
                <a:gdLst>
                  <a:gd name="T0" fmla="*/ 59 w 128"/>
                  <a:gd name="T1" fmla="*/ 60 h 63"/>
                  <a:gd name="T2" fmla="*/ 38 w 128"/>
                  <a:gd name="T3" fmla="*/ 57 h 63"/>
                  <a:gd name="T4" fmla="*/ 31 w 128"/>
                  <a:gd name="T5" fmla="*/ 49 h 63"/>
                  <a:gd name="T6" fmla="*/ 17 w 128"/>
                  <a:gd name="T7" fmla="*/ 44 h 63"/>
                  <a:gd name="T8" fmla="*/ 12 w 128"/>
                  <a:gd name="T9" fmla="*/ 35 h 63"/>
                  <a:gd name="T10" fmla="*/ 0 w 128"/>
                  <a:gd name="T11" fmla="*/ 21 h 63"/>
                  <a:gd name="T12" fmla="*/ 16 w 128"/>
                  <a:gd name="T13" fmla="*/ 10 h 63"/>
                  <a:gd name="T14" fmla="*/ 29 w 128"/>
                  <a:gd name="T15" fmla="*/ 12 h 63"/>
                  <a:gd name="T16" fmla="*/ 37 w 128"/>
                  <a:gd name="T17" fmla="*/ 14 h 63"/>
                  <a:gd name="T18" fmla="*/ 44 w 128"/>
                  <a:gd name="T19" fmla="*/ 2 h 63"/>
                  <a:gd name="T20" fmla="*/ 54 w 128"/>
                  <a:gd name="T21" fmla="*/ 3 h 63"/>
                  <a:gd name="T22" fmla="*/ 60 w 128"/>
                  <a:gd name="T23" fmla="*/ 10 h 63"/>
                  <a:gd name="T24" fmla="*/ 84 w 128"/>
                  <a:gd name="T25" fmla="*/ 17 h 63"/>
                  <a:gd name="T26" fmla="*/ 99 w 128"/>
                  <a:gd name="T27" fmla="*/ 17 h 63"/>
                  <a:gd name="T28" fmla="*/ 109 w 128"/>
                  <a:gd name="T29" fmla="*/ 13 h 63"/>
                  <a:gd name="T30" fmla="*/ 114 w 128"/>
                  <a:gd name="T31" fmla="*/ 15 h 63"/>
                  <a:gd name="T32" fmla="*/ 114 w 128"/>
                  <a:gd name="T33" fmla="*/ 28 h 63"/>
                  <a:gd name="T34" fmla="*/ 122 w 128"/>
                  <a:gd name="T35" fmla="*/ 26 h 63"/>
                  <a:gd name="T36" fmla="*/ 126 w 128"/>
                  <a:gd name="T37" fmla="*/ 33 h 63"/>
                  <a:gd name="T38" fmla="*/ 125 w 128"/>
                  <a:gd name="T39" fmla="*/ 35 h 63"/>
                  <a:gd name="T40" fmla="*/ 116 w 128"/>
                  <a:gd name="T41" fmla="*/ 36 h 63"/>
                  <a:gd name="T42" fmla="*/ 109 w 128"/>
                  <a:gd name="T43" fmla="*/ 41 h 63"/>
                  <a:gd name="T44" fmla="*/ 103 w 128"/>
                  <a:gd name="T45" fmla="*/ 46 h 63"/>
                  <a:gd name="T46" fmla="*/ 98 w 128"/>
                  <a:gd name="T47" fmla="*/ 44 h 63"/>
                  <a:gd name="T48" fmla="*/ 97 w 128"/>
                  <a:gd name="T49" fmla="*/ 50 h 63"/>
                  <a:gd name="T50" fmla="*/ 85 w 128"/>
                  <a:gd name="T51" fmla="*/ 59 h 63"/>
                  <a:gd name="T52" fmla="*/ 72 w 128"/>
                  <a:gd name="T53" fmla="*/ 61 h 63"/>
                  <a:gd name="T54" fmla="*/ 51 w 128"/>
                  <a:gd name="T55" fmla="*/ 55 h 63"/>
                  <a:gd name="T56" fmla="*/ 62 w 128"/>
                  <a:gd name="T57" fmla="*/ 59 h 63"/>
                  <a:gd name="T58" fmla="*/ 72 w 128"/>
                  <a:gd name="T59" fmla="*/ 59 h 63"/>
                  <a:gd name="T60" fmla="*/ 88 w 128"/>
                  <a:gd name="T61" fmla="*/ 56 h 63"/>
                  <a:gd name="T62" fmla="*/ 97 w 128"/>
                  <a:gd name="T63" fmla="*/ 42 h 63"/>
                  <a:gd name="T64" fmla="*/ 105 w 128"/>
                  <a:gd name="T65" fmla="*/ 42 h 63"/>
                  <a:gd name="T66" fmla="*/ 110 w 128"/>
                  <a:gd name="T67" fmla="*/ 39 h 63"/>
                  <a:gd name="T68" fmla="*/ 121 w 128"/>
                  <a:gd name="T69" fmla="*/ 33 h 63"/>
                  <a:gd name="T70" fmla="*/ 123 w 128"/>
                  <a:gd name="T71" fmla="*/ 31 h 63"/>
                  <a:gd name="T72" fmla="*/ 119 w 128"/>
                  <a:gd name="T73" fmla="*/ 28 h 63"/>
                  <a:gd name="T74" fmla="*/ 109 w 128"/>
                  <a:gd name="T75" fmla="*/ 23 h 63"/>
                  <a:gd name="T76" fmla="*/ 107 w 128"/>
                  <a:gd name="T77" fmla="*/ 14 h 63"/>
                  <a:gd name="T78" fmla="*/ 99 w 128"/>
                  <a:gd name="T79" fmla="*/ 19 h 63"/>
                  <a:gd name="T80" fmla="*/ 68 w 128"/>
                  <a:gd name="T81" fmla="*/ 12 h 63"/>
                  <a:gd name="T82" fmla="*/ 56 w 128"/>
                  <a:gd name="T83" fmla="*/ 8 h 63"/>
                  <a:gd name="T84" fmla="*/ 47 w 128"/>
                  <a:gd name="T85" fmla="*/ 2 h 63"/>
                  <a:gd name="T86" fmla="*/ 42 w 128"/>
                  <a:gd name="T87" fmla="*/ 14 h 63"/>
                  <a:gd name="T88" fmla="*/ 31 w 128"/>
                  <a:gd name="T89" fmla="*/ 15 h 63"/>
                  <a:gd name="T90" fmla="*/ 23 w 128"/>
                  <a:gd name="T91" fmla="*/ 12 h 63"/>
                  <a:gd name="T92" fmla="*/ 7 w 128"/>
                  <a:gd name="T93" fmla="*/ 26 h 63"/>
                  <a:gd name="T94" fmla="*/ 14 w 128"/>
                  <a:gd name="T95" fmla="*/ 39 h 63"/>
                  <a:gd name="T96" fmla="*/ 23 w 128"/>
                  <a:gd name="T97" fmla="*/ 43 h 63"/>
                  <a:gd name="T98" fmla="*/ 33 w 128"/>
                  <a:gd name="T99"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63">
                    <a:moveTo>
                      <a:pt x="68" y="63"/>
                    </a:moveTo>
                    <a:cubicBezTo>
                      <a:pt x="66" y="63"/>
                      <a:pt x="63" y="62"/>
                      <a:pt x="61" y="61"/>
                    </a:cubicBezTo>
                    <a:cubicBezTo>
                      <a:pt x="60" y="60"/>
                      <a:pt x="59" y="60"/>
                      <a:pt x="59" y="60"/>
                    </a:cubicBezTo>
                    <a:cubicBezTo>
                      <a:pt x="58" y="59"/>
                      <a:pt x="56" y="59"/>
                      <a:pt x="55" y="58"/>
                    </a:cubicBezTo>
                    <a:cubicBezTo>
                      <a:pt x="54" y="57"/>
                      <a:pt x="53" y="57"/>
                      <a:pt x="51" y="57"/>
                    </a:cubicBezTo>
                    <a:cubicBezTo>
                      <a:pt x="47" y="57"/>
                      <a:pt x="42" y="57"/>
                      <a:pt x="38" y="57"/>
                    </a:cubicBezTo>
                    <a:cubicBezTo>
                      <a:pt x="38" y="57"/>
                      <a:pt x="38" y="57"/>
                      <a:pt x="38" y="57"/>
                    </a:cubicBezTo>
                    <a:cubicBezTo>
                      <a:pt x="36" y="57"/>
                      <a:pt x="34" y="54"/>
                      <a:pt x="31" y="50"/>
                    </a:cubicBezTo>
                    <a:cubicBezTo>
                      <a:pt x="31" y="49"/>
                      <a:pt x="31" y="49"/>
                      <a:pt x="31" y="49"/>
                    </a:cubicBezTo>
                    <a:cubicBezTo>
                      <a:pt x="30" y="48"/>
                      <a:pt x="27" y="47"/>
                      <a:pt x="25" y="46"/>
                    </a:cubicBezTo>
                    <a:cubicBezTo>
                      <a:pt x="24" y="45"/>
                      <a:pt x="23" y="45"/>
                      <a:pt x="22" y="45"/>
                    </a:cubicBezTo>
                    <a:cubicBezTo>
                      <a:pt x="21" y="44"/>
                      <a:pt x="19" y="44"/>
                      <a:pt x="17" y="44"/>
                    </a:cubicBezTo>
                    <a:cubicBezTo>
                      <a:pt x="16" y="43"/>
                      <a:pt x="14" y="43"/>
                      <a:pt x="13" y="43"/>
                    </a:cubicBezTo>
                    <a:cubicBezTo>
                      <a:pt x="12" y="43"/>
                      <a:pt x="12" y="42"/>
                      <a:pt x="12" y="39"/>
                    </a:cubicBezTo>
                    <a:cubicBezTo>
                      <a:pt x="12" y="38"/>
                      <a:pt x="12" y="35"/>
                      <a:pt x="12" y="35"/>
                    </a:cubicBezTo>
                    <a:cubicBezTo>
                      <a:pt x="12" y="34"/>
                      <a:pt x="12" y="33"/>
                      <a:pt x="11" y="33"/>
                    </a:cubicBezTo>
                    <a:cubicBezTo>
                      <a:pt x="10" y="29"/>
                      <a:pt x="10" y="29"/>
                      <a:pt x="6" y="28"/>
                    </a:cubicBezTo>
                    <a:cubicBezTo>
                      <a:pt x="3" y="27"/>
                      <a:pt x="1" y="24"/>
                      <a:pt x="0" y="21"/>
                    </a:cubicBezTo>
                    <a:cubicBezTo>
                      <a:pt x="0" y="21"/>
                      <a:pt x="0" y="21"/>
                      <a:pt x="0" y="21"/>
                    </a:cubicBezTo>
                    <a:cubicBezTo>
                      <a:pt x="0" y="20"/>
                      <a:pt x="0" y="20"/>
                      <a:pt x="0" y="20"/>
                    </a:cubicBezTo>
                    <a:cubicBezTo>
                      <a:pt x="3" y="15"/>
                      <a:pt x="10" y="12"/>
                      <a:pt x="16" y="10"/>
                    </a:cubicBezTo>
                    <a:cubicBezTo>
                      <a:pt x="18" y="9"/>
                      <a:pt x="21" y="10"/>
                      <a:pt x="23" y="10"/>
                    </a:cubicBezTo>
                    <a:cubicBezTo>
                      <a:pt x="24" y="11"/>
                      <a:pt x="25" y="11"/>
                      <a:pt x="26" y="11"/>
                    </a:cubicBezTo>
                    <a:cubicBezTo>
                      <a:pt x="27" y="11"/>
                      <a:pt x="28" y="12"/>
                      <a:pt x="29" y="12"/>
                    </a:cubicBezTo>
                    <a:cubicBezTo>
                      <a:pt x="29" y="13"/>
                      <a:pt x="30" y="13"/>
                      <a:pt x="31" y="13"/>
                    </a:cubicBezTo>
                    <a:cubicBezTo>
                      <a:pt x="32" y="13"/>
                      <a:pt x="33" y="13"/>
                      <a:pt x="34" y="14"/>
                    </a:cubicBezTo>
                    <a:cubicBezTo>
                      <a:pt x="35" y="14"/>
                      <a:pt x="36" y="14"/>
                      <a:pt x="37" y="14"/>
                    </a:cubicBezTo>
                    <a:cubicBezTo>
                      <a:pt x="39" y="14"/>
                      <a:pt x="40" y="13"/>
                      <a:pt x="40" y="13"/>
                    </a:cubicBezTo>
                    <a:cubicBezTo>
                      <a:pt x="41" y="12"/>
                      <a:pt x="41" y="11"/>
                      <a:pt x="41" y="9"/>
                    </a:cubicBezTo>
                    <a:cubicBezTo>
                      <a:pt x="40" y="5"/>
                      <a:pt x="41" y="4"/>
                      <a:pt x="44" y="2"/>
                    </a:cubicBezTo>
                    <a:cubicBezTo>
                      <a:pt x="44" y="2"/>
                      <a:pt x="45" y="1"/>
                      <a:pt x="45" y="1"/>
                    </a:cubicBezTo>
                    <a:cubicBezTo>
                      <a:pt x="46" y="0"/>
                      <a:pt x="46" y="0"/>
                      <a:pt x="47" y="0"/>
                    </a:cubicBezTo>
                    <a:cubicBezTo>
                      <a:pt x="48" y="0"/>
                      <a:pt x="51" y="2"/>
                      <a:pt x="54" y="3"/>
                    </a:cubicBezTo>
                    <a:cubicBezTo>
                      <a:pt x="54" y="3"/>
                      <a:pt x="55" y="3"/>
                      <a:pt x="55" y="4"/>
                    </a:cubicBezTo>
                    <a:cubicBezTo>
                      <a:pt x="58" y="5"/>
                      <a:pt x="58" y="6"/>
                      <a:pt x="58" y="8"/>
                    </a:cubicBezTo>
                    <a:cubicBezTo>
                      <a:pt x="59" y="9"/>
                      <a:pt x="59" y="10"/>
                      <a:pt x="60" y="10"/>
                    </a:cubicBezTo>
                    <a:cubicBezTo>
                      <a:pt x="63" y="12"/>
                      <a:pt x="64" y="12"/>
                      <a:pt x="67" y="10"/>
                    </a:cubicBezTo>
                    <a:cubicBezTo>
                      <a:pt x="67" y="10"/>
                      <a:pt x="67" y="10"/>
                      <a:pt x="67" y="10"/>
                    </a:cubicBezTo>
                    <a:cubicBezTo>
                      <a:pt x="71" y="9"/>
                      <a:pt x="76" y="11"/>
                      <a:pt x="84" y="17"/>
                    </a:cubicBezTo>
                    <a:cubicBezTo>
                      <a:pt x="85" y="18"/>
                      <a:pt x="87" y="18"/>
                      <a:pt x="89" y="18"/>
                    </a:cubicBezTo>
                    <a:cubicBezTo>
                      <a:pt x="92" y="18"/>
                      <a:pt x="96" y="17"/>
                      <a:pt x="99" y="17"/>
                    </a:cubicBezTo>
                    <a:cubicBezTo>
                      <a:pt x="99" y="17"/>
                      <a:pt x="99" y="17"/>
                      <a:pt x="99" y="17"/>
                    </a:cubicBezTo>
                    <a:cubicBezTo>
                      <a:pt x="101" y="16"/>
                      <a:pt x="102" y="15"/>
                      <a:pt x="104" y="14"/>
                    </a:cubicBezTo>
                    <a:cubicBezTo>
                      <a:pt x="104" y="13"/>
                      <a:pt x="105" y="13"/>
                      <a:pt x="106" y="13"/>
                    </a:cubicBezTo>
                    <a:cubicBezTo>
                      <a:pt x="106" y="12"/>
                      <a:pt x="108" y="12"/>
                      <a:pt x="109" y="13"/>
                    </a:cubicBezTo>
                    <a:cubicBezTo>
                      <a:pt x="111" y="14"/>
                      <a:pt x="112" y="14"/>
                      <a:pt x="113" y="14"/>
                    </a:cubicBezTo>
                    <a:cubicBezTo>
                      <a:pt x="116" y="13"/>
                      <a:pt x="116" y="13"/>
                      <a:pt x="116" y="13"/>
                    </a:cubicBezTo>
                    <a:cubicBezTo>
                      <a:pt x="114" y="15"/>
                      <a:pt x="114" y="15"/>
                      <a:pt x="114" y="15"/>
                    </a:cubicBezTo>
                    <a:cubicBezTo>
                      <a:pt x="112" y="19"/>
                      <a:pt x="112" y="20"/>
                      <a:pt x="111" y="24"/>
                    </a:cubicBezTo>
                    <a:cubicBezTo>
                      <a:pt x="111" y="27"/>
                      <a:pt x="111" y="27"/>
                      <a:pt x="114" y="28"/>
                    </a:cubicBezTo>
                    <a:cubicBezTo>
                      <a:pt x="114" y="28"/>
                      <a:pt x="114" y="28"/>
                      <a:pt x="114" y="28"/>
                    </a:cubicBezTo>
                    <a:cubicBezTo>
                      <a:pt x="115" y="28"/>
                      <a:pt x="117" y="27"/>
                      <a:pt x="118" y="27"/>
                    </a:cubicBezTo>
                    <a:cubicBezTo>
                      <a:pt x="119" y="26"/>
                      <a:pt x="120" y="25"/>
                      <a:pt x="121" y="25"/>
                    </a:cubicBezTo>
                    <a:cubicBezTo>
                      <a:pt x="121" y="25"/>
                      <a:pt x="122" y="26"/>
                      <a:pt x="122" y="26"/>
                    </a:cubicBezTo>
                    <a:cubicBezTo>
                      <a:pt x="122" y="26"/>
                      <a:pt x="122" y="26"/>
                      <a:pt x="123" y="27"/>
                    </a:cubicBezTo>
                    <a:cubicBezTo>
                      <a:pt x="124" y="28"/>
                      <a:pt x="125" y="29"/>
                      <a:pt x="125" y="31"/>
                    </a:cubicBezTo>
                    <a:cubicBezTo>
                      <a:pt x="126" y="32"/>
                      <a:pt x="126" y="32"/>
                      <a:pt x="126" y="33"/>
                    </a:cubicBezTo>
                    <a:cubicBezTo>
                      <a:pt x="128" y="35"/>
                      <a:pt x="128" y="35"/>
                      <a:pt x="128" y="35"/>
                    </a:cubicBezTo>
                    <a:cubicBezTo>
                      <a:pt x="126" y="35"/>
                      <a:pt x="126" y="35"/>
                      <a:pt x="126" y="35"/>
                    </a:cubicBezTo>
                    <a:cubicBezTo>
                      <a:pt x="126" y="35"/>
                      <a:pt x="125" y="35"/>
                      <a:pt x="125" y="35"/>
                    </a:cubicBezTo>
                    <a:cubicBezTo>
                      <a:pt x="123" y="35"/>
                      <a:pt x="123" y="35"/>
                      <a:pt x="123" y="35"/>
                    </a:cubicBezTo>
                    <a:cubicBezTo>
                      <a:pt x="123" y="35"/>
                      <a:pt x="122" y="35"/>
                      <a:pt x="121" y="35"/>
                    </a:cubicBezTo>
                    <a:cubicBezTo>
                      <a:pt x="117" y="35"/>
                      <a:pt x="116" y="35"/>
                      <a:pt x="116" y="36"/>
                    </a:cubicBezTo>
                    <a:cubicBezTo>
                      <a:pt x="115" y="36"/>
                      <a:pt x="115" y="37"/>
                      <a:pt x="114" y="37"/>
                    </a:cubicBezTo>
                    <a:cubicBezTo>
                      <a:pt x="113" y="38"/>
                      <a:pt x="112" y="40"/>
                      <a:pt x="111" y="41"/>
                    </a:cubicBezTo>
                    <a:cubicBezTo>
                      <a:pt x="111" y="41"/>
                      <a:pt x="110" y="41"/>
                      <a:pt x="109" y="41"/>
                    </a:cubicBezTo>
                    <a:cubicBezTo>
                      <a:pt x="109" y="41"/>
                      <a:pt x="108" y="41"/>
                      <a:pt x="108" y="42"/>
                    </a:cubicBezTo>
                    <a:cubicBezTo>
                      <a:pt x="107" y="42"/>
                      <a:pt x="107" y="42"/>
                      <a:pt x="107" y="43"/>
                    </a:cubicBezTo>
                    <a:cubicBezTo>
                      <a:pt x="105" y="44"/>
                      <a:pt x="104" y="46"/>
                      <a:pt x="103" y="46"/>
                    </a:cubicBezTo>
                    <a:cubicBezTo>
                      <a:pt x="102" y="46"/>
                      <a:pt x="102" y="46"/>
                      <a:pt x="102" y="46"/>
                    </a:cubicBezTo>
                    <a:cubicBezTo>
                      <a:pt x="101" y="46"/>
                      <a:pt x="100" y="45"/>
                      <a:pt x="100" y="45"/>
                    </a:cubicBezTo>
                    <a:cubicBezTo>
                      <a:pt x="99" y="44"/>
                      <a:pt x="98" y="44"/>
                      <a:pt x="98" y="44"/>
                    </a:cubicBezTo>
                    <a:cubicBezTo>
                      <a:pt x="97" y="44"/>
                      <a:pt x="96" y="45"/>
                      <a:pt x="96" y="45"/>
                    </a:cubicBezTo>
                    <a:cubicBezTo>
                      <a:pt x="96" y="47"/>
                      <a:pt x="96" y="48"/>
                      <a:pt x="97" y="49"/>
                    </a:cubicBezTo>
                    <a:cubicBezTo>
                      <a:pt x="97" y="50"/>
                      <a:pt x="97" y="50"/>
                      <a:pt x="97" y="50"/>
                    </a:cubicBezTo>
                    <a:cubicBezTo>
                      <a:pt x="97" y="50"/>
                      <a:pt x="97" y="50"/>
                      <a:pt x="97" y="50"/>
                    </a:cubicBezTo>
                    <a:cubicBezTo>
                      <a:pt x="96" y="52"/>
                      <a:pt x="90" y="57"/>
                      <a:pt x="89" y="58"/>
                    </a:cubicBezTo>
                    <a:cubicBezTo>
                      <a:pt x="88" y="58"/>
                      <a:pt x="86" y="59"/>
                      <a:pt x="85" y="59"/>
                    </a:cubicBezTo>
                    <a:cubicBezTo>
                      <a:pt x="84" y="59"/>
                      <a:pt x="84" y="59"/>
                      <a:pt x="83" y="59"/>
                    </a:cubicBezTo>
                    <a:cubicBezTo>
                      <a:pt x="82" y="58"/>
                      <a:pt x="81" y="58"/>
                      <a:pt x="80" y="59"/>
                    </a:cubicBezTo>
                    <a:cubicBezTo>
                      <a:pt x="77" y="59"/>
                      <a:pt x="75" y="60"/>
                      <a:pt x="72" y="61"/>
                    </a:cubicBezTo>
                    <a:cubicBezTo>
                      <a:pt x="71" y="62"/>
                      <a:pt x="70" y="62"/>
                      <a:pt x="69" y="63"/>
                    </a:cubicBezTo>
                    <a:cubicBezTo>
                      <a:pt x="69" y="63"/>
                      <a:pt x="68" y="63"/>
                      <a:pt x="68" y="63"/>
                    </a:cubicBezTo>
                    <a:close/>
                    <a:moveTo>
                      <a:pt x="51" y="55"/>
                    </a:moveTo>
                    <a:cubicBezTo>
                      <a:pt x="53" y="55"/>
                      <a:pt x="55" y="56"/>
                      <a:pt x="56" y="56"/>
                    </a:cubicBezTo>
                    <a:cubicBezTo>
                      <a:pt x="57" y="57"/>
                      <a:pt x="58" y="58"/>
                      <a:pt x="59" y="58"/>
                    </a:cubicBezTo>
                    <a:cubicBezTo>
                      <a:pt x="60" y="58"/>
                      <a:pt x="61" y="59"/>
                      <a:pt x="62" y="59"/>
                    </a:cubicBezTo>
                    <a:cubicBezTo>
                      <a:pt x="64" y="60"/>
                      <a:pt x="66" y="61"/>
                      <a:pt x="68" y="61"/>
                    </a:cubicBezTo>
                    <a:cubicBezTo>
                      <a:pt x="68" y="61"/>
                      <a:pt x="68" y="61"/>
                      <a:pt x="68" y="61"/>
                    </a:cubicBezTo>
                    <a:cubicBezTo>
                      <a:pt x="69" y="60"/>
                      <a:pt x="70" y="60"/>
                      <a:pt x="72" y="59"/>
                    </a:cubicBezTo>
                    <a:cubicBezTo>
                      <a:pt x="74" y="58"/>
                      <a:pt x="77" y="57"/>
                      <a:pt x="79" y="57"/>
                    </a:cubicBezTo>
                    <a:cubicBezTo>
                      <a:pt x="80" y="56"/>
                      <a:pt x="82" y="56"/>
                      <a:pt x="83" y="57"/>
                    </a:cubicBezTo>
                    <a:cubicBezTo>
                      <a:pt x="85" y="57"/>
                      <a:pt x="86" y="57"/>
                      <a:pt x="88" y="56"/>
                    </a:cubicBezTo>
                    <a:cubicBezTo>
                      <a:pt x="90" y="55"/>
                      <a:pt x="94" y="51"/>
                      <a:pt x="95" y="50"/>
                    </a:cubicBezTo>
                    <a:cubicBezTo>
                      <a:pt x="94" y="48"/>
                      <a:pt x="94" y="46"/>
                      <a:pt x="94" y="45"/>
                    </a:cubicBezTo>
                    <a:cubicBezTo>
                      <a:pt x="95" y="44"/>
                      <a:pt x="95" y="43"/>
                      <a:pt x="97" y="42"/>
                    </a:cubicBezTo>
                    <a:cubicBezTo>
                      <a:pt x="98" y="42"/>
                      <a:pt x="100" y="43"/>
                      <a:pt x="101" y="43"/>
                    </a:cubicBezTo>
                    <a:cubicBezTo>
                      <a:pt x="101" y="44"/>
                      <a:pt x="102" y="44"/>
                      <a:pt x="102" y="44"/>
                    </a:cubicBezTo>
                    <a:cubicBezTo>
                      <a:pt x="103" y="44"/>
                      <a:pt x="104" y="42"/>
                      <a:pt x="105" y="42"/>
                    </a:cubicBezTo>
                    <a:cubicBezTo>
                      <a:pt x="106" y="41"/>
                      <a:pt x="106" y="40"/>
                      <a:pt x="107" y="40"/>
                    </a:cubicBezTo>
                    <a:cubicBezTo>
                      <a:pt x="107" y="40"/>
                      <a:pt x="108" y="39"/>
                      <a:pt x="109" y="39"/>
                    </a:cubicBezTo>
                    <a:cubicBezTo>
                      <a:pt x="109" y="39"/>
                      <a:pt x="110" y="39"/>
                      <a:pt x="110" y="39"/>
                    </a:cubicBezTo>
                    <a:cubicBezTo>
                      <a:pt x="111" y="38"/>
                      <a:pt x="112" y="37"/>
                      <a:pt x="113" y="36"/>
                    </a:cubicBezTo>
                    <a:cubicBezTo>
                      <a:pt x="113" y="35"/>
                      <a:pt x="114" y="35"/>
                      <a:pt x="114" y="34"/>
                    </a:cubicBezTo>
                    <a:cubicBezTo>
                      <a:pt x="115" y="33"/>
                      <a:pt x="117" y="33"/>
                      <a:pt x="121" y="33"/>
                    </a:cubicBezTo>
                    <a:cubicBezTo>
                      <a:pt x="122" y="33"/>
                      <a:pt x="123" y="33"/>
                      <a:pt x="123" y="33"/>
                    </a:cubicBezTo>
                    <a:cubicBezTo>
                      <a:pt x="124" y="33"/>
                      <a:pt x="124" y="33"/>
                      <a:pt x="124" y="33"/>
                    </a:cubicBezTo>
                    <a:cubicBezTo>
                      <a:pt x="124" y="32"/>
                      <a:pt x="123" y="32"/>
                      <a:pt x="123" y="31"/>
                    </a:cubicBezTo>
                    <a:cubicBezTo>
                      <a:pt x="123" y="30"/>
                      <a:pt x="122" y="29"/>
                      <a:pt x="121" y="28"/>
                    </a:cubicBezTo>
                    <a:cubicBezTo>
                      <a:pt x="121" y="28"/>
                      <a:pt x="121" y="28"/>
                      <a:pt x="121" y="27"/>
                    </a:cubicBezTo>
                    <a:cubicBezTo>
                      <a:pt x="120" y="28"/>
                      <a:pt x="119" y="28"/>
                      <a:pt x="119" y="28"/>
                    </a:cubicBezTo>
                    <a:cubicBezTo>
                      <a:pt x="117" y="29"/>
                      <a:pt x="116" y="30"/>
                      <a:pt x="114" y="30"/>
                    </a:cubicBezTo>
                    <a:cubicBezTo>
                      <a:pt x="114" y="30"/>
                      <a:pt x="114" y="30"/>
                      <a:pt x="114" y="30"/>
                    </a:cubicBezTo>
                    <a:cubicBezTo>
                      <a:pt x="109" y="29"/>
                      <a:pt x="109" y="27"/>
                      <a:pt x="109" y="23"/>
                    </a:cubicBezTo>
                    <a:cubicBezTo>
                      <a:pt x="110" y="20"/>
                      <a:pt x="110" y="18"/>
                      <a:pt x="112" y="16"/>
                    </a:cubicBezTo>
                    <a:cubicBezTo>
                      <a:pt x="111" y="16"/>
                      <a:pt x="110" y="15"/>
                      <a:pt x="109" y="15"/>
                    </a:cubicBezTo>
                    <a:cubicBezTo>
                      <a:pt x="108" y="15"/>
                      <a:pt x="107" y="14"/>
                      <a:pt x="107" y="14"/>
                    </a:cubicBezTo>
                    <a:cubicBezTo>
                      <a:pt x="106" y="15"/>
                      <a:pt x="106" y="15"/>
                      <a:pt x="105" y="15"/>
                    </a:cubicBezTo>
                    <a:cubicBezTo>
                      <a:pt x="103" y="17"/>
                      <a:pt x="102" y="18"/>
                      <a:pt x="100" y="18"/>
                    </a:cubicBezTo>
                    <a:cubicBezTo>
                      <a:pt x="99" y="19"/>
                      <a:pt x="99" y="19"/>
                      <a:pt x="99" y="19"/>
                    </a:cubicBezTo>
                    <a:cubicBezTo>
                      <a:pt x="97" y="19"/>
                      <a:pt x="93" y="20"/>
                      <a:pt x="89" y="20"/>
                    </a:cubicBezTo>
                    <a:cubicBezTo>
                      <a:pt x="86" y="20"/>
                      <a:pt x="84" y="20"/>
                      <a:pt x="82" y="18"/>
                    </a:cubicBezTo>
                    <a:cubicBezTo>
                      <a:pt x="76" y="13"/>
                      <a:pt x="71" y="11"/>
                      <a:pt x="68" y="12"/>
                    </a:cubicBezTo>
                    <a:cubicBezTo>
                      <a:pt x="68" y="12"/>
                      <a:pt x="68" y="12"/>
                      <a:pt x="68" y="12"/>
                    </a:cubicBezTo>
                    <a:cubicBezTo>
                      <a:pt x="64" y="14"/>
                      <a:pt x="62" y="14"/>
                      <a:pt x="59" y="12"/>
                    </a:cubicBezTo>
                    <a:cubicBezTo>
                      <a:pt x="57" y="11"/>
                      <a:pt x="57" y="9"/>
                      <a:pt x="56" y="8"/>
                    </a:cubicBezTo>
                    <a:cubicBezTo>
                      <a:pt x="56" y="7"/>
                      <a:pt x="56" y="6"/>
                      <a:pt x="55" y="5"/>
                    </a:cubicBezTo>
                    <a:cubicBezTo>
                      <a:pt x="54" y="5"/>
                      <a:pt x="54" y="5"/>
                      <a:pt x="53" y="5"/>
                    </a:cubicBezTo>
                    <a:cubicBezTo>
                      <a:pt x="51" y="4"/>
                      <a:pt x="48" y="2"/>
                      <a:pt x="47" y="2"/>
                    </a:cubicBezTo>
                    <a:cubicBezTo>
                      <a:pt x="46" y="3"/>
                      <a:pt x="45" y="3"/>
                      <a:pt x="45" y="4"/>
                    </a:cubicBezTo>
                    <a:cubicBezTo>
                      <a:pt x="43" y="5"/>
                      <a:pt x="42" y="6"/>
                      <a:pt x="43" y="8"/>
                    </a:cubicBezTo>
                    <a:cubicBezTo>
                      <a:pt x="43" y="11"/>
                      <a:pt x="43" y="13"/>
                      <a:pt x="42" y="14"/>
                    </a:cubicBezTo>
                    <a:cubicBezTo>
                      <a:pt x="41" y="15"/>
                      <a:pt x="39" y="16"/>
                      <a:pt x="37" y="16"/>
                    </a:cubicBezTo>
                    <a:cubicBezTo>
                      <a:pt x="36" y="16"/>
                      <a:pt x="35" y="16"/>
                      <a:pt x="34" y="16"/>
                    </a:cubicBezTo>
                    <a:cubicBezTo>
                      <a:pt x="33" y="15"/>
                      <a:pt x="32" y="15"/>
                      <a:pt x="31" y="15"/>
                    </a:cubicBezTo>
                    <a:cubicBezTo>
                      <a:pt x="29" y="15"/>
                      <a:pt x="28" y="15"/>
                      <a:pt x="27" y="14"/>
                    </a:cubicBezTo>
                    <a:cubicBezTo>
                      <a:pt x="27" y="13"/>
                      <a:pt x="26" y="13"/>
                      <a:pt x="26" y="13"/>
                    </a:cubicBezTo>
                    <a:cubicBezTo>
                      <a:pt x="25" y="13"/>
                      <a:pt x="24" y="12"/>
                      <a:pt x="23" y="12"/>
                    </a:cubicBezTo>
                    <a:cubicBezTo>
                      <a:pt x="21" y="12"/>
                      <a:pt x="18" y="12"/>
                      <a:pt x="17" y="12"/>
                    </a:cubicBezTo>
                    <a:cubicBezTo>
                      <a:pt x="13" y="13"/>
                      <a:pt x="5" y="16"/>
                      <a:pt x="2" y="21"/>
                    </a:cubicBezTo>
                    <a:cubicBezTo>
                      <a:pt x="3" y="23"/>
                      <a:pt x="5" y="26"/>
                      <a:pt x="7" y="26"/>
                    </a:cubicBezTo>
                    <a:cubicBezTo>
                      <a:pt x="11" y="27"/>
                      <a:pt x="12" y="28"/>
                      <a:pt x="13" y="32"/>
                    </a:cubicBezTo>
                    <a:cubicBezTo>
                      <a:pt x="13" y="33"/>
                      <a:pt x="14" y="33"/>
                      <a:pt x="14" y="34"/>
                    </a:cubicBezTo>
                    <a:cubicBezTo>
                      <a:pt x="14" y="35"/>
                      <a:pt x="14" y="36"/>
                      <a:pt x="14" y="39"/>
                    </a:cubicBezTo>
                    <a:cubicBezTo>
                      <a:pt x="14" y="40"/>
                      <a:pt x="14" y="41"/>
                      <a:pt x="14" y="41"/>
                    </a:cubicBezTo>
                    <a:cubicBezTo>
                      <a:pt x="15" y="41"/>
                      <a:pt x="16" y="42"/>
                      <a:pt x="17" y="42"/>
                    </a:cubicBezTo>
                    <a:cubicBezTo>
                      <a:pt x="19" y="42"/>
                      <a:pt x="21" y="42"/>
                      <a:pt x="23" y="43"/>
                    </a:cubicBezTo>
                    <a:cubicBezTo>
                      <a:pt x="24" y="43"/>
                      <a:pt x="24" y="44"/>
                      <a:pt x="25" y="44"/>
                    </a:cubicBezTo>
                    <a:cubicBezTo>
                      <a:pt x="28" y="45"/>
                      <a:pt x="31" y="46"/>
                      <a:pt x="32" y="48"/>
                    </a:cubicBezTo>
                    <a:cubicBezTo>
                      <a:pt x="33" y="49"/>
                      <a:pt x="33" y="49"/>
                      <a:pt x="33" y="49"/>
                    </a:cubicBezTo>
                    <a:cubicBezTo>
                      <a:pt x="36" y="54"/>
                      <a:pt x="37" y="55"/>
                      <a:pt x="38" y="55"/>
                    </a:cubicBezTo>
                    <a:cubicBezTo>
                      <a:pt x="42" y="55"/>
                      <a:pt x="47" y="55"/>
                      <a:pt x="51" y="5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69" name="Freeform 680"/>
              <p:cNvSpPr/>
              <p:nvPr/>
            </p:nvSpPr>
            <p:spPr bwMode="auto">
              <a:xfrm>
                <a:off x="4762501" y="1961977"/>
                <a:ext cx="68263" cy="44450"/>
              </a:xfrm>
              <a:custGeom>
                <a:avLst/>
                <a:gdLst>
                  <a:gd name="T0" fmla="*/ 21 w 25"/>
                  <a:gd name="T1" fmla="*/ 16 h 16"/>
                  <a:gd name="T2" fmla="*/ 20 w 25"/>
                  <a:gd name="T3" fmla="*/ 9 h 16"/>
                  <a:gd name="T4" fmla="*/ 22 w 25"/>
                  <a:gd name="T5" fmla="*/ 5 h 16"/>
                  <a:gd name="T6" fmla="*/ 23 w 25"/>
                  <a:gd name="T7" fmla="*/ 0 h 16"/>
                  <a:gd name="T8" fmla="*/ 13 w 25"/>
                  <a:gd name="T9" fmla="*/ 0 h 16"/>
                  <a:gd name="T10" fmla="*/ 6 w 25"/>
                  <a:gd name="T11" fmla="*/ 7 h 16"/>
                  <a:gd name="T12" fmla="*/ 9 w 25"/>
                  <a:gd name="T13" fmla="*/ 10 h 16"/>
                  <a:gd name="T14" fmla="*/ 8 w 25"/>
                  <a:gd name="T15" fmla="*/ 14 h 16"/>
                  <a:gd name="T16" fmla="*/ 21 w 25"/>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6">
                    <a:moveTo>
                      <a:pt x="21" y="16"/>
                    </a:moveTo>
                    <a:cubicBezTo>
                      <a:pt x="23" y="13"/>
                      <a:pt x="21" y="12"/>
                      <a:pt x="20" y="9"/>
                    </a:cubicBezTo>
                    <a:cubicBezTo>
                      <a:pt x="19" y="4"/>
                      <a:pt x="20" y="8"/>
                      <a:pt x="22" y="5"/>
                    </a:cubicBezTo>
                    <a:cubicBezTo>
                      <a:pt x="24" y="3"/>
                      <a:pt x="25" y="1"/>
                      <a:pt x="23" y="0"/>
                    </a:cubicBezTo>
                    <a:cubicBezTo>
                      <a:pt x="23" y="5"/>
                      <a:pt x="16" y="0"/>
                      <a:pt x="13" y="0"/>
                    </a:cubicBezTo>
                    <a:cubicBezTo>
                      <a:pt x="11" y="1"/>
                      <a:pt x="0" y="6"/>
                      <a:pt x="6" y="7"/>
                    </a:cubicBezTo>
                    <a:cubicBezTo>
                      <a:pt x="3" y="9"/>
                      <a:pt x="6" y="11"/>
                      <a:pt x="9" y="10"/>
                    </a:cubicBezTo>
                    <a:cubicBezTo>
                      <a:pt x="9" y="11"/>
                      <a:pt x="9" y="13"/>
                      <a:pt x="8" y="14"/>
                    </a:cubicBezTo>
                    <a:cubicBezTo>
                      <a:pt x="14" y="12"/>
                      <a:pt x="16" y="16"/>
                      <a:pt x="21"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70" name="Freeform 681"/>
              <p:cNvSpPr>
                <a:spLocks noEditPoints="1"/>
              </p:cNvSpPr>
              <p:nvPr/>
            </p:nvSpPr>
            <p:spPr bwMode="auto">
              <a:xfrm>
                <a:off x="4770438" y="1954039"/>
                <a:ext cx="60325" cy="55563"/>
              </a:xfrm>
              <a:custGeom>
                <a:avLst/>
                <a:gdLst>
                  <a:gd name="T0" fmla="*/ 19 w 22"/>
                  <a:gd name="T1" fmla="*/ 20 h 20"/>
                  <a:gd name="T2" fmla="*/ 18 w 22"/>
                  <a:gd name="T3" fmla="*/ 20 h 20"/>
                  <a:gd name="T4" fmla="*/ 13 w 22"/>
                  <a:gd name="T5" fmla="*/ 19 h 20"/>
                  <a:gd name="T6" fmla="*/ 6 w 22"/>
                  <a:gd name="T7" fmla="*/ 18 h 20"/>
                  <a:gd name="T8" fmla="*/ 4 w 22"/>
                  <a:gd name="T9" fmla="*/ 18 h 20"/>
                  <a:gd name="T10" fmla="*/ 4 w 22"/>
                  <a:gd name="T11" fmla="*/ 17 h 20"/>
                  <a:gd name="T12" fmla="*/ 5 w 22"/>
                  <a:gd name="T13" fmla="*/ 14 h 20"/>
                  <a:gd name="T14" fmla="*/ 1 w 22"/>
                  <a:gd name="T15" fmla="*/ 12 h 20"/>
                  <a:gd name="T16" fmla="*/ 1 w 22"/>
                  <a:gd name="T17" fmla="*/ 11 h 20"/>
                  <a:gd name="T18" fmla="*/ 0 w 22"/>
                  <a:gd name="T19" fmla="*/ 9 h 20"/>
                  <a:gd name="T20" fmla="*/ 10 w 22"/>
                  <a:gd name="T21" fmla="*/ 2 h 20"/>
                  <a:gd name="T22" fmla="*/ 14 w 22"/>
                  <a:gd name="T23" fmla="*/ 3 h 20"/>
                  <a:gd name="T24" fmla="*/ 18 w 22"/>
                  <a:gd name="T25" fmla="*/ 4 h 20"/>
                  <a:gd name="T26" fmla="*/ 19 w 22"/>
                  <a:gd name="T27" fmla="*/ 4 h 20"/>
                  <a:gd name="T28" fmla="*/ 19 w 22"/>
                  <a:gd name="T29" fmla="*/ 3 h 20"/>
                  <a:gd name="T30" fmla="*/ 18 w 22"/>
                  <a:gd name="T31" fmla="*/ 0 h 20"/>
                  <a:gd name="T32" fmla="*/ 20 w 22"/>
                  <a:gd name="T33" fmla="*/ 2 h 20"/>
                  <a:gd name="T34" fmla="*/ 22 w 22"/>
                  <a:gd name="T35" fmla="*/ 4 h 20"/>
                  <a:gd name="T36" fmla="*/ 20 w 22"/>
                  <a:gd name="T37" fmla="*/ 9 h 20"/>
                  <a:gd name="T38" fmla="*/ 18 w 22"/>
                  <a:gd name="T39" fmla="*/ 10 h 20"/>
                  <a:gd name="T40" fmla="*/ 18 w 22"/>
                  <a:gd name="T41" fmla="*/ 12 h 20"/>
                  <a:gd name="T42" fmla="*/ 19 w 22"/>
                  <a:gd name="T43" fmla="*/ 14 h 20"/>
                  <a:gd name="T44" fmla="*/ 19 w 22"/>
                  <a:gd name="T45" fmla="*/ 20 h 20"/>
                  <a:gd name="T46" fmla="*/ 8 w 22"/>
                  <a:gd name="T47" fmla="*/ 15 h 20"/>
                  <a:gd name="T48" fmla="*/ 13 w 22"/>
                  <a:gd name="T49" fmla="*/ 17 h 20"/>
                  <a:gd name="T50" fmla="*/ 17 w 22"/>
                  <a:gd name="T51" fmla="*/ 18 h 20"/>
                  <a:gd name="T52" fmla="*/ 17 w 22"/>
                  <a:gd name="T53" fmla="*/ 15 h 20"/>
                  <a:gd name="T54" fmla="*/ 16 w 22"/>
                  <a:gd name="T55" fmla="*/ 13 h 20"/>
                  <a:gd name="T56" fmla="*/ 16 w 22"/>
                  <a:gd name="T57" fmla="*/ 9 h 20"/>
                  <a:gd name="T58" fmla="*/ 17 w 22"/>
                  <a:gd name="T59" fmla="*/ 8 h 20"/>
                  <a:gd name="T60" fmla="*/ 19 w 22"/>
                  <a:gd name="T61" fmla="*/ 7 h 20"/>
                  <a:gd name="T62" fmla="*/ 20 w 22"/>
                  <a:gd name="T63" fmla="*/ 5 h 20"/>
                  <a:gd name="T64" fmla="*/ 14 w 22"/>
                  <a:gd name="T65" fmla="*/ 5 h 20"/>
                  <a:gd name="T66" fmla="*/ 10 w 22"/>
                  <a:gd name="T67" fmla="*/ 4 h 20"/>
                  <a:gd name="T68" fmla="*/ 2 w 22"/>
                  <a:gd name="T69" fmla="*/ 9 h 20"/>
                  <a:gd name="T70" fmla="*/ 3 w 22"/>
                  <a:gd name="T71" fmla="*/ 9 h 20"/>
                  <a:gd name="T72" fmla="*/ 5 w 22"/>
                  <a:gd name="T73" fmla="*/ 10 h 20"/>
                  <a:gd name="T74" fmla="*/ 3 w 22"/>
                  <a:gd name="T75" fmla="*/ 11 h 20"/>
                  <a:gd name="T76" fmla="*/ 3 w 22"/>
                  <a:gd name="T77" fmla="*/ 12 h 20"/>
                  <a:gd name="T78" fmla="*/ 5 w 22"/>
                  <a:gd name="T79" fmla="*/ 12 h 20"/>
                  <a:gd name="T80" fmla="*/ 6 w 22"/>
                  <a:gd name="T81" fmla="*/ 12 h 20"/>
                  <a:gd name="T82" fmla="*/ 7 w 22"/>
                  <a:gd name="T83" fmla="*/ 12 h 20"/>
                  <a:gd name="T84" fmla="*/ 7 w 22"/>
                  <a:gd name="T85" fmla="*/ 14 h 20"/>
                  <a:gd name="T86" fmla="*/ 7 w 22"/>
                  <a:gd name="T87" fmla="*/ 16 h 20"/>
                  <a:gd name="T88" fmla="*/ 8 w 22"/>
                  <a:gd name="T8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0">
                    <a:moveTo>
                      <a:pt x="19" y="20"/>
                    </a:moveTo>
                    <a:cubicBezTo>
                      <a:pt x="18" y="20"/>
                      <a:pt x="18" y="20"/>
                      <a:pt x="18" y="20"/>
                    </a:cubicBezTo>
                    <a:cubicBezTo>
                      <a:pt x="16" y="20"/>
                      <a:pt x="14" y="19"/>
                      <a:pt x="13" y="19"/>
                    </a:cubicBezTo>
                    <a:cubicBezTo>
                      <a:pt x="10" y="18"/>
                      <a:pt x="9" y="17"/>
                      <a:pt x="6" y="18"/>
                    </a:cubicBezTo>
                    <a:cubicBezTo>
                      <a:pt x="4" y="18"/>
                      <a:pt x="4" y="18"/>
                      <a:pt x="4" y="18"/>
                    </a:cubicBezTo>
                    <a:cubicBezTo>
                      <a:pt x="4" y="17"/>
                      <a:pt x="4" y="17"/>
                      <a:pt x="4" y="17"/>
                    </a:cubicBezTo>
                    <a:cubicBezTo>
                      <a:pt x="4" y="16"/>
                      <a:pt x="5" y="15"/>
                      <a:pt x="5" y="14"/>
                    </a:cubicBezTo>
                    <a:cubicBezTo>
                      <a:pt x="3" y="14"/>
                      <a:pt x="1" y="14"/>
                      <a:pt x="1" y="12"/>
                    </a:cubicBezTo>
                    <a:cubicBezTo>
                      <a:pt x="1" y="12"/>
                      <a:pt x="1" y="11"/>
                      <a:pt x="1" y="11"/>
                    </a:cubicBezTo>
                    <a:cubicBezTo>
                      <a:pt x="0" y="10"/>
                      <a:pt x="0" y="9"/>
                      <a:pt x="0" y="9"/>
                    </a:cubicBezTo>
                    <a:cubicBezTo>
                      <a:pt x="1" y="6"/>
                      <a:pt x="9" y="3"/>
                      <a:pt x="10" y="2"/>
                    </a:cubicBezTo>
                    <a:cubicBezTo>
                      <a:pt x="11" y="2"/>
                      <a:pt x="13" y="3"/>
                      <a:pt x="14" y="3"/>
                    </a:cubicBezTo>
                    <a:cubicBezTo>
                      <a:pt x="15" y="4"/>
                      <a:pt x="17" y="4"/>
                      <a:pt x="18" y="4"/>
                    </a:cubicBezTo>
                    <a:cubicBezTo>
                      <a:pt x="18" y="4"/>
                      <a:pt x="18" y="4"/>
                      <a:pt x="19" y="4"/>
                    </a:cubicBezTo>
                    <a:cubicBezTo>
                      <a:pt x="19" y="4"/>
                      <a:pt x="19" y="4"/>
                      <a:pt x="19" y="3"/>
                    </a:cubicBezTo>
                    <a:cubicBezTo>
                      <a:pt x="18" y="0"/>
                      <a:pt x="18" y="0"/>
                      <a:pt x="18" y="0"/>
                    </a:cubicBezTo>
                    <a:cubicBezTo>
                      <a:pt x="20" y="2"/>
                      <a:pt x="20" y="2"/>
                      <a:pt x="20" y="2"/>
                    </a:cubicBezTo>
                    <a:cubicBezTo>
                      <a:pt x="21" y="2"/>
                      <a:pt x="22" y="3"/>
                      <a:pt x="22" y="4"/>
                    </a:cubicBezTo>
                    <a:cubicBezTo>
                      <a:pt x="22" y="6"/>
                      <a:pt x="21" y="8"/>
                      <a:pt x="20" y="9"/>
                    </a:cubicBezTo>
                    <a:cubicBezTo>
                      <a:pt x="19" y="10"/>
                      <a:pt x="18" y="10"/>
                      <a:pt x="18" y="10"/>
                    </a:cubicBezTo>
                    <a:cubicBezTo>
                      <a:pt x="18" y="11"/>
                      <a:pt x="18" y="12"/>
                      <a:pt x="18" y="12"/>
                    </a:cubicBezTo>
                    <a:cubicBezTo>
                      <a:pt x="18" y="13"/>
                      <a:pt x="18" y="14"/>
                      <a:pt x="19" y="14"/>
                    </a:cubicBezTo>
                    <a:cubicBezTo>
                      <a:pt x="20" y="16"/>
                      <a:pt x="20" y="17"/>
                      <a:pt x="19" y="20"/>
                    </a:cubicBezTo>
                    <a:close/>
                    <a:moveTo>
                      <a:pt x="8" y="15"/>
                    </a:moveTo>
                    <a:cubicBezTo>
                      <a:pt x="10" y="15"/>
                      <a:pt x="12" y="16"/>
                      <a:pt x="13" y="17"/>
                    </a:cubicBezTo>
                    <a:cubicBezTo>
                      <a:pt x="15" y="17"/>
                      <a:pt x="16" y="18"/>
                      <a:pt x="17" y="18"/>
                    </a:cubicBezTo>
                    <a:cubicBezTo>
                      <a:pt x="18" y="17"/>
                      <a:pt x="18" y="16"/>
                      <a:pt x="17" y="15"/>
                    </a:cubicBezTo>
                    <a:cubicBezTo>
                      <a:pt x="17" y="15"/>
                      <a:pt x="16" y="14"/>
                      <a:pt x="16" y="13"/>
                    </a:cubicBezTo>
                    <a:cubicBezTo>
                      <a:pt x="15" y="10"/>
                      <a:pt x="15" y="10"/>
                      <a:pt x="16" y="9"/>
                    </a:cubicBezTo>
                    <a:cubicBezTo>
                      <a:pt x="16" y="8"/>
                      <a:pt x="17" y="8"/>
                      <a:pt x="17" y="8"/>
                    </a:cubicBezTo>
                    <a:cubicBezTo>
                      <a:pt x="17" y="8"/>
                      <a:pt x="18" y="8"/>
                      <a:pt x="19" y="7"/>
                    </a:cubicBezTo>
                    <a:cubicBezTo>
                      <a:pt x="19" y="7"/>
                      <a:pt x="20" y="6"/>
                      <a:pt x="20" y="5"/>
                    </a:cubicBezTo>
                    <a:cubicBezTo>
                      <a:pt x="19" y="6"/>
                      <a:pt x="16" y="6"/>
                      <a:pt x="14" y="5"/>
                    </a:cubicBezTo>
                    <a:cubicBezTo>
                      <a:pt x="12" y="5"/>
                      <a:pt x="11" y="4"/>
                      <a:pt x="10" y="4"/>
                    </a:cubicBezTo>
                    <a:cubicBezTo>
                      <a:pt x="8" y="5"/>
                      <a:pt x="2" y="8"/>
                      <a:pt x="2" y="9"/>
                    </a:cubicBezTo>
                    <a:cubicBezTo>
                      <a:pt x="2" y="9"/>
                      <a:pt x="2" y="9"/>
                      <a:pt x="3" y="9"/>
                    </a:cubicBezTo>
                    <a:cubicBezTo>
                      <a:pt x="5" y="10"/>
                      <a:pt x="5" y="10"/>
                      <a:pt x="5" y="10"/>
                    </a:cubicBezTo>
                    <a:cubicBezTo>
                      <a:pt x="3" y="11"/>
                      <a:pt x="3" y="11"/>
                      <a:pt x="3" y="11"/>
                    </a:cubicBezTo>
                    <a:cubicBezTo>
                      <a:pt x="3" y="11"/>
                      <a:pt x="3" y="12"/>
                      <a:pt x="3" y="12"/>
                    </a:cubicBezTo>
                    <a:cubicBezTo>
                      <a:pt x="3" y="12"/>
                      <a:pt x="4" y="12"/>
                      <a:pt x="5" y="12"/>
                    </a:cubicBezTo>
                    <a:cubicBezTo>
                      <a:pt x="5" y="12"/>
                      <a:pt x="5" y="12"/>
                      <a:pt x="6" y="12"/>
                    </a:cubicBezTo>
                    <a:cubicBezTo>
                      <a:pt x="7" y="12"/>
                      <a:pt x="7" y="12"/>
                      <a:pt x="7" y="12"/>
                    </a:cubicBezTo>
                    <a:cubicBezTo>
                      <a:pt x="7" y="14"/>
                      <a:pt x="7" y="14"/>
                      <a:pt x="7" y="14"/>
                    </a:cubicBezTo>
                    <a:cubicBezTo>
                      <a:pt x="7" y="14"/>
                      <a:pt x="7" y="15"/>
                      <a:pt x="7" y="16"/>
                    </a:cubicBezTo>
                    <a:cubicBezTo>
                      <a:pt x="7" y="15"/>
                      <a:pt x="8" y="15"/>
                      <a:pt x="8"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71" name="Freeform 682"/>
              <p:cNvSpPr/>
              <p:nvPr/>
            </p:nvSpPr>
            <p:spPr bwMode="auto">
              <a:xfrm>
                <a:off x="4749801" y="1998489"/>
                <a:ext cx="80963" cy="53975"/>
              </a:xfrm>
              <a:custGeom>
                <a:avLst/>
                <a:gdLst>
                  <a:gd name="T0" fmla="*/ 0 w 30"/>
                  <a:gd name="T1" fmla="*/ 15 h 20"/>
                  <a:gd name="T2" fmla="*/ 3 w 30"/>
                  <a:gd name="T3" fmla="*/ 6 h 20"/>
                  <a:gd name="T4" fmla="*/ 8 w 30"/>
                  <a:gd name="T5" fmla="*/ 7 h 20"/>
                  <a:gd name="T6" fmla="*/ 12 w 30"/>
                  <a:gd name="T7" fmla="*/ 10 h 20"/>
                  <a:gd name="T8" fmla="*/ 18 w 30"/>
                  <a:gd name="T9" fmla="*/ 2 h 20"/>
                  <a:gd name="T10" fmla="*/ 22 w 30"/>
                  <a:gd name="T11" fmla="*/ 6 h 20"/>
                  <a:gd name="T12" fmla="*/ 27 w 30"/>
                  <a:gd name="T13" fmla="*/ 7 h 20"/>
                  <a:gd name="T14" fmla="*/ 28 w 30"/>
                  <a:gd name="T15" fmla="*/ 11 h 20"/>
                  <a:gd name="T16" fmla="*/ 29 w 30"/>
                  <a:gd name="T17" fmla="*/ 16 h 20"/>
                  <a:gd name="T18" fmla="*/ 27 w 30"/>
                  <a:gd name="T19" fmla="*/ 18 h 20"/>
                  <a:gd name="T20" fmla="*/ 25 w 30"/>
                  <a:gd name="T21" fmla="*/ 18 h 20"/>
                  <a:gd name="T22" fmla="*/ 23 w 30"/>
                  <a:gd name="T23" fmla="*/ 19 h 20"/>
                  <a:gd name="T24" fmla="*/ 20 w 30"/>
                  <a:gd name="T25" fmla="*/ 17 h 20"/>
                  <a:gd name="T26" fmla="*/ 11 w 30"/>
                  <a:gd name="T27" fmla="*/ 14 h 20"/>
                  <a:gd name="T28" fmla="*/ 5 w 30"/>
                  <a:gd name="T29" fmla="*/ 14 h 20"/>
                  <a:gd name="T30" fmla="*/ 0 w 30"/>
                  <a:gd name="T31"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0">
                    <a:moveTo>
                      <a:pt x="0" y="15"/>
                    </a:moveTo>
                    <a:cubicBezTo>
                      <a:pt x="0" y="13"/>
                      <a:pt x="1" y="7"/>
                      <a:pt x="3" y="6"/>
                    </a:cubicBezTo>
                    <a:cubicBezTo>
                      <a:pt x="6" y="4"/>
                      <a:pt x="6" y="4"/>
                      <a:pt x="8" y="7"/>
                    </a:cubicBezTo>
                    <a:cubicBezTo>
                      <a:pt x="8" y="8"/>
                      <a:pt x="10" y="11"/>
                      <a:pt x="12" y="10"/>
                    </a:cubicBezTo>
                    <a:cubicBezTo>
                      <a:pt x="15" y="9"/>
                      <a:pt x="11" y="0"/>
                      <a:pt x="18" y="2"/>
                    </a:cubicBezTo>
                    <a:cubicBezTo>
                      <a:pt x="20" y="3"/>
                      <a:pt x="21" y="5"/>
                      <a:pt x="22" y="6"/>
                    </a:cubicBezTo>
                    <a:cubicBezTo>
                      <a:pt x="24" y="7"/>
                      <a:pt x="25" y="5"/>
                      <a:pt x="27" y="7"/>
                    </a:cubicBezTo>
                    <a:cubicBezTo>
                      <a:pt x="27" y="7"/>
                      <a:pt x="28" y="10"/>
                      <a:pt x="28" y="11"/>
                    </a:cubicBezTo>
                    <a:cubicBezTo>
                      <a:pt x="28" y="12"/>
                      <a:pt x="30" y="16"/>
                      <a:pt x="29" y="16"/>
                    </a:cubicBezTo>
                    <a:cubicBezTo>
                      <a:pt x="28" y="16"/>
                      <a:pt x="27" y="17"/>
                      <a:pt x="27" y="18"/>
                    </a:cubicBezTo>
                    <a:cubicBezTo>
                      <a:pt x="26" y="19"/>
                      <a:pt x="26" y="18"/>
                      <a:pt x="25" y="18"/>
                    </a:cubicBezTo>
                    <a:cubicBezTo>
                      <a:pt x="23" y="18"/>
                      <a:pt x="24" y="20"/>
                      <a:pt x="23" y="19"/>
                    </a:cubicBezTo>
                    <a:cubicBezTo>
                      <a:pt x="21" y="18"/>
                      <a:pt x="21" y="18"/>
                      <a:pt x="20" y="17"/>
                    </a:cubicBezTo>
                    <a:cubicBezTo>
                      <a:pt x="17" y="14"/>
                      <a:pt x="15" y="14"/>
                      <a:pt x="11" y="14"/>
                    </a:cubicBezTo>
                    <a:cubicBezTo>
                      <a:pt x="9" y="14"/>
                      <a:pt x="7" y="13"/>
                      <a:pt x="5" y="14"/>
                    </a:cubicBezTo>
                    <a:cubicBezTo>
                      <a:pt x="3" y="14"/>
                      <a:pt x="2" y="17"/>
                      <a:pt x="0"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72" name="Freeform 683"/>
              <p:cNvSpPr>
                <a:spLocks noEditPoints="1"/>
              </p:cNvSpPr>
              <p:nvPr/>
            </p:nvSpPr>
            <p:spPr bwMode="auto">
              <a:xfrm>
                <a:off x="4746626" y="2000077"/>
                <a:ext cx="87313" cy="52388"/>
              </a:xfrm>
              <a:custGeom>
                <a:avLst/>
                <a:gdLst>
                  <a:gd name="T0" fmla="*/ 23 w 32"/>
                  <a:gd name="T1" fmla="*/ 19 h 19"/>
                  <a:gd name="T2" fmla="*/ 20 w 32"/>
                  <a:gd name="T3" fmla="*/ 17 h 19"/>
                  <a:gd name="T4" fmla="*/ 10 w 32"/>
                  <a:gd name="T5" fmla="*/ 14 h 19"/>
                  <a:gd name="T6" fmla="*/ 4 w 32"/>
                  <a:gd name="T7" fmla="*/ 15 h 19"/>
                  <a:gd name="T8" fmla="*/ 0 w 32"/>
                  <a:gd name="T9" fmla="*/ 15 h 19"/>
                  <a:gd name="T10" fmla="*/ 0 w 32"/>
                  <a:gd name="T11" fmla="*/ 14 h 19"/>
                  <a:gd name="T12" fmla="*/ 5 w 32"/>
                  <a:gd name="T13" fmla="*/ 3 h 19"/>
                  <a:gd name="T14" fmla="*/ 9 w 32"/>
                  <a:gd name="T15" fmla="*/ 5 h 19"/>
                  <a:gd name="T16" fmla="*/ 13 w 32"/>
                  <a:gd name="T17" fmla="*/ 5 h 19"/>
                  <a:gd name="T18" fmla="*/ 19 w 32"/>
                  <a:gd name="T19" fmla="*/ 1 h 19"/>
                  <a:gd name="T20" fmla="*/ 24 w 32"/>
                  <a:gd name="T21" fmla="*/ 4 h 19"/>
                  <a:gd name="T22" fmla="*/ 29 w 32"/>
                  <a:gd name="T23" fmla="*/ 5 h 19"/>
                  <a:gd name="T24" fmla="*/ 30 w 32"/>
                  <a:gd name="T25" fmla="*/ 11 h 19"/>
                  <a:gd name="T26" fmla="*/ 30 w 32"/>
                  <a:gd name="T27" fmla="*/ 16 h 19"/>
                  <a:gd name="T28" fmla="*/ 28 w 32"/>
                  <a:gd name="T29" fmla="*/ 17 h 19"/>
                  <a:gd name="T30" fmla="*/ 26 w 32"/>
                  <a:gd name="T31" fmla="*/ 18 h 19"/>
                  <a:gd name="T32" fmla="*/ 24 w 32"/>
                  <a:gd name="T33" fmla="*/ 19 h 19"/>
                  <a:gd name="T34" fmla="*/ 10 w 32"/>
                  <a:gd name="T35" fmla="*/ 12 h 19"/>
                  <a:gd name="T36" fmla="*/ 21 w 32"/>
                  <a:gd name="T37" fmla="*/ 15 h 19"/>
                  <a:gd name="T38" fmla="*/ 24 w 32"/>
                  <a:gd name="T39" fmla="*/ 17 h 19"/>
                  <a:gd name="T40" fmla="*/ 27 w 32"/>
                  <a:gd name="T41" fmla="*/ 16 h 19"/>
                  <a:gd name="T42" fmla="*/ 29 w 32"/>
                  <a:gd name="T43" fmla="*/ 14 h 19"/>
                  <a:gd name="T44" fmla="*/ 28 w 32"/>
                  <a:gd name="T45" fmla="*/ 10 h 19"/>
                  <a:gd name="T46" fmla="*/ 26 w 32"/>
                  <a:gd name="T47" fmla="*/ 6 h 19"/>
                  <a:gd name="T48" fmla="*/ 23 w 32"/>
                  <a:gd name="T49" fmla="*/ 6 h 19"/>
                  <a:gd name="T50" fmla="*/ 18 w 32"/>
                  <a:gd name="T51" fmla="*/ 2 h 19"/>
                  <a:gd name="T52" fmla="*/ 14 w 32"/>
                  <a:gd name="T53" fmla="*/ 10 h 19"/>
                  <a:gd name="T54" fmla="*/ 8 w 32"/>
                  <a:gd name="T55" fmla="*/ 6 h 19"/>
                  <a:gd name="T56" fmla="*/ 7 w 32"/>
                  <a:gd name="T57" fmla="*/ 5 h 19"/>
                  <a:gd name="T58" fmla="*/ 5 w 32"/>
                  <a:gd name="T59" fmla="*/ 5 h 19"/>
                  <a:gd name="T60" fmla="*/ 3 w 32"/>
                  <a:gd name="T61" fmla="*/ 13 h 19"/>
                  <a:gd name="T62" fmla="*/ 8 w 32"/>
                  <a:gd name="T63"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9">
                    <a:moveTo>
                      <a:pt x="24" y="19"/>
                    </a:moveTo>
                    <a:cubicBezTo>
                      <a:pt x="24" y="19"/>
                      <a:pt x="24" y="19"/>
                      <a:pt x="23" y="19"/>
                    </a:cubicBezTo>
                    <a:cubicBezTo>
                      <a:pt x="22" y="18"/>
                      <a:pt x="21" y="18"/>
                      <a:pt x="21" y="17"/>
                    </a:cubicBezTo>
                    <a:cubicBezTo>
                      <a:pt x="20" y="17"/>
                      <a:pt x="20" y="17"/>
                      <a:pt x="20" y="17"/>
                    </a:cubicBezTo>
                    <a:cubicBezTo>
                      <a:pt x="17" y="14"/>
                      <a:pt x="16" y="14"/>
                      <a:pt x="12" y="14"/>
                    </a:cubicBezTo>
                    <a:cubicBezTo>
                      <a:pt x="11" y="14"/>
                      <a:pt x="11" y="14"/>
                      <a:pt x="10" y="14"/>
                    </a:cubicBezTo>
                    <a:cubicBezTo>
                      <a:pt x="9" y="14"/>
                      <a:pt x="7" y="14"/>
                      <a:pt x="6" y="14"/>
                    </a:cubicBezTo>
                    <a:cubicBezTo>
                      <a:pt x="6" y="14"/>
                      <a:pt x="5" y="14"/>
                      <a:pt x="4" y="15"/>
                    </a:cubicBezTo>
                    <a:cubicBezTo>
                      <a:pt x="4" y="15"/>
                      <a:pt x="3" y="16"/>
                      <a:pt x="2" y="16"/>
                    </a:cubicBezTo>
                    <a:cubicBezTo>
                      <a:pt x="1" y="16"/>
                      <a:pt x="1" y="16"/>
                      <a:pt x="0" y="15"/>
                    </a:cubicBezTo>
                    <a:cubicBezTo>
                      <a:pt x="0" y="15"/>
                      <a:pt x="0" y="15"/>
                      <a:pt x="0" y="15"/>
                    </a:cubicBezTo>
                    <a:cubicBezTo>
                      <a:pt x="0" y="14"/>
                      <a:pt x="0" y="14"/>
                      <a:pt x="0" y="14"/>
                    </a:cubicBezTo>
                    <a:cubicBezTo>
                      <a:pt x="0" y="10"/>
                      <a:pt x="1" y="5"/>
                      <a:pt x="4" y="4"/>
                    </a:cubicBezTo>
                    <a:cubicBezTo>
                      <a:pt x="5" y="3"/>
                      <a:pt x="5" y="3"/>
                      <a:pt x="5" y="3"/>
                    </a:cubicBezTo>
                    <a:cubicBezTo>
                      <a:pt x="7" y="2"/>
                      <a:pt x="8" y="3"/>
                      <a:pt x="9" y="5"/>
                    </a:cubicBezTo>
                    <a:cubicBezTo>
                      <a:pt x="9" y="5"/>
                      <a:pt x="9" y="5"/>
                      <a:pt x="9" y="5"/>
                    </a:cubicBezTo>
                    <a:cubicBezTo>
                      <a:pt x="11" y="8"/>
                      <a:pt x="12" y="8"/>
                      <a:pt x="13" y="8"/>
                    </a:cubicBezTo>
                    <a:cubicBezTo>
                      <a:pt x="13" y="8"/>
                      <a:pt x="13" y="6"/>
                      <a:pt x="13" y="5"/>
                    </a:cubicBezTo>
                    <a:cubicBezTo>
                      <a:pt x="14" y="3"/>
                      <a:pt x="14" y="0"/>
                      <a:pt x="17" y="0"/>
                    </a:cubicBezTo>
                    <a:cubicBezTo>
                      <a:pt x="17" y="0"/>
                      <a:pt x="18" y="0"/>
                      <a:pt x="19" y="1"/>
                    </a:cubicBezTo>
                    <a:cubicBezTo>
                      <a:pt x="20" y="1"/>
                      <a:pt x="21" y="2"/>
                      <a:pt x="22" y="2"/>
                    </a:cubicBezTo>
                    <a:cubicBezTo>
                      <a:pt x="23" y="3"/>
                      <a:pt x="23" y="4"/>
                      <a:pt x="24" y="4"/>
                    </a:cubicBezTo>
                    <a:cubicBezTo>
                      <a:pt x="24" y="4"/>
                      <a:pt x="25" y="4"/>
                      <a:pt x="25" y="4"/>
                    </a:cubicBezTo>
                    <a:cubicBezTo>
                      <a:pt x="26" y="4"/>
                      <a:pt x="28" y="4"/>
                      <a:pt x="29" y="5"/>
                    </a:cubicBezTo>
                    <a:cubicBezTo>
                      <a:pt x="29" y="6"/>
                      <a:pt x="29" y="6"/>
                      <a:pt x="30" y="10"/>
                    </a:cubicBezTo>
                    <a:cubicBezTo>
                      <a:pt x="30" y="10"/>
                      <a:pt x="30" y="10"/>
                      <a:pt x="30" y="11"/>
                    </a:cubicBezTo>
                    <a:cubicBezTo>
                      <a:pt x="31" y="12"/>
                      <a:pt x="32" y="14"/>
                      <a:pt x="31" y="15"/>
                    </a:cubicBezTo>
                    <a:cubicBezTo>
                      <a:pt x="31" y="15"/>
                      <a:pt x="30" y="16"/>
                      <a:pt x="30" y="16"/>
                    </a:cubicBezTo>
                    <a:cubicBezTo>
                      <a:pt x="29" y="16"/>
                      <a:pt x="29" y="16"/>
                      <a:pt x="29" y="17"/>
                    </a:cubicBezTo>
                    <a:cubicBezTo>
                      <a:pt x="29" y="17"/>
                      <a:pt x="29" y="17"/>
                      <a:pt x="28" y="17"/>
                    </a:cubicBezTo>
                    <a:cubicBezTo>
                      <a:pt x="28" y="18"/>
                      <a:pt x="28" y="18"/>
                      <a:pt x="27" y="18"/>
                    </a:cubicBezTo>
                    <a:cubicBezTo>
                      <a:pt x="26" y="18"/>
                      <a:pt x="26" y="18"/>
                      <a:pt x="26" y="18"/>
                    </a:cubicBezTo>
                    <a:cubicBezTo>
                      <a:pt x="26" y="18"/>
                      <a:pt x="26" y="18"/>
                      <a:pt x="26" y="18"/>
                    </a:cubicBezTo>
                    <a:cubicBezTo>
                      <a:pt x="26" y="18"/>
                      <a:pt x="25" y="19"/>
                      <a:pt x="24" y="19"/>
                    </a:cubicBezTo>
                    <a:close/>
                    <a:moveTo>
                      <a:pt x="8" y="12"/>
                    </a:moveTo>
                    <a:cubicBezTo>
                      <a:pt x="8" y="12"/>
                      <a:pt x="9" y="12"/>
                      <a:pt x="10" y="12"/>
                    </a:cubicBezTo>
                    <a:cubicBezTo>
                      <a:pt x="11" y="12"/>
                      <a:pt x="12" y="12"/>
                      <a:pt x="12" y="12"/>
                    </a:cubicBezTo>
                    <a:cubicBezTo>
                      <a:pt x="16" y="12"/>
                      <a:pt x="18" y="12"/>
                      <a:pt x="21" y="15"/>
                    </a:cubicBezTo>
                    <a:cubicBezTo>
                      <a:pt x="22" y="15"/>
                      <a:pt x="22" y="15"/>
                      <a:pt x="22" y="15"/>
                    </a:cubicBezTo>
                    <a:cubicBezTo>
                      <a:pt x="23" y="16"/>
                      <a:pt x="23" y="17"/>
                      <a:pt x="24" y="17"/>
                    </a:cubicBezTo>
                    <a:cubicBezTo>
                      <a:pt x="24" y="17"/>
                      <a:pt x="25" y="16"/>
                      <a:pt x="25" y="16"/>
                    </a:cubicBezTo>
                    <a:cubicBezTo>
                      <a:pt x="26" y="16"/>
                      <a:pt x="26" y="16"/>
                      <a:pt x="27" y="16"/>
                    </a:cubicBezTo>
                    <a:cubicBezTo>
                      <a:pt x="27" y="16"/>
                      <a:pt x="27" y="16"/>
                      <a:pt x="27" y="16"/>
                    </a:cubicBezTo>
                    <a:cubicBezTo>
                      <a:pt x="28" y="15"/>
                      <a:pt x="28" y="14"/>
                      <a:pt x="29" y="14"/>
                    </a:cubicBezTo>
                    <a:cubicBezTo>
                      <a:pt x="29" y="14"/>
                      <a:pt x="29" y="12"/>
                      <a:pt x="28" y="11"/>
                    </a:cubicBezTo>
                    <a:cubicBezTo>
                      <a:pt x="28" y="11"/>
                      <a:pt x="28" y="10"/>
                      <a:pt x="28" y="10"/>
                    </a:cubicBezTo>
                    <a:cubicBezTo>
                      <a:pt x="28" y="8"/>
                      <a:pt x="27" y="7"/>
                      <a:pt x="27" y="7"/>
                    </a:cubicBezTo>
                    <a:cubicBezTo>
                      <a:pt x="27" y="6"/>
                      <a:pt x="26" y="6"/>
                      <a:pt x="26" y="6"/>
                    </a:cubicBezTo>
                    <a:cubicBezTo>
                      <a:pt x="26" y="6"/>
                      <a:pt x="26" y="6"/>
                      <a:pt x="26" y="6"/>
                    </a:cubicBezTo>
                    <a:cubicBezTo>
                      <a:pt x="25" y="6"/>
                      <a:pt x="24" y="6"/>
                      <a:pt x="23" y="6"/>
                    </a:cubicBezTo>
                    <a:cubicBezTo>
                      <a:pt x="22" y="5"/>
                      <a:pt x="21" y="5"/>
                      <a:pt x="21" y="4"/>
                    </a:cubicBezTo>
                    <a:cubicBezTo>
                      <a:pt x="20" y="3"/>
                      <a:pt x="19" y="3"/>
                      <a:pt x="18" y="2"/>
                    </a:cubicBezTo>
                    <a:cubicBezTo>
                      <a:pt x="16" y="1"/>
                      <a:pt x="16" y="2"/>
                      <a:pt x="15" y="5"/>
                    </a:cubicBezTo>
                    <a:cubicBezTo>
                      <a:pt x="15" y="7"/>
                      <a:pt x="15" y="9"/>
                      <a:pt x="14" y="10"/>
                    </a:cubicBezTo>
                    <a:cubicBezTo>
                      <a:pt x="13" y="10"/>
                      <a:pt x="13" y="10"/>
                      <a:pt x="13" y="10"/>
                    </a:cubicBezTo>
                    <a:cubicBezTo>
                      <a:pt x="11" y="10"/>
                      <a:pt x="9" y="8"/>
                      <a:pt x="8" y="6"/>
                    </a:cubicBezTo>
                    <a:cubicBezTo>
                      <a:pt x="8" y="6"/>
                      <a:pt x="8" y="6"/>
                      <a:pt x="8" y="6"/>
                    </a:cubicBezTo>
                    <a:cubicBezTo>
                      <a:pt x="7" y="5"/>
                      <a:pt x="7" y="5"/>
                      <a:pt x="7" y="5"/>
                    </a:cubicBezTo>
                    <a:cubicBezTo>
                      <a:pt x="7" y="5"/>
                      <a:pt x="6" y="5"/>
                      <a:pt x="5" y="5"/>
                    </a:cubicBezTo>
                    <a:cubicBezTo>
                      <a:pt x="5" y="5"/>
                      <a:pt x="5" y="5"/>
                      <a:pt x="5" y="5"/>
                    </a:cubicBezTo>
                    <a:cubicBezTo>
                      <a:pt x="3" y="6"/>
                      <a:pt x="2" y="9"/>
                      <a:pt x="2" y="14"/>
                    </a:cubicBezTo>
                    <a:cubicBezTo>
                      <a:pt x="2" y="14"/>
                      <a:pt x="3" y="13"/>
                      <a:pt x="3" y="13"/>
                    </a:cubicBezTo>
                    <a:cubicBezTo>
                      <a:pt x="4" y="13"/>
                      <a:pt x="5" y="12"/>
                      <a:pt x="6" y="12"/>
                    </a:cubicBezTo>
                    <a:cubicBezTo>
                      <a:pt x="6" y="12"/>
                      <a:pt x="7" y="12"/>
                      <a:pt x="8"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73" name="Freeform 684"/>
              <p:cNvSpPr/>
              <p:nvPr/>
            </p:nvSpPr>
            <p:spPr bwMode="auto">
              <a:xfrm>
                <a:off x="4735513" y="2049289"/>
                <a:ext cx="41275" cy="17463"/>
              </a:xfrm>
              <a:custGeom>
                <a:avLst/>
                <a:gdLst>
                  <a:gd name="T0" fmla="*/ 12 w 15"/>
                  <a:gd name="T1" fmla="*/ 6 h 6"/>
                  <a:gd name="T2" fmla="*/ 6 w 15"/>
                  <a:gd name="T3" fmla="*/ 0 h 6"/>
                  <a:gd name="T4" fmla="*/ 6 w 15"/>
                  <a:gd name="T5" fmla="*/ 3 h 6"/>
                  <a:gd name="T6" fmla="*/ 4 w 15"/>
                  <a:gd name="T7" fmla="*/ 2 h 6"/>
                  <a:gd name="T8" fmla="*/ 4 w 15"/>
                  <a:gd name="T9" fmla="*/ 1 h 6"/>
                  <a:gd name="T10" fmla="*/ 0 w 15"/>
                  <a:gd name="T11" fmla="*/ 6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15" y="1"/>
                      <a:pt x="9" y="2"/>
                      <a:pt x="6" y="0"/>
                    </a:cubicBezTo>
                    <a:cubicBezTo>
                      <a:pt x="6" y="1"/>
                      <a:pt x="6" y="2"/>
                      <a:pt x="6" y="3"/>
                    </a:cubicBezTo>
                    <a:cubicBezTo>
                      <a:pt x="5" y="2"/>
                      <a:pt x="4" y="2"/>
                      <a:pt x="4" y="2"/>
                    </a:cubicBezTo>
                    <a:cubicBezTo>
                      <a:pt x="4" y="2"/>
                      <a:pt x="4" y="1"/>
                      <a:pt x="4" y="1"/>
                    </a:cubicBezTo>
                    <a:cubicBezTo>
                      <a:pt x="2" y="2"/>
                      <a:pt x="0" y="3"/>
                      <a:pt x="0" y="6"/>
                    </a:cubicBezTo>
                    <a:cubicBezTo>
                      <a:pt x="4" y="6"/>
                      <a:pt x="8" y="6"/>
                      <a:pt x="1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74" name="Freeform 685"/>
              <p:cNvSpPr>
                <a:spLocks noEditPoints="1"/>
              </p:cNvSpPr>
              <p:nvPr/>
            </p:nvSpPr>
            <p:spPr bwMode="auto">
              <a:xfrm>
                <a:off x="4730751" y="2044527"/>
                <a:ext cx="42863" cy="23813"/>
              </a:xfrm>
              <a:custGeom>
                <a:avLst/>
                <a:gdLst>
                  <a:gd name="T0" fmla="*/ 9 w 16"/>
                  <a:gd name="T1" fmla="*/ 9 h 9"/>
                  <a:gd name="T2" fmla="*/ 9 w 16"/>
                  <a:gd name="T3" fmla="*/ 9 h 9"/>
                  <a:gd name="T4" fmla="*/ 2 w 16"/>
                  <a:gd name="T5" fmla="*/ 9 h 9"/>
                  <a:gd name="T6" fmla="*/ 0 w 16"/>
                  <a:gd name="T7" fmla="*/ 9 h 9"/>
                  <a:gd name="T8" fmla="*/ 1 w 16"/>
                  <a:gd name="T9" fmla="*/ 7 h 9"/>
                  <a:gd name="T10" fmla="*/ 6 w 16"/>
                  <a:gd name="T11" fmla="*/ 2 h 9"/>
                  <a:gd name="T12" fmla="*/ 7 w 16"/>
                  <a:gd name="T13" fmla="*/ 2 h 9"/>
                  <a:gd name="T14" fmla="*/ 7 w 16"/>
                  <a:gd name="T15" fmla="*/ 0 h 9"/>
                  <a:gd name="T16" fmla="*/ 9 w 16"/>
                  <a:gd name="T17" fmla="*/ 1 h 9"/>
                  <a:gd name="T18" fmla="*/ 11 w 16"/>
                  <a:gd name="T19" fmla="*/ 2 h 9"/>
                  <a:gd name="T20" fmla="*/ 16 w 16"/>
                  <a:gd name="T21" fmla="*/ 5 h 9"/>
                  <a:gd name="T22" fmla="*/ 15 w 16"/>
                  <a:gd name="T23" fmla="*/ 9 h 9"/>
                  <a:gd name="T24" fmla="*/ 15 w 16"/>
                  <a:gd name="T25" fmla="*/ 9 h 9"/>
                  <a:gd name="T26" fmla="*/ 14 w 16"/>
                  <a:gd name="T27" fmla="*/ 9 h 9"/>
                  <a:gd name="T28" fmla="*/ 9 w 16"/>
                  <a:gd name="T29" fmla="*/ 9 h 9"/>
                  <a:gd name="T30" fmla="*/ 3 w 16"/>
                  <a:gd name="T31" fmla="*/ 7 h 9"/>
                  <a:gd name="T32" fmla="*/ 9 w 16"/>
                  <a:gd name="T33" fmla="*/ 7 h 9"/>
                  <a:gd name="T34" fmla="*/ 9 w 16"/>
                  <a:gd name="T35" fmla="*/ 7 h 9"/>
                  <a:gd name="T36" fmla="*/ 14 w 16"/>
                  <a:gd name="T37" fmla="*/ 7 h 9"/>
                  <a:gd name="T38" fmla="*/ 14 w 16"/>
                  <a:gd name="T39" fmla="*/ 6 h 9"/>
                  <a:gd name="T40" fmla="*/ 11 w 16"/>
                  <a:gd name="T41" fmla="*/ 4 h 9"/>
                  <a:gd name="T42" fmla="*/ 9 w 16"/>
                  <a:gd name="T43" fmla="*/ 3 h 9"/>
                  <a:gd name="T44" fmla="*/ 9 w 16"/>
                  <a:gd name="T45" fmla="*/ 4 h 9"/>
                  <a:gd name="T46" fmla="*/ 9 w 16"/>
                  <a:gd name="T47" fmla="*/ 5 h 9"/>
                  <a:gd name="T48" fmla="*/ 9 w 16"/>
                  <a:gd name="T49" fmla="*/ 6 h 9"/>
                  <a:gd name="T50" fmla="*/ 7 w 16"/>
                  <a:gd name="T51" fmla="*/ 6 h 9"/>
                  <a:gd name="T52" fmla="*/ 6 w 16"/>
                  <a:gd name="T53" fmla="*/ 5 h 9"/>
                  <a:gd name="T54" fmla="*/ 5 w 16"/>
                  <a:gd name="T55" fmla="*/ 5 h 9"/>
                  <a:gd name="T56" fmla="*/ 3 w 16"/>
                  <a:gd name="T5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9">
                    <a:moveTo>
                      <a:pt x="9" y="9"/>
                    </a:moveTo>
                    <a:cubicBezTo>
                      <a:pt x="9" y="9"/>
                      <a:pt x="9" y="9"/>
                      <a:pt x="9" y="9"/>
                    </a:cubicBezTo>
                    <a:cubicBezTo>
                      <a:pt x="7" y="9"/>
                      <a:pt x="4" y="9"/>
                      <a:pt x="2" y="9"/>
                    </a:cubicBezTo>
                    <a:cubicBezTo>
                      <a:pt x="0" y="9"/>
                      <a:pt x="0" y="9"/>
                      <a:pt x="0" y="9"/>
                    </a:cubicBezTo>
                    <a:cubicBezTo>
                      <a:pt x="1" y="7"/>
                      <a:pt x="1" y="7"/>
                      <a:pt x="1" y="7"/>
                    </a:cubicBezTo>
                    <a:cubicBezTo>
                      <a:pt x="2" y="4"/>
                      <a:pt x="3" y="3"/>
                      <a:pt x="6" y="2"/>
                    </a:cubicBezTo>
                    <a:cubicBezTo>
                      <a:pt x="7" y="2"/>
                      <a:pt x="7" y="2"/>
                      <a:pt x="7" y="2"/>
                    </a:cubicBezTo>
                    <a:cubicBezTo>
                      <a:pt x="7" y="0"/>
                      <a:pt x="7" y="0"/>
                      <a:pt x="7" y="0"/>
                    </a:cubicBezTo>
                    <a:cubicBezTo>
                      <a:pt x="9" y="1"/>
                      <a:pt x="9" y="1"/>
                      <a:pt x="9" y="1"/>
                    </a:cubicBezTo>
                    <a:cubicBezTo>
                      <a:pt x="9" y="2"/>
                      <a:pt x="10" y="2"/>
                      <a:pt x="11" y="2"/>
                    </a:cubicBezTo>
                    <a:cubicBezTo>
                      <a:pt x="13" y="3"/>
                      <a:pt x="15" y="3"/>
                      <a:pt x="16" y="5"/>
                    </a:cubicBezTo>
                    <a:cubicBezTo>
                      <a:pt x="16" y="6"/>
                      <a:pt x="16" y="7"/>
                      <a:pt x="15" y="9"/>
                    </a:cubicBezTo>
                    <a:cubicBezTo>
                      <a:pt x="15" y="9"/>
                      <a:pt x="15" y="9"/>
                      <a:pt x="15" y="9"/>
                    </a:cubicBezTo>
                    <a:cubicBezTo>
                      <a:pt x="14" y="9"/>
                      <a:pt x="14" y="9"/>
                      <a:pt x="14" y="9"/>
                    </a:cubicBezTo>
                    <a:cubicBezTo>
                      <a:pt x="13" y="9"/>
                      <a:pt x="11" y="9"/>
                      <a:pt x="9" y="9"/>
                    </a:cubicBezTo>
                    <a:close/>
                    <a:moveTo>
                      <a:pt x="3" y="7"/>
                    </a:moveTo>
                    <a:cubicBezTo>
                      <a:pt x="5" y="7"/>
                      <a:pt x="7" y="7"/>
                      <a:pt x="9" y="7"/>
                    </a:cubicBezTo>
                    <a:cubicBezTo>
                      <a:pt x="9" y="7"/>
                      <a:pt x="9" y="7"/>
                      <a:pt x="9" y="7"/>
                    </a:cubicBezTo>
                    <a:cubicBezTo>
                      <a:pt x="11" y="7"/>
                      <a:pt x="12" y="7"/>
                      <a:pt x="14" y="7"/>
                    </a:cubicBezTo>
                    <a:cubicBezTo>
                      <a:pt x="14" y="6"/>
                      <a:pt x="14" y="6"/>
                      <a:pt x="14" y="6"/>
                    </a:cubicBezTo>
                    <a:cubicBezTo>
                      <a:pt x="13" y="5"/>
                      <a:pt x="12" y="4"/>
                      <a:pt x="11" y="4"/>
                    </a:cubicBezTo>
                    <a:cubicBezTo>
                      <a:pt x="10" y="4"/>
                      <a:pt x="9" y="4"/>
                      <a:pt x="9" y="3"/>
                    </a:cubicBezTo>
                    <a:cubicBezTo>
                      <a:pt x="9" y="3"/>
                      <a:pt x="9" y="4"/>
                      <a:pt x="9" y="4"/>
                    </a:cubicBezTo>
                    <a:cubicBezTo>
                      <a:pt x="9" y="4"/>
                      <a:pt x="9" y="4"/>
                      <a:pt x="9" y="5"/>
                    </a:cubicBezTo>
                    <a:cubicBezTo>
                      <a:pt x="9" y="6"/>
                      <a:pt x="9" y="6"/>
                      <a:pt x="9" y="6"/>
                    </a:cubicBezTo>
                    <a:cubicBezTo>
                      <a:pt x="7" y="6"/>
                      <a:pt x="7" y="6"/>
                      <a:pt x="7" y="6"/>
                    </a:cubicBezTo>
                    <a:cubicBezTo>
                      <a:pt x="7" y="5"/>
                      <a:pt x="6" y="5"/>
                      <a:pt x="6" y="5"/>
                    </a:cubicBezTo>
                    <a:cubicBezTo>
                      <a:pt x="5" y="5"/>
                      <a:pt x="5" y="5"/>
                      <a:pt x="5" y="5"/>
                    </a:cubicBezTo>
                    <a:cubicBezTo>
                      <a:pt x="4" y="5"/>
                      <a:pt x="3" y="6"/>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75" name="Freeform 686"/>
              <p:cNvSpPr/>
              <p:nvPr/>
            </p:nvSpPr>
            <p:spPr bwMode="auto">
              <a:xfrm>
                <a:off x="4749801" y="2033414"/>
                <a:ext cx="61913" cy="49213"/>
              </a:xfrm>
              <a:custGeom>
                <a:avLst/>
                <a:gdLst>
                  <a:gd name="T0" fmla="*/ 7 w 23"/>
                  <a:gd name="T1" fmla="*/ 15 h 18"/>
                  <a:gd name="T2" fmla="*/ 4 w 23"/>
                  <a:gd name="T3" fmla="*/ 10 h 18"/>
                  <a:gd name="T4" fmla="*/ 0 w 23"/>
                  <a:gd name="T5" fmla="*/ 2 h 18"/>
                  <a:gd name="T6" fmla="*/ 5 w 23"/>
                  <a:gd name="T7" fmla="*/ 1 h 18"/>
                  <a:gd name="T8" fmla="*/ 13 w 23"/>
                  <a:gd name="T9" fmla="*/ 2 h 18"/>
                  <a:gd name="T10" fmla="*/ 16 w 23"/>
                  <a:gd name="T11" fmla="*/ 1 h 18"/>
                  <a:gd name="T12" fmla="*/ 18 w 23"/>
                  <a:gd name="T13" fmla="*/ 3 h 18"/>
                  <a:gd name="T14" fmla="*/ 23 w 23"/>
                  <a:gd name="T15" fmla="*/ 6 h 18"/>
                  <a:gd name="T16" fmla="*/ 23 w 23"/>
                  <a:gd name="T17" fmla="*/ 9 h 18"/>
                  <a:gd name="T18" fmla="*/ 20 w 23"/>
                  <a:gd name="T19" fmla="*/ 16 h 18"/>
                  <a:gd name="T20" fmla="*/ 16 w 23"/>
                  <a:gd name="T21" fmla="*/ 18 h 18"/>
                  <a:gd name="T22" fmla="*/ 10 w 23"/>
                  <a:gd name="T23" fmla="*/ 18 h 18"/>
                  <a:gd name="T24" fmla="*/ 7 w 23"/>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8">
                    <a:moveTo>
                      <a:pt x="7" y="15"/>
                    </a:moveTo>
                    <a:cubicBezTo>
                      <a:pt x="9" y="11"/>
                      <a:pt x="6" y="11"/>
                      <a:pt x="4" y="10"/>
                    </a:cubicBezTo>
                    <a:cubicBezTo>
                      <a:pt x="0" y="8"/>
                      <a:pt x="1" y="6"/>
                      <a:pt x="0" y="2"/>
                    </a:cubicBezTo>
                    <a:cubicBezTo>
                      <a:pt x="2" y="4"/>
                      <a:pt x="3" y="1"/>
                      <a:pt x="5" y="1"/>
                    </a:cubicBezTo>
                    <a:cubicBezTo>
                      <a:pt x="7" y="0"/>
                      <a:pt x="11" y="1"/>
                      <a:pt x="13" y="2"/>
                    </a:cubicBezTo>
                    <a:cubicBezTo>
                      <a:pt x="14" y="2"/>
                      <a:pt x="15" y="0"/>
                      <a:pt x="16" y="1"/>
                    </a:cubicBezTo>
                    <a:cubicBezTo>
                      <a:pt x="17" y="1"/>
                      <a:pt x="16" y="3"/>
                      <a:pt x="18" y="3"/>
                    </a:cubicBezTo>
                    <a:cubicBezTo>
                      <a:pt x="20" y="3"/>
                      <a:pt x="21" y="6"/>
                      <a:pt x="23" y="6"/>
                    </a:cubicBezTo>
                    <a:cubicBezTo>
                      <a:pt x="22" y="8"/>
                      <a:pt x="22" y="8"/>
                      <a:pt x="23" y="9"/>
                    </a:cubicBezTo>
                    <a:cubicBezTo>
                      <a:pt x="22" y="11"/>
                      <a:pt x="17" y="12"/>
                      <a:pt x="20" y="16"/>
                    </a:cubicBezTo>
                    <a:cubicBezTo>
                      <a:pt x="18" y="16"/>
                      <a:pt x="16" y="15"/>
                      <a:pt x="16" y="18"/>
                    </a:cubicBezTo>
                    <a:cubicBezTo>
                      <a:pt x="14" y="18"/>
                      <a:pt x="12" y="18"/>
                      <a:pt x="10" y="18"/>
                    </a:cubicBezTo>
                    <a:cubicBezTo>
                      <a:pt x="10" y="18"/>
                      <a:pt x="8" y="15"/>
                      <a:pt x="7"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76" name="Freeform 687"/>
              <p:cNvSpPr>
                <a:spLocks noEditPoints="1"/>
              </p:cNvSpPr>
              <p:nvPr/>
            </p:nvSpPr>
            <p:spPr bwMode="auto">
              <a:xfrm>
                <a:off x="4743451" y="2030239"/>
                <a:ext cx="74613" cy="55563"/>
              </a:xfrm>
              <a:custGeom>
                <a:avLst/>
                <a:gdLst>
                  <a:gd name="T0" fmla="*/ 12 w 27"/>
                  <a:gd name="T1" fmla="*/ 20 h 20"/>
                  <a:gd name="T2" fmla="*/ 9 w 27"/>
                  <a:gd name="T3" fmla="*/ 17 h 20"/>
                  <a:gd name="T4" fmla="*/ 8 w 27"/>
                  <a:gd name="T5" fmla="*/ 15 h 20"/>
                  <a:gd name="T6" fmla="*/ 7 w 27"/>
                  <a:gd name="T7" fmla="*/ 12 h 20"/>
                  <a:gd name="T8" fmla="*/ 1 w 27"/>
                  <a:gd name="T9" fmla="*/ 6 h 20"/>
                  <a:gd name="T10" fmla="*/ 0 w 27"/>
                  <a:gd name="T11" fmla="*/ 1 h 20"/>
                  <a:gd name="T12" fmla="*/ 3 w 27"/>
                  <a:gd name="T13" fmla="*/ 3 h 20"/>
                  <a:gd name="T14" fmla="*/ 7 w 27"/>
                  <a:gd name="T15" fmla="*/ 1 h 20"/>
                  <a:gd name="T16" fmla="*/ 16 w 27"/>
                  <a:gd name="T17" fmla="*/ 1 h 20"/>
                  <a:gd name="T18" fmla="*/ 18 w 27"/>
                  <a:gd name="T19" fmla="*/ 1 h 20"/>
                  <a:gd name="T20" fmla="*/ 20 w 27"/>
                  <a:gd name="T21" fmla="*/ 3 h 20"/>
                  <a:gd name="T22" fmla="*/ 26 w 27"/>
                  <a:gd name="T23" fmla="*/ 7 h 20"/>
                  <a:gd name="T24" fmla="*/ 26 w 27"/>
                  <a:gd name="T25" fmla="*/ 8 h 20"/>
                  <a:gd name="T26" fmla="*/ 27 w 27"/>
                  <a:gd name="T27" fmla="*/ 9 h 20"/>
                  <a:gd name="T28" fmla="*/ 24 w 27"/>
                  <a:gd name="T29" fmla="*/ 13 h 20"/>
                  <a:gd name="T30" fmla="*/ 24 w 27"/>
                  <a:gd name="T31" fmla="*/ 20 h 20"/>
                  <a:gd name="T32" fmla="*/ 19 w 27"/>
                  <a:gd name="T33" fmla="*/ 18 h 20"/>
                  <a:gd name="T34" fmla="*/ 19 w 27"/>
                  <a:gd name="T35" fmla="*/ 19 h 20"/>
                  <a:gd name="T36" fmla="*/ 16 w 27"/>
                  <a:gd name="T37" fmla="*/ 20 h 20"/>
                  <a:gd name="T38" fmla="*/ 13 w 27"/>
                  <a:gd name="T39" fmla="*/ 18 h 20"/>
                  <a:gd name="T40" fmla="*/ 16 w 27"/>
                  <a:gd name="T41" fmla="*/ 18 h 20"/>
                  <a:gd name="T42" fmla="*/ 18 w 27"/>
                  <a:gd name="T43" fmla="*/ 17 h 20"/>
                  <a:gd name="T44" fmla="*/ 22 w 27"/>
                  <a:gd name="T45" fmla="*/ 11 h 20"/>
                  <a:gd name="T46" fmla="*/ 23 w 27"/>
                  <a:gd name="T47" fmla="*/ 9 h 20"/>
                  <a:gd name="T48" fmla="*/ 22 w 27"/>
                  <a:gd name="T49" fmla="*/ 6 h 20"/>
                  <a:gd name="T50" fmla="*/ 18 w 27"/>
                  <a:gd name="T51" fmla="*/ 3 h 20"/>
                  <a:gd name="T52" fmla="*/ 17 w 27"/>
                  <a:gd name="T53" fmla="*/ 3 h 20"/>
                  <a:gd name="T54" fmla="*/ 7 w 27"/>
                  <a:gd name="T55" fmla="*/ 3 h 20"/>
                  <a:gd name="T56" fmla="*/ 3 w 27"/>
                  <a:gd name="T57" fmla="*/ 5 h 20"/>
                  <a:gd name="T58" fmla="*/ 6 w 27"/>
                  <a:gd name="T59" fmla="*/ 10 h 20"/>
                  <a:gd name="T60" fmla="*/ 11 w 27"/>
                  <a:gd name="T61" fmla="*/ 12 h 20"/>
                  <a:gd name="T62" fmla="*/ 12 w 27"/>
                  <a:gd name="T63" fmla="*/ 17 h 20"/>
                  <a:gd name="T64" fmla="*/ 13 w 27"/>
                  <a:gd name="T6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0">
                    <a:moveTo>
                      <a:pt x="13" y="20"/>
                    </a:moveTo>
                    <a:cubicBezTo>
                      <a:pt x="13" y="20"/>
                      <a:pt x="12" y="20"/>
                      <a:pt x="12" y="20"/>
                    </a:cubicBezTo>
                    <a:cubicBezTo>
                      <a:pt x="11" y="20"/>
                      <a:pt x="11" y="19"/>
                      <a:pt x="10" y="18"/>
                    </a:cubicBezTo>
                    <a:cubicBezTo>
                      <a:pt x="10" y="18"/>
                      <a:pt x="9" y="17"/>
                      <a:pt x="9" y="17"/>
                    </a:cubicBezTo>
                    <a:cubicBezTo>
                      <a:pt x="8" y="16"/>
                      <a:pt x="8" y="16"/>
                      <a:pt x="8" y="16"/>
                    </a:cubicBezTo>
                    <a:cubicBezTo>
                      <a:pt x="8" y="15"/>
                      <a:pt x="8" y="15"/>
                      <a:pt x="8" y="15"/>
                    </a:cubicBezTo>
                    <a:cubicBezTo>
                      <a:pt x="9" y="14"/>
                      <a:pt x="9" y="13"/>
                      <a:pt x="9" y="13"/>
                    </a:cubicBezTo>
                    <a:cubicBezTo>
                      <a:pt x="9" y="13"/>
                      <a:pt x="8" y="13"/>
                      <a:pt x="7" y="12"/>
                    </a:cubicBezTo>
                    <a:cubicBezTo>
                      <a:pt x="6" y="12"/>
                      <a:pt x="6" y="12"/>
                      <a:pt x="5" y="12"/>
                    </a:cubicBezTo>
                    <a:cubicBezTo>
                      <a:pt x="2" y="10"/>
                      <a:pt x="2" y="8"/>
                      <a:pt x="1" y="6"/>
                    </a:cubicBezTo>
                    <a:cubicBezTo>
                      <a:pt x="1" y="5"/>
                      <a:pt x="1" y="4"/>
                      <a:pt x="1" y="4"/>
                    </a:cubicBezTo>
                    <a:cubicBezTo>
                      <a:pt x="0" y="1"/>
                      <a:pt x="0" y="1"/>
                      <a:pt x="0" y="1"/>
                    </a:cubicBezTo>
                    <a:cubicBezTo>
                      <a:pt x="2" y="3"/>
                      <a:pt x="2" y="3"/>
                      <a:pt x="2" y="3"/>
                    </a:cubicBezTo>
                    <a:cubicBezTo>
                      <a:pt x="3" y="3"/>
                      <a:pt x="3" y="3"/>
                      <a:pt x="3" y="3"/>
                    </a:cubicBezTo>
                    <a:cubicBezTo>
                      <a:pt x="3" y="3"/>
                      <a:pt x="4" y="2"/>
                      <a:pt x="4" y="2"/>
                    </a:cubicBezTo>
                    <a:cubicBezTo>
                      <a:pt x="5" y="2"/>
                      <a:pt x="6" y="1"/>
                      <a:pt x="7" y="1"/>
                    </a:cubicBezTo>
                    <a:cubicBezTo>
                      <a:pt x="9" y="0"/>
                      <a:pt x="12" y="1"/>
                      <a:pt x="15" y="2"/>
                    </a:cubicBezTo>
                    <a:cubicBezTo>
                      <a:pt x="15" y="2"/>
                      <a:pt x="16" y="1"/>
                      <a:pt x="16" y="1"/>
                    </a:cubicBezTo>
                    <a:cubicBezTo>
                      <a:pt x="16" y="1"/>
                      <a:pt x="17" y="1"/>
                      <a:pt x="18" y="1"/>
                    </a:cubicBezTo>
                    <a:cubicBezTo>
                      <a:pt x="18" y="1"/>
                      <a:pt x="18" y="1"/>
                      <a:pt x="18" y="1"/>
                    </a:cubicBezTo>
                    <a:cubicBezTo>
                      <a:pt x="19" y="1"/>
                      <a:pt x="19" y="2"/>
                      <a:pt x="19" y="2"/>
                    </a:cubicBezTo>
                    <a:cubicBezTo>
                      <a:pt x="20" y="3"/>
                      <a:pt x="20" y="3"/>
                      <a:pt x="20" y="3"/>
                    </a:cubicBezTo>
                    <a:cubicBezTo>
                      <a:pt x="21" y="3"/>
                      <a:pt x="23" y="4"/>
                      <a:pt x="24" y="5"/>
                    </a:cubicBezTo>
                    <a:cubicBezTo>
                      <a:pt x="24" y="6"/>
                      <a:pt x="25" y="6"/>
                      <a:pt x="26" y="7"/>
                    </a:cubicBezTo>
                    <a:cubicBezTo>
                      <a:pt x="27" y="7"/>
                      <a:pt x="27" y="7"/>
                      <a:pt x="27" y="7"/>
                    </a:cubicBezTo>
                    <a:cubicBezTo>
                      <a:pt x="26" y="8"/>
                      <a:pt x="26" y="8"/>
                      <a:pt x="26" y="8"/>
                    </a:cubicBezTo>
                    <a:cubicBezTo>
                      <a:pt x="26" y="8"/>
                      <a:pt x="26" y="8"/>
                      <a:pt x="26" y="8"/>
                    </a:cubicBezTo>
                    <a:cubicBezTo>
                      <a:pt x="27" y="9"/>
                      <a:pt x="27" y="9"/>
                      <a:pt x="27" y="9"/>
                    </a:cubicBezTo>
                    <a:cubicBezTo>
                      <a:pt x="26" y="10"/>
                      <a:pt x="26" y="10"/>
                      <a:pt x="26" y="10"/>
                    </a:cubicBezTo>
                    <a:cubicBezTo>
                      <a:pt x="26" y="11"/>
                      <a:pt x="25" y="12"/>
                      <a:pt x="24" y="13"/>
                    </a:cubicBezTo>
                    <a:cubicBezTo>
                      <a:pt x="22" y="14"/>
                      <a:pt x="21" y="15"/>
                      <a:pt x="22" y="17"/>
                    </a:cubicBezTo>
                    <a:cubicBezTo>
                      <a:pt x="24" y="20"/>
                      <a:pt x="24" y="20"/>
                      <a:pt x="24" y="20"/>
                    </a:cubicBezTo>
                    <a:cubicBezTo>
                      <a:pt x="21" y="18"/>
                      <a:pt x="21" y="18"/>
                      <a:pt x="21" y="18"/>
                    </a:cubicBezTo>
                    <a:cubicBezTo>
                      <a:pt x="20" y="18"/>
                      <a:pt x="19" y="18"/>
                      <a:pt x="19" y="18"/>
                    </a:cubicBezTo>
                    <a:cubicBezTo>
                      <a:pt x="19" y="18"/>
                      <a:pt x="19" y="18"/>
                      <a:pt x="19" y="19"/>
                    </a:cubicBezTo>
                    <a:cubicBezTo>
                      <a:pt x="19" y="19"/>
                      <a:pt x="19" y="19"/>
                      <a:pt x="19" y="19"/>
                    </a:cubicBezTo>
                    <a:cubicBezTo>
                      <a:pt x="18" y="20"/>
                      <a:pt x="18" y="20"/>
                      <a:pt x="18" y="20"/>
                    </a:cubicBezTo>
                    <a:cubicBezTo>
                      <a:pt x="17" y="20"/>
                      <a:pt x="17" y="20"/>
                      <a:pt x="16" y="20"/>
                    </a:cubicBezTo>
                    <a:cubicBezTo>
                      <a:pt x="15" y="20"/>
                      <a:pt x="14" y="20"/>
                      <a:pt x="13" y="20"/>
                    </a:cubicBezTo>
                    <a:close/>
                    <a:moveTo>
                      <a:pt x="13" y="18"/>
                    </a:moveTo>
                    <a:cubicBezTo>
                      <a:pt x="13" y="18"/>
                      <a:pt x="13" y="18"/>
                      <a:pt x="13" y="18"/>
                    </a:cubicBezTo>
                    <a:cubicBezTo>
                      <a:pt x="14" y="18"/>
                      <a:pt x="15" y="18"/>
                      <a:pt x="16" y="18"/>
                    </a:cubicBezTo>
                    <a:cubicBezTo>
                      <a:pt x="16" y="18"/>
                      <a:pt x="17" y="18"/>
                      <a:pt x="17" y="18"/>
                    </a:cubicBezTo>
                    <a:cubicBezTo>
                      <a:pt x="17" y="17"/>
                      <a:pt x="17" y="17"/>
                      <a:pt x="18" y="17"/>
                    </a:cubicBezTo>
                    <a:cubicBezTo>
                      <a:pt x="18" y="16"/>
                      <a:pt x="19" y="16"/>
                      <a:pt x="20" y="16"/>
                    </a:cubicBezTo>
                    <a:cubicBezTo>
                      <a:pt x="19" y="13"/>
                      <a:pt x="21" y="12"/>
                      <a:pt x="22" y="11"/>
                    </a:cubicBezTo>
                    <a:cubicBezTo>
                      <a:pt x="23" y="11"/>
                      <a:pt x="24" y="10"/>
                      <a:pt x="24" y="10"/>
                    </a:cubicBezTo>
                    <a:cubicBezTo>
                      <a:pt x="24" y="10"/>
                      <a:pt x="23" y="9"/>
                      <a:pt x="23" y="9"/>
                    </a:cubicBezTo>
                    <a:cubicBezTo>
                      <a:pt x="23" y="8"/>
                      <a:pt x="23" y="8"/>
                      <a:pt x="24" y="8"/>
                    </a:cubicBezTo>
                    <a:cubicBezTo>
                      <a:pt x="23" y="7"/>
                      <a:pt x="23" y="7"/>
                      <a:pt x="22" y="6"/>
                    </a:cubicBezTo>
                    <a:cubicBezTo>
                      <a:pt x="21" y="6"/>
                      <a:pt x="21" y="5"/>
                      <a:pt x="20" y="5"/>
                    </a:cubicBezTo>
                    <a:cubicBezTo>
                      <a:pt x="18" y="5"/>
                      <a:pt x="18" y="3"/>
                      <a:pt x="18" y="3"/>
                    </a:cubicBezTo>
                    <a:cubicBezTo>
                      <a:pt x="18" y="3"/>
                      <a:pt x="18" y="3"/>
                      <a:pt x="17" y="3"/>
                    </a:cubicBezTo>
                    <a:cubicBezTo>
                      <a:pt x="18" y="3"/>
                      <a:pt x="17" y="3"/>
                      <a:pt x="17" y="3"/>
                    </a:cubicBezTo>
                    <a:cubicBezTo>
                      <a:pt x="16" y="3"/>
                      <a:pt x="15" y="4"/>
                      <a:pt x="14" y="4"/>
                    </a:cubicBezTo>
                    <a:cubicBezTo>
                      <a:pt x="12" y="3"/>
                      <a:pt x="9" y="2"/>
                      <a:pt x="7" y="3"/>
                    </a:cubicBezTo>
                    <a:cubicBezTo>
                      <a:pt x="7" y="3"/>
                      <a:pt x="6" y="3"/>
                      <a:pt x="5" y="4"/>
                    </a:cubicBezTo>
                    <a:cubicBezTo>
                      <a:pt x="5" y="4"/>
                      <a:pt x="4" y="5"/>
                      <a:pt x="3" y="5"/>
                    </a:cubicBezTo>
                    <a:cubicBezTo>
                      <a:pt x="3" y="5"/>
                      <a:pt x="3" y="5"/>
                      <a:pt x="3" y="5"/>
                    </a:cubicBezTo>
                    <a:cubicBezTo>
                      <a:pt x="4" y="8"/>
                      <a:pt x="4" y="9"/>
                      <a:pt x="6" y="10"/>
                    </a:cubicBezTo>
                    <a:cubicBezTo>
                      <a:pt x="7" y="10"/>
                      <a:pt x="7" y="10"/>
                      <a:pt x="8" y="10"/>
                    </a:cubicBezTo>
                    <a:cubicBezTo>
                      <a:pt x="9" y="11"/>
                      <a:pt x="10" y="11"/>
                      <a:pt x="11" y="12"/>
                    </a:cubicBezTo>
                    <a:cubicBezTo>
                      <a:pt x="11" y="13"/>
                      <a:pt x="11" y="14"/>
                      <a:pt x="10" y="15"/>
                    </a:cubicBezTo>
                    <a:cubicBezTo>
                      <a:pt x="11" y="16"/>
                      <a:pt x="11" y="16"/>
                      <a:pt x="12" y="17"/>
                    </a:cubicBezTo>
                    <a:cubicBezTo>
                      <a:pt x="12" y="17"/>
                      <a:pt x="13" y="18"/>
                      <a:pt x="13" y="18"/>
                    </a:cubicBezTo>
                    <a:cubicBezTo>
                      <a:pt x="13" y="18"/>
                      <a:pt x="13" y="18"/>
                      <a:pt x="13"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77" name="Freeform 688"/>
              <p:cNvSpPr/>
              <p:nvPr/>
            </p:nvSpPr>
            <p:spPr bwMode="auto">
              <a:xfrm>
                <a:off x="4770438" y="2025477"/>
                <a:ext cx="107950" cy="106363"/>
              </a:xfrm>
              <a:custGeom>
                <a:avLst/>
                <a:gdLst>
                  <a:gd name="T0" fmla="*/ 2 w 39"/>
                  <a:gd name="T1" fmla="*/ 33 h 39"/>
                  <a:gd name="T2" fmla="*/ 3 w 39"/>
                  <a:gd name="T3" fmla="*/ 27 h 39"/>
                  <a:gd name="T4" fmla="*/ 2 w 39"/>
                  <a:gd name="T5" fmla="*/ 18 h 39"/>
                  <a:gd name="T6" fmla="*/ 8 w 39"/>
                  <a:gd name="T7" fmla="*/ 18 h 39"/>
                  <a:gd name="T8" fmla="*/ 12 w 39"/>
                  <a:gd name="T9" fmla="*/ 17 h 39"/>
                  <a:gd name="T10" fmla="*/ 15 w 39"/>
                  <a:gd name="T11" fmla="*/ 9 h 39"/>
                  <a:gd name="T12" fmla="*/ 26 w 39"/>
                  <a:gd name="T13" fmla="*/ 6 h 39"/>
                  <a:gd name="T14" fmla="*/ 32 w 39"/>
                  <a:gd name="T15" fmla="*/ 10 h 39"/>
                  <a:gd name="T16" fmla="*/ 33 w 39"/>
                  <a:gd name="T17" fmla="*/ 15 h 39"/>
                  <a:gd name="T18" fmla="*/ 36 w 39"/>
                  <a:gd name="T19" fmla="*/ 19 h 39"/>
                  <a:gd name="T20" fmla="*/ 37 w 39"/>
                  <a:gd name="T21" fmla="*/ 23 h 39"/>
                  <a:gd name="T22" fmla="*/ 33 w 39"/>
                  <a:gd name="T23" fmla="*/ 24 h 39"/>
                  <a:gd name="T24" fmla="*/ 35 w 39"/>
                  <a:gd name="T25" fmla="*/ 30 h 39"/>
                  <a:gd name="T26" fmla="*/ 25 w 39"/>
                  <a:gd name="T27" fmla="*/ 33 h 39"/>
                  <a:gd name="T28" fmla="*/ 16 w 39"/>
                  <a:gd name="T29" fmla="*/ 32 h 39"/>
                  <a:gd name="T30" fmla="*/ 2 w 39"/>
                  <a:gd name="T3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9">
                    <a:moveTo>
                      <a:pt x="2" y="33"/>
                    </a:moveTo>
                    <a:cubicBezTo>
                      <a:pt x="3" y="30"/>
                      <a:pt x="0" y="30"/>
                      <a:pt x="3" y="27"/>
                    </a:cubicBezTo>
                    <a:cubicBezTo>
                      <a:pt x="4" y="25"/>
                      <a:pt x="2" y="20"/>
                      <a:pt x="2" y="18"/>
                    </a:cubicBezTo>
                    <a:cubicBezTo>
                      <a:pt x="4" y="18"/>
                      <a:pt x="6" y="18"/>
                      <a:pt x="8" y="18"/>
                    </a:cubicBezTo>
                    <a:cubicBezTo>
                      <a:pt x="8" y="16"/>
                      <a:pt x="10" y="16"/>
                      <a:pt x="12" y="17"/>
                    </a:cubicBezTo>
                    <a:cubicBezTo>
                      <a:pt x="9" y="12"/>
                      <a:pt x="14" y="12"/>
                      <a:pt x="15" y="9"/>
                    </a:cubicBezTo>
                    <a:cubicBezTo>
                      <a:pt x="11" y="7"/>
                      <a:pt x="27" y="0"/>
                      <a:pt x="26" y="6"/>
                    </a:cubicBezTo>
                    <a:cubicBezTo>
                      <a:pt x="30" y="4"/>
                      <a:pt x="31" y="7"/>
                      <a:pt x="32" y="10"/>
                    </a:cubicBezTo>
                    <a:cubicBezTo>
                      <a:pt x="33" y="12"/>
                      <a:pt x="31" y="12"/>
                      <a:pt x="33" y="15"/>
                    </a:cubicBezTo>
                    <a:cubicBezTo>
                      <a:pt x="34" y="16"/>
                      <a:pt x="35" y="19"/>
                      <a:pt x="36" y="19"/>
                    </a:cubicBezTo>
                    <a:cubicBezTo>
                      <a:pt x="39" y="19"/>
                      <a:pt x="39" y="22"/>
                      <a:pt x="37" y="23"/>
                    </a:cubicBezTo>
                    <a:cubicBezTo>
                      <a:pt x="36" y="23"/>
                      <a:pt x="32" y="22"/>
                      <a:pt x="33" y="24"/>
                    </a:cubicBezTo>
                    <a:cubicBezTo>
                      <a:pt x="35" y="26"/>
                      <a:pt x="35" y="28"/>
                      <a:pt x="35" y="30"/>
                    </a:cubicBezTo>
                    <a:cubicBezTo>
                      <a:pt x="31" y="30"/>
                      <a:pt x="28" y="39"/>
                      <a:pt x="25" y="33"/>
                    </a:cubicBezTo>
                    <a:cubicBezTo>
                      <a:pt x="23" y="37"/>
                      <a:pt x="18" y="33"/>
                      <a:pt x="16" y="32"/>
                    </a:cubicBezTo>
                    <a:cubicBezTo>
                      <a:pt x="10" y="31"/>
                      <a:pt x="7" y="32"/>
                      <a:pt x="2" y="3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78" name="Freeform 689"/>
              <p:cNvSpPr>
                <a:spLocks noEditPoints="1"/>
              </p:cNvSpPr>
              <p:nvPr/>
            </p:nvSpPr>
            <p:spPr bwMode="auto">
              <a:xfrm>
                <a:off x="4770438" y="2030239"/>
                <a:ext cx="109538" cy="93663"/>
              </a:xfrm>
              <a:custGeom>
                <a:avLst/>
                <a:gdLst>
                  <a:gd name="T0" fmla="*/ 24 w 40"/>
                  <a:gd name="T1" fmla="*/ 33 h 34"/>
                  <a:gd name="T2" fmla="*/ 17 w 40"/>
                  <a:gd name="T3" fmla="*/ 32 h 34"/>
                  <a:gd name="T4" fmla="*/ 5 w 40"/>
                  <a:gd name="T5" fmla="*/ 31 h 34"/>
                  <a:gd name="T6" fmla="*/ 0 w 40"/>
                  <a:gd name="T7" fmla="*/ 33 h 34"/>
                  <a:gd name="T8" fmla="*/ 1 w 40"/>
                  <a:gd name="T9" fmla="*/ 28 h 34"/>
                  <a:gd name="T10" fmla="*/ 2 w 40"/>
                  <a:gd name="T11" fmla="*/ 18 h 34"/>
                  <a:gd name="T12" fmla="*/ 1 w 40"/>
                  <a:gd name="T13" fmla="*/ 15 h 34"/>
                  <a:gd name="T14" fmla="*/ 7 w 40"/>
                  <a:gd name="T15" fmla="*/ 15 h 34"/>
                  <a:gd name="T16" fmla="*/ 10 w 40"/>
                  <a:gd name="T17" fmla="*/ 13 h 34"/>
                  <a:gd name="T18" fmla="*/ 14 w 40"/>
                  <a:gd name="T19" fmla="*/ 7 h 34"/>
                  <a:gd name="T20" fmla="*/ 23 w 40"/>
                  <a:gd name="T21" fmla="*/ 0 h 34"/>
                  <a:gd name="T22" fmla="*/ 27 w 40"/>
                  <a:gd name="T23" fmla="*/ 3 h 34"/>
                  <a:gd name="T24" fmla="*/ 33 w 40"/>
                  <a:gd name="T25" fmla="*/ 8 h 34"/>
                  <a:gd name="T26" fmla="*/ 34 w 40"/>
                  <a:gd name="T27" fmla="*/ 12 h 34"/>
                  <a:gd name="T28" fmla="*/ 39 w 40"/>
                  <a:gd name="T29" fmla="*/ 18 h 34"/>
                  <a:gd name="T30" fmla="*/ 37 w 40"/>
                  <a:gd name="T31" fmla="*/ 22 h 34"/>
                  <a:gd name="T32" fmla="*/ 36 w 40"/>
                  <a:gd name="T33" fmla="*/ 22 h 34"/>
                  <a:gd name="T34" fmla="*/ 36 w 40"/>
                  <a:gd name="T35" fmla="*/ 26 h 34"/>
                  <a:gd name="T36" fmla="*/ 36 w 40"/>
                  <a:gd name="T37" fmla="*/ 29 h 34"/>
                  <a:gd name="T38" fmla="*/ 32 w 40"/>
                  <a:gd name="T39" fmla="*/ 31 h 34"/>
                  <a:gd name="T40" fmla="*/ 24 w 40"/>
                  <a:gd name="T41" fmla="*/ 29 h 34"/>
                  <a:gd name="T42" fmla="*/ 27 w 40"/>
                  <a:gd name="T43" fmla="*/ 32 h 34"/>
                  <a:gd name="T44" fmla="*/ 34 w 40"/>
                  <a:gd name="T45" fmla="*/ 27 h 34"/>
                  <a:gd name="T46" fmla="*/ 33 w 40"/>
                  <a:gd name="T47" fmla="*/ 23 h 34"/>
                  <a:gd name="T48" fmla="*/ 34 w 40"/>
                  <a:gd name="T49" fmla="*/ 20 h 34"/>
                  <a:gd name="T50" fmla="*/ 36 w 40"/>
                  <a:gd name="T51" fmla="*/ 20 h 34"/>
                  <a:gd name="T52" fmla="*/ 36 w 40"/>
                  <a:gd name="T53" fmla="*/ 18 h 34"/>
                  <a:gd name="T54" fmla="*/ 32 w 40"/>
                  <a:gd name="T55" fmla="*/ 13 h 34"/>
                  <a:gd name="T56" fmla="*/ 31 w 40"/>
                  <a:gd name="T57" fmla="*/ 8 h 34"/>
                  <a:gd name="T58" fmla="*/ 26 w 40"/>
                  <a:gd name="T59" fmla="*/ 5 h 34"/>
                  <a:gd name="T60" fmla="*/ 25 w 40"/>
                  <a:gd name="T61" fmla="*/ 4 h 34"/>
                  <a:gd name="T62" fmla="*/ 23 w 40"/>
                  <a:gd name="T63" fmla="*/ 2 h 34"/>
                  <a:gd name="T64" fmla="*/ 16 w 40"/>
                  <a:gd name="T65" fmla="*/ 6 h 34"/>
                  <a:gd name="T66" fmla="*/ 16 w 40"/>
                  <a:gd name="T67" fmla="*/ 7 h 34"/>
                  <a:gd name="T68" fmla="*/ 12 w 40"/>
                  <a:gd name="T69" fmla="*/ 14 h 34"/>
                  <a:gd name="T70" fmla="*/ 11 w 40"/>
                  <a:gd name="T71" fmla="*/ 16 h 34"/>
                  <a:gd name="T72" fmla="*/ 9 w 40"/>
                  <a:gd name="T73" fmla="*/ 16 h 34"/>
                  <a:gd name="T74" fmla="*/ 8 w 40"/>
                  <a:gd name="T75" fmla="*/ 17 h 34"/>
                  <a:gd name="T76" fmla="*/ 4 w 40"/>
                  <a:gd name="T77" fmla="*/ 18 h 34"/>
                  <a:gd name="T78" fmla="*/ 3 w 40"/>
                  <a:gd name="T79" fmla="*/ 28 h 34"/>
                  <a:gd name="T80" fmla="*/ 5 w 40"/>
                  <a:gd name="T81" fmla="*/ 30 h 34"/>
                  <a:gd name="T82" fmla="*/ 16 w 40"/>
                  <a:gd name="T83" fmla="*/ 29 h 34"/>
                  <a:gd name="T84" fmla="*/ 22 w 40"/>
                  <a:gd name="T85" fmla="*/ 32 h 34"/>
                  <a:gd name="T86" fmla="*/ 24 w 40"/>
                  <a:gd name="T8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4">
                    <a:moveTo>
                      <a:pt x="27" y="34"/>
                    </a:moveTo>
                    <a:cubicBezTo>
                      <a:pt x="26" y="34"/>
                      <a:pt x="25" y="34"/>
                      <a:pt x="24" y="33"/>
                    </a:cubicBezTo>
                    <a:cubicBezTo>
                      <a:pt x="24" y="33"/>
                      <a:pt x="23" y="34"/>
                      <a:pt x="22" y="34"/>
                    </a:cubicBezTo>
                    <a:cubicBezTo>
                      <a:pt x="21" y="34"/>
                      <a:pt x="19" y="33"/>
                      <a:pt x="17" y="32"/>
                    </a:cubicBezTo>
                    <a:cubicBezTo>
                      <a:pt x="17" y="32"/>
                      <a:pt x="16" y="31"/>
                      <a:pt x="15" y="31"/>
                    </a:cubicBezTo>
                    <a:cubicBezTo>
                      <a:pt x="12" y="30"/>
                      <a:pt x="9" y="31"/>
                      <a:pt x="5" y="31"/>
                    </a:cubicBezTo>
                    <a:cubicBezTo>
                      <a:pt x="4" y="32"/>
                      <a:pt x="3" y="32"/>
                      <a:pt x="2" y="32"/>
                    </a:cubicBezTo>
                    <a:cubicBezTo>
                      <a:pt x="0" y="33"/>
                      <a:pt x="0" y="33"/>
                      <a:pt x="0" y="33"/>
                    </a:cubicBezTo>
                    <a:cubicBezTo>
                      <a:pt x="1" y="31"/>
                      <a:pt x="1" y="31"/>
                      <a:pt x="1" y="31"/>
                    </a:cubicBezTo>
                    <a:cubicBezTo>
                      <a:pt x="1" y="30"/>
                      <a:pt x="1" y="29"/>
                      <a:pt x="1" y="28"/>
                    </a:cubicBezTo>
                    <a:cubicBezTo>
                      <a:pt x="0" y="27"/>
                      <a:pt x="0" y="26"/>
                      <a:pt x="2" y="24"/>
                    </a:cubicBezTo>
                    <a:cubicBezTo>
                      <a:pt x="3" y="23"/>
                      <a:pt x="2" y="20"/>
                      <a:pt x="2" y="18"/>
                    </a:cubicBezTo>
                    <a:cubicBezTo>
                      <a:pt x="1" y="18"/>
                      <a:pt x="1" y="17"/>
                      <a:pt x="1" y="16"/>
                    </a:cubicBezTo>
                    <a:cubicBezTo>
                      <a:pt x="1" y="15"/>
                      <a:pt x="1" y="15"/>
                      <a:pt x="1" y="15"/>
                    </a:cubicBezTo>
                    <a:cubicBezTo>
                      <a:pt x="2" y="15"/>
                      <a:pt x="2" y="15"/>
                      <a:pt x="2" y="15"/>
                    </a:cubicBezTo>
                    <a:cubicBezTo>
                      <a:pt x="4" y="15"/>
                      <a:pt x="5" y="15"/>
                      <a:pt x="7" y="15"/>
                    </a:cubicBezTo>
                    <a:cubicBezTo>
                      <a:pt x="7" y="15"/>
                      <a:pt x="7" y="14"/>
                      <a:pt x="8" y="14"/>
                    </a:cubicBezTo>
                    <a:cubicBezTo>
                      <a:pt x="8" y="13"/>
                      <a:pt x="9" y="13"/>
                      <a:pt x="10" y="13"/>
                    </a:cubicBezTo>
                    <a:cubicBezTo>
                      <a:pt x="9" y="11"/>
                      <a:pt x="11" y="10"/>
                      <a:pt x="12" y="9"/>
                    </a:cubicBezTo>
                    <a:cubicBezTo>
                      <a:pt x="13" y="8"/>
                      <a:pt x="14" y="8"/>
                      <a:pt x="14" y="7"/>
                    </a:cubicBezTo>
                    <a:cubicBezTo>
                      <a:pt x="13" y="7"/>
                      <a:pt x="13" y="6"/>
                      <a:pt x="14" y="6"/>
                    </a:cubicBezTo>
                    <a:cubicBezTo>
                      <a:pt x="14" y="3"/>
                      <a:pt x="20" y="0"/>
                      <a:pt x="23" y="0"/>
                    </a:cubicBezTo>
                    <a:cubicBezTo>
                      <a:pt x="25" y="0"/>
                      <a:pt x="26" y="1"/>
                      <a:pt x="26" y="2"/>
                    </a:cubicBezTo>
                    <a:cubicBezTo>
                      <a:pt x="26" y="2"/>
                      <a:pt x="27" y="2"/>
                      <a:pt x="27" y="3"/>
                    </a:cubicBezTo>
                    <a:cubicBezTo>
                      <a:pt x="27" y="3"/>
                      <a:pt x="28" y="2"/>
                      <a:pt x="28" y="2"/>
                    </a:cubicBezTo>
                    <a:cubicBezTo>
                      <a:pt x="32" y="2"/>
                      <a:pt x="33" y="6"/>
                      <a:pt x="33" y="8"/>
                    </a:cubicBezTo>
                    <a:cubicBezTo>
                      <a:pt x="33" y="9"/>
                      <a:pt x="33" y="10"/>
                      <a:pt x="33" y="10"/>
                    </a:cubicBezTo>
                    <a:cubicBezTo>
                      <a:pt x="33" y="11"/>
                      <a:pt x="33" y="11"/>
                      <a:pt x="34" y="12"/>
                    </a:cubicBezTo>
                    <a:cubicBezTo>
                      <a:pt x="35" y="14"/>
                      <a:pt x="36" y="16"/>
                      <a:pt x="36" y="16"/>
                    </a:cubicBezTo>
                    <a:cubicBezTo>
                      <a:pt x="38" y="16"/>
                      <a:pt x="39" y="17"/>
                      <a:pt x="39" y="18"/>
                    </a:cubicBezTo>
                    <a:cubicBezTo>
                      <a:pt x="40" y="19"/>
                      <a:pt x="39" y="21"/>
                      <a:pt x="37" y="22"/>
                    </a:cubicBezTo>
                    <a:cubicBezTo>
                      <a:pt x="37" y="22"/>
                      <a:pt x="37" y="22"/>
                      <a:pt x="37" y="22"/>
                    </a:cubicBezTo>
                    <a:cubicBezTo>
                      <a:pt x="37" y="22"/>
                      <a:pt x="37" y="22"/>
                      <a:pt x="37" y="22"/>
                    </a:cubicBezTo>
                    <a:cubicBezTo>
                      <a:pt x="36" y="22"/>
                      <a:pt x="36" y="22"/>
                      <a:pt x="36" y="22"/>
                    </a:cubicBezTo>
                    <a:cubicBezTo>
                      <a:pt x="35" y="22"/>
                      <a:pt x="35" y="22"/>
                      <a:pt x="34" y="22"/>
                    </a:cubicBezTo>
                    <a:cubicBezTo>
                      <a:pt x="35" y="23"/>
                      <a:pt x="36" y="25"/>
                      <a:pt x="36" y="26"/>
                    </a:cubicBezTo>
                    <a:cubicBezTo>
                      <a:pt x="36" y="27"/>
                      <a:pt x="36" y="27"/>
                      <a:pt x="36" y="28"/>
                    </a:cubicBezTo>
                    <a:cubicBezTo>
                      <a:pt x="36" y="29"/>
                      <a:pt x="36" y="29"/>
                      <a:pt x="36" y="29"/>
                    </a:cubicBezTo>
                    <a:cubicBezTo>
                      <a:pt x="35" y="29"/>
                      <a:pt x="35" y="29"/>
                      <a:pt x="35" y="29"/>
                    </a:cubicBezTo>
                    <a:cubicBezTo>
                      <a:pt x="34" y="29"/>
                      <a:pt x="33" y="30"/>
                      <a:pt x="32" y="31"/>
                    </a:cubicBezTo>
                    <a:cubicBezTo>
                      <a:pt x="30" y="33"/>
                      <a:pt x="29" y="34"/>
                      <a:pt x="27" y="34"/>
                    </a:cubicBezTo>
                    <a:close/>
                    <a:moveTo>
                      <a:pt x="24" y="29"/>
                    </a:moveTo>
                    <a:cubicBezTo>
                      <a:pt x="25" y="31"/>
                      <a:pt x="25" y="31"/>
                      <a:pt x="25" y="31"/>
                    </a:cubicBezTo>
                    <a:cubicBezTo>
                      <a:pt x="26" y="32"/>
                      <a:pt x="27" y="32"/>
                      <a:pt x="27" y="32"/>
                    </a:cubicBezTo>
                    <a:cubicBezTo>
                      <a:pt x="28" y="32"/>
                      <a:pt x="29" y="31"/>
                      <a:pt x="30" y="30"/>
                    </a:cubicBezTo>
                    <a:cubicBezTo>
                      <a:pt x="31" y="29"/>
                      <a:pt x="33" y="28"/>
                      <a:pt x="34" y="27"/>
                    </a:cubicBezTo>
                    <a:cubicBezTo>
                      <a:pt x="34" y="27"/>
                      <a:pt x="34" y="27"/>
                      <a:pt x="34" y="27"/>
                    </a:cubicBezTo>
                    <a:cubicBezTo>
                      <a:pt x="34" y="25"/>
                      <a:pt x="33" y="24"/>
                      <a:pt x="33" y="23"/>
                    </a:cubicBezTo>
                    <a:cubicBezTo>
                      <a:pt x="32" y="22"/>
                      <a:pt x="32" y="21"/>
                      <a:pt x="32" y="21"/>
                    </a:cubicBezTo>
                    <a:cubicBezTo>
                      <a:pt x="32" y="20"/>
                      <a:pt x="33" y="20"/>
                      <a:pt x="34" y="20"/>
                    </a:cubicBezTo>
                    <a:cubicBezTo>
                      <a:pt x="35" y="20"/>
                      <a:pt x="35" y="20"/>
                      <a:pt x="36" y="20"/>
                    </a:cubicBezTo>
                    <a:cubicBezTo>
                      <a:pt x="36" y="20"/>
                      <a:pt x="36" y="20"/>
                      <a:pt x="36" y="20"/>
                    </a:cubicBezTo>
                    <a:cubicBezTo>
                      <a:pt x="37" y="20"/>
                      <a:pt x="38" y="19"/>
                      <a:pt x="38" y="18"/>
                    </a:cubicBezTo>
                    <a:cubicBezTo>
                      <a:pt x="37" y="18"/>
                      <a:pt x="37" y="18"/>
                      <a:pt x="36" y="18"/>
                    </a:cubicBezTo>
                    <a:cubicBezTo>
                      <a:pt x="36" y="18"/>
                      <a:pt x="36" y="18"/>
                      <a:pt x="36" y="18"/>
                    </a:cubicBezTo>
                    <a:cubicBezTo>
                      <a:pt x="35" y="18"/>
                      <a:pt x="34" y="16"/>
                      <a:pt x="32" y="13"/>
                    </a:cubicBezTo>
                    <a:cubicBezTo>
                      <a:pt x="31" y="12"/>
                      <a:pt x="31" y="11"/>
                      <a:pt x="31" y="10"/>
                    </a:cubicBezTo>
                    <a:cubicBezTo>
                      <a:pt x="31" y="9"/>
                      <a:pt x="31" y="9"/>
                      <a:pt x="31" y="8"/>
                    </a:cubicBezTo>
                    <a:cubicBezTo>
                      <a:pt x="30" y="5"/>
                      <a:pt x="29" y="4"/>
                      <a:pt x="28" y="4"/>
                    </a:cubicBezTo>
                    <a:cubicBezTo>
                      <a:pt x="28" y="4"/>
                      <a:pt x="27" y="5"/>
                      <a:pt x="26" y="5"/>
                    </a:cubicBezTo>
                    <a:cubicBezTo>
                      <a:pt x="24" y="6"/>
                      <a:pt x="24" y="6"/>
                      <a:pt x="24" y="6"/>
                    </a:cubicBezTo>
                    <a:cubicBezTo>
                      <a:pt x="25" y="4"/>
                      <a:pt x="25" y="4"/>
                      <a:pt x="25" y="4"/>
                    </a:cubicBezTo>
                    <a:cubicBezTo>
                      <a:pt x="25" y="4"/>
                      <a:pt x="25" y="3"/>
                      <a:pt x="25" y="3"/>
                    </a:cubicBezTo>
                    <a:cubicBezTo>
                      <a:pt x="24" y="3"/>
                      <a:pt x="24" y="2"/>
                      <a:pt x="23" y="2"/>
                    </a:cubicBezTo>
                    <a:cubicBezTo>
                      <a:pt x="20" y="2"/>
                      <a:pt x="16" y="5"/>
                      <a:pt x="15" y="6"/>
                    </a:cubicBezTo>
                    <a:cubicBezTo>
                      <a:pt x="16" y="6"/>
                      <a:pt x="16" y="6"/>
                      <a:pt x="16" y="6"/>
                    </a:cubicBezTo>
                    <a:cubicBezTo>
                      <a:pt x="17" y="6"/>
                      <a:pt x="17" y="6"/>
                      <a:pt x="17" y="6"/>
                    </a:cubicBezTo>
                    <a:cubicBezTo>
                      <a:pt x="16" y="7"/>
                      <a:pt x="16" y="7"/>
                      <a:pt x="16" y="7"/>
                    </a:cubicBezTo>
                    <a:cubicBezTo>
                      <a:pt x="16" y="9"/>
                      <a:pt x="15" y="9"/>
                      <a:pt x="14" y="10"/>
                    </a:cubicBezTo>
                    <a:cubicBezTo>
                      <a:pt x="12" y="11"/>
                      <a:pt x="11" y="12"/>
                      <a:pt x="12" y="14"/>
                    </a:cubicBezTo>
                    <a:cubicBezTo>
                      <a:pt x="14" y="17"/>
                      <a:pt x="14" y="17"/>
                      <a:pt x="14" y="17"/>
                    </a:cubicBezTo>
                    <a:cubicBezTo>
                      <a:pt x="11" y="16"/>
                      <a:pt x="11" y="16"/>
                      <a:pt x="11" y="16"/>
                    </a:cubicBezTo>
                    <a:cubicBezTo>
                      <a:pt x="10" y="15"/>
                      <a:pt x="9" y="15"/>
                      <a:pt x="9" y="15"/>
                    </a:cubicBezTo>
                    <a:cubicBezTo>
                      <a:pt x="9" y="16"/>
                      <a:pt x="9" y="16"/>
                      <a:pt x="9" y="16"/>
                    </a:cubicBezTo>
                    <a:cubicBezTo>
                      <a:pt x="9" y="17"/>
                      <a:pt x="9" y="17"/>
                      <a:pt x="9" y="17"/>
                    </a:cubicBezTo>
                    <a:cubicBezTo>
                      <a:pt x="8" y="17"/>
                      <a:pt x="8" y="17"/>
                      <a:pt x="8" y="17"/>
                    </a:cubicBezTo>
                    <a:cubicBezTo>
                      <a:pt x="6" y="17"/>
                      <a:pt x="5" y="17"/>
                      <a:pt x="3" y="17"/>
                    </a:cubicBezTo>
                    <a:cubicBezTo>
                      <a:pt x="3" y="17"/>
                      <a:pt x="3" y="18"/>
                      <a:pt x="4" y="18"/>
                    </a:cubicBezTo>
                    <a:cubicBezTo>
                      <a:pt x="4" y="21"/>
                      <a:pt x="5" y="24"/>
                      <a:pt x="4" y="25"/>
                    </a:cubicBezTo>
                    <a:cubicBezTo>
                      <a:pt x="2" y="27"/>
                      <a:pt x="2" y="27"/>
                      <a:pt x="3" y="28"/>
                    </a:cubicBezTo>
                    <a:cubicBezTo>
                      <a:pt x="3" y="28"/>
                      <a:pt x="3" y="29"/>
                      <a:pt x="3" y="30"/>
                    </a:cubicBezTo>
                    <a:cubicBezTo>
                      <a:pt x="4" y="30"/>
                      <a:pt x="4" y="30"/>
                      <a:pt x="5" y="30"/>
                    </a:cubicBezTo>
                    <a:cubicBezTo>
                      <a:pt x="7" y="29"/>
                      <a:pt x="9" y="29"/>
                      <a:pt x="11" y="29"/>
                    </a:cubicBezTo>
                    <a:cubicBezTo>
                      <a:pt x="13" y="29"/>
                      <a:pt x="14" y="29"/>
                      <a:pt x="16" y="29"/>
                    </a:cubicBezTo>
                    <a:cubicBezTo>
                      <a:pt x="17" y="29"/>
                      <a:pt x="17" y="30"/>
                      <a:pt x="18" y="30"/>
                    </a:cubicBezTo>
                    <a:cubicBezTo>
                      <a:pt x="20" y="31"/>
                      <a:pt x="21" y="32"/>
                      <a:pt x="22" y="32"/>
                    </a:cubicBezTo>
                    <a:cubicBezTo>
                      <a:pt x="23" y="32"/>
                      <a:pt x="23" y="31"/>
                      <a:pt x="24" y="31"/>
                    </a:cubicBezTo>
                    <a:lnTo>
                      <a:pt x="24" y="2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79" name="Freeform 690"/>
              <p:cNvSpPr/>
              <p:nvPr/>
            </p:nvSpPr>
            <p:spPr bwMode="auto">
              <a:xfrm>
                <a:off x="4806951" y="2166764"/>
                <a:ext cx="41275" cy="50800"/>
              </a:xfrm>
              <a:custGeom>
                <a:avLst/>
                <a:gdLst>
                  <a:gd name="T0" fmla="*/ 8 w 15"/>
                  <a:gd name="T1" fmla="*/ 18 h 18"/>
                  <a:gd name="T2" fmla="*/ 11 w 15"/>
                  <a:gd name="T3" fmla="*/ 14 h 18"/>
                  <a:gd name="T4" fmla="*/ 12 w 15"/>
                  <a:gd name="T5" fmla="*/ 12 h 18"/>
                  <a:gd name="T6" fmla="*/ 15 w 15"/>
                  <a:gd name="T7" fmla="*/ 12 h 18"/>
                  <a:gd name="T8" fmla="*/ 10 w 15"/>
                  <a:gd name="T9" fmla="*/ 2 h 18"/>
                  <a:gd name="T10" fmla="*/ 4 w 15"/>
                  <a:gd name="T11" fmla="*/ 0 h 18"/>
                  <a:gd name="T12" fmla="*/ 4 w 15"/>
                  <a:gd name="T13" fmla="*/ 4 h 18"/>
                  <a:gd name="T14" fmla="*/ 8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8" y="18"/>
                    </a:moveTo>
                    <a:cubicBezTo>
                      <a:pt x="9" y="17"/>
                      <a:pt x="10" y="16"/>
                      <a:pt x="11" y="14"/>
                    </a:cubicBezTo>
                    <a:cubicBezTo>
                      <a:pt x="12" y="14"/>
                      <a:pt x="11" y="12"/>
                      <a:pt x="12" y="12"/>
                    </a:cubicBezTo>
                    <a:cubicBezTo>
                      <a:pt x="13" y="12"/>
                      <a:pt x="15" y="13"/>
                      <a:pt x="15" y="12"/>
                    </a:cubicBezTo>
                    <a:cubicBezTo>
                      <a:pt x="15" y="9"/>
                      <a:pt x="12" y="3"/>
                      <a:pt x="10" y="2"/>
                    </a:cubicBezTo>
                    <a:cubicBezTo>
                      <a:pt x="9" y="2"/>
                      <a:pt x="5" y="0"/>
                      <a:pt x="4" y="0"/>
                    </a:cubicBezTo>
                    <a:cubicBezTo>
                      <a:pt x="0" y="1"/>
                      <a:pt x="3" y="2"/>
                      <a:pt x="4" y="4"/>
                    </a:cubicBezTo>
                    <a:cubicBezTo>
                      <a:pt x="7" y="9"/>
                      <a:pt x="7" y="12"/>
                      <a:pt x="8"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80" name="Freeform 691"/>
              <p:cNvSpPr>
                <a:spLocks noEditPoints="1"/>
              </p:cNvSpPr>
              <p:nvPr/>
            </p:nvSpPr>
            <p:spPr bwMode="auto">
              <a:xfrm>
                <a:off x="4810126" y="2165177"/>
                <a:ext cx="39688" cy="53975"/>
              </a:xfrm>
              <a:custGeom>
                <a:avLst/>
                <a:gdLst>
                  <a:gd name="T0" fmla="*/ 6 w 15"/>
                  <a:gd name="T1" fmla="*/ 20 h 20"/>
                  <a:gd name="T2" fmla="*/ 6 w 15"/>
                  <a:gd name="T3" fmla="*/ 19 h 20"/>
                  <a:gd name="T4" fmla="*/ 2 w 15"/>
                  <a:gd name="T5" fmla="*/ 6 h 20"/>
                  <a:gd name="T6" fmla="*/ 1 w 15"/>
                  <a:gd name="T7" fmla="*/ 4 h 20"/>
                  <a:gd name="T8" fmla="*/ 0 w 15"/>
                  <a:gd name="T9" fmla="*/ 2 h 20"/>
                  <a:gd name="T10" fmla="*/ 3 w 15"/>
                  <a:gd name="T11" fmla="*/ 0 h 20"/>
                  <a:gd name="T12" fmla="*/ 3 w 15"/>
                  <a:gd name="T13" fmla="*/ 0 h 20"/>
                  <a:gd name="T14" fmla="*/ 9 w 15"/>
                  <a:gd name="T15" fmla="*/ 2 h 20"/>
                  <a:gd name="T16" fmla="*/ 15 w 15"/>
                  <a:gd name="T17" fmla="*/ 13 h 20"/>
                  <a:gd name="T18" fmla="*/ 13 w 15"/>
                  <a:gd name="T19" fmla="*/ 14 h 20"/>
                  <a:gd name="T20" fmla="*/ 12 w 15"/>
                  <a:gd name="T21" fmla="*/ 14 h 20"/>
                  <a:gd name="T22" fmla="*/ 11 w 15"/>
                  <a:gd name="T23" fmla="*/ 14 h 20"/>
                  <a:gd name="T24" fmla="*/ 11 w 15"/>
                  <a:gd name="T25" fmla="*/ 14 h 20"/>
                  <a:gd name="T26" fmla="*/ 11 w 15"/>
                  <a:gd name="T27" fmla="*/ 16 h 20"/>
                  <a:gd name="T28" fmla="*/ 10 w 15"/>
                  <a:gd name="T29" fmla="*/ 17 h 20"/>
                  <a:gd name="T30" fmla="*/ 7 w 15"/>
                  <a:gd name="T31" fmla="*/ 20 h 20"/>
                  <a:gd name="T32" fmla="*/ 6 w 15"/>
                  <a:gd name="T33" fmla="*/ 20 h 20"/>
                  <a:gd name="T34" fmla="*/ 2 w 15"/>
                  <a:gd name="T35" fmla="*/ 3 h 20"/>
                  <a:gd name="T36" fmla="*/ 3 w 15"/>
                  <a:gd name="T37" fmla="*/ 3 h 20"/>
                  <a:gd name="T38" fmla="*/ 4 w 15"/>
                  <a:gd name="T39" fmla="*/ 5 h 20"/>
                  <a:gd name="T40" fmla="*/ 7 w 15"/>
                  <a:gd name="T41" fmla="*/ 17 h 20"/>
                  <a:gd name="T42" fmla="*/ 8 w 15"/>
                  <a:gd name="T43" fmla="*/ 16 h 20"/>
                  <a:gd name="T44" fmla="*/ 9 w 15"/>
                  <a:gd name="T45" fmla="*/ 15 h 20"/>
                  <a:gd name="T46" fmla="*/ 9 w 15"/>
                  <a:gd name="T47" fmla="*/ 14 h 20"/>
                  <a:gd name="T48" fmla="*/ 11 w 15"/>
                  <a:gd name="T49" fmla="*/ 12 h 20"/>
                  <a:gd name="T50" fmla="*/ 12 w 15"/>
                  <a:gd name="T51" fmla="*/ 12 h 20"/>
                  <a:gd name="T52" fmla="*/ 13 w 15"/>
                  <a:gd name="T53" fmla="*/ 12 h 20"/>
                  <a:gd name="T54" fmla="*/ 8 w 15"/>
                  <a:gd name="T55" fmla="*/ 4 h 20"/>
                  <a:gd name="T56" fmla="*/ 3 w 15"/>
                  <a:gd name="T57" fmla="*/ 2 h 20"/>
                  <a:gd name="T58" fmla="*/ 2 w 15"/>
                  <a:gd name="T5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20">
                    <a:moveTo>
                      <a:pt x="6" y="20"/>
                    </a:moveTo>
                    <a:cubicBezTo>
                      <a:pt x="6" y="19"/>
                      <a:pt x="6" y="19"/>
                      <a:pt x="6" y="19"/>
                    </a:cubicBezTo>
                    <a:cubicBezTo>
                      <a:pt x="5" y="13"/>
                      <a:pt x="5" y="10"/>
                      <a:pt x="2" y="6"/>
                    </a:cubicBezTo>
                    <a:cubicBezTo>
                      <a:pt x="2" y="5"/>
                      <a:pt x="2" y="5"/>
                      <a:pt x="1" y="4"/>
                    </a:cubicBezTo>
                    <a:cubicBezTo>
                      <a:pt x="1" y="4"/>
                      <a:pt x="0" y="3"/>
                      <a:pt x="0" y="2"/>
                    </a:cubicBezTo>
                    <a:cubicBezTo>
                      <a:pt x="1" y="1"/>
                      <a:pt x="2" y="1"/>
                      <a:pt x="3" y="0"/>
                    </a:cubicBezTo>
                    <a:cubicBezTo>
                      <a:pt x="3" y="0"/>
                      <a:pt x="3" y="0"/>
                      <a:pt x="3" y="0"/>
                    </a:cubicBezTo>
                    <a:cubicBezTo>
                      <a:pt x="4" y="0"/>
                      <a:pt x="9" y="2"/>
                      <a:pt x="9" y="2"/>
                    </a:cubicBezTo>
                    <a:cubicBezTo>
                      <a:pt x="11" y="4"/>
                      <a:pt x="15" y="9"/>
                      <a:pt x="15" y="13"/>
                    </a:cubicBezTo>
                    <a:cubicBezTo>
                      <a:pt x="15" y="13"/>
                      <a:pt x="15" y="14"/>
                      <a:pt x="13" y="14"/>
                    </a:cubicBezTo>
                    <a:cubicBezTo>
                      <a:pt x="12" y="14"/>
                      <a:pt x="12" y="14"/>
                      <a:pt x="12" y="14"/>
                    </a:cubicBezTo>
                    <a:cubicBezTo>
                      <a:pt x="12" y="14"/>
                      <a:pt x="11" y="14"/>
                      <a:pt x="11" y="14"/>
                    </a:cubicBezTo>
                    <a:cubicBezTo>
                      <a:pt x="11" y="14"/>
                      <a:pt x="11" y="14"/>
                      <a:pt x="11" y="14"/>
                    </a:cubicBezTo>
                    <a:cubicBezTo>
                      <a:pt x="11" y="15"/>
                      <a:pt x="11" y="15"/>
                      <a:pt x="11" y="16"/>
                    </a:cubicBezTo>
                    <a:cubicBezTo>
                      <a:pt x="10" y="16"/>
                      <a:pt x="10" y="17"/>
                      <a:pt x="10" y="17"/>
                    </a:cubicBezTo>
                    <a:cubicBezTo>
                      <a:pt x="9" y="18"/>
                      <a:pt x="8" y="19"/>
                      <a:pt x="7" y="20"/>
                    </a:cubicBezTo>
                    <a:lnTo>
                      <a:pt x="6" y="20"/>
                    </a:lnTo>
                    <a:close/>
                    <a:moveTo>
                      <a:pt x="2" y="3"/>
                    </a:moveTo>
                    <a:cubicBezTo>
                      <a:pt x="3" y="3"/>
                      <a:pt x="3" y="3"/>
                      <a:pt x="3" y="3"/>
                    </a:cubicBezTo>
                    <a:cubicBezTo>
                      <a:pt x="3" y="4"/>
                      <a:pt x="4" y="4"/>
                      <a:pt x="4" y="5"/>
                    </a:cubicBezTo>
                    <a:cubicBezTo>
                      <a:pt x="6" y="9"/>
                      <a:pt x="7" y="12"/>
                      <a:pt x="7" y="17"/>
                    </a:cubicBezTo>
                    <a:cubicBezTo>
                      <a:pt x="8" y="17"/>
                      <a:pt x="8" y="16"/>
                      <a:pt x="8" y="16"/>
                    </a:cubicBezTo>
                    <a:cubicBezTo>
                      <a:pt x="8" y="16"/>
                      <a:pt x="9" y="15"/>
                      <a:pt x="9" y="15"/>
                    </a:cubicBezTo>
                    <a:cubicBezTo>
                      <a:pt x="9" y="15"/>
                      <a:pt x="9" y="14"/>
                      <a:pt x="9" y="14"/>
                    </a:cubicBezTo>
                    <a:cubicBezTo>
                      <a:pt x="9" y="14"/>
                      <a:pt x="9" y="12"/>
                      <a:pt x="11" y="12"/>
                    </a:cubicBezTo>
                    <a:cubicBezTo>
                      <a:pt x="11" y="12"/>
                      <a:pt x="12" y="12"/>
                      <a:pt x="12" y="12"/>
                    </a:cubicBezTo>
                    <a:cubicBezTo>
                      <a:pt x="12" y="12"/>
                      <a:pt x="13" y="12"/>
                      <a:pt x="13" y="12"/>
                    </a:cubicBezTo>
                    <a:cubicBezTo>
                      <a:pt x="13" y="10"/>
                      <a:pt x="10" y="5"/>
                      <a:pt x="8" y="4"/>
                    </a:cubicBezTo>
                    <a:cubicBezTo>
                      <a:pt x="8" y="4"/>
                      <a:pt x="4" y="2"/>
                      <a:pt x="3" y="2"/>
                    </a:cubicBezTo>
                    <a:cubicBezTo>
                      <a:pt x="3" y="2"/>
                      <a:pt x="3" y="3"/>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81" name="Freeform 692"/>
              <p:cNvSpPr/>
              <p:nvPr/>
            </p:nvSpPr>
            <p:spPr bwMode="auto">
              <a:xfrm>
                <a:off x="4757738" y="2098502"/>
                <a:ext cx="200025" cy="134938"/>
              </a:xfrm>
              <a:custGeom>
                <a:avLst/>
                <a:gdLst>
                  <a:gd name="T0" fmla="*/ 20 w 73"/>
                  <a:gd name="T1" fmla="*/ 27 h 49"/>
                  <a:gd name="T2" fmla="*/ 2 w 73"/>
                  <a:gd name="T3" fmla="*/ 24 h 49"/>
                  <a:gd name="T4" fmla="*/ 4 w 73"/>
                  <a:gd name="T5" fmla="*/ 22 h 49"/>
                  <a:gd name="T6" fmla="*/ 5 w 73"/>
                  <a:gd name="T7" fmla="*/ 17 h 49"/>
                  <a:gd name="T8" fmla="*/ 7 w 73"/>
                  <a:gd name="T9" fmla="*/ 6 h 49"/>
                  <a:gd name="T10" fmla="*/ 21 w 73"/>
                  <a:gd name="T11" fmla="*/ 5 h 49"/>
                  <a:gd name="T12" fmla="*/ 30 w 73"/>
                  <a:gd name="T13" fmla="*/ 6 h 49"/>
                  <a:gd name="T14" fmla="*/ 41 w 73"/>
                  <a:gd name="T15" fmla="*/ 3 h 49"/>
                  <a:gd name="T16" fmla="*/ 48 w 73"/>
                  <a:gd name="T17" fmla="*/ 2 h 49"/>
                  <a:gd name="T18" fmla="*/ 50 w 73"/>
                  <a:gd name="T19" fmla="*/ 7 h 49"/>
                  <a:gd name="T20" fmla="*/ 54 w 73"/>
                  <a:gd name="T21" fmla="*/ 11 h 49"/>
                  <a:gd name="T22" fmla="*/ 58 w 73"/>
                  <a:gd name="T23" fmla="*/ 14 h 49"/>
                  <a:gd name="T24" fmla="*/ 62 w 73"/>
                  <a:gd name="T25" fmla="*/ 14 h 49"/>
                  <a:gd name="T26" fmla="*/ 66 w 73"/>
                  <a:gd name="T27" fmla="*/ 16 h 49"/>
                  <a:gd name="T28" fmla="*/ 73 w 73"/>
                  <a:gd name="T29" fmla="*/ 19 h 49"/>
                  <a:gd name="T30" fmla="*/ 71 w 73"/>
                  <a:gd name="T31" fmla="*/ 22 h 49"/>
                  <a:gd name="T32" fmla="*/ 73 w 73"/>
                  <a:gd name="T33" fmla="*/ 23 h 49"/>
                  <a:gd name="T34" fmla="*/ 71 w 73"/>
                  <a:gd name="T35" fmla="*/ 28 h 49"/>
                  <a:gd name="T36" fmla="*/ 69 w 73"/>
                  <a:gd name="T37" fmla="*/ 29 h 49"/>
                  <a:gd name="T38" fmla="*/ 66 w 73"/>
                  <a:gd name="T39" fmla="*/ 30 h 49"/>
                  <a:gd name="T40" fmla="*/ 63 w 73"/>
                  <a:gd name="T41" fmla="*/ 34 h 49"/>
                  <a:gd name="T42" fmla="*/ 54 w 73"/>
                  <a:gd name="T43" fmla="*/ 38 h 49"/>
                  <a:gd name="T44" fmla="*/ 53 w 73"/>
                  <a:gd name="T45" fmla="*/ 37 h 49"/>
                  <a:gd name="T46" fmla="*/ 52 w 73"/>
                  <a:gd name="T47" fmla="*/ 40 h 49"/>
                  <a:gd name="T48" fmla="*/ 51 w 73"/>
                  <a:gd name="T49" fmla="*/ 39 h 49"/>
                  <a:gd name="T50" fmla="*/ 50 w 73"/>
                  <a:gd name="T51" fmla="*/ 40 h 49"/>
                  <a:gd name="T52" fmla="*/ 49 w 73"/>
                  <a:gd name="T53" fmla="*/ 38 h 49"/>
                  <a:gd name="T54" fmla="*/ 47 w 73"/>
                  <a:gd name="T55" fmla="*/ 39 h 49"/>
                  <a:gd name="T56" fmla="*/ 51 w 73"/>
                  <a:gd name="T57" fmla="*/ 40 h 49"/>
                  <a:gd name="T58" fmla="*/ 50 w 73"/>
                  <a:gd name="T59" fmla="*/ 41 h 49"/>
                  <a:gd name="T60" fmla="*/ 53 w 73"/>
                  <a:gd name="T61" fmla="*/ 44 h 49"/>
                  <a:gd name="T62" fmla="*/ 59 w 73"/>
                  <a:gd name="T63" fmla="*/ 43 h 49"/>
                  <a:gd name="T64" fmla="*/ 55 w 73"/>
                  <a:gd name="T65" fmla="*/ 45 h 49"/>
                  <a:gd name="T66" fmla="*/ 49 w 73"/>
                  <a:gd name="T67" fmla="*/ 48 h 49"/>
                  <a:gd name="T68" fmla="*/ 46 w 73"/>
                  <a:gd name="T69" fmla="*/ 47 h 49"/>
                  <a:gd name="T70" fmla="*/ 43 w 73"/>
                  <a:gd name="T71" fmla="*/ 43 h 49"/>
                  <a:gd name="T72" fmla="*/ 48 w 73"/>
                  <a:gd name="T73" fmla="*/ 40 h 49"/>
                  <a:gd name="T74" fmla="*/ 40 w 73"/>
                  <a:gd name="T75" fmla="*/ 39 h 49"/>
                  <a:gd name="T76" fmla="*/ 41 w 73"/>
                  <a:gd name="T77" fmla="*/ 38 h 49"/>
                  <a:gd name="T78" fmla="*/ 39 w 73"/>
                  <a:gd name="T79" fmla="*/ 37 h 49"/>
                  <a:gd name="T80" fmla="*/ 41 w 73"/>
                  <a:gd name="T81" fmla="*/ 37 h 49"/>
                  <a:gd name="T82" fmla="*/ 35 w 73"/>
                  <a:gd name="T83" fmla="*/ 39 h 49"/>
                  <a:gd name="T84" fmla="*/ 33 w 73"/>
                  <a:gd name="T85" fmla="*/ 38 h 49"/>
                  <a:gd name="T86" fmla="*/ 32 w 73"/>
                  <a:gd name="T87" fmla="*/ 42 h 49"/>
                  <a:gd name="T88" fmla="*/ 31 w 73"/>
                  <a:gd name="T89" fmla="*/ 41 h 49"/>
                  <a:gd name="T90" fmla="*/ 26 w 73"/>
                  <a:gd name="T91" fmla="*/ 43 h 49"/>
                  <a:gd name="T92" fmla="*/ 30 w 73"/>
                  <a:gd name="T93" fmla="*/ 37 h 49"/>
                  <a:gd name="T94" fmla="*/ 33 w 73"/>
                  <a:gd name="T95" fmla="*/ 37 h 49"/>
                  <a:gd name="T96" fmla="*/ 32 w 73"/>
                  <a:gd name="T97" fmla="*/ 33 h 49"/>
                  <a:gd name="T98" fmla="*/ 28 w 73"/>
                  <a:gd name="T99" fmla="*/ 27 h 49"/>
                  <a:gd name="T100" fmla="*/ 23 w 73"/>
                  <a:gd name="T101" fmla="*/ 26 h 49"/>
                  <a:gd name="T102" fmla="*/ 20 w 73"/>
                  <a:gd name="T103"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49">
                    <a:moveTo>
                      <a:pt x="20" y="27"/>
                    </a:moveTo>
                    <a:cubicBezTo>
                      <a:pt x="17" y="28"/>
                      <a:pt x="0" y="32"/>
                      <a:pt x="2" y="24"/>
                    </a:cubicBezTo>
                    <a:cubicBezTo>
                      <a:pt x="2" y="23"/>
                      <a:pt x="4" y="22"/>
                      <a:pt x="4" y="22"/>
                    </a:cubicBezTo>
                    <a:cubicBezTo>
                      <a:pt x="5" y="20"/>
                      <a:pt x="4" y="18"/>
                      <a:pt x="5" y="17"/>
                    </a:cubicBezTo>
                    <a:cubicBezTo>
                      <a:pt x="9" y="12"/>
                      <a:pt x="9" y="12"/>
                      <a:pt x="7" y="6"/>
                    </a:cubicBezTo>
                    <a:cubicBezTo>
                      <a:pt x="12" y="5"/>
                      <a:pt x="15" y="4"/>
                      <a:pt x="21" y="5"/>
                    </a:cubicBezTo>
                    <a:cubicBezTo>
                      <a:pt x="23" y="6"/>
                      <a:pt x="28" y="10"/>
                      <a:pt x="30" y="6"/>
                    </a:cubicBezTo>
                    <a:cubicBezTo>
                      <a:pt x="34" y="14"/>
                      <a:pt x="36" y="1"/>
                      <a:pt x="41" y="3"/>
                    </a:cubicBezTo>
                    <a:cubicBezTo>
                      <a:pt x="41" y="4"/>
                      <a:pt x="46" y="0"/>
                      <a:pt x="48" y="2"/>
                    </a:cubicBezTo>
                    <a:cubicBezTo>
                      <a:pt x="51" y="3"/>
                      <a:pt x="49" y="5"/>
                      <a:pt x="50" y="7"/>
                    </a:cubicBezTo>
                    <a:cubicBezTo>
                      <a:pt x="50" y="10"/>
                      <a:pt x="54" y="7"/>
                      <a:pt x="54" y="11"/>
                    </a:cubicBezTo>
                    <a:cubicBezTo>
                      <a:pt x="54" y="13"/>
                      <a:pt x="56" y="14"/>
                      <a:pt x="58" y="14"/>
                    </a:cubicBezTo>
                    <a:cubicBezTo>
                      <a:pt x="60" y="14"/>
                      <a:pt x="61" y="13"/>
                      <a:pt x="62" y="14"/>
                    </a:cubicBezTo>
                    <a:cubicBezTo>
                      <a:pt x="64" y="16"/>
                      <a:pt x="64" y="15"/>
                      <a:pt x="66" y="16"/>
                    </a:cubicBezTo>
                    <a:cubicBezTo>
                      <a:pt x="68" y="17"/>
                      <a:pt x="70" y="18"/>
                      <a:pt x="73" y="19"/>
                    </a:cubicBezTo>
                    <a:cubicBezTo>
                      <a:pt x="73" y="20"/>
                      <a:pt x="73" y="22"/>
                      <a:pt x="71" y="22"/>
                    </a:cubicBezTo>
                    <a:cubicBezTo>
                      <a:pt x="72" y="22"/>
                      <a:pt x="72" y="23"/>
                      <a:pt x="73" y="23"/>
                    </a:cubicBezTo>
                    <a:cubicBezTo>
                      <a:pt x="70" y="24"/>
                      <a:pt x="72" y="27"/>
                      <a:pt x="71" y="28"/>
                    </a:cubicBezTo>
                    <a:cubicBezTo>
                      <a:pt x="71" y="30"/>
                      <a:pt x="70" y="29"/>
                      <a:pt x="69" y="29"/>
                    </a:cubicBezTo>
                    <a:cubicBezTo>
                      <a:pt x="69" y="29"/>
                      <a:pt x="67" y="30"/>
                      <a:pt x="66" y="30"/>
                    </a:cubicBezTo>
                    <a:cubicBezTo>
                      <a:pt x="64" y="31"/>
                      <a:pt x="67" y="33"/>
                      <a:pt x="63" y="34"/>
                    </a:cubicBezTo>
                    <a:cubicBezTo>
                      <a:pt x="60" y="35"/>
                      <a:pt x="56" y="35"/>
                      <a:pt x="54" y="38"/>
                    </a:cubicBezTo>
                    <a:cubicBezTo>
                      <a:pt x="53" y="38"/>
                      <a:pt x="53" y="37"/>
                      <a:pt x="53" y="37"/>
                    </a:cubicBezTo>
                    <a:cubicBezTo>
                      <a:pt x="52" y="38"/>
                      <a:pt x="52" y="39"/>
                      <a:pt x="52" y="40"/>
                    </a:cubicBezTo>
                    <a:cubicBezTo>
                      <a:pt x="52" y="40"/>
                      <a:pt x="51" y="39"/>
                      <a:pt x="51" y="39"/>
                    </a:cubicBezTo>
                    <a:cubicBezTo>
                      <a:pt x="51" y="39"/>
                      <a:pt x="50" y="40"/>
                      <a:pt x="50" y="40"/>
                    </a:cubicBezTo>
                    <a:cubicBezTo>
                      <a:pt x="50" y="39"/>
                      <a:pt x="49" y="39"/>
                      <a:pt x="49" y="38"/>
                    </a:cubicBezTo>
                    <a:cubicBezTo>
                      <a:pt x="48" y="38"/>
                      <a:pt x="48" y="38"/>
                      <a:pt x="47" y="39"/>
                    </a:cubicBezTo>
                    <a:cubicBezTo>
                      <a:pt x="48" y="40"/>
                      <a:pt x="49" y="41"/>
                      <a:pt x="51" y="40"/>
                    </a:cubicBezTo>
                    <a:cubicBezTo>
                      <a:pt x="50" y="40"/>
                      <a:pt x="50" y="41"/>
                      <a:pt x="50" y="41"/>
                    </a:cubicBezTo>
                    <a:cubicBezTo>
                      <a:pt x="52" y="41"/>
                      <a:pt x="52" y="43"/>
                      <a:pt x="53" y="44"/>
                    </a:cubicBezTo>
                    <a:cubicBezTo>
                      <a:pt x="54" y="44"/>
                      <a:pt x="57" y="43"/>
                      <a:pt x="59" y="43"/>
                    </a:cubicBezTo>
                    <a:cubicBezTo>
                      <a:pt x="59" y="46"/>
                      <a:pt x="57" y="45"/>
                      <a:pt x="55" y="45"/>
                    </a:cubicBezTo>
                    <a:cubicBezTo>
                      <a:pt x="53" y="45"/>
                      <a:pt x="51" y="47"/>
                      <a:pt x="49" y="48"/>
                    </a:cubicBezTo>
                    <a:cubicBezTo>
                      <a:pt x="49" y="48"/>
                      <a:pt x="46" y="49"/>
                      <a:pt x="46" y="47"/>
                    </a:cubicBezTo>
                    <a:cubicBezTo>
                      <a:pt x="46" y="45"/>
                      <a:pt x="46" y="44"/>
                      <a:pt x="43" y="43"/>
                    </a:cubicBezTo>
                    <a:cubicBezTo>
                      <a:pt x="44" y="42"/>
                      <a:pt x="46" y="41"/>
                      <a:pt x="48" y="40"/>
                    </a:cubicBezTo>
                    <a:cubicBezTo>
                      <a:pt x="46" y="39"/>
                      <a:pt x="42" y="39"/>
                      <a:pt x="40" y="39"/>
                    </a:cubicBezTo>
                    <a:cubicBezTo>
                      <a:pt x="40" y="38"/>
                      <a:pt x="40" y="38"/>
                      <a:pt x="41" y="38"/>
                    </a:cubicBezTo>
                    <a:cubicBezTo>
                      <a:pt x="40" y="38"/>
                      <a:pt x="40" y="37"/>
                      <a:pt x="39" y="37"/>
                    </a:cubicBezTo>
                    <a:cubicBezTo>
                      <a:pt x="40" y="37"/>
                      <a:pt x="41" y="37"/>
                      <a:pt x="41" y="37"/>
                    </a:cubicBezTo>
                    <a:cubicBezTo>
                      <a:pt x="40" y="34"/>
                      <a:pt x="35" y="36"/>
                      <a:pt x="35" y="39"/>
                    </a:cubicBezTo>
                    <a:cubicBezTo>
                      <a:pt x="34" y="39"/>
                      <a:pt x="34" y="38"/>
                      <a:pt x="33" y="38"/>
                    </a:cubicBezTo>
                    <a:cubicBezTo>
                      <a:pt x="35" y="40"/>
                      <a:pt x="33" y="41"/>
                      <a:pt x="32" y="42"/>
                    </a:cubicBezTo>
                    <a:cubicBezTo>
                      <a:pt x="32" y="42"/>
                      <a:pt x="31" y="41"/>
                      <a:pt x="31" y="41"/>
                    </a:cubicBezTo>
                    <a:cubicBezTo>
                      <a:pt x="32" y="44"/>
                      <a:pt x="27" y="44"/>
                      <a:pt x="26" y="43"/>
                    </a:cubicBezTo>
                    <a:cubicBezTo>
                      <a:pt x="28" y="42"/>
                      <a:pt x="28" y="39"/>
                      <a:pt x="30" y="37"/>
                    </a:cubicBezTo>
                    <a:cubicBezTo>
                      <a:pt x="30" y="36"/>
                      <a:pt x="33" y="38"/>
                      <a:pt x="33" y="37"/>
                    </a:cubicBezTo>
                    <a:cubicBezTo>
                      <a:pt x="33" y="35"/>
                      <a:pt x="32" y="35"/>
                      <a:pt x="32" y="33"/>
                    </a:cubicBezTo>
                    <a:cubicBezTo>
                      <a:pt x="31" y="31"/>
                      <a:pt x="30" y="28"/>
                      <a:pt x="28" y="27"/>
                    </a:cubicBezTo>
                    <a:cubicBezTo>
                      <a:pt x="27" y="27"/>
                      <a:pt x="24" y="26"/>
                      <a:pt x="23" y="26"/>
                    </a:cubicBezTo>
                    <a:cubicBezTo>
                      <a:pt x="22" y="25"/>
                      <a:pt x="21" y="26"/>
                      <a:pt x="20" y="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82" name="Freeform 693"/>
              <p:cNvSpPr>
                <a:spLocks noEditPoints="1"/>
              </p:cNvSpPr>
              <p:nvPr/>
            </p:nvSpPr>
            <p:spPr bwMode="auto">
              <a:xfrm>
                <a:off x="4760913" y="2098502"/>
                <a:ext cx="201613" cy="134938"/>
              </a:xfrm>
              <a:custGeom>
                <a:avLst/>
                <a:gdLst>
                  <a:gd name="T0" fmla="*/ 41 w 74"/>
                  <a:gd name="T1" fmla="*/ 44 h 49"/>
                  <a:gd name="T2" fmla="*/ 41 w 74"/>
                  <a:gd name="T3" fmla="*/ 40 h 49"/>
                  <a:gd name="T4" fmla="*/ 38 w 74"/>
                  <a:gd name="T5" fmla="*/ 38 h 49"/>
                  <a:gd name="T6" fmla="*/ 34 w 74"/>
                  <a:gd name="T7" fmla="*/ 40 h 49"/>
                  <a:gd name="T8" fmla="*/ 24 w 74"/>
                  <a:gd name="T9" fmla="*/ 44 h 49"/>
                  <a:gd name="T10" fmla="*/ 28 w 74"/>
                  <a:gd name="T11" fmla="*/ 36 h 49"/>
                  <a:gd name="T12" fmla="*/ 30 w 74"/>
                  <a:gd name="T13" fmla="*/ 36 h 49"/>
                  <a:gd name="T14" fmla="*/ 26 w 74"/>
                  <a:gd name="T15" fmla="*/ 28 h 49"/>
                  <a:gd name="T16" fmla="*/ 19 w 74"/>
                  <a:gd name="T17" fmla="*/ 28 h 49"/>
                  <a:gd name="T18" fmla="*/ 0 w 74"/>
                  <a:gd name="T19" fmla="*/ 24 h 49"/>
                  <a:gd name="T20" fmla="*/ 4 w 74"/>
                  <a:gd name="T21" fmla="*/ 16 h 49"/>
                  <a:gd name="T22" fmla="*/ 9 w 74"/>
                  <a:gd name="T23" fmla="*/ 5 h 49"/>
                  <a:gd name="T24" fmla="*/ 26 w 74"/>
                  <a:gd name="T25" fmla="*/ 7 h 49"/>
                  <a:gd name="T26" fmla="*/ 31 w 74"/>
                  <a:gd name="T27" fmla="*/ 8 h 49"/>
                  <a:gd name="T28" fmla="*/ 41 w 74"/>
                  <a:gd name="T29" fmla="*/ 2 h 49"/>
                  <a:gd name="T30" fmla="*/ 51 w 74"/>
                  <a:gd name="T31" fmla="*/ 8 h 49"/>
                  <a:gd name="T32" fmla="*/ 62 w 74"/>
                  <a:gd name="T33" fmla="*/ 13 h 49"/>
                  <a:gd name="T34" fmla="*/ 72 w 74"/>
                  <a:gd name="T35" fmla="*/ 18 h 49"/>
                  <a:gd name="T36" fmla="*/ 72 w 74"/>
                  <a:gd name="T37" fmla="*/ 22 h 49"/>
                  <a:gd name="T38" fmla="*/ 71 w 74"/>
                  <a:gd name="T39" fmla="*/ 26 h 49"/>
                  <a:gd name="T40" fmla="*/ 67 w 74"/>
                  <a:gd name="T41" fmla="*/ 30 h 49"/>
                  <a:gd name="T42" fmla="*/ 60 w 74"/>
                  <a:gd name="T43" fmla="*/ 36 h 49"/>
                  <a:gd name="T44" fmla="*/ 52 w 74"/>
                  <a:gd name="T45" fmla="*/ 40 h 49"/>
                  <a:gd name="T46" fmla="*/ 56 w 74"/>
                  <a:gd name="T47" fmla="*/ 42 h 49"/>
                  <a:gd name="T48" fmla="*/ 58 w 74"/>
                  <a:gd name="T49" fmla="*/ 45 h 49"/>
                  <a:gd name="T50" fmla="*/ 50 w 74"/>
                  <a:gd name="T51" fmla="*/ 48 h 49"/>
                  <a:gd name="T52" fmla="*/ 46 w 74"/>
                  <a:gd name="T53" fmla="*/ 47 h 49"/>
                  <a:gd name="T54" fmla="*/ 51 w 74"/>
                  <a:gd name="T55" fmla="*/ 45 h 49"/>
                  <a:gd name="T56" fmla="*/ 48 w 74"/>
                  <a:gd name="T57" fmla="*/ 41 h 49"/>
                  <a:gd name="T58" fmla="*/ 27 w 74"/>
                  <a:gd name="T59" fmla="*/ 43 h 49"/>
                  <a:gd name="T60" fmla="*/ 28 w 74"/>
                  <a:gd name="T61" fmla="*/ 40 h 49"/>
                  <a:gd name="T62" fmla="*/ 32 w 74"/>
                  <a:gd name="T63" fmla="*/ 39 h 49"/>
                  <a:gd name="T64" fmla="*/ 31 w 74"/>
                  <a:gd name="T65" fmla="*/ 38 h 49"/>
                  <a:gd name="T66" fmla="*/ 45 w 74"/>
                  <a:gd name="T67" fmla="*/ 38 h 49"/>
                  <a:gd name="T68" fmla="*/ 49 w 74"/>
                  <a:gd name="T69" fmla="*/ 38 h 49"/>
                  <a:gd name="T70" fmla="*/ 50 w 74"/>
                  <a:gd name="T71" fmla="*/ 38 h 49"/>
                  <a:gd name="T72" fmla="*/ 60 w 74"/>
                  <a:gd name="T73" fmla="*/ 34 h 49"/>
                  <a:gd name="T74" fmla="*/ 67 w 74"/>
                  <a:gd name="T75" fmla="*/ 29 h 49"/>
                  <a:gd name="T76" fmla="*/ 70 w 74"/>
                  <a:gd name="T77" fmla="*/ 23 h 49"/>
                  <a:gd name="T78" fmla="*/ 71 w 74"/>
                  <a:gd name="T79" fmla="*/ 21 h 49"/>
                  <a:gd name="T80" fmla="*/ 63 w 74"/>
                  <a:gd name="T81" fmla="*/ 16 h 49"/>
                  <a:gd name="T82" fmla="*/ 52 w 74"/>
                  <a:gd name="T83" fmla="*/ 11 h 49"/>
                  <a:gd name="T84" fmla="*/ 46 w 74"/>
                  <a:gd name="T85" fmla="*/ 2 h 49"/>
                  <a:gd name="T86" fmla="*/ 39 w 74"/>
                  <a:gd name="T87" fmla="*/ 4 h 49"/>
                  <a:gd name="T88" fmla="*/ 28 w 74"/>
                  <a:gd name="T89" fmla="*/ 8 h 49"/>
                  <a:gd name="T90" fmla="*/ 9 w 74"/>
                  <a:gd name="T91" fmla="*/ 6 h 49"/>
                  <a:gd name="T92" fmla="*/ 4 w 74"/>
                  <a:gd name="T93" fmla="*/ 20 h 49"/>
                  <a:gd name="T94" fmla="*/ 2 w 74"/>
                  <a:gd name="T95" fmla="*/ 26 h 49"/>
                  <a:gd name="T96" fmla="*/ 25 w 74"/>
                  <a:gd name="T97" fmla="*/ 25 h 49"/>
                  <a:gd name="T98" fmla="*/ 33 w 74"/>
                  <a:gd name="T99" fmla="*/ 37 h 49"/>
                  <a:gd name="T100" fmla="*/ 38 w 74"/>
                  <a:gd name="T10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49">
                    <a:moveTo>
                      <a:pt x="46" y="49"/>
                    </a:moveTo>
                    <a:cubicBezTo>
                      <a:pt x="46" y="49"/>
                      <a:pt x="45" y="49"/>
                      <a:pt x="45" y="49"/>
                    </a:cubicBezTo>
                    <a:cubicBezTo>
                      <a:pt x="44" y="49"/>
                      <a:pt x="44" y="48"/>
                      <a:pt x="44" y="47"/>
                    </a:cubicBezTo>
                    <a:cubicBezTo>
                      <a:pt x="44" y="45"/>
                      <a:pt x="44" y="45"/>
                      <a:pt x="41" y="44"/>
                    </a:cubicBezTo>
                    <a:cubicBezTo>
                      <a:pt x="39" y="43"/>
                      <a:pt x="39" y="43"/>
                      <a:pt x="39" y="43"/>
                    </a:cubicBezTo>
                    <a:cubicBezTo>
                      <a:pt x="43" y="41"/>
                      <a:pt x="43" y="41"/>
                      <a:pt x="43" y="41"/>
                    </a:cubicBezTo>
                    <a:cubicBezTo>
                      <a:pt x="43" y="41"/>
                      <a:pt x="44" y="41"/>
                      <a:pt x="44" y="40"/>
                    </a:cubicBezTo>
                    <a:cubicBezTo>
                      <a:pt x="43" y="40"/>
                      <a:pt x="42" y="40"/>
                      <a:pt x="41" y="40"/>
                    </a:cubicBezTo>
                    <a:cubicBezTo>
                      <a:pt x="40" y="40"/>
                      <a:pt x="39" y="40"/>
                      <a:pt x="39" y="40"/>
                    </a:cubicBezTo>
                    <a:cubicBezTo>
                      <a:pt x="37" y="40"/>
                      <a:pt x="37" y="40"/>
                      <a:pt x="37" y="40"/>
                    </a:cubicBezTo>
                    <a:cubicBezTo>
                      <a:pt x="38" y="38"/>
                      <a:pt x="38" y="38"/>
                      <a:pt x="38" y="38"/>
                    </a:cubicBezTo>
                    <a:cubicBezTo>
                      <a:pt x="38" y="38"/>
                      <a:pt x="38" y="38"/>
                      <a:pt x="38" y="38"/>
                    </a:cubicBezTo>
                    <a:cubicBezTo>
                      <a:pt x="38" y="37"/>
                      <a:pt x="38" y="37"/>
                      <a:pt x="38" y="37"/>
                    </a:cubicBezTo>
                    <a:cubicBezTo>
                      <a:pt x="37" y="37"/>
                      <a:pt x="35" y="38"/>
                      <a:pt x="35" y="39"/>
                    </a:cubicBezTo>
                    <a:cubicBezTo>
                      <a:pt x="34" y="41"/>
                      <a:pt x="34" y="41"/>
                      <a:pt x="34" y="41"/>
                    </a:cubicBezTo>
                    <a:cubicBezTo>
                      <a:pt x="34" y="40"/>
                      <a:pt x="34" y="40"/>
                      <a:pt x="34" y="40"/>
                    </a:cubicBezTo>
                    <a:cubicBezTo>
                      <a:pt x="33" y="41"/>
                      <a:pt x="33" y="42"/>
                      <a:pt x="31" y="43"/>
                    </a:cubicBezTo>
                    <a:cubicBezTo>
                      <a:pt x="31" y="43"/>
                      <a:pt x="31" y="43"/>
                      <a:pt x="31" y="43"/>
                    </a:cubicBezTo>
                    <a:cubicBezTo>
                      <a:pt x="31" y="43"/>
                      <a:pt x="30" y="43"/>
                      <a:pt x="30" y="43"/>
                    </a:cubicBezTo>
                    <a:cubicBezTo>
                      <a:pt x="29" y="45"/>
                      <a:pt x="26" y="45"/>
                      <a:pt x="24" y="44"/>
                    </a:cubicBezTo>
                    <a:cubicBezTo>
                      <a:pt x="23" y="42"/>
                      <a:pt x="23" y="42"/>
                      <a:pt x="23" y="42"/>
                    </a:cubicBezTo>
                    <a:cubicBezTo>
                      <a:pt x="24" y="42"/>
                      <a:pt x="24" y="42"/>
                      <a:pt x="24" y="42"/>
                    </a:cubicBezTo>
                    <a:cubicBezTo>
                      <a:pt x="25" y="41"/>
                      <a:pt x="26" y="40"/>
                      <a:pt x="26" y="39"/>
                    </a:cubicBezTo>
                    <a:cubicBezTo>
                      <a:pt x="26" y="38"/>
                      <a:pt x="27" y="37"/>
                      <a:pt x="28" y="36"/>
                    </a:cubicBezTo>
                    <a:cubicBezTo>
                      <a:pt x="28" y="36"/>
                      <a:pt x="28" y="36"/>
                      <a:pt x="28" y="36"/>
                    </a:cubicBezTo>
                    <a:cubicBezTo>
                      <a:pt x="28" y="34"/>
                      <a:pt x="28" y="34"/>
                      <a:pt x="28" y="34"/>
                    </a:cubicBezTo>
                    <a:cubicBezTo>
                      <a:pt x="29" y="36"/>
                      <a:pt x="29" y="36"/>
                      <a:pt x="29" y="36"/>
                    </a:cubicBezTo>
                    <a:cubicBezTo>
                      <a:pt x="29" y="36"/>
                      <a:pt x="30" y="36"/>
                      <a:pt x="30" y="36"/>
                    </a:cubicBezTo>
                    <a:cubicBezTo>
                      <a:pt x="31" y="36"/>
                      <a:pt x="31" y="36"/>
                      <a:pt x="31" y="36"/>
                    </a:cubicBezTo>
                    <a:cubicBezTo>
                      <a:pt x="31" y="36"/>
                      <a:pt x="31" y="36"/>
                      <a:pt x="30" y="35"/>
                    </a:cubicBezTo>
                    <a:cubicBezTo>
                      <a:pt x="30" y="35"/>
                      <a:pt x="30" y="35"/>
                      <a:pt x="30" y="34"/>
                    </a:cubicBezTo>
                    <a:cubicBezTo>
                      <a:pt x="29" y="31"/>
                      <a:pt x="28" y="29"/>
                      <a:pt x="26" y="28"/>
                    </a:cubicBezTo>
                    <a:cubicBezTo>
                      <a:pt x="26" y="28"/>
                      <a:pt x="25" y="28"/>
                      <a:pt x="25" y="27"/>
                    </a:cubicBezTo>
                    <a:cubicBezTo>
                      <a:pt x="24" y="27"/>
                      <a:pt x="23" y="27"/>
                      <a:pt x="22" y="27"/>
                    </a:cubicBezTo>
                    <a:cubicBezTo>
                      <a:pt x="21" y="26"/>
                      <a:pt x="20" y="26"/>
                      <a:pt x="20" y="27"/>
                    </a:cubicBezTo>
                    <a:cubicBezTo>
                      <a:pt x="19" y="28"/>
                      <a:pt x="19" y="28"/>
                      <a:pt x="19" y="28"/>
                    </a:cubicBezTo>
                    <a:cubicBezTo>
                      <a:pt x="19" y="28"/>
                      <a:pt x="19" y="28"/>
                      <a:pt x="19" y="28"/>
                    </a:cubicBezTo>
                    <a:cubicBezTo>
                      <a:pt x="17" y="28"/>
                      <a:pt x="12" y="30"/>
                      <a:pt x="7" y="30"/>
                    </a:cubicBezTo>
                    <a:cubicBezTo>
                      <a:pt x="4" y="30"/>
                      <a:pt x="2" y="29"/>
                      <a:pt x="1" y="28"/>
                    </a:cubicBezTo>
                    <a:cubicBezTo>
                      <a:pt x="0" y="27"/>
                      <a:pt x="0" y="25"/>
                      <a:pt x="0" y="24"/>
                    </a:cubicBezTo>
                    <a:cubicBezTo>
                      <a:pt x="0" y="23"/>
                      <a:pt x="1" y="22"/>
                      <a:pt x="2" y="21"/>
                    </a:cubicBezTo>
                    <a:cubicBezTo>
                      <a:pt x="2" y="21"/>
                      <a:pt x="2" y="21"/>
                      <a:pt x="2" y="21"/>
                    </a:cubicBezTo>
                    <a:cubicBezTo>
                      <a:pt x="2" y="21"/>
                      <a:pt x="2" y="20"/>
                      <a:pt x="2" y="20"/>
                    </a:cubicBezTo>
                    <a:cubicBezTo>
                      <a:pt x="2" y="18"/>
                      <a:pt x="2" y="17"/>
                      <a:pt x="4" y="16"/>
                    </a:cubicBezTo>
                    <a:cubicBezTo>
                      <a:pt x="7" y="12"/>
                      <a:pt x="7" y="12"/>
                      <a:pt x="5" y="8"/>
                    </a:cubicBezTo>
                    <a:cubicBezTo>
                      <a:pt x="4" y="6"/>
                      <a:pt x="4" y="6"/>
                      <a:pt x="4" y="6"/>
                    </a:cubicBezTo>
                    <a:cubicBezTo>
                      <a:pt x="6" y="5"/>
                      <a:pt x="6" y="5"/>
                      <a:pt x="6" y="5"/>
                    </a:cubicBezTo>
                    <a:cubicBezTo>
                      <a:pt x="7" y="5"/>
                      <a:pt x="8" y="5"/>
                      <a:pt x="9" y="5"/>
                    </a:cubicBezTo>
                    <a:cubicBezTo>
                      <a:pt x="11" y="4"/>
                      <a:pt x="13" y="4"/>
                      <a:pt x="15" y="4"/>
                    </a:cubicBezTo>
                    <a:cubicBezTo>
                      <a:pt x="17" y="4"/>
                      <a:pt x="18" y="4"/>
                      <a:pt x="20" y="4"/>
                    </a:cubicBezTo>
                    <a:cubicBezTo>
                      <a:pt x="21" y="4"/>
                      <a:pt x="21" y="5"/>
                      <a:pt x="22" y="5"/>
                    </a:cubicBezTo>
                    <a:cubicBezTo>
                      <a:pt x="24" y="6"/>
                      <a:pt x="25" y="7"/>
                      <a:pt x="26" y="7"/>
                    </a:cubicBezTo>
                    <a:cubicBezTo>
                      <a:pt x="27" y="7"/>
                      <a:pt x="27" y="6"/>
                      <a:pt x="28" y="6"/>
                    </a:cubicBezTo>
                    <a:cubicBezTo>
                      <a:pt x="28" y="4"/>
                      <a:pt x="28" y="4"/>
                      <a:pt x="28" y="4"/>
                    </a:cubicBezTo>
                    <a:cubicBezTo>
                      <a:pt x="29" y="6"/>
                      <a:pt x="29" y="6"/>
                      <a:pt x="29" y="6"/>
                    </a:cubicBezTo>
                    <a:cubicBezTo>
                      <a:pt x="30" y="7"/>
                      <a:pt x="31" y="8"/>
                      <a:pt x="31" y="8"/>
                    </a:cubicBezTo>
                    <a:cubicBezTo>
                      <a:pt x="32" y="8"/>
                      <a:pt x="33" y="6"/>
                      <a:pt x="34" y="5"/>
                    </a:cubicBezTo>
                    <a:cubicBezTo>
                      <a:pt x="35" y="4"/>
                      <a:pt x="37" y="2"/>
                      <a:pt x="38" y="2"/>
                    </a:cubicBezTo>
                    <a:cubicBezTo>
                      <a:pt x="39" y="2"/>
                      <a:pt x="39" y="2"/>
                      <a:pt x="40" y="2"/>
                    </a:cubicBezTo>
                    <a:cubicBezTo>
                      <a:pt x="40" y="2"/>
                      <a:pt x="41" y="2"/>
                      <a:pt x="41" y="2"/>
                    </a:cubicBezTo>
                    <a:cubicBezTo>
                      <a:pt x="43" y="1"/>
                      <a:pt x="46" y="0"/>
                      <a:pt x="47" y="1"/>
                    </a:cubicBezTo>
                    <a:cubicBezTo>
                      <a:pt x="50" y="2"/>
                      <a:pt x="50" y="4"/>
                      <a:pt x="50" y="6"/>
                    </a:cubicBezTo>
                    <a:cubicBezTo>
                      <a:pt x="50" y="6"/>
                      <a:pt x="50" y="7"/>
                      <a:pt x="50" y="7"/>
                    </a:cubicBezTo>
                    <a:cubicBezTo>
                      <a:pt x="50" y="7"/>
                      <a:pt x="50" y="8"/>
                      <a:pt x="51" y="8"/>
                    </a:cubicBezTo>
                    <a:cubicBezTo>
                      <a:pt x="52" y="8"/>
                      <a:pt x="54" y="8"/>
                      <a:pt x="54" y="10"/>
                    </a:cubicBezTo>
                    <a:cubicBezTo>
                      <a:pt x="54" y="12"/>
                      <a:pt x="55" y="13"/>
                      <a:pt x="57" y="13"/>
                    </a:cubicBezTo>
                    <a:cubicBezTo>
                      <a:pt x="58" y="13"/>
                      <a:pt x="58" y="13"/>
                      <a:pt x="59" y="13"/>
                    </a:cubicBezTo>
                    <a:cubicBezTo>
                      <a:pt x="60" y="12"/>
                      <a:pt x="61" y="12"/>
                      <a:pt x="62" y="13"/>
                    </a:cubicBezTo>
                    <a:cubicBezTo>
                      <a:pt x="63" y="14"/>
                      <a:pt x="63" y="14"/>
                      <a:pt x="64" y="15"/>
                    </a:cubicBezTo>
                    <a:cubicBezTo>
                      <a:pt x="64" y="15"/>
                      <a:pt x="65" y="15"/>
                      <a:pt x="65" y="15"/>
                    </a:cubicBezTo>
                    <a:cubicBezTo>
                      <a:pt x="66" y="15"/>
                      <a:pt x="67" y="16"/>
                      <a:pt x="68" y="16"/>
                    </a:cubicBezTo>
                    <a:cubicBezTo>
                      <a:pt x="69" y="16"/>
                      <a:pt x="71" y="17"/>
                      <a:pt x="72" y="18"/>
                    </a:cubicBezTo>
                    <a:cubicBezTo>
                      <a:pt x="73" y="18"/>
                      <a:pt x="73" y="18"/>
                      <a:pt x="73" y="18"/>
                    </a:cubicBezTo>
                    <a:cubicBezTo>
                      <a:pt x="73" y="18"/>
                      <a:pt x="73" y="18"/>
                      <a:pt x="73" y="18"/>
                    </a:cubicBezTo>
                    <a:cubicBezTo>
                      <a:pt x="73" y="19"/>
                      <a:pt x="73" y="20"/>
                      <a:pt x="72" y="22"/>
                    </a:cubicBezTo>
                    <a:cubicBezTo>
                      <a:pt x="72" y="22"/>
                      <a:pt x="72" y="22"/>
                      <a:pt x="72" y="22"/>
                    </a:cubicBezTo>
                    <a:cubicBezTo>
                      <a:pt x="72" y="22"/>
                      <a:pt x="72" y="22"/>
                      <a:pt x="72" y="22"/>
                    </a:cubicBezTo>
                    <a:cubicBezTo>
                      <a:pt x="74" y="23"/>
                      <a:pt x="74" y="23"/>
                      <a:pt x="74" y="23"/>
                    </a:cubicBezTo>
                    <a:cubicBezTo>
                      <a:pt x="72" y="24"/>
                      <a:pt x="72" y="24"/>
                      <a:pt x="72" y="24"/>
                    </a:cubicBezTo>
                    <a:cubicBezTo>
                      <a:pt x="71" y="24"/>
                      <a:pt x="71" y="25"/>
                      <a:pt x="71" y="26"/>
                    </a:cubicBezTo>
                    <a:cubicBezTo>
                      <a:pt x="71" y="27"/>
                      <a:pt x="71" y="28"/>
                      <a:pt x="71" y="29"/>
                    </a:cubicBezTo>
                    <a:cubicBezTo>
                      <a:pt x="71" y="30"/>
                      <a:pt x="70" y="30"/>
                      <a:pt x="69" y="30"/>
                    </a:cubicBezTo>
                    <a:cubicBezTo>
                      <a:pt x="69" y="30"/>
                      <a:pt x="69" y="30"/>
                      <a:pt x="69" y="30"/>
                    </a:cubicBezTo>
                    <a:cubicBezTo>
                      <a:pt x="68" y="30"/>
                      <a:pt x="68" y="30"/>
                      <a:pt x="67" y="30"/>
                    </a:cubicBezTo>
                    <a:cubicBezTo>
                      <a:pt x="67" y="31"/>
                      <a:pt x="66" y="31"/>
                      <a:pt x="66" y="31"/>
                    </a:cubicBezTo>
                    <a:cubicBezTo>
                      <a:pt x="65" y="31"/>
                      <a:pt x="65" y="31"/>
                      <a:pt x="65" y="32"/>
                    </a:cubicBezTo>
                    <a:cubicBezTo>
                      <a:pt x="65" y="33"/>
                      <a:pt x="65" y="34"/>
                      <a:pt x="62" y="35"/>
                    </a:cubicBezTo>
                    <a:cubicBezTo>
                      <a:pt x="62" y="35"/>
                      <a:pt x="61" y="36"/>
                      <a:pt x="60" y="36"/>
                    </a:cubicBezTo>
                    <a:cubicBezTo>
                      <a:pt x="57" y="36"/>
                      <a:pt x="55" y="37"/>
                      <a:pt x="53" y="39"/>
                    </a:cubicBezTo>
                    <a:cubicBezTo>
                      <a:pt x="53" y="40"/>
                      <a:pt x="53" y="40"/>
                      <a:pt x="53" y="40"/>
                    </a:cubicBezTo>
                    <a:cubicBezTo>
                      <a:pt x="52" y="39"/>
                      <a:pt x="52" y="39"/>
                      <a:pt x="52" y="39"/>
                    </a:cubicBezTo>
                    <a:cubicBezTo>
                      <a:pt x="52" y="39"/>
                      <a:pt x="52" y="40"/>
                      <a:pt x="52" y="40"/>
                    </a:cubicBezTo>
                    <a:cubicBezTo>
                      <a:pt x="52" y="43"/>
                      <a:pt x="52" y="43"/>
                      <a:pt x="52" y="43"/>
                    </a:cubicBezTo>
                    <a:cubicBezTo>
                      <a:pt x="52" y="43"/>
                      <a:pt x="52" y="43"/>
                      <a:pt x="52" y="43"/>
                    </a:cubicBezTo>
                    <a:cubicBezTo>
                      <a:pt x="52" y="43"/>
                      <a:pt x="52" y="43"/>
                      <a:pt x="52" y="43"/>
                    </a:cubicBezTo>
                    <a:cubicBezTo>
                      <a:pt x="53" y="43"/>
                      <a:pt x="55" y="43"/>
                      <a:pt x="56" y="42"/>
                    </a:cubicBezTo>
                    <a:cubicBezTo>
                      <a:pt x="56" y="42"/>
                      <a:pt x="57" y="42"/>
                      <a:pt x="57" y="42"/>
                    </a:cubicBezTo>
                    <a:cubicBezTo>
                      <a:pt x="59" y="42"/>
                      <a:pt x="59" y="42"/>
                      <a:pt x="59" y="42"/>
                    </a:cubicBezTo>
                    <a:cubicBezTo>
                      <a:pt x="59" y="43"/>
                      <a:pt x="59" y="43"/>
                      <a:pt x="59" y="43"/>
                    </a:cubicBezTo>
                    <a:cubicBezTo>
                      <a:pt x="59" y="44"/>
                      <a:pt x="58" y="45"/>
                      <a:pt x="58" y="45"/>
                    </a:cubicBezTo>
                    <a:cubicBezTo>
                      <a:pt x="57" y="46"/>
                      <a:pt x="56" y="46"/>
                      <a:pt x="55" y="46"/>
                    </a:cubicBezTo>
                    <a:cubicBezTo>
                      <a:pt x="54" y="46"/>
                      <a:pt x="54" y="46"/>
                      <a:pt x="54" y="46"/>
                    </a:cubicBezTo>
                    <a:cubicBezTo>
                      <a:pt x="54" y="46"/>
                      <a:pt x="54" y="46"/>
                      <a:pt x="54" y="46"/>
                    </a:cubicBezTo>
                    <a:cubicBezTo>
                      <a:pt x="53" y="46"/>
                      <a:pt x="51" y="47"/>
                      <a:pt x="50" y="48"/>
                    </a:cubicBezTo>
                    <a:cubicBezTo>
                      <a:pt x="50" y="48"/>
                      <a:pt x="49" y="48"/>
                      <a:pt x="49" y="49"/>
                    </a:cubicBezTo>
                    <a:cubicBezTo>
                      <a:pt x="48" y="49"/>
                      <a:pt x="47" y="49"/>
                      <a:pt x="46" y="49"/>
                    </a:cubicBezTo>
                    <a:close/>
                    <a:moveTo>
                      <a:pt x="44" y="43"/>
                    </a:moveTo>
                    <a:cubicBezTo>
                      <a:pt x="46" y="44"/>
                      <a:pt x="46" y="45"/>
                      <a:pt x="46" y="47"/>
                    </a:cubicBezTo>
                    <a:cubicBezTo>
                      <a:pt x="46" y="47"/>
                      <a:pt x="46" y="48"/>
                      <a:pt x="46" y="48"/>
                    </a:cubicBezTo>
                    <a:cubicBezTo>
                      <a:pt x="47" y="48"/>
                      <a:pt x="48" y="47"/>
                      <a:pt x="48" y="47"/>
                    </a:cubicBezTo>
                    <a:cubicBezTo>
                      <a:pt x="48" y="47"/>
                      <a:pt x="49" y="47"/>
                      <a:pt x="49" y="46"/>
                    </a:cubicBezTo>
                    <a:cubicBezTo>
                      <a:pt x="50" y="46"/>
                      <a:pt x="50" y="45"/>
                      <a:pt x="51" y="45"/>
                    </a:cubicBezTo>
                    <a:cubicBezTo>
                      <a:pt x="50" y="44"/>
                      <a:pt x="50" y="44"/>
                      <a:pt x="50" y="43"/>
                    </a:cubicBezTo>
                    <a:cubicBezTo>
                      <a:pt x="50" y="42"/>
                      <a:pt x="50" y="42"/>
                      <a:pt x="49" y="42"/>
                    </a:cubicBezTo>
                    <a:cubicBezTo>
                      <a:pt x="48" y="42"/>
                      <a:pt x="48" y="42"/>
                      <a:pt x="48" y="42"/>
                    </a:cubicBezTo>
                    <a:cubicBezTo>
                      <a:pt x="48" y="41"/>
                      <a:pt x="48" y="41"/>
                      <a:pt x="48" y="41"/>
                    </a:cubicBezTo>
                    <a:cubicBezTo>
                      <a:pt x="48" y="41"/>
                      <a:pt x="48" y="41"/>
                      <a:pt x="47" y="41"/>
                    </a:cubicBezTo>
                    <a:cubicBezTo>
                      <a:pt x="47" y="41"/>
                      <a:pt x="47" y="41"/>
                      <a:pt x="47" y="41"/>
                    </a:cubicBezTo>
                    <a:cubicBezTo>
                      <a:pt x="46" y="42"/>
                      <a:pt x="45" y="42"/>
                      <a:pt x="44" y="43"/>
                    </a:cubicBezTo>
                    <a:close/>
                    <a:moveTo>
                      <a:pt x="27" y="43"/>
                    </a:moveTo>
                    <a:cubicBezTo>
                      <a:pt x="27" y="43"/>
                      <a:pt x="29" y="43"/>
                      <a:pt x="29" y="42"/>
                    </a:cubicBezTo>
                    <a:cubicBezTo>
                      <a:pt x="29" y="42"/>
                      <a:pt x="29" y="41"/>
                      <a:pt x="29" y="41"/>
                    </a:cubicBezTo>
                    <a:cubicBezTo>
                      <a:pt x="29" y="38"/>
                      <a:pt x="29" y="38"/>
                      <a:pt x="29" y="38"/>
                    </a:cubicBezTo>
                    <a:cubicBezTo>
                      <a:pt x="28" y="39"/>
                      <a:pt x="28" y="39"/>
                      <a:pt x="28" y="40"/>
                    </a:cubicBezTo>
                    <a:cubicBezTo>
                      <a:pt x="28" y="41"/>
                      <a:pt x="27" y="42"/>
                      <a:pt x="27" y="43"/>
                    </a:cubicBezTo>
                    <a:close/>
                    <a:moveTo>
                      <a:pt x="30" y="38"/>
                    </a:moveTo>
                    <a:cubicBezTo>
                      <a:pt x="31" y="40"/>
                      <a:pt x="31" y="40"/>
                      <a:pt x="31" y="40"/>
                    </a:cubicBezTo>
                    <a:cubicBezTo>
                      <a:pt x="32" y="40"/>
                      <a:pt x="32" y="40"/>
                      <a:pt x="32" y="39"/>
                    </a:cubicBezTo>
                    <a:cubicBezTo>
                      <a:pt x="32" y="39"/>
                      <a:pt x="32" y="39"/>
                      <a:pt x="31" y="38"/>
                    </a:cubicBezTo>
                    <a:cubicBezTo>
                      <a:pt x="32" y="38"/>
                      <a:pt x="32" y="38"/>
                      <a:pt x="32" y="38"/>
                    </a:cubicBezTo>
                    <a:cubicBezTo>
                      <a:pt x="31" y="38"/>
                      <a:pt x="31" y="38"/>
                      <a:pt x="31" y="38"/>
                    </a:cubicBezTo>
                    <a:cubicBezTo>
                      <a:pt x="31" y="38"/>
                      <a:pt x="31" y="38"/>
                      <a:pt x="31" y="38"/>
                    </a:cubicBezTo>
                    <a:cubicBezTo>
                      <a:pt x="31" y="38"/>
                      <a:pt x="30" y="38"/>
                      <a:pt x="30" y="38"/>
                    </a:cubicBezTo>
                    <a:cubicBezTo>
                      <a:pt x="30" y="38"/>
                      <a:pt x="30" y="38"/>
                      <a:pt x="30" y="38"/>
                    </a:cubicBezTo>
                    <a:close/>
                    <a:moveTo>
                      <a:pt x="42" y="38"/>
                    </a:moveTo>
                    <a:cubicBezTo>
                      <a:pt x="43" y="38"/>
                      <a:pt x="44" y="38"/>
                      <a:pt x="45" y="38"/>
                    </a:cubicBezTo>
                    <a:cubicBezTo>
                      <a:pt x="45" y="38"/>
                      <a:pt x="45" y="38"/>
                      <a:pt x="45" y="38"/>
                    </a:cubicBezTo>
                    <a:cubicBezTo>
                      <a:pt x="48" y="37"/>
                      <a:pt x="48" y="37"/>
                      <a:pt x="48" y="37"/>
                    </a:cubicBezTo>
                    <a:cubicBezTo>
                      <a:pt x="49" y="37"/>
                      <a:pt x="49" y="37"/>
                      <a:pt x="49" y="37"/>
                    </a:cubicBezTo>
                    <a:cubicBezTo>
                      <a:pt x="49" y="38"/>
                      <a:pt x="49" y="38"/>
                      <a:pt x="49" y="38"/>
                    </a:cubicBezTo>
                    <a:cubicBezTo>
                      <a:pt x="49" y="38"/>
                      <a:pt x="49" y="38"/>
                      <a:pt x="49" y="38"/>
                    </a:cubicBezTo>
                    <a:cubicBezTo>
                      <a:pt x="50" y="37"/>
                      <a:pt x="50" y="37"/>
                      <a:pt x="50" y="37"/>
                    </a:cubicBezTo>
                    <a:cubicBezTo>
                      <a:pt x="50" y="38"/>
                      <a:pt x="50" y="38"/>
                      <a:pt x="50" y="38"/>
                    </a:cubicBezTo>
                    <a:cubicBezTo>
                      <a:pt x="50" y="38"/>
                      <a:pt x="50" y="38"/>
                      <a:pt x="50" y="38"/>
                    </a:cubicBezTo>
                    <a:cubicBezTo>
                      <a:pt x="51" y="37"/>
                      <a:pt x="51" y="37"/>
                      <a:pt x="51" y="37"/>
                    </a:cubicBezTo>
                    <a:cubicBezTo>
                      <a:pt x="51" y="35"/>
                      <a:pt x="51" y="35"/>
                      <a:pt x="51" y="35"/>
                    </a:cubicBezTo>
                    <a:cubicBezTo>
                      <a:pt x="53" y="37"/>
                      <a:pt x="53" y="37"/>
                      <a:pt x="53" y="37"/>
                    </a:cubicBezTo>
                    <a:cubicBezTo>
                      <a:pt x="54" y="35"/>
                      <a:pt x="57" y="34"/>
                      <a:pt x="60" y="34"/>
                    </a:cubicBezTo>
                    <a:cubicBezTo>
                      <a:pt x="60" y="34"/>
                      <a:pt x="61" y="33"/>
                      <a:pt x="62" y="33"/>
                    </a:cubicBezTo>
                    <a:cubicBezTo>
                      <a:pt x="63" y="33"/>
                      <a:pt x="63" y="33"/>
                      <a:pt x="63" y="32"/>
                    </a:cubicBezTo>
                    <a:cubicBezTo>
                      <a:pt x="63" y="31"/>
                      <a:pt x="63" y="30"/>
                      <a:pt x="65" y="29"/>
                    </a:cubicBezTo>
                    <a:cubicBezTo>
                      <a:pt x="65" y="29"/>
                      <a:pt x="66" y="29"/>
                      <a:pt x="67" y="29"/>
                    </a:cubicBezTo>
                    <a:cubicBezTo>
                      <a:pt x="67" y="28"/>
                      <a:pt x="67" y="28"/>
                      <a:pt x="68" y="28"/>
                    </a:cubicBezTo>
                    <a:cubicBezTo>
                      <a:pt x="68" y="28"/>
                      <a:pt x="69" y="28"/>
                      <a:pt x="69" y="28"/>
                    </a:cubicBezTo>
                    <a:cubicBezTo>
                      <a:pt x="70" y="28"/>
                      <a:pt x="69" y="27"/>
                      <a:pt x="69" y="26"/>
                    </a:cubicBezTo>
                    <a:cubicBezTo>
                      <a:pt x="69" y="25"/>
                      <a:pt x="69" y="24"/>
                      <a:pt x="70" y="23"/>
                    </a:cubicBezTo>
                    <a:cubicBezTo>
                      <a:pt x="70" y="23"/>
                      <a:pt x="70" y="23"/>
                      <a:pt x="70" y="23"/>
                    </a:cubicBezTo>
                    <a:cubicBezTo>
                      <a:pt x="68" y="22"/>
                      <a:pt x="68" y="22"/>
                      <a:pt x="68" y="22"/>
                    </a:cubicBezTo>
                    <a:cubicBezTo>
                      <a:pt x="70" y="21"/>
                      <a:pt x="70" y="21"/>
                      <a:pt x="70" y="21"/>
                    </a:cubicBezTo>
                    <a:cubicBezTo>
                      <a:pt x="70" y="21"/>
                      <a:pt x="71" y="21"/>
                      <a:pt x="71" y="21"/>
                    </a:cubicBezTo>
                    <a:cubicBezTo>
                      <a:pt x="71" y="20"/>
                      <a:pt x="71" y="20"/>
                      <a:pt x="71" y="19"/>
                    </a:cubicBezTo>
                    <a:cubicBezTo>
                      <a:pt x="69" y="19"/>
                      <a:pt x="68" y="18"/>
                      <a:pt x="67" y="18"/>
                    </a:cubicBezTo>
                    <a:cubicBezTo>
                      <a:pt x="66" y="17"/>
                      <a:pt x="65" y="17"/>
                      <a:pt x="64" y="17"/>
                    </a:cubicBezTo>
                    <a:cubicBezTo>
                      <a:pt x="64" y="17"/>
                      <a:pt x="64" y="17"/>
                      <a:pt x="63" y="16"/>
                    </a:cubicBezTo>
                    <a:cubicBezTo>
                      <a:pt x="62" y="16"/>
                      <a:pt x="62" y="16"/>
                      <a:pt x="60" y="14"/>
                    </a:cubicBezTo>
                    <a:cubicBezTo>
                      <a:pt x="60" y="14"/>
                      <a:pt x="60" y="15"/>
                      <a:pt x="59" y="15"/>
                    </a:cubicBezTo>
                    <a:cubicBezTo>
                      <a:pt x="59" y="15"/>
                      <a:pt x="58" y="15"/>
                      <a:pt x="57" y="15"/>
                    </a:cubicBezTo>
                    <a:cubicBezTo>
                      <a:pt x="54" y="15"/>
                      <a:pt x="52" y="14"/>
                      <a:pt x="52" y="11"/>
                    </a:cubicBezTo>
                    <a:cubicBezTo>
                      <a:pt x="52" y="10"/>
                      <a:pt x="52" y="10"/>
                      <a:pt x="51" y="10"/>
                    </a:cubicBezTo>
                    <a:cubicBezTo>
                      <a:pt x="50" y="10"/>
                      <a:pt x="48" y="9"/>
                      <a:pt x="48" y="8"/>
                    </a:cubicBezTo>
                    <a:cubicBezTo>
                      <a:pt x="47" y="7"/>
                      <a:pt x="48" y="6"/>
                      <a:pt x="48" y="5"/>
                    </a:cubicBezTo>
                    <a:cubicBezTo>
                      <a:pt x="48" y="4"/>
                      <a:pt x="48" y="3"/>
                      <a:pt x="46" y="2"/>
                    </a:cubicBezTo>
                    <a:cubicBezTo>
                      <a:pt x="45" y="2"/>
                      <a:pt x="43" y="3"/>
                      <a:pt x="42" y="4"/>
                    </a:cubicBezTo>
                    <a:cubicBezTo>
                      <a:pt x="41" y="4"/>
                      <a:pt x="40" y="4"/>
                      <a:pt x="40" y="4"/>
                    </a:cubicBezTo>
                    <a:cubicBezTo>
                      <a:pt x="39" y="4"/>
                      <a:pt x="39" y="4"/>
                      <a:pt x="39" y="4"/>
                    </a:cubicBezTo>
                    <a:cubicBezTo>
                      <a:pt x="39" y="4"/>
                      <a:pt x="39" y="4"/>
                      <a:pt x="39" y="4"/>
                    </a:cubicBezTo>
                    <a:cubicBezTo>
                      <a:pt x="39" y="4"/>
                      <a:pt x="39" y="4"/>
                      <a:pt x="38" y="4"/>
                    </a:cubicBezTo>
                    <a:cubicBezTo>
                      <a:pt x="38" y="4"/>
                      <a:pt x="36" y="5"/>
                      <a:pt x="35" y="6"/>
                    </a:cubicBezTo>
                    <a:cubicBezTo>
                      <a:pt x="34" y="8"/>
                      <a:pt x="33" y="10"/>
                      <a:pt x="31" y="10"/>
                    </a:cubicBezTo>
                    <a:cubicBezTo>
                      <a:pt x="30" y="10"/>
                      <a:pt x="29" y="9"/>
                      <a:pt x="28" y="8"/>
                    </a:cubicBezTo>
                    <a:cubicBezTo>
                      <a:pt x="28" y="8"/>
                      <a:pt x="27" y="9"/>
                      <a:pt x="26" y="9"/>
                    </a:cubicBezTo>
                    <a:cubicBezTo>
                      <a:pt x="25" y="9"/>
                      <a:pt x="23" y="8"/>
                      <a:pt x="21" y="7"/>
                    </a:cubicBezTo>
                    <a:cubicBezTo>
                      <a:pt x="21" y="7"/>
                      <a:pt x="20" y="6"/>
                      <a:pt x="19" y="6"/>
                    </a:cubicBezTo>
                    <a:cubicBezTo>
                      <a:pt x="16" y="5"/>
                      <a:pt x="13" y="6"/>
                      <a:pt x="9" y="6"/>
                    </a:cubicBezTo>
                    <a:cubicBezTo>
                      <a:pt x="9" y="7"/>
                      <a:pt x="8" y="7"/>
                      <a:pt x="7" y="7"/>
                    </a:cubicBezTo>
                    <a:cubicBezTo>
                      <a:pt x="7" y="7"/>
                      <a:pt x="7" y="7"/>
                      <a:pt x="7" y="7"/>
                    </a:cubicBezTo>
                    <a:cubicBezTo>
                      <a:pt x="9" y="12"/>
                      <a:pt x="9" y="13"/>
                      <a:pt x="5" y="17"/>
                    </a:cubicBezTo>
                    <a:cubicBezTo>
                      <a:pt x="4" y="18"/>
                      <a:pt x="4" y="19"/>
                      <a:pt x="4" y="20"/>
                    </a:cubicBezTo>
                    <a:cubicBezTo>
                      <a:pt x="4" y="20"/>
                      <a:pt x="4" y="21"/>
                      <a:pt x="4" y="22"/>
                    </a:cubicBezTo>
                    <a:cubicBezTo>
                      <a:pt x="4" y="22"/>
                      <a:pt x="3" y="22"/>
                      <a:pt x="3" y="23"/>
                    </a:cubicBezTo>
                    <a:cubicBezTo>
                      <a:pt x="3" y="23"/>
                      <a:pt x="2" y="24"/>
                      <a:pt x="2" y="25"/>
                    </a:cubicBezTo>
                    <a:cubicBezTo>
                      <a:pt x="2" y="26"/>
                      <a:pt x="2" y="26"/>
                      <a:pt x="2" y="26"/>
                    </a:cubicBezTo>
                    <a:cubicBezTo>
                      <a:pt x="3" y="27"/>
                      <a:pt x="5" y="28"/>
                      <a:pt x="7" y="28"/>
                    </a:cubicBezTo>
                    <a:cubicBezTo>
                      <a:pt x="11" y="28"/>
                      <a:pt x="16" y="26"/>
                      <a:pt x="18" y="26"/>
                    </a:cubicBezTo>
                    <a:cubicBezTo>
                      <a:pt x="19" y="24"/>
                      <a:pt x="21" y="24"/>
                      <a:pt x="23" y="25"/>
                    </a:cubicBezTo>
                    <a:cubicBezTo>
                      <a:pt x="23" y="25"/>
                      <a:pt x="24" y="25"/>
                      <a:pt x="25" y="25"/>
                    </a:cubicBezTo>
                    <a:cubicBezTo>
                      <a:pt x="26" y="26"/>
                      <a:pt x="27" y="26"/>
                      <a:pt x="27" y="26"/>
                    </a:cubicBezTo>
                    <a:cubicBezTo>
                      <a:pt x="29" y="28"/>
                      <a:pt x="31" y="30"/>
                      <a:pt x="32" y="33"/>
                    </a:cubicBezTo>
                    <a:cubicBezTo>
                      <a:pt x="32" y="34"/>
                      <a:pt x="32" y="34"/>
                      <a:pt x="32" y="34"/>
                    </a:cubicBezTo>
                    <a:cubicBezTo>
                      <a:pt x="32" y="35"/>
                      <a:pt x="33" y="35"/>
                      <a:pt x="33" y="37"/>
                    </a:cubicBezTo>
                    <a:cubicBezTo>
                      <a:pt x="33" y="37"/>
                      <a:pt x="33" y="37"/>
                      <a:pt x="33" y="37"/>
                    </a:cubicBezTo>
                    <a:cubicBezTo>
                      <a:pt x="33" y="37"/>
                      <a:pt x="33" y="37"/>
                      <a:pt x="33" y="37"/>
                    </a:cubicBezTo>
                    <a:cubicBezTo>
                      <a:pt x="33" y="37"/>
                      <a:pt x="33" y="37"/>
                      <a:pt x="33" y="37"/>
                    </a:cubicBezTo>
                    <a:cubicBezTo>
                      <a:pt x="34" y="36"/>
                      <a:pt x="36" y="35"/>
                      <a:pt x="38" y="35"/>
                    </a:cubicBezTo>
                    <a:cubicBezTo>
                      <a:pt x="40" y="35"/>
                      <a:pt x="41" y="35"/>
                      <a:pt x="41" y="37"/>
                    </a:cubicBezTo>
                    <a:lnTo>
                      <a:pt x="42" y="3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83" name="Freeform 694"/>
              <p:cNvSpPr/>
              <p:nvPr/>
            </p:nvSpPr>
            <p:spPr bwMode="auto">
              <a:xfrm>
                <a:off x="4989513" y="2274714"/>
                <a:ext cx="36513" cy="41275"/>
              </a:xfrm>
              <a:custGeom>
                <a:avLst/>
                <a:gdLst>
                  <a:gd name="T0" fmla="*/ 0 w 13"/>
                  <a:gd name="T1" fmla="*/ 3 h 15"/>
                  <a:gd name="T2" fmla="*/ 6 w 13"/>
                  <a:gd name="T3" fmla="*/ 1 h 15"/>
                  <a:gd name="T4" fmla="*/ 8 w 13"/>
                  <a:gd name="T5" fmla="*/ 5 h 15"/>
                  <a:gd name="T6" fmla="*/ 10 w 13"/>
                  <a:gd name="T7" fmla="*/ 6 h 15"/>
                  <a:gd name="T8" fmla="*/ 11 w 13"/>
                  <a:gd name="T9" fmla="*/ 9 h 15"/>
                  <a:gd name="T10" fmla="*/ 13 w 13"/>
                  <a:gd name="T11" fmla="*/ 14 h 15"/>
                  <a:gd name="T12" fmla="*/ 6 w 13"/>
                  <a:gd name="T13" fmla="*/ 9 h 15"/>
                  <a:gd name="T14" fmla="*/ 0 w 13"/>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0" y="3"/>
                    </a:moveTo>
                    <a:cubicBezTo>
                      <a:pt x="2" y="2"/>
                      <a:pt x="5" y="2"/>
                      <a:pt x="6" y="1"/>
                    </a:cubicBezTo>
                    <a:cubicBezTo>
                      <a:pt x="8" y="0"/>
                      <a:pt x="8" y="4"/>
                      <a:pt x="8" y="5"/>
                    </a:cubicBezTo>
                    <a:cubicBezTo>
                      <a:pt x="9" y="5"/>
                      <a:pt x="10" y="6"/>
                      <a:pt x="10" y="6"/>
                    </a:cubicBezTo>
                    <a:cubicBezTo>
                      <a:pt x="11" y="8"/>
                      <a:pt x="9" y="7"/>
                      <a:pt x="11" y="9"/>
                    </a:cubicBezTo>
                    <a:cubicBezTo>
                      <a:pt x="13" y="11"/>
                      <a:pt x="11" y="11"/>
                      <a:pt x="13" y="14"/>
                    </a:cubicBezTo>
                    <a:cubicBezTo>
                      <a:pt x="9" y="15"/>
                      <a:pt x="10" y="7"/>
                      <a:pt x="6" y="9"/>
                    </a:cubicBezTo>
                    <a:cubicBezTo>
                      <a:pt x="3" y="11"/>
                      <a:pt x="1" y="4"/>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84" name="Freeform 695"/>
              <p:cNvSpPr>
                <a:spLocks noEditPoints="1"/>
              </p:cNvSpPr>
              <p:nvPr/>
            </p:nvSpPr>
            <p:spPr bwMode="auto">
              <a:xfrm>
                <a:off x="4987926" y="2274714"/>
                <a:ext cx="42863" cy="41275"/>
              </a:xfrm>
              <a:custGeom>
                <a:avLst/>
                <a:gdLst>
                  <a:gd name="T0" fmla="*/ 13 w 16"/>
                  <a:gd name="T1" fmla="*/ 15 h 15"/>
                  <a:gd name="T2" fmla="*/ 10 w 16"/>
                  <a:gd name="T3" fmla="*/ 12 h 15"/>
                  <a:gd name="T4" fmla="*/ 7 w 16"/>
                  <a:gd name="T5" fmla="*/ 10 h 15"/>
                  <a:gd name="T6" fmla="*/ 6 w 16"/>
                  <a:gd name="T7" fmla="*/ 10 h 15"/>
                  <a:gd name="T8" fmla="*/ 1 w 16"/>
                  <a:gd name="T9" fmla="*/ 3 h 15"/>
                  <a:gd name="T10" fmla="*/ 0 w 16"/>
                  <a:gd name="T11" fmla="*/ 2 h 15"/>
                  <a:gd name="T12" fmla="*/ 1 w 16"/>
                  <a:gd name="T13" fmla="*/ 2 h 15"/>
                  <a:gd name="T14" fmla="*/ 3 w 16"/>
                  <a:gd name="T15" fmla="*/ 1 h 15"/>
                  <a:gd name="T16" fmla="*/ 7 w 16"/>
                  <a:gd name="T17" fmla="*/ 0 h 15"/>
                  <a:gd name="T18" fmla="*/ 8 w 16"/>
                  <a:gd name="T19" fmla="*/ 0 h 15"/>
                  <a:gd name="T20" fmla="*/ 10 w 16"/>
                  <a:gd name="T21" fmla="*/ 4 h 15"/>
                  <a:gd name="T22" fmla="*/ 10 w 16"/>
                  <a:gd name="T23" fmla="*/ 4 h 15"/>
                  <a:gd name="T24" fmla="*/ 11 w 16"/>
                  <a:gd name="T25" fmla="*/ 5 h 15"/>
                  <a:gd name="T26" fmla="*/ 12 w 16"/>
                  <a:gd name="T27" fmla="*/ 6 h 15"/>
                  <a:gd name="T28" fmla="*/ 12 w 16"/>
                  <a:gd name="T29" fmla="*/ 8 h 15"/>
                  <a:gd name="T30" fmla="*/ 13 w 16"/>
                  <a:gd name="T31" fmla="*/ 8 h 15"/>
                  <a:gd name="T32" fmla="*/ 14 w 16"/>
                  <a:gd name="T33" fmla="*/ 11 h 15"/>
                  <a:gd name="T34" fmla="*/ 15 w 16"/>
                  <a:gd name="T35" fmla="*/ 13 h 15"/>
                  <a:gd name="T36" fmla="*/ 16 w 16"/>
                  <a:gd name="T37" fmla="*/ 14 h 15"/>
                  <a:gd name="T38" fmla="*/ 14 w 16"/>
                  <a:gd name="T39" fmla="*/ 15 h 15"/>
                  <a:gd name="T40" fmla="*/ 13 w 16"/>
                  <a:gd name="T41" fmla="*/ 15 h 15"/>
                  <a:gd name="T42" fmla="*/ 8 w 16"/>
                  <a:gd name="T43" fmla="*/ 8 h 15"/>
                  <a:gd name="T44" fmla="*/ 12 w 16"/>
                  <a:gd name="T45" fmla="*/ 11 h 15"/>
                  <a:gd name="T46" fmla="*/ 12 w 16"/>
                  <a:gd name="T47" fmla="*/ 12 h 15"/>
                  <a:gd name="T48" fmla="*/ 12 w 16"/>
                  <a:gd name="T49" fmla="*/ 11 h 15"/>
                  <a:gd name="T50" fmla="*/ 11 w 16"/>
                  <a:gd name="T51" fmla="*/ 10 h 15"/>
                  <a:gd name="T52" fmla="*/ 10 w 16"/>
                  <a:gd name="T53" fmla="*/ 7 h 15"/>
                  <a:gd name="T54" fmla="*/ 10 w 16"/>
                  <a:gd name="T55" fmla="*/ 7 h 15"/>
                  <a:gd name="T56" fmla="*/ 10 w 16"/>
                  <a:gd name="T57" fmla="*/ 6 h 15"/>
                  <a:gd name="T58" fmla="*/ 9 w 16"/>
                  <a:gd name="T59" fmla="*/ 5 h 15"/>
                  <a:gd name="T60" fmla="*/ 8 w 16"/>
                  <a:gd name="T61" fmla="*/ 4 h 15"/>
                  <a:gd name="T62" fmla="*/ 8 w 16"/>
                  <a:gd name="T63" fmla="*/ 2 h 15"/>
                  <a:gd name="T64" fmla="*/ 3 w 16"/>
                  <a:gd name="T65" fmla="*/ 3 h 15"/>
                  <a:gd name="T66" fmla="*/ 3 w 16"/>
                  <a:gd name="T67" fmla="*/ 3 h 15"/>
                  <a:gd name="T68" fmla="*/ 6 w 16"/>
                  <a:gd name="T69" fmla="*/ 8 h 15"/>
                  <a:gd name="T70" fmla="*/ 7 w 16"/>
                  <a:gd name="T71" fmla="*/ 8 h 15"/>
                  <a:gd name="T72" fmla="*/ 8 w 16"/>
                  <a:gd name="T7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 h="15">
                    <a:moveTo>
                      <a:pt x="13" y="15"/>
                    </a:moveTo>
                    <a:cubicBezTo>
                      <a:pt x="11" y="15"/>
                      <a:pt x="11" y="13"/>
                      <a:pt x="10" y="12"/>
                    </a:cubicBezTo>
                    <a:cubicBezTo>
                      <a:pt x="9" y="10"/>
                      <a:pt x="9" y="10"/>
                      <a:pt x="7" y="10"/>
                    </a:cubicBezTo>
                    <a:cubicBezTo>
                      <a:pt x="7" y="10"/>
                      <a:pt x="7" y="10"/>
                      <a:pt x="6" y="10"/>
                    </a:cubicBezTo>
                    <a:cubicBezTo>
                      <a:pt x="3" y="10"/>
                      <a:pt x="1" y="5"/>
                      <a:pt x="1" y="3"/>
                    </a:cubicBezTo>
                    <a:cubicBezTo>
                      <a:pt x="0" y="2"/>
                      <a:pt x="0" y="2"/>
                      <a:pt x="0" y="2"/>
                    </a:cubicBezTo>
                    <a:cubicBezTo>
                      <a:pt x="1" y="2"/>
                      <a:pt x="1" y="2"/>
                      <a:pt x="1" y="2"/>
                    </a:cubicBezTo>
                    <a:cubicBezTo>
                      <a:pt x="2" y="2"/>
                      <a:pt x="2" y="1"/>
                      <a:pt x="3" y="1"/>
                    </a:cubicBezTo>
                    <a:cubicBezTo>
                      <a:pt x="4" y="1"/>
                      <a:pt x="6" y="1"/>
                      <a:pt x="7" y="0"/>
                    </a:cubicBezTo>
                    <a:cubicBezTo>
                      <a:pt x="7" y="0"/>
                      <a:pt x="7" y="0"/>
                      <a:pt x="8" y="0"/>
                    </a:cubicBezTo>
                    <a:cubicBezTo>
                      <a:pt x="10" y="0"/>
                      <a:pt x="10" y="2"/>
                      <a:pt x="10" y="4"/>
                    </a:cubicBezTo>
                    <a:cubicBezTo>
                      <a:pt x="10" y="4"/>
                      <a:pt x="10" y="4"/>
                      <a:pt x="10" y="4"/>
                    </a:cubicBezTo>
                    <a:cubicBezTo>
                      <a:pt x="10" y="4"/>
                      <a:pt x="11" y="5"/>
                      <a:pt x="11" y="5"/>
                    </a:cubicBezTo>
                    <a:cubicBezTo>
                      <a:pt x="11" y="5"/>
                      <a:pt x="12" y="5"/>
                      <a:pt x="12" y="6"/>
                    </a:cubicBezTo>
                    <a:cubicBezTo>
                      <a:pt x="13" y="7"/>
                      <a:pt x="12" y="8"/>
                      <a:pt x="12" y="8"/>
                    </a:cubicBezTo>
                    <a:cubicBezTo>
                      <a:pt x="12" y="8"/>
                      <a:pt x="12" y="8"/>
                      <a:pt x="13" y="8"/>
                    </a:cubicBezTo>
                    <a:cubicBezTo>
                      <a:pt x="14" y="9"/>
                      <a:pt x="14" y="10"/>
                      <a:pt x="14" y="11"/>
                    </a:cubicBezTo>
                    <a:cubicBezTo>
                      <a:pt x="14" y="12"/>
                      <a:pt x="14" y="12"/>
                      <a:pt x="15" y="13"/>
                    </a:cubicBezTo>
                    <a:cubicBezTo>
                      <a:pt x="16" y="14"/>
                      <a:pt x="16" y="14"/>
                      <a:pt x="16" y="14"/>
                    </a:cubicBezTo>
                    <a:cubicBezTo>
                      <a:pt x="14" y="15"/>
                      <a:pt x="14" y="15"/>
                      <a:pt x="14" y="15"/>
                    </a:cubicBezTo>
                    <a:cubicBezTo>
                      <a:pt x="14" y="15"/>
                      <a:pt x="14" y="15"/>
                      <a:pt x="13" y="15"/>
                    </a:cubicBezTo>
                    <a:close/>
                    <a:moveTo>
                      <a:pt x="8" y="8"/>
                    </a:moveTo>
                    <a:cubicBezTo>
                      <a:pt x="10" y="8"/>
                      <a:pt x="11" y="10"/>
                      <a:pt x="12" y="11"/>
                    </a:cubicBezTo>
                    <a:cubicBezTo>
                      <a:pt x="12" y="11"/>
                      <a:pt x="12" y="12"/>
                      <a:pt x="12" y="12"/>
                    </a:cubicBezTo>
                    <a:cubicBezTo>
                      <a:pt x="12" y="12"/>
                      <a:pt x="12" y="12"/>
                      <a:pt x="12" y="11"/>
                    </a:cubicBezTo>
                    <a:cubicBezTo>
                      <a:pt x="12" y="11"/>
                      <a:pt x="12" y="11"/>
                      <a:pt x="11" y="10"/>
                    </a:cubicBezTo>
                    <a:cubicBezTo>
                      <a:pt x="10" y="9"/>
                      <a:pt x="10" y="8"/>
                      <a:pt x="10" y="7"/>
                    </a:cubicBezTo>
                    <a:cubicBezTo>
                      <a:pt x="10" y="7"/>
                      <a:pt x="10" y="7"/>
                      <a:pt x="10" y="7"/>
                    </a:cubicBezTo>
                    <a:cubicBezTo>
                      <a:pt x="10" y="7"/>
                      <a:pt x="10" y="6"/>
                      <a:pt x="10" y="6"/>
                    </a:cubicBezTo>
                    <a:cubicBezTo>
                      <a:pt x="9" y="6"/>
                      <a:pt x="9" y="6"/>
                      <a:pt x="9" y="5"/>
                    </a:cubicBezTo>
                    <a:cubicBezTo>
                      <a:pt x="8" y="5"/>
                      <a:pt x="8" y="5"/>
                      <a:pt x="8" y="4"/>
                    </a:cubicBezTo>
                    <a:cubicBezTo>
                      <a:pt x="8" y="3"/>
                      <a:pt x="8" y="2"/>
                      <a:pt x="8" y="2"/>
                    </a:cubicBezTo>
                    <a:cubicBezTo>
                      <a:pt x="6" y="3"/>
                      <a:pt x="5" y="3"/>
                      <a:pt x="3" y="3"/>
                    </a:cubicBezTo>
                    <a:cubicBezTo>
                      <a:pt x="3" y="3"/>
                      <a:pt x="3" y="3"/>
                      <a:pt x="3" y="3"/>
                    </a:cubicBezTo>
                    <a:cubicBezTo>
                      <a:pt x="4" y="6"/>
                      <a:pt x="5" y="8"/>
                      <a:pt x="6" y="8"/>
                    </a:cubicBezTo>
                    <a:cubicBezTo>
                      <a:pt x="6" y="8"/>
                      <a:pt x="7" y="8"/>
                      <a:pt x="7" y="8"/>
                    </a:cubicBezTo>
                    <a:cubicBezTo>
                      <a:pt x="7" y="8"/>
                      <a:pt x="8" y="8"/>
                      <a:pt x="8"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85" name="Freeform 696"/>
              <p:cNvSpPr/>
              <p:nvPr/>
            </p:nvSpPr>
            <p:spPr bwMode="auto">
              <a:xfrm>
                <a:off x="5003801" y="2295352"/>
                <a:ext cx="15875" cy="17463"/>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3" y="0"/>
                      <a:pt x="6" y="3"/>
                      <a:pt x="6" y="6"/>
                    </a:cubicBezTo>
                    <a:cubicBezTo>
                      <a:pt x="3" y="6"/>
                      <a:pt x="2" y="4"/>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86" name="Freeform 697"/>
              <p:cNvSpPr>
                <a:spLocks noEditPoints="1"/>
              </p:cNvSpPr>
              <p:nvPr/>
            </p:nvSpPr>
            <p:spPr bwMode="auto">
              <a:xfrm>
                <a:off x="5000626" y="2295352"/>
                <a:ext cx="22225" cy="20638"/>
              </a:xfrm>
              <a:custGeom>
                <a:avLst/>
                <a:gdLst>
                  <a:gd name="T0" fmla="*/ 6 w 8"/>
                  <a:gd name="T1" fmla="*/ 7 h 7"/>
                  <a:gd name="T2" fmla="*/ 1 w 8"/>
                  <a:gd name="T3" fmla="*/ 3 h 7"/>
                  <a:gd name="T4" fmla="*/ 1 w 8"/>
                  <a:gd name="T5" fmla="*/ 2 h 7"/>
                  <a:gd name="T6" fmla="*/ 0 w 8"/>
                  <a:gd name="T7" fmla="*/ 1 h 7"/>
                  <a:gd name="T8" fmla="*/ 1 w 8"/>
                  <a:gd name="T9" fmla="*/ 1 h 7"/>
                  <a:gd name="T10" fmla="*/ 3 w 8"/>
                  <a:gd name="T11" fmla="*/ 0 h 7"/>
                  <a:gd name="T12" fmla="*/ 8 w 8"/>
                  <a:gd name="T13" fmla="*/ 6 h 7"/>
                  <a:gd name="T14" fmla="*/ 8 w 8"/>
                  <a:gd name="T15" fmla="*/ 6 h 7"/>
                  <a:gd name="T16" fmla="*/ 7 w 8"/>
                  <a:gd name="T17" fmla="*/ 7 h 7"/>
                  <a:gd name="T18" fmla="*/ 6 w 8"/>
                  <a:gd name="T19" fmla="*/ 7 h 7"/>
                  <a:gd name="T20" fmla="*/ 3 w 8"/>
                  <a:gd name="T21" fmla="*/ 2 h 7"/>
                  <a:gd name="T22" fmla="*/ 5 w 8"/>
                  <a:gd name="T23" fmla="*/ 5 h 7"/>
                  <a:gd name="T24" fmla="*/ 3 w 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6" y="7"/>
                    </a:moveTo>
                    <a:cubicBezTo>
                      <a:pt x="4" y="7"/>
                      <a:pt x="2" y="5"/>
                      <a:pt x="1" y="3"/>
                    </a:cubicBezTo>
                    <a:cubicBezTo>
                      <a:pt x="1" y="3"/>
                      <a:pt x="1" y="3"/>
                      <a:pt x="1" y="2"/>
                    </a:cubicBezTo>
                    <a:cubicBezTo>
                      <a:pt x="0" y="1"/>
                      <a:pt x="0" y="1"/>
                      <a:pt x="0" y="1"/>
                    </a:cubicBezTo>
                    <a:cubicBezTo>
                      <a:pt x="1" y="1"/>
                      <a:pt x="1" y="1"/>
                      <a:pt x="1" y="1"/>
                    </a:cubicBezTo>
                    <a:cubicBezTo>
                      <a:pt x="2" y="0"/>
                      <a:pt x="2" y="0"/>
                      <a:pt x="3" y="0"/>
                    </a:cubicBezTo>
                    <a:cubicBezTo>
                      <a:pt x="5" y="0"/>
                      <a:pt x="8" y="3"/>
                      <a:pt x="8" y="6"/>
                    </a:cubicBezTo>
                    <a:cubicBezTo>
                      <a:pt x="8" y="6"/>
                      <a:pt x="8" y="6"/>
                      <a:pt x="8" y="6"/>
                    </a:cubicBezTo>
                    <a:cubicBezTo>
                      <a:pt x="7" y="7"/>
                      <a:pt x="7" y="7"/>
                      <a:pt x="7" y="7"/>
                    </a:cubicBezTo>
                    <a:cubicBezTo>
                      <a:pt x="6" y="7"/>
                      <a:pt x="6" y="7"/>
                      <a:pt x="6" y="7"/>
                    </a:cubicBezTo>
                    <a:close/>
                    <a:moveTo>
                      <a:pt x="3" y="2"/>
                    </a:moveTo>
                    <a:cubicBezTo>
                      <a:pt x="4" y="4"/>
                      <a:pt x="5" y="4"/>
                      <a:pt x="5" y="5"/>
                    </a:cubicBezTo>
                    <a:cubicBezTo>
                      <a:pt x="5" y="3"/>
                      <a:pt x="4" y="2"/>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87" name="Freeform 698"/>
              <p:cNvSpPr/>
              <p:nvPr/>
            </p:nvSpPr>
            <p:spPr bwMode="auto">
              <a:xfrm>
                <a:off x="5006976" y="2268364"/>
                <a:ext cx="57150" cy="49213"/>
              </a:xfrm>
              <a:custGeom>
                <a:avLst/>
                <a:gdLst>
                  <a:gd name="T0" fmla="*/ 7 w 21"/>
                  <a:gd name="T1" fmla="*/ 16 h 18"/>
                  <a:gd name="T2" fmla="*/ 6 w 21"/>
                  <a:gd name="T3" fmla="*/ 14 h 18"/>
                  <a:gd name="T4" fmla="*/ 5 w 21"/>
                  <a:gd name="T5" fmla="*/ 12 h 18"/>
                  <a:gd name="T6" fmla="*/ 4 w 21"/>
                  <a:gd name="T7" fmla="*/ 10 h 18"/>
                  <a:gd name="T8" fmla="*/ 3 w 21"/>
                  <a:gd name="T9" fmla="*/ 7 h 18"/>
                  <a:gd name="T10" fmla="*/ 3 w 21"/>
                  <a:gd name="T11" fmla="*/ 5 h 18"/>
                  <a:gd name="T12" fmla="*/ 1 w 21"/>
                  <a:gd name="T13" fmla="*/ 4 h 18"/>
                  <a:gd name="T14" fmla="*/ 7 w 21"/>
                  <a:gd name="T15" fmla="*/ 4 h 18"/>
                  <a:gd name="T16" fmla="*/ 6 w 21"/>
                  <a:gd name="T17" fmla="*/ 0 h 18"/>
                  <a:gd name="T18" fmla="*/ 14 w 21"/>
                  <a:gd name="T19" fmla="*/ 0 h 18"/>
                  <a:gd name="T20" fmla="*/ 17 w 21"/>
                  <a:gd name="T21" fmla="*/ 5 h 18"/>
                  <a:gd name="T22" fmla="*/ 21 w 21"/>
                  <a:gd name="T23" fmla="*/ 8 h 18"/>
                  <a:gd name="T24" fmla="*/ 17 w 21"/>
                  <a:gd name="T25" fmla="*/ 15 h 18"/>
                  <a:gd name="T26" fmla="*/ 16 w 21"/>
                  <a:gd name="T27" fmla="*/ 14 h 18"/>
                  <a:gd name="T28" fmla="*/ 16 w 21"/>
                  <a:gd name="T29" fmla="*/ 18 h 18"/>
                  <a:gd name="T30" fmla="*/ 12 w 21"/>
                  <a:gd name="T31" fmla="*/ 16 h 18"/>
                  <a:gd name="T32" fmla="*/ 7 w 21"/>
                  <a:gd name="T3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7" y="16"/>
                    </a:moveTo>
                    <a:cubicBezTo>
                      <a:pt x="7" y="15"/>
                      <a:pt x="6" y="14"/>
                      <a:pt x="6" y="14"/>
                    </a:cubicBezTo>
                    <a:cubicBezTo>
                      <a:pt x="6" y="13"/>
                      <a:pt x="5" y="12"/>
                      <a:pt x="5" y="12"/>
                    </a:cubicBezTo>
                    <a:cubicBezTo>
                      <a:pt x="5" y="11"/>
                      <a:pt x="4" y="11"/>
                      <a:pt x="4" y="10"/>
                    </a:cubicBezTo>
                    <a:cubicBezTo>
                      <a:pt x="3" y="9"/>
                      <a:pt x="5" y="9"/>
                      <a:pt x="3" y="7"/>
                    </a:cubicBezTo>
                    <a:cubicBezTo>
                      <a:pt x="2" y="7"/>
                      <a:pt x="2" y="6"/>
                      <a:pt x="3" y="5"/>
                    </a:cubicBezTo>
                    <a:cubicBezTo>
                      <a:pt x="3" y="4"/>
                      <a:pt x="2" y="4"/>
                      <a:pt x="1" y="4"/>
                    </a:cubicBezTo>
                    <a:cubicBezTo>
                      <a:pt x="0" y="1"/>
                      <a:pt x="6" y="3"/>
                      <a:pt x="7" y="4"/>
                    </a:cubicBezTo>
                    <a:cubicBezTo>
                      <a:pt x="6" y="2"/>
                      <a:pt x="5" y="1"/>
                      <a:pt x="6" y="0"/>
                    </a:cubicBezTo>
                    <a:cubicBezTo>
                      <a:pt x="9" y="1"/>
                      <a:pt x="11" y="6"/>
                      <a:pt x="14" y="0"/>
                    </a:cubicBezTo>
                    <a:cubicBezTo>
                      <a:pt x="16" y="2"/>
                      <a:pt x="16" y="3"/>
                      <a:pt x="17" y="5"/>
                    </a:cubicBezTo>
                    <a:cubicBezTo>
                      <a:pt x="19" y="7"/>
                      <a:pt x="21" y="6"/>
                      <a:pt x="21" y="8"/>
                    </a:cubicBezTo>
                    <a:cubicBezTo>
                      <a:pt x="18" y="7"/>
                      <a:pt x="18" y="13"/>
                      <a:pt x="17" y="15"/>
                    </a:cubicBezTo>
                    <a:cubicBezTo>
                      <a:pt x="16" y="15"/>
                      <a:pt x="16" y="14"/>
                      <a:pt x="16" y="14"/>
                    </a:cubicBezTo>
                    <a:cubicBezTo>
                      <a:pt x="16" y="15"/>
                      <a:pt x="15" y="16"/>
                      <a:pt x="16" y="18"/>
                    </a:cubicBezTo>
                    <a:cubicBezTo>
                      <a:pt x="14" y="17"/>
                      <a:pt x="13" y="16"/>
                      <a:pt x="12" y="16"/>
                    </a:cubicBezTo>
                    <a:cubicBezTo>
                      <a:pt x="16" y="13"/>
                      <a:pt x="9" y="10"/>
                      <a:pt x="7"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88" name="Freeform 699"/>
              <p:cNvSpPr>
                <a:spLocks noEditPoints="1"/>
              </p:cNvSpPr>
              <p:nvPr/>
            </p:nvSpPr>
            <p:spPr bwMode="auto">
              <a:xfrm>
                <a:off x="5006976" y="2263602"/>
                <a:ext cx="61913" cy="57150"/>
              </a:xfrm>
              <a:custGeom>
                <a:avLst/>
                <a:gdLst>
                  <a:gd name="T0" fmla="*/ 10 w 23"/>
                  <a:gd name="T1" fmla="*/ 18 h 21"/>
                  <a:gd name="T2" fmla="*/ 12 w 23"/>
                  <a:gd name="T3" fmla="*/ 16 h 21"/>
                  <a:gd name="T4" fmla="*/ 8 w 23"/>
                  <a:gd name="T5" fmla="*/ 18 h 21"/>
                  <a:gd name="T6" fmla="*/ 6 w 23"/>
                  <a:gd name="T7" fmla="*/ 18 h 21"/>
                  <a:gd name="T8" fmla="*/ 5 w 23"/>
                  <a:gd name="T9" fmla="*/ 14 h 21"/>
                  <a:gd name="T10" fmla="*/ 3 w 23"/>
                  <a:gd name="T11" fmla="*/ 13 h 21"/>
                  <a:gd name="T12" fmla="*/ 2 w 23"/>
                  <a:gd name="T13" fmla="*/ 10 h 21"/>
                  <a:gd name="T14" fmla="*/ 2 w 23"/>
                  <a:gd name="T15" fmla="*/ 7 h 21"/>
                  <a:gd name="T16" fmla="*/ 0 w 23"/>
                  <a:gd name="T17" fmla="*/ 6 h 21"/>
                  <a:gd name="T18" fmla="*/ 5 w 23"/>
                  <a:gd name="T19" fmla="*/ 4 h 21"/>
                  <a:gd name="T20" fmla="*/ 6 w 23"/>
                  <a:gd name="T21" fmla="*/ 0 h 21"/>
                  <a:gd name="T22" fmla="*/ 10 w 23"/>
                  <a:gd name="T23" fmla="*/ 3 h 21"/>
                  <a:gd name="T24" fmla="*/ 13 w 23"/>
                  <a:gd name="T25" fmla="*/ 2 h 21"/>
                  <a:gd name="T26" fmla="*/ 15 w 23"/>
                  <a:gd name="T27" fmla="*/ 2 h 21"/>
                  <a:gd name="T28" fmla="*/ 18 w 23"/>
                  <a:gd name="T29" fmla="*/ 7 h 21"/>
                  <a:gd name="T30" fmla="*/ 22 w 23"/>
                  <a:gd name="T31" fmla="*/ 10 h 21"/>
                  <a:gd name="T32" fmla="*/ 21 w 23"/>
                  <a:gd name="T33" fmla="*/ 11 h 21"/>
                  <a:gd name="T34" fmla="*/ 18 w 23"/>
                  <a:gd name="T35" fmla="*/ 16 h 21"/>
                  <a:gd name="T36" fmla="*/ 18 w 23"/>
                  <a:gd name="T37" fmla="*/ 18 h 21"/>
                  <a:gd name="T38" fmla="*/ 17 w 23"/>
                  <a:gd name="T39" fmla="*/ 18 h 21"/>
                  <a:gd name="T40" fmla="*/ 17 w 23"/>
                  <a:gd name="T41" fmla="*/ 21 h 21"/>
                  <a:gd name="T42" fmla="*/ 15 w 23"/>
                  <a:gd name="T43" fmla="*/ 18 h 21"/>
                  <a:gd name="T44" fmla="*/ 15 w 23"/>
                  <a:gd name="T45" fmla="*/ 16 h 21"/>
                  <a:gd name="T46" fmla="*/ 16 w 23"/>
                  <a:gd name="T47" fmla="*/ 15 h 21"/>
                  <a:gd name="T48" fmla="*/ 19 w 23"/>
                  <a:gd name="T49" fmla="*/ 9 h 21"/>
                  <a:gd name="T50" fmla="*/ 16 w 23"/>
                  <a:gd name="T51" fmla="*/ 7 h 21"/>
                  <a:gd name="T52" fmla="*/ 11 w 23"/>
                  <a:gd name="T53" fmla="*/ 6 h 21"/>
                  <a:gd name="T54" fmla="*/ 7 w 23"/>
                  <a:gd name="T55" fmla="*/ 3 h 21"/>
                  <a:gd name="T56" fmla="*/ 8 w 23"/>
                  <a:gd name="T57" fmla="*/ 5 h 21"/>
                  <a:gd name="T58" fmla="*/ 6 w 23"/>
                  <a:gd name="T59" fmla="*/ 6 h 21"/>
                  <a:gd name="T60" fmla="*/ 2 w 23"/>
                  <a:gd name="T61" fmla="*/ 5 h 21"/>
                  <a:gd name="T62" fmla="*/ 3 w 23"/>
                  <a:gd name="T63" fmla="*/ 8 h 21"/>
                  <a:gd name="T64" fmla="*/ 4 w 23"/>
                  <a:gd name="T65" fmla="*/ 11 h 21"/>
                  <a:gd name="T66" fmla="*/ 6 w 23"/>
                  <a:gd name="T67" fmla="*/ 13 h 21"/>
                  <a:gd name="T68" fmla="*/ 7 w 23"/>
                  <a:gd name="T69" fmla="*/ 15 h 21"/>
                  <a:gd name="T70" fmla="*/ 14 w 23"/>
                  <a:gd name="T7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1">
                    <a:moveTo>
                      <a:pt x="17" y="21"/>
                    </a:moveTo>
                    <a:cubicBezTo>
                      <a:pt x="10" y="18"/>
                      <a:pt x="10" y="18"/>
                      <a:pt x="10" y="18"/>
                    </a:cubicBezTo>
                    <a:cubicBezTo>
                      <a:pt x="12" y="17"/>
                      <a:pt x="12" y="17"/>
                      <a:pt x="12" y="17"/>
                    </a:cubicBezTo>
                    <a:cubicBezTo>
                      <a:pt x="12" y="17"/>
                      <a:pt x="12" y="16"/>
                      <a:pt x="12" y="16"/>
                    </a:cubicBezTo>
                    <a:cubicBezTo>
                      <a:pt x="12" y="16"/>
                      <a:pt x="12" y="15"/>
                      <a:pt x="11" y="15"/>
                    </a:cubicBezTo>
                    <a:cubicBezTo>
                      <a:pt x="10" y="15"/>
                      <a:pt x="9" y="16"/>
                      <a:pt x="8" y="18"/>
                    </a:cubicBezTo>
                    <a:cubicBezTo>
                      <a:pt x="7" y="20"/>
                      <a:pt x="7" y="20"/>
                      <a:pt x="7" y="20"/>
                    </a:cubicBezTo>
                    <a:cubicBezTo>
                      <a:pt x="6" y="18"/>
                      <a:pt x="6" y="18"/>
                      <a:pt x="6" y="18"/>
                    </a:cubicBezTo>
                    <a:cubicBezTo>
                      <a:pt x="6" y="18"/>
                      <a:pt x="6" y="16"/>
                      <a:pt x="5" y="16"/>
                    </a:cubicBezTo>
                    <a:cubicBezTo>
                      <a:pt x="5" y="15"/>
                      <a:pt x="5" y="14"/>
                      <a:pt x="5" y="14"/>
                    </a:cubicBezTo>
                    <a:cubicBezTo>
                      <a:pt x="4" y="14"/>
                      <a:pt x="4" y="14"/>
                      <a:pt x="4" y="14"/>
                    </a:cubicBezTo>
                    <a:cubicBezTo>
                      <a:pt x="4" y="13"/>
                      <a:pt x="3" y="13"/>
                      <a:pt x="3" y="13"/>
                    </a:cubicBezTo>
                    <a:cubicBezTo>
                      <a:pt x="2" y="12"/>
                      <a:pt x="3" y="11"/>
                      <a:pt x="3" y="10"/>
                    </a:cubicBezTo>
                    <a:cubicBezTo>
                      <a:pt x="3" y="10"/>
                      <a:pt x="3" y="10"/>
                      <a:pt x="2" y="10"/>
                    </a:cubicBezTo>
                    <a:cubicBezTo>
                      <a:pt x="1" y="9"/>
                      <a:pt x="1" y="8"/>
                      <a:pt x="2" y="8"/>
                    </a:cubicBezTo>
                    <a:cubicBezTo>
                      <a:pt x="2" y="7"/>
                      <a:pt x="2" y="7"/>
                      <a:pt x="2" y="7"/>
                    </a:cubicBezTo>
                    <a:cubicBezTo>
                      <a:pt x="2" y="7"/>
                      <a:pt x="1" y="7"/>
                      <a:pt x="1" y="7"/>
                    </a:cubicBezTo>
                    <a:cubicBezTo>
                      <a:pt x="1" y="7"/>
                      <a:pt x="1" y="7"/>
                      <a:pt x="0" y="6"/>
                    </a:cubicBezTo>
                    <a:cubicBezTo>
                      <a:pt x="0" y="5"/>
                      <a:pt x="0" y="5"/>
                      <a:pt x="0" y="4"/>
                    </a:cubicBezTo>
                    <a:cubicBezTo>
                      <a:pt x="1" y="3"/>
                      <a:pt x="3" y="3"/>
                      <a:pt x="5" y="4"/>
                    </a:cubicBezTo>
                    <a:cubicBezTo>
                      <a:pt x="5" y="3"/>
                      <a:pt x="5" y="2"/>
                      <a:pt x="5" y="1"/>
                    </a:cubicBezTo>
                    <a:cubicBezTo>
                      <a:pt x="6" y="0"/>
                      <a:pt x="6" y="0"/>
                      <a:pt x="6" y="0"/>
                    </a:cubicBezTo>
                    <a:cubicBezTo>
                      <a:pt x="7" y="1"/>
                      <a:pt x="7" y="1"/>
                      <a:pt x="7" y="1"/>
                    </a:cubicBezTo>
                    <a:cubicBezTo>
                      <a:pt x="8" y="1"/>
                      <a:pt x="9" y="2"/>
                      <a:pt x="10" y="3"/>
                    </a:cubicBezTo>
                    <a:cubicBezTo>
                      <a:pt x="10" y="3"/>
                      <a:pt x="11" y="4"/>
                      <a:pt x="11" y="4"/>
                    </a:cubicBezTo>
                    <a:cubicBezTo>
                      <a:pt x="12" y="4"/>
                      <a:pt x="12" y="4"/>
                      <a:pt x="13" y="2"/>
                    </a:cubicBezTo>
                    <a:cubicBezTo>
                      <a:pt x="14" y="1"/>
                      <a:pt x="14" y="1"/>
                      <a:pt x="14" y="1"/>
                    </a:cubicBezTo>
                    <a:cubicBezTo>
                      <a:pt x="15" y="2"/>
                      <a:pt x="15" y="2"/>
                      <a:pt x="15" y="2"/>
                    </a:cubicBezTo>
                    <a:cubicBezTo>
                      <a:pt x="16" y="3"/>
                      <a:pt x="17" y="4"/>
                      <a:pt x="18" y="6"/>
                    </a:cubicBezTo>
                    <a:cubicBezTo>
                      <a:pt x="18" y="7"/>
                      <a:pt x="18" y="7"/>
                      <a:pt x="18" y="7"/>
                    </a:cubicBezTo>
                    <a:cubicBezTo>
                      <a:pt x="19" y="7"/>
                      <a:pt x="19" y="7"/>
                      <a:pt x="20" y="8"/>
                    </a:cubicBezTo>
                    <a:cubicBezTo>
                      <a:pt x="21" y="8"/>
                      <a:pt x="22" y="8"/>
                      <a:pt x="22" y="10"/>
                    </a:cubicBezTo>
                    <a:cubicBezTo>
                      <a:pt x="23" y="12"/>
                      <a:pt x="23" y="12"/>
                      <a:pt x="23" y="12"/>
                    </a:cubicBezTo>
                    <a:cubicBezTo>
                      <a:pt x="21" y="11"/>
                      <a:pt x="21" y="11"/>
                      <a:pt x="21" y="11"/>
                    </a:cubicBezTo>
                    <a:cubicBezTo>
                      <a:pt x="21" y="11"/>
                      <a:pt x="20" y="11"/>
                      <a:pt x="20" y="11"/>
                    </a:cubicBezTo>
                    <a:cubicBezTo>
                      <a:pt x="19" y="11"/>
                      <a:pt x="18" y="14"/>
                      <a:pt x="18" y="16"/>
                    </a:cubicBezTo>
                    <a:cubicBezTo>
                      <a:pt x="18" y="16"/>
                      <a:pt x="18" y="17"/>
                      <a:pt x="18" y="17"/>
                    </a:cubicBezTo>
                    <a:cubicBezTo>
                      <a:pt x="18" y="18"/>
                      <a:pt x="18" y="18"/>
                      <a:pt x="18" y="18"/>
                    </a:cubicBezTo>
                    <a:cubicBezTo>
                      <a:pt x="17" y="18"/>
                      <a:pt x="17" y="18"/>
                      <a:pt x="17" y="18"/>
                    </a:cubicBezTo>
                    <a:cubicBezTo>
                      <a:pt x="17" y="18"/>
                      <a:pt x="17" y="18"/>
                      <a:pt x="17" y="18"/>
                    </a:cubicBezTo>
                    <a:cubicBezTo>
                      <a:pt x="17" y="18"/>
                      <a:pt x="16" y="19"/>
                      <a:pt x="17" y="19"/>
                    </a:cubicBezTo>
                    <a:lnTo>
                      <a:pt x="17" y="21"/>
                    </a:lnTo>
                    <a:close/>
                    <a:moveTo>
                      <a:pt x="14" y="18"/>
                    </a:moveTo>
                    <a:cubicBezTo>
                      <a:pt x="15" y="18"/>
                      <a:pt x="15" y="18"/>
                      <a:pt x="15" y="18"/>
                    </a:cubicBezTo>
                    <a:cubicBezTo>
                      <a:pt x="15" y="18"/>
                      <a:pt x="15" y="18"/>
                      <a:pt x="15" y="18"/>
                    </a:cubicBezTo>
                    <a:cubicBezTo>
                      <a:pt x="15" y="17"/>
                      <a:pt x="15" y="17"/>
                      <a:pt x="15" y="16"/>
                    </a:cubicBezTo>
                    <a:cubicBezTo>
                      <a:pt x="14" y="14"/>
                      <a:pt x="14" y="14"/>
                      <a:pt x="14" y="14"/>
                    </a:cubicBezTo>
                    <a:cubicBezTo>
                      <a:pt x="16" y="15"/>
                      <a:pt x="16" y="15"/>
                      <a:pt x="16" y="15"/>
                    </a:cubicBezTo>
                    <a:cubicBezTo>
                      <a:pt x="16" y="15"/>
                      <a:pt x="16" y="15"/>
                      <a:pt x="16" y="15"/>
                    </a:cubicBezTo>
                    <a:cubicBezTo>
                      <a:pt x="17" y="13"/>
                      <a:pt x="17" y="10"/>
                      <a:pt x="19" y="9"/>
                    </a:cubicBezTo>
                    <a:cubicBezTo>
                      <a:pt x="18" y="9"/>
                      <a:pt x="17" y="9"/>
                      <a:pt x="17" y="8"/>
                    </a:cubicBezTo>
                    <a:cubicBezTo>
                      <a:pt x="16" y="7"/>
                      <a:pt x="16" y="7"/>
                      <a:pt x="16" y="7"/>
                    </a:cubicBezTo>
                    <a:cubicBezTo>
                      <a:pt x="16" y="6"/>
                      <a:pt x="15" y="5"/>
                      <a:pt x="14" y="4"/>
                    </a:cubicBezTo>
                    <a:cubicBezTo>
                      <a:pt x="14" y="5"/>
                      <a:pt x="13" y="6"/>
                      <a:pt x="11" y="6"/>
                    </a:cubicBezTo>
                    <a:cubicBezTo>
                      <a:pt x="10" y="6"/>
                      <a:pt x="9" y="5"/>
                      <a:pt x="8" y="4"/>
                    </a:cubicBezTo>
                    <a:cubicBezTo>
                      <a:pt x="8" y="4"/>
                      <a:pt x="7" y="3"/>
                      <a:pt x="7" y="3"/>
                    </a:cubicBezTo>
                    <a:cubicBezTo>
                      <a:pt x="7" y="3"/>
                      <a:pt x="7" y="4"/>
                      <a:pt x="7" y="4"/>
                    </a:cubicBezTo>
                    <a:cubicBezTo>
                      <a:pt x="7" y="5"/>
                      <a:pt x="8" y="5"/>
                      <a:pt x="8" y="5"/>
                    </a:cubicBezTo>
                    <a:cubicBezTo>
                      <a:pt x="9" y="7"/>
                      <a:pt x="9" y="7"/>
                      <a:pt x="9" y="7"/>
                    </a:cubicBezTo>
                    <a:cubicBezTo>
                      <a:pt x="6" y="6"/>
                      <a:pt x="6" y="6"/>
                      <a:pt x="6" y="6"/>
                    </a:cubicBezTo>
                    <a:cubicBezTo>
                      <a:pt x="5" y="6"/>
                      <a:pt x="4" y="6"/>
                      <a:pt x="2" y="5"/>
                    </a:cubicBezTo>
                    <a:cubicBezTo>
                      <a:pt x="2" y="5"/>
                      <a:pt x="2" y="5"/>
                      <a:pt x="2" y="5"/>
                    </a:cubicBezTo>
                    <a:cubicBezTo>
                      <a:pt x="3" y="6"/>
                      <a:pt x="4" y="6"/>
                      <a:pt x="4" y="7"/>
                    </a:cubicBezTo>
                    <a:cubicBezTo>
                      <a:pt x="4" y="8"/>
                      <a:pt x="4" y="8"/>
                      <a:pt x="3" y="8"/>
                    </a:cubicBezTo>
                    <a:cubicBezTo>
                      <a:pt x="3" y="8"/>
                      <a:pt x="3" y="8"/>
                      <a:pt x="3" y="8"/>
                    </a:cubicBezTo>
                    <a:cubicBezTo>
                      <a:pt x="5" y="9"/>
                      <a:pt x="5" y="10"/>
                      <a:pt x="4" y="11"/>
                    </a:cubicBezTo>
                    <a:cubicBezTo>
                      <a:pt x="5" y="12"/>
                      <a:pt x="5" y="12"/>
                      <a:pt x="5" y="12"/>
                    </a:cubicBezTo>
                    <a:cubicBezTo>
                      <a:pt x="6" y="12"/>
                      <a:pt x="6" y="13"/>
                      <a:pt x="6" y="13"/>
                    </a:cubicBezTo>
                    <a:cubicBezTo>
                      <a:pt x="6" y="13"/>
                      <a:pt x="6" y="13"/>
                      <a:pt x="6" y="13"/>
                    </a:cubicBezTo>
                    <a:cubicBezTo>
                      <a:pt x="6" y="13"/>
                      <a:pt x="7" y="14"/>
                      <a:pt x="7" y="15"/>
                    </a:cubicBezTo>
                    <a:cubicBezTo>
                      <a:pt x="9" y="14"/>
                      <a:pt x="10" y="13"/>
                      <a:pt x="11" y="13"/>
                    </a:cubicBezTo>
                    <a:cubicBezTo>
                      <a:pt x="12" y="13"/>
                      <a:pt x="14" y="14"/>
                      <a:pt x="14" y="16"/>
                    </a:cubicBezTo>
                    <a:cubicBezTo>
                      <a:pt x="14" y="16"/>
                      <a:pt x="14" y="17"/>
                      <a:pt x="14"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89" name="Freeform 700"/>
              <p:cNvSpPr/>
              <p:nvPr/>
            </p:nvSpPr>
            <p:spPr bwMode="auto">
              <a:xfrm>
                <a:off x="4951413" y="2244552"/>
                <a:ext cx="74613" cy="38100"/>
              </a:xfrm>
              <a:custGeom>
                <a:avLst/>
                <a:gdLst>
                  <a:gd name="T0" fmla="*/ 14 w 27"/>
                  <a:gd name="T1" fmla="*/ 14 h 14"/>
                  <a:gd name="T2" fmla="*/ 7 w 27"/>
                  <a:gd name="T3" fmla="*/ 11 h 14"/>
                  <a:gd name="T4" fmla="*/ 0 w 27"/>
                  <a:gd name="T5" fmla="*/ 0 h 14"/>
                  <a:gd name="T6" fmla="*/ 15 w 27"/>
                  <a:gd name="T7" fmla="*/ 3 h 14"/>
                  <a:gd name="T8" fmla="*/ 21 w 27"/>
                  <a:gd name="T9" fmla="*/ 4 h 14"/>
                  <a:gd name="T10" fmla="*/ 26 w 27"/>
                  <a:gd name="T11" fmla="*/ 9 h 14"/>
                  <a:gd name="T12" fmla="*/ 27 w 27"/>
                  <a:gd name="T13" fmla="*/ 13 h 14"/>
                  <a:gd name="T14" fmla="*/ 14 w 27"/>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14" y="14"/>
                    </a:moveTo>
                    <a:cubicBezTo>
                      <a:pt x="11" y="10"/>
                      <a:pt x="11" y="12"/>
                      <a:pt x="7" y="11"/>
                    </a:cubicBezTo>
                    <a:cubicBezTo>
                      <a:pt x="11" y="7"/>
                      <a:pt x="2" y="3"/>
                      <a:pt x="0" y="0"/>
                    </a:cubicBezTo>
                    <a:cubicBezTo>
                      <a:pt x="4" y="0"/>
                      <a:pt x="12" y="1"/>
                      <a:pt x="15" y="3"/>
                    </a:cubicBezTo>
                    <a:cubicBezTo>
                      <a:pt x="17" y="6"/>
                      <a:pt x="18" y="3"/>
                      <a:pt x="21" y="4"/>
                    </a:cubicBezTo>
                    <a:cubicBezTo>
                      <a:pt x="24" y="6"/>
                      <a:pt x="23" y="8"/>
                      <a:pt x="26" y="9"/>
                    </a:cubicBezTo>
                    <a:cubicBezTo>
                      <a:pt x="25" y="10"/>
                      <a:pt x="26" y="11"/>
                      <a:pt x="27" y="13"/>
                    </a:cubicBezTo>
                    <a:cubicBezTo>
                      <a:pt x="22" y="11"/>
                      <a:pt x="20" y="12"/>
                      <a:pt x="14"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90" name="Freeform 701"/>
              <p:cNvSpPr>
                <a:spLocks noEditPoints="1"/>
              </p:cNvSpPr>
              <p:nvPr/>
            </p:nvSpPr>
            <p:spPr bwMode="auto">
              <a:xfrm>
                <a:off x="4946651" y="2241377"/>
                <a:ext cx="84138" cy="44450"/>
              </a:xfrm>
              <a:custGeom>
                <a:avLst/>
                <a:gdLst>
                  <a:gd name="T0" fmla="*/ 16 w 31"/>
                  <a:gd name="T1" fmla="*/ 16 h 16"/>
                  <a:gd name="T2" fmla="*/ 16 w 31"/>
                  <a:gd name="T3" fmla="*/ 15 h 16"/>
                  <a:gd name="T4" fmla="*/ 12 w 31"/>
                  <a:gd name="T5" fmla="*/ 13 h 16"/>
                  <a:gd name="T6" fmla="*/ 8 w 31"/>
                  <a:gd name="T7" fmla="*/ 13 h 16"/>
                  <a:gd name="T8" fmla="*/ 7 w 31"/>
                  <a:gd name="T9" fmla="*/ 12 h 16"/>
                  <a:gd name="T10" fmla="*/ 8 w 31"/>
                  <a:gd name="T11" fmla="*/ 11 h 16"/>
                  <a:gd name="T12" fmla="*/ 9 w 31"/>
                  <a:gd name="T13" fmla="*/ 9 h 16"/>
                  <a:gd name="T14" fmla="*/ 4 w 31"/>
                  <a:gd name="T15" fmla="*/ 4 h 16"/>
                  <a:gd name="T16" fmla="*/ 1 w 31"/>
                  <a:gd name="T17" fmla="*/ 2 h 16"/>
                  <a:gd name="T18" fmla="*/ 0 w 31"/>
                  <a:gd name="T19" fmla="*/ 1 h 16"/>
                  <a:gd name="T20" fmla="*/ 2 w 31"/>
                  <a:gd name="T21" fmla="*/ 1 h 16"/>
                  <a:gd name="T22" fmla="*/ 5 w 31"/>
                  <a:gd name="T23" fmla="*/ 0 h 16"/>
                  <a:gd name="T24" fmla="*/ 17 w 31"/>
                  <a:gd name="T25" fmla="*/ 4 h 16"/>
                  <a:gd name="T26" fmla="*/ 20 w 31"/>
                  <a:gd name="T27" fmla="*/ 4 h 16"/>
                  <a:gd name="T28" fmla="*/ 24 w 31"/>
                  <a:gd name="T29" fmla="*/ 5 h 16"/>
                  <a:gd name="T30" fmla="*/ 26 w 31"/>
                  <a:gd name="T31" fmla="*/ 7 h 16"/>
                  <a:gd name="T32" fmla="*/ 28 w 31"/>
                  <a:gd name="T33" fmla="*/ 9 h 16"/>
                  <a:gd name="T34" fmla="*/ 30 w 31"/>
                  <a:gd name="T35" fmla="*/ 9 h 16"/>
                  <a:gd name="T36" fmla="*/ 29 w 31"/>
                  <a:gd name="T37" fmla="*/ 10 h 16"/>
                  <a:gd name="T38" fmla="*/ 29 w 31"/>
                  <a:gd name="T39" fmla="*/ 12 h 16"/>
                  <a:gd name="T40" fmla="*/ 30 w 31"/>
                  <a:gd name="T41" fmla="*/ 13 h 16"/>
                  <a:gd name="T42" fmla="*/ 31 w 31"/>
                  <a:gd name="T43" fmla="*/ 15 h 16"/>
                  <a:gd name="T44" fmla="*/ 29 w 31"/>
                  <a:gd name="T45" fmla="*/ 15 h 16"/>
                  <a:gd name="T46" fmla="*/ 19 w 31"/>
                  <a:gd name="T47" fmla="*/ 15 h 16"/>
                  <a:gd name="T48" fmla="*/ 17 w 31"/>
                  <a:gd name="T49" fmla="*/ 16 h 16"/>
                  <a:gd name="T50" fmla="*/ 16 w 31"/>
                  <a:gd name="T51" fmla="*/ 16 h 16"/>
                  <a:gd name="T52" fmla="*/ 10 w 31"/>
                  <a:gd name="T53" fmla="*/ 11 h 16"/>
                  <a:gd name="T54" fmla="*/ 12 w 31"/>
                  <a:gd name="T55" fmla="*/ 11 h 16"/>
                  <a:gd name="T56" fmla="*/ 17 w 31"/>
                  <a:gd name="T57" fmla="*/ 14 h 16"/>
                  <a:gd name="T58" fmla="*/ 19 w 31"/>
                  <a:gd name="T59" fmla="*/ 13 h 16"/>
                  <a:gd name="T60" fmla="*/ 27 w 31"/>
                  <a:gd name="T61" fmla="*/ 12 h 16"/>
                  <a:gd name="T62" fmla="*/ 27 w 31"/>
                  <a:gd name="T63" fmla="*/ 10 h 16"/>
                  <a:gd name="T64" fmla="*/ 25 w 31"/>
                  <a:gd name="T65" fmla="*/ 8 h 16"/>
                  <a:gd name="T66" fmla="*/ 23 w 31"/>
                  <a:gd name="T67" fmla="*/ 6 h 16"/>
                  <a:gd name="T68" fmla="*/ 20 w 31"/>
                  <a:gd name="T69" fmla="*/ 6 h 16"/>
                  <a:gd name="T70" fmla="*/ 16 w 31"/>
                  <a:gd name="T71" fmla="*/ 5 h 16"/>
                  <a:gd name="T72" fmla="*/ 5 w 31"/>
                  <a:gd name="T73" fmla="*/ 2 h 16"/>
                  <a:gd name="T74" fmla="*/ 5 w 31"/>
                  <a:gd name="T75" fmla="*/ 2 h 16"/>
                  <a:gd name="T76" fmla="*/ 11 w 31"/>
                  <a:gd name="T77" fmla="*/ 9 h 16"/>
                  <a:gd name="T78" fmla="*/ 10 w 31"/>
                  <a:gd name="T7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16">
                    <a:moveTo>
                      <a:pt x="16" y="16"/>
                    </a:moveTo>
                    <a:cubicBezTo>
                      <a:pt x="16" y="15"/>
                      <a:pt x="16" y="15"/>
                      <a:pt x="16" y="15"/>
                    </a:cubicBezTo>
                    <a:cubicBezTo>
                      <a:pt x="14" y="14"/>
                      <a:pt x="13" y="13"/>
                      <a:pt x="12" y="13"/>
                    </a:cubicBezTo>
                    <a:cubicBezTo>
                      <a:pt x="11" y="13"/>
                      <a:pt x="10" y="13"/>
                      <a:pt x="8" y="13"/>
                    </a:cubicBezTo>
                    <a:cubicBezTo>
                      <a:pt x="7" y="12"/>
                      <a:pt x="7" y="12"/>
                      <a:pt x="7" y="12"/>
                    </a:cubicBezTo>
                    <a:cubicBezTo>
                      <a:pt x="8" y="11"/>
                      <a:pt x="8" y="11"/>
                      <a:pt x="8" y="11"/>
                    </a:cubicBezTo>
                    <a:cubicBezTo>
                      <a:pt x="9" y="10"/>
                      <a:pt x="9" y="10"/>
                      <a:pt x="9" y="9"/>
                    </a:cubicBezTo>
                    <a:cubicBezTo>
                      <a:pt x="9" y="8"/>
                      <a:pt x="6" y="5"/>
                      <a:pt x="4" y="4"/>
                    </a:cubicBezTo>
                    <a:cubicBezTo>
                      <a:pt x="3" y="3"/>
                      <a:pt x="2" y="3"/>
                      <a:pt x="1" y="2"/>
                    </a:cubicBezTo>
                    <a:cubicBezTo>
                      <a:pt x="0" y="1"/>
                      <a:pt x="0" y="1"/>
                      <a:pt x="0" y="1"/>
                    </a:cubicBezTo>
                    <a:cubicBezTo>
                      <a:pt x="2" y="1"/>
                      <a:pt x="2" y="1"/>
                      <a:pt x="2" y="1"/>
                    </a:cubicBezTo>
                    <a:cubicBezTo>
                      <a:pt x="3" y="0"/>
                      <a:pt x="4" y="0"/>
                      <a:pt x="5" y="0"/>
                    </a:cubicBezTo>
                    <a:cubicBezTo>
                      <a:pt x="8" y="0"/>
                      <a:pt x="14" y="2"/>
                      <a:pt x="17" y="4"/>
                    </a:cubicBezTo>
                    <a:cubicBezTo>
                      <a:pt x="19" y="5"/>
                      <a:pt x="19" y="4"/>
                      <a:pt x="20" y="4"/>
                    </a:cubicBezTo>
                    <a:cubicBezTo>
                      <a:pt x="21" y="4"/>
                      <a:pt x="22" y="4"/>
                      <a:pt x="24" y="5"/>
                    </a:cubicBezTo>
                    <a:cubicBezTo>
                      <a:pt x="25" y="5"/>
                      <a:pt x="26" y="6"/>
                      <a:pt x="26" y="7"/>
                    </a:cubicBezTo>
                    <a:cubicBezTo>
                      <a:pt x="27" y="8"/>
                      <a:pt x="27" y="8"/>
                      <a:pt x="28" y="9"/>
                    </a:cubicBezTo>
                    <a:cubicBezTo>
                      <a:pt x="30" y="9"/>
                      <a:pt x="30" y="9"/>
                      <a:pt x="30" y="9"/>
                    </a:cubicBezTo>
                    <a:cubicBezTo>
                      <a:pt x="29" y="10"/>
                      <a:pt x="29" y="10"/>
                      <a:pt x="29" y="10"/>
                    </a:cubicBezTo>
                    <a:cubicBezTo>
                      <a:pt x="29" y="11"/>
                      <a:pt x="29" y="11"/>
                      <a:pt x="29" y="12"/>
                    </a:cubicBezTo>
                    <a:cubicBezTo>
                      <a:pt x="29" y="13"/>
                      <a:pt x="30" y="13"/>
                      <a:pt x="30" y="13"/>
                    </a:cubicBezTo>
                    <a:cubicBezTo>
                      <a:pt x="31" y="15"/>
                      <a:pt x="31" y="15"/>
                      <a:pt x="31" y="15"/>
                    </a:cubicBezTo>
                    <a:cubicBezTo>
                      <a:pt x="29" y="15"/>
                      <a:pt x="29" y="15"/>
                      <a:pt x="29" y="15"/>
                    </a:cubicBezTo>
                    <a:cubicBezTo>
                      <a:pt x="25" y="13"/>
                      <a:pt x="23" y="14"/>
                      <a:pt x="19" y="15"/>
                    </a:cubicBezTo>
                    <a:cubicBezTo>
                      <a:pt x="19" y="15"/>
                      <a:pt x="18" y="15"/>
                      <a:pt x="17" y="16"/>
                    </a:cubicBezTo>
                    <a:lnTo>
                      <a:pt x="16" y="16"/>
                    </a:lnTo>
                    <a:close/>
                    <a:moveTo>
                      <a:pt x="10" y="11"/>
                    </a:moveTo>
                    <a:cubicBezTo>
                      <a:pt x="11" y="11"/>
                      <a:pt x="12" y="11"/>
                      <a:pt x="12" y="11"/>
                    </a:cubicBezTo>
                    <a:cubicBezTo>
                      <a:pt x="14" y="12"/>
                      <a:pt x="15" y="12"/>
                      <a:pt x="17" y="14"/>
                    </a:cubicBezTo>
                    <a:cubicBezTo>
                      <a:pt x="18" y="13"/>
                      <a:pt x="18" y="13"/>
                      <a:pt x="19" y="13"/>
                    </a:cubicBezTo>
                    <a:cubicBezTo>
                      <a:pt x="22" y="12"/>
                      <a:pt x="24" y="11"/>
                      <a:pt x="27" y="12"/>
                    </a:cubicBezTo>
                    <a:cubicBezTo>
                      <a:pt x="27" y="12"/>
                      <a:pt x="27" y="11"/>
                      <a:pt x="27" y="10"/>
                    </a:cubicBezTo>
                    <a:cubicBezTo>
                      <a:pt x="26" y="10"/>
                      <a:pt x="25" y="9"/>
                      <a:pt x="25" y="8"/>
                    </a:cubicBezTo>
                    <a:cubicBezTo>
                      <a:pt x="24" y="7"/>
                      <a:pt x="24" y="7"/>
                      <a:pt x="23" y="6"/>
                    </a:cubicBezTo>
                    <a:cubicBezTo>
                      <a:pt x="22" y="6"/>
                      <a:pt x="21" y="6"/>
                      <a:pt x="20" y="6"/>
                    </a:cubicBezTo>
                    <a:cubicBezTo>
                      <a:pt x="19" y="6"/>
                      <a:pt x="18" y="6"/>
                      <a:pt x="16" y="5"/>
                    </a:cubicBezTo>
                    <a:cubicBezTo>
                      <a:pt x="14" y="4"/>
                      <a:pt x="9" y="2"/>
                      <a:pt x="5" y="2"/>
                    </a:cubicBezTo>
                    <a:cubicBezTo>
                      <a:pt x="5" y="2"/>
                      <a:pt x="5" y="2"/>
                      <a:pt x="5" y="2"/>
                    </a:cubicBezTo>
                    <a:cubicBezTo>
                      <a:pt x="7" y="4"/>
                      <a:pt x="11" y="7"/>
                      <a:pt x="11" y="9"/>
                    </a:cubicBezTo>
                    <a:cubicBezTo>
                      <a:pt x="11" y="10"/>
                      <a:pt x="11" y="11"/>
                      <a:pt x="10"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91" name="Freeform 702"/>
              <p:cNvSpPr/>
              <p:nvPr/>
            </p:nvSpPr>
            <p:spPr bwMode="auto">
              <a:xfrm>
                <a:off x="5086351" y="2255664"/>
                <a:ext cx="155575" cy="109538"/>
              </a:xfrm>
              <a:custGeom>
                <a:avLst/>
                <a:gdLst>
                  <a:gd name="T0" fmla="*/ 56 w 57"/>
                  <a:gd name="T1" fmla="*/ 28 h 40"/>
                  <a:gd name="T2" fmla="*/ 52 w 57"/>
                  <a:gd name="T3" fmla="*/ 23 h 40"/>
                  <a:gd name="T4" fmla="*/ 43 w 57"/>
                  <a:gd name="T5" fmla="*/ 17 h 40"/>
                  <a:gd name="T6" fmla="*/ 37 w 57"/>
                  <a:gd name="T7" fmla="*/ 8 h 40"/>
                  <a:gd name="T8" fmla="*/ 32 w 57"/>
                  <a:gd name="T9" fmla="*/ 5 h 40"/>
                  <a:gd name="T10" fmla="*/ 25 w 57"/>
                  <a:gd name="T11" fmla="*/ 0 h 40"/>
                  <a:gd name="T12" fmla="*/ 24 w 57"/>
                  <a:gd name="T13" fmla="*/ 1 h 40"/>
                  <a:gd name="T14" fmla="*/ 25 w 57"/>
                  <a:gd name="T15" fmla="*/ 2 h 40"/>
                  <a:gd name="T16" fmla="*/ 23 w 57"/>
                  <a:gd name="T17" fmla="*/ 2 h 40"/>
                  <a:gd name="T18" fmla="*/ 19 w 57"/>
                  <a:gd name="T19" fmla="*/ 7 h 40"/>
                  <a:gd name="T20" fmla="*/ 12 w 57"/>
                  <a:gd name="T21" fmla="*/ 8 h 40"/>
                  <a:gd name="T22" fmla="*/ 6 w 57"/>
                  <a:gd name="T23" fmla="*/ 3 h 40"/>
                  <a:gd name="T24" fmla="*/ 2 w 57"/>
                  <a:gd name="T25" fmla="*/ 9 h 40"/>
                  <a:gd name="T26" fmla="*/ 5 w 57"/>
                  <a:gd name="T27" fmla="*/ 5 h 40"/>
                  <a:gd name="T28" fmla="*/ 10 w 57"/>
                  <a:gd name="T29" fmla="*/ 9 h 40"/>
                  <a:gd name="T30" fmla="*/ 8 w 57"/>
                  <a:gd name="T31" fmla="*/ 11 h 40"/>
                  <a:gd name="T32" fmla="*/ 8 w 57"/>
                  <a:gd name="T33" fmla="*/ 11 h 40"/>
                  <a:gd name="T34" fmla="*/ 2 w 57"/>
                  <a:gd name="T35" fmla="*/ 9 h 40"/>
                  <a:gd name="T36" fmla="*/ 5 w 57"/>
                  <a:gd name="T37" fmla="*/ 15 h 40"/>
                  <a:gd name="T38" fmla="*/ 4 w 57"/>
                  <a:gd name="T39" fmla="*/ 16 h 40"/>
                  <a:gd name="T40" fmla="*/ 6 w 57"/>
                  <a:gd name="T41" fmla="*/ 17 h 40"/>
                  <a:gd name="T42" fmla="*/ 4 w 57"/>
                  <a:gd name="T43" fmla="*/ 18 h 40"/>
                  <a:gd name="T44" fmla="*/ 6 w 57"/>
                  <a:gd name="T45" fmla="*/ 28 h 40"/>
                  <a:gd name="T46" fmla="*/ 11 w 57"/>
                  <a:gd name="T47" fmla="*/ 25 h 40"/>
                  <a:gd name="T48" fmla="*/ 18 w 57"/>
                  <a:gd name="T49" fmla="*/ 23 h 40"/>
                  <a:gd name="T50" fmla="*/ 28 w 57"/>
                  <a:gd name="T51" fmla="*/ 28 h 40"/>
                  <a:gd name="T52" fmla="*/ 35 w 57"/>
                  <a:gd name="T53" fmla="*/ 36 h 40"/>
                  <a:gd name="T54" fmla="*/ 43 w 57"/>
                  <a:gd name="T55" fmla="*/ 36 h 40"/>
                  <a:gd name="T56" fmla="*/ 49 w 57"/>
                  <a:gd name="T57" fmla="*/ 30 h 40"/>
                  <a:gd name="T58" fmla="*/ 56 w 57"/>
                  <a:gd name="T59"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40">
                    <a:moveTo>
                      <a:pt x="56" y="28"/>
                    </a:moveTo>
                    <a:cubicBezTo>
                      <a:pt x="57" y="23"/>
                      <a:pt x="55" y="25"/>
                      <a:pt x="52" y="23"/>
                    </a:cubicBezTo>
                    <a:cubicBezTo>
                      <a:pt x="49" y="21"/>
                      <a:pt x="46" y="19"/>
                      <a:pt x="43" y="17"/>
                    </a:cubicBezTo>
                    <a:cubicBezTo>
                      <a:pt x="40" y="15"/>
                      <a:pt x="40" y="9"/>
                      <a:pt x="37" y="8"/>
                    </a:cubicBezTo>
                    <a:cubicBezTo>
                      <a:pt x="37" y="7"/>
                      <a:pt x="28" y="9"/>
                      <a:pt x="32" y="5"/>
                    </a:cubicBezTo>
                    <a:cubicBezTo>
                      <a:pt x="31" y="3"/>
                      <a:pt x="28" y="2"/>
                      <a:pt x="25" y="0"/>
                    </a:cubicBezTo>
                    <a:cubicBezTo>
                      <a:pt x="25" y="1"/>
                      <a:pt x="24" y="1"/>
                      <a:pt x="24" y="1"/>
                    </a:cubicBezTo>
                    <a:cubicBezTo>
                      <a:pt x="24" y="2"/>
                      <a:pt x="24" y="2"/>
                      <a:pt x="25" y="2"/>
                    </a:cubicBezTo>
                    <a:cubicBezTo>
                      <a:pt x="24" y="2"/>
                      <a:pt x="24" y="2"/>
                      <a:pt x="23" y="2"/>
                    </a:cubicBezTo>
                    <a:cubicBezTo>
                      <a:pt x="22" y="5"/>
                      <a:pt x="19" y="2"/>
                      <a:pt x="19" y="7"/>
                    </a:cubicBezTo>
                    <a:cubicBezTo>
                      <a:pt x="20" y="9"/>
                      <a:pt x="13" y="8"/>
                      <a:pt x="12" y="8"/>
                    </a:cubicBezTo>
                    <a:cubicBezTo>
                      <a:pt x="11" y="5"/>
                      <a:pt x="10" y="2"/>
                      <a:pt x="6" y="3"/>
                    </a:cubicBezTo>
                    <a:cubicBezTo>
                      <a:pt x="2" y="4"/>
                      <a:pt x="0" y="4"/>
                      <a:pt x="2" y="9"/>
                    </a:cubicBezTo>
                    <a:cubicBezTo>
                      <a:pt x="1" y="7"/>
                      <a:pt x="3" y="4"/>
                      <a:pt x="5" y="5"/>
                    </a:cubicBezTo>
                    <a:cubicBezTo>
                      <a:pt x="6" y="5"/>
                      <a:pt x="9" y="8"/>
                      <a:pt x="10" y="9"/>
                    </a:cubicBezTo>
                    <a:cubicBezTo>
                      <a:pt x="9" y="10"/>
                      <a:pt x="8" y="10"/>
                      <a:pt x="8" y="11"/>
                    </a:cubicBezTo>
                    <a:cubicBezTo>
                      <a:pt x="8" y="11"/>
                      <a:pt x="8" y="11"/>
                      <a:pt x="8" y="11"/>
                    </a:cubicBezTo>
                    <a:cubicBezTo>
                      <a:pt x="7" y="12"/>
                      <a:pt x="3" y="12"/>
                      <a:pt x="2" y="9"/>
                    </a:cubicBezTo>
                    <a:cubicBezTo>
                      <a:pt x="2" y="13"/>
                      <a:pt x="1" y="15"/>
                      <a:pt x="5" y="15"/>
                    </a:cubicBezTo>
                    <a:cubicBezTo>
                      <a:pt x="5" y="15"/>
                      <a:pt x="5" y="16"/>
                      <a:pt x="4" y="16"/>
                    </a:cubicBezTo>
                    <a:cubicBezTo>
                      <a:pt x="5" y="16"/>
                      <a:pt x="6" y="17"/>
                      <a:pt x="6" y="17"/>
                    </a:cubicBezTo>
                    <a:cubicBezTo>
                      <a:pt x="6" y="17"/>
                      <a:pt x="5" y="18"/>
                      <a:pt x="4" y="18"/>
                    </a:cubicBezTo>
                    <a:cubicBezTo>
                      <a:pt x="8" y="19"/>
                      <a:pt x="6" y="24"/>
                      <a:pt x="6" y="28"/>
                    </a:cubicBezTo>
                    <a:cubicBezTo>
                      <a:pt x="8" y="28"/>
                      <a:pt x="10" y="27"/>
                      <a:pt x="11" y="25"/>
                    </a:cubicBezTo>
                    <a:cubicBezTo>
                      <a:pt x="13" y="24"/>
                      <a:pt x="15" y="24"/>
                      <a:pt x="18" y="23"/>
                    </a:cubicBezTo>
                    <a:cubicBezTo>
                      <a:pt x="19" y="23"/>
                      <a:pt x="27" y="27"/>
                      <a:pt x="28" y="28"/>
                    </a:cubicBezTo>
                    <a:cubicBezTo>
                      <a:pt x="30" y="33"/>
                      <a:pt x="37" y="30"/>
                      <a:pt x="35" y="36"/>
                    </a:cubicBezTo>
                    <a:cubicBezTo>
                      <a:pt x="35" y="38"/>
                      <a:pt x="45" y="40"/>
                      <a:pt x="43" y="36"/>
                    </a:cubicBezTo>
                    <a:cubicBezTo>
                      <a:pt x="46" y="34"/>
                      <a:pt x="48" y="34"/>
                      <a:pt x="49" y="30"/>
                    </a:cubicBezTo>
                    <a:cubicBezTo>
                      <a:pt x="50" y="28"/>
                      <a:pt x="54" y="27"/>
                      <a:pt x="56" y="2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92" name="Freeform 703"/>
              <p:cNvSpPr>
                <a:spLocks noEditPoints="1"/>
              </p:cNvSpPr>
              <p:nvPr/>
            </p:nvSpPr>
            <p:spPr bwMode="auto">
              <a:xfrm>
                <a:off x="5086351" y="2252489"/>
                <a:ext cx="157163" cy="109538"/>
              </a:xfrm>
              <a:custGeom>
                <a:avLst/>
                <a:gdLst>
                  <a:gd name="T0" fmla="*/ 35 w 58"/>
                  <a:gd name="T1" fmla="*/ 39 h 40"/>
                  <a:gd name="T2" fmla="*/ 27 w 58"/>
                  <a:gd name="T3" fmla="*/ 30 h 40"/>
                  <a:gd name="T4" fmla="*/ 12 w 58"/>
                  <a:gd name="T5" fmla="*/ 27 h 40"/>
                  <a:gd name="T6" fmla="*/ 6 w 58"/>
                  <a:gd name="T7" fmla="*/ 30 h 40"/>
                  <a:gd name="T8" fmla="*/ 4 w 58"/>
                  <a:gd name="T9" fmla="*/ 20 h 40"/>
                  <a:gd name="T10" fmla="*/ 4 w 58"/>
                  <a:gd name="T11" fmla="*/ 18 h 40"/>
                  <a:gd name="T12" fmla="*/ 3 w 58"/>
                  <a:gd name="T13" fmla="*/ 17 h 40"/>
                  <a:gd name="T14" fmla="*/ 1 w 58"/>
                  <a:gd name="T15" fmla="*/ 10 h 40"/>
                  <a:gd name="T16" fmla="*/ 1 w 58"/>
                  <a:gd name="T17" fmla="*/ 5 h 40"/>
                  <a:gd name="T18" fmla="*/ 13 w 58"/>
                  <a:gd name="T19" fmla="*/ 7 h 40"/>
                  <a:gd name="T20" fmla="*/ 18 w 58"/>
                  <a:gd name="T21" fmla="*/ 8 h 40"/>
                  <a:gd name="T22" fmla="*/ 22 w 58"/>
                  <a:gd name="T23" fmla="*/ 1 h 40"/>
                  <a:gd name="T24" fmla="*/ 24 w 58"/>
                  <a:gd name="T25" fmla="*/ 1 h 40"/>
                  <a:gd name="T26" fmla="*/ 26 w 58"/>
                  <a:gd name="T27" fmla="*/ 0 h 40"/>
                  <a:gd name="T28" fmla="*/ 33 w 58"/>
                  <a:gd name="T29" fmla="*/ 6 h 40"/>
                  <a:gd name="T30" fmla="*/ 33 w 58"/>
                  <a:gd name="T31" fmla="*/ 8 h 40"/>
                  <a:gd name="T32" fmla="*/ 37 w 58"/>
                  <a:gd name="T33" fmla="*/ 8 h 40"/>
                  <a:gd name="T34" fmla="*/ 44 w 58"/>
                  <a:gd name="T35" fmla="*/ 17 h 40"/>
                  <a:gd name="T36" fmla="*/ 57 w 58"/>
                  <a:gd name="T37" fmla="*/ 29 h 40"/>
                  <a:gd name="T38" fmla="*/ 54 w 58"/>
                  <a:gd name="T39" fmla="*/ 30 h 40"/>
                  <a:gd name="T40" fmla="*/ 44 w 58"/>
                  <a:gd name="T41" fmla="*/ 37 h 40"/>
                  <a:gd name="T42" fmla="*/ 18 w 58"/>
                  <a:gd name="T43" fmla="*/ 23 h 40"/>
                  <a:gd name="T44" fmla="*/ 36 w 58"/>
                  <a:gd name="T45" fmla="*/ 37 h 40"/>
                  <a:gd name="T46" fmla="*/ 42 w 58"/>
                  <a:gd name="T47" fmla="*/ 38 h 40"/>
                  <a:gd name="T48" fmla="*/ 42 w 58"/>
                  <a:gd name="T49" fmla="*/ 36 h 40"/>
                  <a:gd name="T50" fmla="*/ 55 w 58"/>
                  <a:gd name="T51" fmla="*/ 28 h 40"/>
                  <a:gd name="T52" fmla="*/ 43 w 58"/>
                  <a:gd name="T53" fmla="*/ 19 h 40"/>
                  <a:gd name="T54" fmla="*/ 36 w 58"/>
                  <a:gd name="T55" fmla="*/ 10 h 40"/>
                  <a:gd name="T56" fmla="*/ 30 w 58"/>
                  <a:gd name="T57" fmla="*/ 6 h 40"/>
                  <a:gd name="T58" fmla="*/ 25 w 58"/>
                  <a:gd name="T59" fmla="*/ 2 h 40"/>
                  <a:gd name="T60" fmla="*/ 24 w 58"/>
                  <a:gd name="T61" fmla="*/ 4 h 40"/>
                  <a:gd name="T62" fmla="*/ 20 w 58"/>
                  <a:gd name="T63" fmla="*/ 8 h 40"/>
                  <a:gd name="T64" fmla="*/ 12 w 58"/>
                  <a:gd name="T65" fmla="*/ 9 h 40"/>
                  <a:gd name="T66" fmla="*/ 6 w 58"/>
                  <a:gd name="T67" fmla="*/ 5 h 40"/>
                  <a:gd name="T68" fmla="*/ 11 w 58"/>
                  <a:gd name="T69" fmla="*/ 10 h 40"/>
                  <a:gd name="T70" fmla="*/ 10 w 58"/>
                  <a:gd name="T71" fmla="*/ 12 h 40"/>
                  <a:gd name="T72" fmla="*/ 3 w 58"/>
                  <a:gd name="T73" fmla="*/ 15 h 40"/>
                  <a:gd name="T74" fmla="*/ 6 w 58"/>
                  <a:gd name="T75" fmla="*/ 17 h 40"/>
                  <a:gd name="T76" fmla="*/ 7 w 58"/>
                  <a:gd name="T77" fmla="*/ 19 h 40"/>
                  <a:gd name="T78" fmla="*/ 7 w 58"/>
                  <a:gd name="T79" fmla="*/ 28 h 40"/>
                  <a:gd name="T80" fmla="*/ 16 w 58"/>
                  <a:gd name="T81" fmla="*/ 24 h 40"/>
                  <a:gd name="T82" fmla="*/ 3 w 58"/>
                  <a:gd name="T83" fmla="*/ 8 h 40"/>
                  <a:gd name="T84" fmla="*/ 7 w 58"/>
                  <a:gd name="T85" fmla="*/ 11 h 40"/>
                  <a:gd name="T86" fmla="*/ 7 w 58"/>
                  <a:gd name="T87" fmla="*/ 9 h 40"/>
                  <a:gd name="T88" fmla="*/ 3 w 58"/>
                  <a:gd name="T8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40">
                    <a:moveTo>
                      <a:pt x="40" y="40"/>
                    </a:moveTo>
                    <a:cubicBezTo>
                      <a:pt x="40" y="40"/>
                      <a:pt x="40" y="40"/>
                      <a:pt x="40" y="40"/>
                    </a:cubicBezTo>
                    <a:cubicBezTo>
                      <a:pt x="38" y="40"/>
                      <a:pt x="36" y="40"/>
                      <a:pt x="35" y="39"/>
                    </a:cubicBezTo>
                    <a:cubicBezTo>
                      <a:pt x="34" y="38"/>
                      <a:pt x="34" y="38"/>
                      <a:pt x="34" y="37"/>
                    </a:cubicBezTo>
                    <a:cubicBezTo>
                      <a:pt x="35" y="34"/>
                      <a:pt x="34" y="34"/>
                      <a:pt x="32" y="33"/>
                    </a:cubicBezTo>
                    <a:cubicBezTo>
                      <a:pt x="30" y="33"/>
                      <a:pt x="28" y="32"/>
                      <a:pt x="27" y="30"/>
                    </a:cubicBezTo>
                    <a:cubicBezTo>
                      <a:pt x="27" y="29"/>
                      <a:pt x="20" y="25"/>
                      <a:pt x="18" y="25"/>
                    </a:cubicBezTo>
                    <a:cubicBezTo>
                      <a:pt x="17" y="26"/>
                      <a:pt x="17" y="26"/>
                      <a:pt x="16" y="26"/>
                    </a:cubicBezTo>
                    <a:cubicBezTo>
                      <a:pt x="15" y="26"/>
                      <a:pt x="13" y="26"/>
                      <a:pt x="12" y="27"/>
                    </a:cubicBezTo>
                    <a:cubicBezTo>
                      <a:pt x="11" y="28"/>
                      <a:pt x="11" y="28"/>
                      <a:pt x="11" y="28"/>
                    </a:cubicBezTo>
                    <a:cubicBezTo>
                      <a:pt x="10" y="29"/>
                      <a:pt x="9" y="29"/>
                      <a:pt x="7" y="30"/>
                    </a:cubicBezTo>
                    <a:cubicBezTo>
                      <a:pt x="6" y="30"/>
                      <a:pt x="6" y="30"/>
                      <a:pt x="6" y="30"/>
                    </a:cubicBezTo>
                    <a:cubicBezTo>
                      <a:pt x="5" y="29"/>
                      <a:pt x="5" y="29"/>
                      <a:pt x="5" y="29"/>
                    </a:cubicBezTo>
                    <a:cubicBezTo>
                      <a:pt x="5" y="28"/>
                      <a:pt x="5" y="26"/>
                      <a:pt x="6" y="25"/>
                    </a:cubicBezTo>
                    <a:cubicBezTo>
                      <a:pt x="6" y="22"/>
                      <a:pt x="6" y="21"/>
                      <a:pt x="4" y="20"/>
                    </a:cubicBezTo>
                    <a:cubicBezTo>
                      <a:pt x="1" y="20"/>
                      <a:pt x="1" y="20"/>
                      <a:pt x="1" y="20"/>
                    </a:cubicBezTo>
                    <a:cubicBezTo>
                      <a:pt x="4" y="18"/>
                      <a:pt x="4" y="18"/>
                      <a:pt x="4" y="18"/>
                    </a:cubicBezTo>
                    <a:cubicBezTo>
                      <a:pt x="4" y="18"/>
                      <a:pt x="4" y="18"/>
                      <a:pt x="4" y="18"/>
                    </a:cubicBezTo>
                    <a:cubicBezTo>
                      <a:pt x="4" y="18"/>
                      <a:pt x="4" y="18"/>
                      <a:pt x="4" y="18"/>
                    </a:cubicBezTo>
                    <a:cubicBezTo>
                      <a:pt x="2" y="18"/>
                      <a:pt x="2" y="18"/>
                      <a:pt x="2" y="18"/>
                    </a:cubicBezTo>
                    <a:cubicBezTo>
                      <a:pt x="3" y="17"/>
                      <a:pt x="3" y="17"/>
                      <a:pt x="3" y="17"/>
                    </a:cubicBezTo>
                    <a:cubicBezTo>
                      <a:pt x="2" y="17"/>
                      <a:pt x="2" y="16"/>
                      <a:pt x="2" y="16"/>
                    </a:cubicBezTo>
                    <a:cubicBezTo>
                      <a:pt x="1" y="15"/>
                      <a:pt x="1" y="13"/>
                      <a:pt x="1" y="11"/>
                    </a:cubicBezTo>
                    <a:cubicBezTo>
                      <a:pt x="1" y="10"/>
                      <a:pt x="1" y="10"/>
                      <a:pt x="1" y="10"/>
                    </a:cubicBezTo>
                    <a:cubicBezTo>
                      <a:pt x="1" y="10"/>
                      <a:pt x="1" y="10"/>
                      <a:pt x="1" y="10"/>
                    </a:cubicBezTo>
                    <a:cubicBezTo>
                      <a:pt x="1" y="10"/>
                      <a:pt x="1" y="10"/>
                      <a:pt x="1" y="10"/>
                    </a:cubicBezTo>
                    <a:cubicBezTo>
                      <a:pt x="0" y="8"/>
                      <a:pt x="0" y="6"/>
                      <a:pt x="1" y="5"/>
                    </a:cubicBezTo>
                    <a:cubicBezTo>
                      <a:pt x="2" y="4"/>
                      <a:pt x="3" y="3"/>
                      <a:pt x="6" y="3"/>
                    </a:cubicBezTo>
                    <a:cubicBezTo>
                      <a:pt x="6" y="3"/>
                      <a:pt x="7" y="3"/>
                      <a:pt x="7" y="3"/>
                    </a:cubicBezTo>
                    <a:cubicBezTo>
                      <a:pt x="10" y="3"/>
                      <a:pt x="11" y="5"/>
                      <a:pt x="13" y="7"/>
                    </a:cubicBezTo>
                    <a:cubicBezTo>
                      <a:pt x="13" y="7"/>
                      <a:pt x="13" y="8"/>
                      <a:pt x="13" y="8"/>
                    </a:cubicBezTo>
                    <a:cubicBezTo>
                      <a:pt x="14" y="8"/>
                      <a:pt x="15" y="8"/>
                      <a:pt x="16" y="8"/>
                    </a:cubicBezTo>
                    <a:cubicBezTo>
                      <a:pt x="18" y="8"/>
                      <a:pt x="18" y="8"/>
                      <a:pt x="18" y="8"/>
                    </a:cubicBezTo>
                    <a:cubicBezTo>
                      <a:pt x="18" y="5"/>
                      <a:pt x="19" y="4"/>
                      <a:pt x="21" y="4"/>
                    </a:cubicBezTo>
                    <a:cubicBezTo>
                      <a:pt x="21" y="4"/>
                      <a:pt x="22" y="3"/>
                      <a:pt x="22" y="2"/>
                    </a:cubicBezTo>
                    <a:cubicBezTo>
                      <a:pt x="22" y="1"/>
                      <a:pt x="22" y="1"/>
                      <a:pt x="22" y="1"/>
                    </a:cubicBezTo>
                    <a:cubicBezTo>
                      <a:pt x="23" y="1"/>
                      <a:pt x="23" y="1"/>
                      <a:pt x="23" y="1"/>
                    </a:cubicBezTo>
                    <a:cubicBezTo>
                      <a:pt x="23" y="1"/>
                      <a:pt x="23" y="1"/>
                      <a:pt x="23" y="1"/>
                    </a:cubicBezTo>
                    <a:cubicBezTo>
                      <a:pt x="23" y="1"/>
                      <a:pt x="24" y="1"/>
                      <a:pt x="24" y="1"/>
                    </a:cubicBezTo>
                    <a:cubicBezTo>
                      <a:pt x="24" y="1"/>
                      <a:pt x="24" y="1"/>
                      <a:pt x="24" y="0"/>
                    </a:cubicBezTo>
                    <a:cubicBezTo>
                      <a:pt x="25" y="0"/>
                      <a:pt x="25" y="0"/>
                      <a:pt x="25" y="0"/>
                    </a:cubicBezTo>
                    <a:cubicBezTo>
                      <a:pt x="26" y="0"/>
                      <a:pt x="26" y="0"/>
                      <a:pt x="26" y="0"/>
                    </a:cubicBezTo>
                    <a:cubicBezTo>
                      <a:pt x="27" y="1"/>
                      <a:pt x="28" y="2"/>
                      <a:pt x="29" y="2"/>
                    </a:cubicBezTo>
                    <a:cubicBezTo>
                      <a:pt x="30" y="3"/>
                      <a:pt x="32" y="4"/>
                      <a:pt x="32" y="6"/>
                    </a:cubicBezTo>
                    <a:cubicBezTo>
                      <a:pt x="33" y="6"/>
                      <a:pt x="33" y="6"/>
                      <a:pt x="33" y="6"/>
                    </a:cubicBezTo>
                    <a:cubicBezTo>
                      <a:pt x="32" y="7"/>
                      <a:pt x="32" y="7"/>
                      <a:pt x="32" y="7"/>
                    </a:cubicBezTo>
                    <a:cubicBezTo>
                      <a:pt x="32" y="7"/>
                      <a:pt x="32" y="8"/>
                      <a:pt x="32" y="8"/>
                    </a:cubicBezTo>
                    <a:cubicBezTo>
                      <a:pt x="32" y="8"/>
                      <a:pt x="32" y="8"/>
                      <a:pt x="33" y="8"/>
                    </a:cubicBezTo>
                    <a:cubicBezTo>
                      <a:pt x="34" y="8"/>
                      <a:pt x="35" y="8"/>
                      <a:pt x="36" y="8"/>
                    </a:cubicBezTo>
                    <a:cubicBezTo>
                      <a:pt x="36" y="8"/>
                      <a:pt x="37" y="8"/>
                      <a:pt x="37" y="8"/>
                    </a:cubicBezTo>
                    <a:cubicBezTo>
                      <a:pt x="37" y="8"/>
                      <a:pt x="37" y="8"/>
                      <a:pt x="37" y="8"/>
                    </a:cubicBezTo>
                    <a:cubicBezTo>
                      <a:pt x="37" y="8"/>
                      <a:pt x="37" y="8"/>
                      <a:pt x="37" y="8"/>
                    </a:cubicBezTo>
                    <a:cubicBezTo>
                      <a:pt x="39" y="9"/>
                      <a:pt x="40" y="11"/>
                      <a:pt x="41" y="13"/>
                    </a:cubicBezTo>
                    <a:cubicBezTo>
                      <a:pt x="42" y="14"/>
                      <a:pt x="42" y="16"/>
                      <a:pt x="44" y="17"/>
                    </a:cubicBezTo>
                    <a:cubicBezTo>
                      <a:pt x="47" y="19"/>
                      <a:pt x="50" y="21"/>
                      <a:pt x="53" y="23"/>
                    </a:cubicBezTo>
                    <a:cubicBezTo>
                      <a:pt x="53" y="24"/>
                      <a:pt x="54" y="24"/>
                      <a:pt x="55" y="24"/>
                    </a:cubicBezTo>
                    <a:cubicBezTo>
                      <a:pt x="57" y="25"/>
                      <a:pt x="58" y="25"/>
                      <a:pt x="57" y="29"/>
                    </a:cubicBezTo>
                    <a:cubicBezTo>
                      <a:pt x="57" y="30"/>
                      <a:pt x="57" y="30"/>
                      <a:pt x="57" y="30"/>
                    </a:cubicBezTo>
                    <a:cubicBezTo>
                      <a:pt x="56" y="30"/>
                      <a:pt x="56" y="30"/>
                      <a:pt x="56" y="30"/>
                    </a:cubicBezTo>
                    <a:cubicBezTo>
                      <a:pt x="55" y="30"/>
                      <a:pt x="55" y="30"/>
                      <a:pt x="54" y="30"/>
                    </a:cubicBezTo>
                    <a:cubicBezTo>
                      <a:pt x="52" y="30"/>
                      <a:pt x="50" y="31"/>
                      <a:pt x="50" y="32"/>
                    </a:cubicBezTo>
                    <a:cubicBezTo>
                      <a:pt x="49" y="35"/>
                      <a:pt x="47" y="36"/>
                      <a:pt x="44" y="37"/>
                    </a:cubicBezTo>
                    <a:cubicBezTo>
                      <a:pt x="44" y="37"/>
                      <a:pt x="44" y="37"/>
                      <a:pt x="44" y="37"/>
                    </a:cubicBezTo>
                    <a:cubicBezTo>
                      <a:pt x="44" y="38"/>
                      <a:pt x="44" y="39"/>
                      <a:pt x="44" y="39"/>
                    </a:cubicBezTo>
                    <a:cubicBezTo>
                      <a:pt x="43" y="40"/>
                      <a:pt x="42" y="40"/>
                      <a:pt x="40" y="40"/>
                    </a:cubicBezTo>
                    <a:close/>
                    <a:moveTo>
                      <a:pt x="18" y="23"/>
                    </a:moveTo>
                    <a:cubicBezTo>
                      <a:pt x="20" y="23"/>
                      <a:pt x="28" y="27"/>
                      <a:pt x="29" y="29"/>
                    </a:cubicBezTo>
                    <a:cubicBezTo>
                      <a:pt x="30" y="31"/>
                      <a:pt x="31" y="31"/>
                      <a:pt x="33" y="31"/>
                    </a:cubicBezTo>
                    <a:cubicBezTo>
                      <a:pt x="35" y="32"/>
                      <a:pt x="37" y="33"/>
                      <a:pt x="36" y="37"/>
                    </a:cubicBezTo>
                    <a:cubicBezTo>
                      <a:pt x="36" y="38"/>
                      <a:pt x="38" y="38"/>
                      <a:pt x="40" y="38"/>
                    </a:cubicBezTo>
                    <a:cubicBezTo>
                      <a:pt x="40" y="38"/>
                      <a:pt x="40" y="38"/>
                      <a:pt x="40" y="38"/>
                    </a:cubicBezTo>
                    <a:cubicBezTo>
                      <a:pt x="41" y="38"/>
                      <a:pt x="42" y="38"/>
                      <a:pt x="42" y="38"/>
                    </a:cubicBezTo>
                    <a:cubicBezTo>
                      <a:pt x="42" y="38"/>
                      <a:pt x="42" y="38"/>
                      <a:pt x="42" y="37"/>
                    </a:cubicBezTo>
                    <a:cubicBezTo>
                      <a:pt x="41" y="36"/>
                      <a:pt x="41" y="36"/>
                      <a:pt x="41" y="36"/>
                    </a:cubicBezTo>
                    <a:cubicBezTo>
                      <a:pt x="42" y="36"/>
                      <a:pt x="42" y="36"/>
                      <a:pt x="42" y="36"/>
                    </a:cubicBezTo>
                    <a:cubicBezTo>
                      <a:pt x="43" y="36"/>
                      <a:pt x="43" y="35"/>
                      <a:pt x="44" y="35"/>
                    </a:cubicBezTo>
                    <a:cubicBezTo>
                      <a:pt x="46" y="34"/>
                      <a:pt x="47" y="34"/>
                      <a:pt x="48" y="31"/>
                    </a:cubicBezTo>
                    <a:cubicBezTo>
                      <a:pt x="49" y="28"/>
                      <a:pt x="53" y="27"/>
                      <a:pt x="55" y="28"/>
                    </a:cubicBezTo>
                    <a:cubicBezTo>
                      <a:pt x="56" y="26"/>
                      <a:pt x="55" y="26"/>
                      <a:pt x="55" y="26"/>
                    </a:cubicBezTo>
                    <a:cubicBezTo>
                      <a:pt x="54" y="26"/>
                      <a:pt x="53" y="26"/>
                      <a:pt x="51" y="25"/>
                    </a:cubicBezTo>
                    <a:cubicBezTo>
                      <a:pt x="49" y="23"/>
                      <a:pt x="46" y="20"/>
                      <a:pt x="43" y="19"/>
                    </a:cubicBezTo>
                    <a:cubicBezTo>
                      <a:pt x="41" y="17"/>
                      <a:pt x="40" y="15"/>
                      <a:pt x="39" y="13"/>
                    </a:cubicBezTo>
                    <a:cubicBezTo>
                      <a:pt x="39" y="12"/>
                      <a:pt x="38" y="10"/>
                      <a:pt x="37" y="10"/>
                    </a:cubicBezTo>
                    <a:cubicBezTo>
                      <a:pt x="36" y="10"/>
                      <a:pt x="36" y="10"/>
                      <a:pt x="36" y="10"/>
                    </a:cubicBezTo>
                    <a:cubicBezTo>
                      <a:pt x="35" y="10"/>
                      <a:pt x="34" y="10"/>
                      <a:pt x="33" y="10"/>
                    </a:cubicBezTo>
                    <a:cubicBezTo>
                      <a:pt x="32" y="10"/>
                      <a:pt x="31" y="10"/>
                      <a:pt x="30" y="9"/>
                    </a:cubicBezTo>
                    <a:cubicBezTo>
                      <a:pt x="30" y="8"/>
                      <a:pt x="30" y="7"/>
                      <a:pt x="30" y="6"/>
                    </a:cubicBezTo>
                    <a:cubicBezTo>
                      <a:pt x="30" y="5"/>
                      <a:pt x="29" y="5"/>
                      <a:pt x="28" y="4"/>
                    </a:cubicBezTo>
                    <a:cubicBezTo>
                      <a:pt x="27" y="3"/>
                      <a:pt x="26" y="3"/>
                      <a:pt x="25" y="2"/>
                    </a:cubicBezTo>
                    <a:cubicBezTo>
                      <a:pt x="25" y="2"/>
                      <a:pt x="25" y="2"/>
                      <a:pt x="25" y="2"/>
                    </a:cubicBezTo>
                    <a:cubicBezTo>
                      <a:pt x="25" y="3"/>
                      <a:pt x="25" y="3"/>
                      <a:pt x="25" y="3"/>
                    </a:cubicBezTo>
                    <a:cubicBezTo>
                      <a:pt x="28" y="6"/>
                      <a:pt x="28" y="6"/>
                      <a:pt x="28" y="6"/>
                    </a:cubicBezTo>
                    <a:cubicBezTo>
                      <a:pt x="24" y="4"/>
                      <a:pt x="24" y="4"/>
                      <a:pt x="24" y="4"/>
                    </a:cubicBezTo>
                    <a:cubicBezTo>
                      <a:pt x="24" y="4"/>
                      <a:pt x="24" y="4"/>
                      <a:pt x="24" y="4"/>
                    </a:cubicBezTo>
                    <a:cubicBezTo>
                      <a:pt x="23" y="5"/>
                      <a:pt x="22" y="5"/>
                      <a:pt x="21" y="6"/>
                    </a:cubicBezTo>
                    <a:cubicBezTo>
                      <a:pt x="20" y="6"/>
                      <a:pt x="20" y="6"/>
                      <a:pt x="20" y="8"/>
                    </a:cubicBezTo>
                    <a:cubicBezTo>
                      <a:pt x="20" y="9"/>
                      <a:pt x="20" y="9"/>
                      <a:pt x="20" y="9"/>
                    </a:cubicBezTo>
                    <a:cubicBezTo>
                      <a:pt x="20" y="10"/>
                      <a:pt x="19" y="10"/>
                      <a:pt x="16" y="10"/>
                    </a:cubicBezTo>
                    <a:cubicBezTo>
                      <a:pt x="15" y="10"/>
                      <a:pt x="12" y="10"/>
                      <a:pt x="12" y="9"/>
                    </a:cubicBezTo>
                    <a:cubicBezTo>
                      <a:pt x="11" y="9"/>
                      <a:pt x="11" y="8"/>
                      <a:pt x="11" y="8"/>
                    </a:cubicBezTo>
                    <a:cubicBezTo>
                      <a:pt x="9" y="5"/>
                      <a:pt x="9" y="4"/>
                      <a:pt x="6" y="5"/>
                    </a:cubicBezTo>
                    <a:cubicBezTo>
                      <a:pt x="6" y="5"/>
                      <a:pt x="6" y="5"/>
                      <a:pt x="6" y="5"/>
                    </a:cubicBezTo>
                    <a:cubicBezTo>
                      <a:pt x="7" y="5"/>
                      <a:pt x="8" y="6"/>
                      <a:pt x="9" y="8"/>
                    </a:cubicBezTo>
                    <a:cubicBezTo>
                      <a:pt x="9" y="8"/>
                      <a:pt x="10" y="9"/>
                      <a:pt x="10" y="9"/>
                    </a:cubicBezTo>
                    <a:cubicBezTo>
                      <a:pt x="11" y="10"/>
                      <a:pt x="11" y="10"/>
                      <a:pt x="11" y="10"/>
                    </a:cubicBezTo>
                    <a:cubicBezTo>
                      <a:pt x="10" y="11"/>
                      <a:pt x="10" y="11"/>
                      <a:pt x="10" y="11"/>
                    </a:cubicBezTo>
                    <a:cubicBezTo>
                      <a:pt x="10" y="11"/>
                      <a:pt x="10" y="11"/>
                      <a:pt x="10" y="12"/>
                    </a:cubicBezTo>
                    <a:cubicBezTo>
                      <a:pt x="10" y="12"/>
                      <a:pt x="10" y="12"/>
                      <a:pt x="10" y="12"/>
                    </a:cubicBezTo>
                    <a:cubicBezTo>
                      <a:pt x="9" y="13"/>
                      <a:pt x="9" y="13"/>
                      <a:pt x="9" y="13"/>
                    </a:cubicBezTo>
                    <a:cubicBezTo>
                      <a:pt x="7" y="14"/>
                      <a:pt x="5" y="14"/>
                      <a:pt x="3" y="13"/>
                    </a:cubicBezTo>
                    <a:cubicBezTo>
                      <a:pt x="3" y="14"/>
                      <a:pt x="3" y="14"/>
                      <a:pt x="3" y="15"/>
                    </a:cubicBezTo>
                    <a:cubicBezTo>
                      <a:pt x="3" y="15"/>
                      <a:pt x="4" y="15"/>
                      <a:pt x="5" y="15"/>
                    </a:cubicBezTo>
                    <a:cubicBezTo>
                      <a:pt x="7" y="15"/>
                      <a:pt x="7" y="15"/>
                      <a:pt x="7" y="15"/>
                    </a:cubicBezTo>
                    <a:cubicBezTo>
                      <a:pt x="6" y="17"/>
                      <a:pt x="6" y="17"/>
                      <a:pt x="6" y="17"/>
                    </a:cubicBezTo>
                    <a:cubicBezTo>
                      <a:pt x="6" y="17"/>
                      <a:pt x="6" y="17"/>
                      <a:pt x="7" y="17"/>
                    </a:cubicBezTo>
                    <a:cubicBezTo>
                      <a:pt x="9" y="18"/>
                      <a:pt x="9" y="18"/>
                      <a:pt x="9" y="18"/>
                    </a:cubicBezTo>
                    <a:cubicBezTo>
                      <a:pt x="7" y="19"/>
                      <a:pt x="7" y="19"/>
                      <a:pt x="7" y="19"/>
                    </a:cubicBezTo>
                    <a:cubicBezTo>
                      <a:pt x="6" y="19"/>
                      <a:pt x="6" y="19"/>
                      <a:pt x="6" y="19"/>
                    </a:cubicBezTo>
                    <a:cubicBezTo>
                      <a:pt x="8" y="21"/>
                      <a:pt x="8" y="23"/>
                      <a:pt x="8" y="25"/>
                    </a:cubicBezTo>
                    <a:cubicBezTo>
                      <a:pt x="7" y="26"/>
                      <a:pt x="7" y="27"/>
                      <a:pt x="7" y="28"/>
                    </a:cubicBezTo>
                    <a:cubicBezTo>
                      <a:pt x="8" y="27"/>
                      <a:pt x="9" y="27"/>
                      <a:pt x="10" y="26"/>
                    </a:cubicBezTo>
                    <a:cubicBezTo>
                      <a:pt x="10" y="26"/>
                      <a:pt x="10" y="26"/>
                      <a:pt x="10" y="26"/>
                    </a:cubicBezTo>
                    <a:cubicBezTo>
                      <a:pt x="12" y="24"/>
                      <a:pt x="14" y="24"/>
                      <a:pt x="16" y="24"/>
                    </a:cubicBezTo>
                    <a:cubicBezTo>
                      <a:pt x="17" y="24"/>
                      <a:pt x="17" y="24"/>
                      <a:pt x="17" y="23"/>
                    </a:cubicBezTo>
                    <a:lnTo>
                      <a:pt x="18" y="23"/>
                    </a:lnTo>
                    <a:close/>
                    <a:moveTo>
                      <a:pt x="3" y="8"/>
                    </a:moveTo>
                    <a:cubicBezTo>
                      <a:pt x="3" y="10"/>
                      <a:pt x="3" y="10"/>
                      <a:pt x="3" y="10"/>
                    </a:cubicBezTo>
                    <a:cubicBezTo>
                      <a:pt x="4" y="11"/>
                      <a:pt x="5" y="12"/>
                      <a:pt x="6" y="12"/>
                    </a:cubicBezTo>
                    <a:cubicBezTo>
                      <a:pt x="7" y="11"/>
                      <a:pt x="7" y="11"/>
                      <a:pt x="7" y="11"/>
                    </a:cubicBezTo>
                    <a:cubicBezTo>
                      <a:pt x="8" y="11"/>
                      <a:pt x="8" y="11"/>
                      <a:pt x="8" y="10"/>
                    </a:cubicBezTo>
                    <a:cubicBezTo>
                      <a:pt x="8" y="10"/>
                      <a:pt x="8" y="10"/>
                      <a:pt x="8" y="10"/>
                    </a:cubicBezTo>
                    <a:cubicBezTo>
                      <a:pt x="8" y="10"/>
                      <a:pt x="8" y="9"/>
                      <a:pt x="7" y="9"/>
                    </a:cubicBezTo>
                    <a:cubicBezTo>
                      <a:pt x="7" y="8"/>
                      <a:pt x="5" y="7"/>
                      <a:pt x="5" y="7"/>
                    </a:cubicBezTo>
                    <a:cubicBezTo>
                      <a:pt x="5" y="6"/>
                      <a:pt x="5" y="6"/>
                      <a:pt x="5" y="6"/>
                    </a:cubicBezTo>
                    <a:cubicBezTo>
                      <a:pt x="4" y="6"/>
                      <a:pt x="3" y="7"/>
                      <a:pt x="3" y="7"/>
                    </a:cubicBezTo>
                    <a:cubicBezTo>
                      <a:pt x="3" y="7"/>
                      <a:pt x="3" y="8"/>
                      <a:pt x="3"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93" name="Freeform 704"/>
              <p:cNvSpPr/>
              <p:nvPr/>
            </p:nvSpPr>
            <p:spPr bwMode="auto">
              <a:xfrm>
                <a:off x="5126038" y="2211214"/>
                <a:ext cx="184150" cy="123825"/>
              </a:xfrm>
              <a:custGeom>
                <a:avLst/>
                <a:gdLst>
                  <a:gd name="T0" fmla="*/ 59 w 67"/>
                  <a:gd name="T1" fmla="*/ 29 h 45"/>
                  <a:gd name="T2" fmla="*/ 55 w 67"/>
                  <a:gd name="T3" fmla="*/ 26 h 45"/>
                  <a:gd name="T4" fmla="*/ 49 w 67"/>
                  <a:gd name="T5" fmla="*/ 32 h 45"/>
                  <a:gd name="T6" fmla="*/ 45 w 67"/>
                  <a:gd name="T7" fmla="*/ 33 h 45"/>
                  <a:gd name="T8" fmla="*/ 47 w 67"/>
                  <a:gd name="T9" fmla="*/ 37 h 45"/>
                  <a:gd name="T10" fmla="*/ 48 w 67"/>
                  <a:gd name="T11" fmla="*/ 41 h 45"/>
                  <a:gd name="T12" fmla="*/ 44 w 67"/>
                  <a:gd name="T13" fmla="*/ 44 h 45"/>
                  <a:gd name="T14" fmla="*/ 42 w 67"/>
                  <a:gd name="T15" fmla="*/ 41 h 45"/>
                  <a:gd name="T16" fmla="*/ 38 w 67"/>
                  <a:gd name="T17" fmla="*/ 39 h 45"/>
                  <a:gd name="T18" fmla="*/ 29 w 67"/>
                  <a:gd name="T19" fmla="*/ 33 h 45"/>
                  <a:gd name="T20" fmla="*/ 23 w 67"/>
                  <a:gd name="T21" fmla="*/ 24 h 45"/>
                  <a:gd name="T22" fmla="*/ 17 w 67"/>
                  <a:gd name="T23" fmla="*/ 21 h 45"/>
                  <a:gd name="T24" fmla="*/ 10 w 67"/>
                  <a:gd name="T25" fmla="*/ 16 h 45"/>
                  <a:gd name="T26" fmla="*/ 9 w 67"/>
                  <a:gd name="T27" fmla="*/ 17 h 45"/>
                  <a:gd name="T28" fmla="*/ 10 w 67"/>
                  <a:gd name="T29" fmla="*/ 18 h 45"/>
                  <a:gd name="T30" fmla="*/ 8 w 67"/>
                  <a:gd name="T31" fmla="*/ 18 h 45"/>
                  <a:gd name="T32" fmla="*/ 4 w 67"/>
                  <a:gd name="T33" fmla="*/ 23 h 45"/>
                  <a:gd name="T34" fmla="*/ 0 w 67"/>
                  <a:gd name="T35" fmla="*/ 21 h 45"/>
                  <a:gd name="T36" fmla="*/ 0 w 67"/>
                  <a:gd name="T37" fmla="*/ 6 h 45"/>
                  <a:gd name="T38" fmla="*/ 7 w 67"/>
                  <a:gd name="T39" fmla="*/ 2 h 45"/>
                  <a:gd name="T40" fmla="*/ 23 w 67"/>
                  <a:gd name="T41" fmla="*/ 12 h 45"/>
                  <a:gd name="T42" fmla="*/ 34 w 67"/>
                  <a:gd name="T43" fmla="*/ 11 h 45"/>
                  <a:gd name="T44" fmla="*/ 40 w 67"/>
                  <a:gd name="T45" fmla="*/ 15 h 45"/>
                  <a:gd name="T46" fmla="*/ 40 w 67"/>
                  <a:gd name="T47" fmla="*/ 21 h 45"/>
                  <a:gd name="T48" fmla="*/ 43 w 67"/>
                  <a:gd name="T49" fmla="*/ 24 h 45"/>
                  <a:gd name="T50" fmla="*/ 50 w 67"/>
                  <a:gd name="T51" fmla="*/ 25 h 45"/>
                  <a:gd name="T52" fmla="*/ 55 w 67"/>
                  <a:gd name="T53" fmla="*/ 21 h 45"/>
                  <a:gd name="T54" fmla="*/ 57 w 67"/>
                  <a:gd name="T55" fmla="*/ 21 h 45"/>
                  <a:gd name="T56" fmla="*/ 61 w 67"/>
                  <a:gd name="T57" fmla="*/ 23 h 45"/>
                  <a:gd name="T58" fmla="*/ 67 w 67"/>
                  <a:gd name="T59" fmla="*/ 26 h 45"/>
                  <a:gd name="T60" fmla="*/ 59 w 67"/>
                  <a:gd name="T61"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45">
                    <a:moveTo>
                      <a:pt x="59" y="29"/>
                    </a:moveTo>
                    <a:cubicBezTo>
                      <a:pt x="55" y="29"/>
                      <a:pt x="60" y="23"/>
                      <a:pt x="55" y="26"/>
                    </a:cubicBezTo>
                    <a:cubicBezTo>
                      <a:pt x="53" y="28"/>
                      <a:pt x="51" y="29"/>
                      <a:pt x="49" y="32"/>
                    </a:cubicBezTo>
                    <a:cubicBezTo>
                      <a:pt x="49" y="34"/>
                      <a:pt x="46" y="32"/>
                      <a:pt x="45" y="33"/>
                    </a:cubicBezTo>
                    <a:cubicBezTo>
                      <a:pt x="44" y="35"/>
                      <a:pt x="48" y="35"/>
                      <a:pt x="47" y="37"/>
                    </a:cubicBezTo>
                    <a:cubicBezTo>
                      <a:pt x="47" y="39"/>
                      <a:pt x="49" y="39"/>
                      <a:pt x="48" y="41"/>
                    </a:cubicBezTo>
                    <a:cubicBezTo>
                      <a:pt x="46" y="43"/>
                      <a:pt x="46" y="45"/>
                      <a:pt x="44" y="44"/>
                    </a:cubicBezTo>
                    <a:cubicBezTo>
                      <a:pt x="42" y="44"/>
                      <a:pt x="40" y="44"/>
                      <a:pt x="42" y="41"/>
                    </a:cubicBezTo>
                    <a:cubicBezTo>
                      <a:pt x="42" y="40"/>
                      <a:pt x="39" y="39"/>
                      <a:pt x="38" y="39"/>
                    </a:cubicBezTo>
                    <a:cubicBezTo>
                      <a:pt x="36" y="40"/>
                      <a:pt x="31" y="35"/>
                      <a:pt x="29" y="33"/>
                    </a:cubicBezTo>
                    <a:cubicBezTo>
                      <a:pt x="25" y="31"/>
                      <a:pt x="26" y="27"/>
                      <a:pt x="23" y="24"/>
                    </a:cubicBezTo>
                    <a:cubicBezTo>
                      <a:pt x="22" y="24"/>
                      <a:pt x="13" y="25"/>
                      <a:pt x="17" y="21"/>
                    </a:cubicBezTo>
                    <a:cubicBezTo>
                      <a:pt x="16" y="19"/>
                      <a:pt x="13" y="18"/>
                      <a:pt x="10" y="16"/>
                    </a:cubicBezTo>
                    <a:cubicBezTo>
                      <a:pt x="10" y="17"/>
                      <a:pt x="9" y="17"/>
                      <a:pt x="9" y="17"/>
                    </a:cubicBezTo>
                    <a:cubicBezTo>
                      <a:pt x="9" y="18"/>
                      <a:pt x="9" y="18"/>
                      <a:pt x="10" y="18"/>
                    </a:cubicBezTo>
                    <a:cubicBezTo>
                      <a:pt x="9" y="18"/>
                      <a:pt x="9" y="18"/>
                      <a:pt x="8" y="18"/>
                    </a:cubicBezTo>
                    <a:cubicBezTo>
                      <a:pt x="7" y="21"/>
                      <a:pt x="4" y="18"/>
                      <a:pt x="4" y="23"/>
                    </a:cubicBezTo>
                    <a:cubicBezTo>
                      <a:pt x="5" y="25"/>
                      <a:pt x="0" y="24"/>
                      <a:pt x="0" y="21"/>
                    </a:cubicBezTo>
                    <a:cubicBezTo>
                      <a:pt x="0" y="16"/>
                      <a:pt x="0" y="11"/>
                      <a:pt x="0" y="6"/>
                    </a:cubicBezTo>
                    <a:cubicBezTo>
                      <a:pt x="0" y="3"/>
                      <a:pt x="4" y="3"/>
                      <a:pt x="7" y="2"/>
                    </a:cubicBezTo>
                    <a:cubicBezTo>
                      <a:pt x="14" y="0"/>
                      <a:pt x="19" y="7"/>
                      <a:pt x="23" y="12"/>
                    </a:cubicBezTo>
                    <a:cubicBezTo>
                      <a:pt x="25" y="13"/>
                      <a:pt x="32" y="11"/>
                      <a:pt x="34" y="11"/>
                    </a:cubicBezTo>
                    <a:cubicBezTo>
                      <a:pt x="37" y="11"/>
                      <a:pt x="38" y="15"/>
                      <a:pt x="40" y="15"/>
                    </a:cubicBezTo>
                    <a:cubicBezTo>
                      <a:pt x="40" y="17"/>
                      <a:pt x="39" y="21"/>
                      <a:pt x="40" y="21"/>
                    </a:cubicBezTo>
                    <a:cubicBezTo>
                      <a:pt x="43" y="21"/>
                      <a:pt x="42" y="24"/>
                      <a:pt x="43" y="24"/>
                    </a:cubicBezTo>
                    <a:cubicBezTo>
                      <a:pt x="45" y="24"/>
                      <a:pt x="49" y="26"/>
                      <a:pt x="50" y="25"/>
                    </a:cubicBezTo>
                    <a:cubicBezTo>
                      <a:pt x="51" y="25"/>
                      <a:pt x="54" y="22"/>
                      <a:pt x="55" y="21"/>
                    </a:cubicBezTo>
                    <a:cubicBezTo>
                      <a:pt x="58" y="20"/>
                      <a:pt x="62" y="18"/>
                      <a:pt x="57" y="21"/>
                    </a:cubicBezTo>
                    <a:cubicBezTo>
                      <a:pt x="54" y="24"/>
                      <a:pt x="61" y="26"/>
                      <a:pt x="61" y="23"/>
                    </a:cubicBezTo>
                    <a:cubicBezTo>
                      <a:pt x="63" y="25"/>
                      <a:pt x="65" y="26"/>
                      <a:pt x="67" y="26"/>
                    </a:cubicBezTo>
                    <a:cubicBezTo>
                      <a:pt x="64" y="28"/>
                      <a:pt x="63" y="29"/>
                      <a:pt x="59" y="29"/>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94" name="Freeform 705"/>
              <p:cNvSpPr>
                <a:spLocks noEditPoints="1"/>
              </p:cNvSpPr>
              <p:nvPr/>
            </p:nvSpPr>
            <p:spPr bwMode="auto">
              <a:xfrm>
                <a:off x="5124451" y="2211214"/>
                <a:ext cx="193675" cy="123825"/>
              </a:xfrm>
              <a:custGeom>
                <a:avLst/>
                <a:gdLst>
                  <a:gd name="T0" fmla="*/ 44 w 71"/>
                  <a:gd name="T1" fmla="*/ 45 h 45"/>
                  <a:gd name="T2" fmla="*/ 39 w 71"/>
                  <a:gd name="T3" fmla="*/ 40 h 45"/>
                  <a:gd name="T4" fmla="*/ 30 w 71"/>
                  <a:gd name="T5" fmla="*/ 34 h 45"/>
                  <a:gd name="T6" fmla="*/ 22 w 71"/>
                  <a:gd name="T7" fmla="*/ 25 h 45"/>
                  <a:gd name="T8" fmla="*/ 16 w 71"/>
                  <a:gd name="T9" fmla="*/ 21 h 45"/>
                  <a:gd name="T10" fmla="*/ 11 w 71"/>
                  <a:gd name="T11" fmla="*/ 17 h 45"/>
                  <a:gd name="T12" fmla="*/ 10 w 71"/>
                  <a:gd name="T13" fmla="*/ 19 h 45"/>
                  <a:gd name="T14" fmla="*/ 6 w 71"/>
                  <a:gd name="T15" fmla="*/ 23 h 45"/>
                  <a:gd name="T16" fmla="*/ 0 w 71"/>
                  <a:gd name="T17" fmla="*/ 21 h 45"/>
                  <a:gd name="T18" fmla="*/ 8 w 71"/>
                  <a:gd name="T19" fmla="*/ 1 h 45"/>
                  <a:gd name="T20" fmla="*/ 25 w 71"/>
                  <a:gd name="T21" fmla="*/ 11 h 45"/>
                  <a:gd name="T22" fmla="*/ 35 w 71"/>
                  <a:gd name="T23" fmla="*/ 10 h 45"/>
                  <a:gd name="T24" fmla="*/ 42 w 71"/>
                  <a:gd name="T25" fmla="*/ 15 h 45"/>
                  <a:gd name="T26" fmla="*/ 42 w 71"/>
                  <a:gd name="T27" fmla="*/ 20 h 45"/>
                  <a:gd name="T28" fmla="*/ 48 w 71"/>
                  <a:gd name="T29" fmla="*/ 24 h 45"/>
                  <a:gd name="T30" fmla="*/ 56 w 71"/>
                  <a:gd name="T31" fmla="*/ 20 h 45"/>
                  <a:gd name="T32" fmla="*/ 61 w 71"/>
                  <a:gd name="T33" fmla="*/ 19 h 45"/>
                  <a:gd name="T34" fmla="*/ 60 w 71"/>
                  <a:gd name="T35" fmla="*/ 23 h 45"/>
                  <a:gd name="T36" fmla="*/ 63 w 71"/>
                  <a:gd name="T37" fmla="*/ 22 h 45"/>
                  <a:gd name="T38" fmla="*/ 69 w 71"/>
                  <a:gd name="T39" fmla="*/ 27 h 45"/>
                  <a:gd name="T40" fmla="*/ 57 w 71"/>
                  <a:gd name="T41" fmla="*/ 27 h 45"/>
                  <a:gd name="T42" fmla="*/ 51 w 71"/>
                  <a:gd name="T43" fmla="*/ 32 h 45"/>
                  <a:gd name="T44" fmla="*/ 48 w 71"/>
                  <a:gd name="T45" fmla="*/ 34 h 45"/>
                  <a:gd name="T46" fmla="*/ 49 w 71"/>
                  <a:gd name="T47" fmla="*/ 37 h 45"/>
                  <a:gd name="T48" fmla="*/ 49 w 71"/>
                  <a:gd name="T49" fmla="*/ 43 h 45"/>
                  <a:gd name="T50" fmla="*/ 43 w 71"/>
                  <a:gd name="T51" fmla="*/ 40 h 45"/>
                  <a:gd name="T52" fmla="*/ 45 w 71"/>
                  <a:gd name="T53" fmla="*/ 43 h 45"/>
                  <a:gd name="T54" fmla="*/ 48 w 71"/>
                  <a:gd name="T55" fmla="*/ 41 h 45"/>
                  <a:gd name="T56" fmla="*/ 47 w 71"/>
                  <a:gd name="T57" fmla="*/ 36 h 45"/>
                  <a:gd name="T58" fmla="*/ 48 w 71"/>
                  <a:gd name="T59" fmla="*/ 32 h 45"/>
                  <a:gd name="T60" fmla="*/ 54 w 71"/>
                  <a:gd name="T61" fmla="*/ 26 h 45"/>
                  <a:gd name="T62" fmla="*/ 57 w 71"/>
                  <a:gd name="T63" fmla="*/ 23 h 45"/>
                  <a:gd name="T64" fmla="*/ 51 w 71"/>
                  <a:gd name="T65" fmla="*/ 26 h 45"/>
                  <a:gd name="T66" fmla="*/ 44 w 71"/>
                  <a:gd name="T67" fmla="*/ 25 h 45"/>
                  <a:gd name="T68" fmla="*/ 40 w 71"/>
                  <a:gd name="T69" fmla="*/ 21 h 45"/>
                  <a:gd name="T70" fmla="*/ 38 w 71"/>
                  <a:gd name="T71" fmla="*/ 14 h 45"/>
                  <a:gd name="T72" fmla="*/ 27 w 71"/>
                  <a:gd name="T73" fmla="*/ 13 h 45"/>
                  <a:gd name="T74" fmla="*/ 10 w 71"/>
                  <a:gd name="T75" fmla="*/ 2 h 45"/>
                  <a:gd name="T76" fmla="*/ 2 w 71"/>
                  <a:gd name="T77" fmla="*/ 6 h 45"/>
                  <a:gd name="T78" fmla="*/ 7 w 71"/>
                  <a:gd name="T79" fmla="*/ 19 h 45"/>
                  <a:gd name="T80" fmla="*/ 9 w 71"/>
                  <a:gd name="T81" fmla="*/ 16 h 45"/>
                  <a:gd name="T82" fmla="*/ 10 w 71"/>
                  <a:gd name="T83" fmla="*/ 15 h 45"/>
                  <a:gd name="T84" fmla="*/ 15 w 71"/>
                  <a:gd name="T85" fmla="*/ 17 h 45"/>
                  <a:gd name="T86" fmla="*/ 18 w 71"/>
                  <a:gd name="T87" fmla="*/ 22 h 45"/>
                  <a:gd name="T88" fmla="*/ 22 w 71"/>
                  <a:gd name="T89" fmla="*/ 23 h 45"/>
                  <a:gd name="T90" fmla="*/ 31 w 71"/>
                  <a:gd name="T91" fmla="*/ 33 h 45"/>
                  <a:gd name="T92" fmla="*/ 39 w 71"/>
                  <a:gd name="T93" fmla="*/ 38 h 45"/>
                  <a:gd name="T94" fmla="*/ 59 w 71"/>
                  <a:gd name="T95" fmla="*/ 28 h 45"/>
                  <a:gd name="T96" fmla="*/ 63 w 71"/>
                  <a:gd name="T97"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 h="45">
                    <a:moveTo>
                      <a:pt x="46" y="45"/>
                    </a:moveTo>
                    <a:cubicBezTo>
                      <a:pt x="45" y="45"/>
                      <a:pt x="45" y="45"/>
                      <a:pt x="45" y="45"/>
                    </a:cubicBezTo>
                    <a:cubicBezTo>
                      <a:pt x="44" y="45"/>
                      <a:pt x="44" y="45"/>
                      <a:pt x="44" y="45"/>
                    </a:cubicBezTo>
                    <a:cubicBezTo>
                      <a:pt x="43" y="45"/>
                      <a:pt x="42" y="45"/>
                      <a:pt x="41" y="44"/>
                    </a:cubicBezTo>
                    <a:cubicBezTo>
                      <a:pt x="41" y="43"/>
                      <a:pt x="41" y="42"/>
                      <a:pt x="42" y="41"/>
                    </a:cubicBezTo>
                    <a:cubicBezTo>
                      <a:pt x="41" y="41"/>
                      <a:pt x="40" y="40"/>
                      <a:pt x="39" y="40"/>
                    </a:cubicBezTo>
                    <a:cubicBezTo>
                      <a:pt x="39" y="40"/>
                      <a:pt x="39" y="40"/>
                      <a:pt x="39" y="40"/>
                    </a:cubicBezTo>
                    <a:cubicBezTo>
                      <a:pt x="37" y="40"/>
                      <a:pt x="35" y="39"/>
                      <a:pt x="32" y="36"/>
                    </a:cubicBezTo>
                    <a:cubicBezTo>
                      <a:pt x="31" y="35"/>
                      <a:pt x="30" y="35"/>
                      <a:pt x="30" y="34"/>
                    </a:cubicBezTo>
                    <a:cubicBezTo>
                      <a:pt x="27" y="33"/>
                      <a:pt x="26" y="31"/>
                      <a:pt x="25" y="29"/>
                    </a:cubicBezTo>
                    <a:cubicBezTo>
                      <a:pt x="25" y="28"/>
                      <a:pt x="24" y="26"/>
                      <a:pt x="23" y="25"/>
                    </a:cubicBezTo>
                    <a:cubicBezTo>
                      <a:pt x="23" y="25"/>
                      <a:pt x="23" y="25"/>
                      <a:pt x="22" y="25"/>
                    </a:cubicBezTo>
                    <a:cubicBezTo>
                      <a:pt x="21" y="25"/>
                      <a:pt x="21" y="25"/>
                      <a:pt x="21" y="25"/>
                    </a:cubicBezTo>
                    <a:cubicBezTo>
                      <a:pt x="19" y="25"/>
                      <a:pt x="17" y="25"/>
                      <a:pt x="16" y="24"/>
                    </a:cubicBezTo>
                    <a:cubicBezTo>
                      <a:pt x="16" y="23"/>
                      <a:pt x="16" y="22"/>
                      <a:pt x="16" y="21"/>
                    </a:cubicBezTo>
                    <a:cubicBezTo>
                      <a:pt x="16" y="20"/>
                      <a:pt x="15" y="20"/>
                      <a:pt x="14" y="19"/>
                    </a:cubicBezTo>
                    <a:cubicBezTo>
                      <a:pt x="13" y="18"/>
                      <a:pt x="12" y="18"/>
                      <a:pt x="11" y="17"/>
                    </a:cubicBezTo>
                    <a:cubicBezTo>
                      <a:pt x="11" y="17"/>
                      <a:pt x="11" y="17"/>
                      <a:pt x="11" y="17"/>
                    </a:cubicBezTo>
                    <a:cubicBezTo>
                      <a:pt x="11" y="18"/>
                      <a:pt x="11" y="18"/>
                      <a:pt x="11" y="18"/>
                    </a:cubicBezTo>
                    <a:cubicBezTo>
                      <a:pt x="14" y="21"/>
                      <a:pt x="14" y="21"/>
                      <a:pt x="14" y="21"/>
                    </a:cubicBezTo>
                    <a:cubicBezTo>
                      <a:pt x="10" y="19"/>
                      <a:pt x="10" y="19"/>
                      <a:pt x="10" y="19"/>
                    </a:cubicBezTo>
                    <a:cubicBezTo>
                      <a:pt x="10" y="19"/>
                      <a:pt x="10" y="19"/>
                      <a:pt x="10" y="19"/>
                    </a:cubicBezTo>
                    <a:cubicBezTo>
                      <a:pt x="9" y="20"/>
                      <a:pt x="8" y="20"/>
                      <a:pt x="7" y="21"/>
                    </a:cubicBezTo>
                    <a:cubicBezTo>
                      <a:pt x="6" y="21"/>
                      <a:pt x="6" y="21"/>
                      <a:pt x="6" y="23"/>
                    </a:cubicBezTo>
                    <a:cubicBezTo>
                      <a:pt x="6" y="24"/>
                      <a:pt x="6" y="24"/>
                      <a:pt x="6" y="24"/>
                    </a:cubicBezTo>
                    <a:cubicBezTo>
                      <a:pt x="6" y="25"/>
                      <a:pt x="5" y="25"/>
                      <a:pt x="4" y="25"/>
                    </a:cubicBezTo>
                    <a:cubicBezTo>
                      <a:pt x="2" y="25"/>
                      <a:pt x="0" y="24"/>
                      <a:pt x="0" y="21"/>
                    </a:cubicBezTo>
                    <a:cubicBezTo>
                      <a:pt x="0" y="6"/>
                      <a:pt x="0" y="6"/>
                      <a:pt x="0" y="6"/>
                    </a:cubicBezTo>
                    <a:cubicBezTo>
                      <a:pt x="0" y="3"/>
                      <a:pt x="3" y="2"/>
                      <a:pt x="5" y="1"/>
                    </a:cubicBezTo>
                    <a:cubicBezTo>
                      <a:pt x="6" y="1"/>
                      <a:pt x="7" y="1"/>
                      <a:pt x="8" y="1"/>
                    </a:cubicBezTo>
                    <a:cubicBezTo>
                      <a:pt x="9" y="1"/>
                      <a:pt x="9" y="0"/>
                      <a:pt x="10" y="0"/>
                    </a:cubicBezTo>
                    <a:cubicBezTo>
                      <a:pt x="15" y="0"/>
                      <a:pt x="19" y="5"/>
                      <a:pt x="22" y="8"/>
                    </a:cubicBezTo>
                    <a:cubicBezTo>
                      <a:pt x="23" y="9"/>
                      <a:pt x="24" y="10"/>
                      <a:pt x="25" y="11"/>
                    </a:cubicBezTo>
                    <a:cubicBezTo>
                      <a:pt x="25" y="11"/>
                      <a:pt x="25" y="11"/>
                      <a:pt x="27" y="11"/>
                    </a:cubicBezTo>
                    <a:cubicBezTo>
                      <a:pt x="28" y="11"/>
                      <a:pt x="31" y="11"/>
                      <a:pt x="32" y="11"/>
                    </a:cubicBezTo>
                    <a:cubicBezTo>
                      <a:pt x="33" y="10"/>
                      <a:pt x="34" y="10"/>
                      <a:pt x="35" y="10"/>
                    </a:cubicBezTo>
                    <a:cubicBezTo>
                      <a:pt x="37" y="10"/>
                      <a:pt x="39" y="11"/>
                      <a:pt x="40" y="13"/>
                    </a:cubicBezTo>
                    <a:cubicBezTo>
                      <a:pt x="40" y="14"/>
                      <a:pt x="41" y="14"/>
                      <a:pt x="41" y="14"/>
                    </a:cubicBezTo>
                    <a:cubicBezTo>
                      <a:pt x="42" y="15"/>
                      <a:pt x="42" y="15"/>
                      <a:pt x="42" y="15"/>
                    </a:cubicBezTo>
                    <a:cubicBezTo>
                      <a:pt x="42" y="16"/>
                      <a:pt x="42" y="16"/>
                      <a:pt x="42" y="16"/>
                    </a:cubicBezTo>
                    <a:cubicBezTo>
                      <a:pt x="42" y="16"/>
                      <a:pt x="42" y="16"/>
                      <a:pt x="42" y="17"/>
                    </a:cubicBezTo>
                    <a:cubicBezTo>
                      <a:pt x="42" y="17"/>
                      <a:pt x="41" y="19"/>
                      <a:pt x="42" y="20"/>
                    </a:cubicBezTo>
                    <a:cubicBezTo>
                      <a:pt x="43" y="20"/>
                      <a:pt x="44" y="22"/>
                      <a:pt x="44" y="23"/>
                    </a:cubicBezTo>
                    <a:cubicBezTo>
                      <a:pt x="44" y="23"/>
                      <a:pt x="44" y="23"/>
                      <a:pt x="44" y="23"/>
                    </a:cubicBezTo>
                    <a:cubicBezTo>
                      <a:pt x="45" y="23"/>
                      <a:pt x="47" y="24"/>
                      <a:pt x="48" y="24"/>
                    </a:cubicBezTo>
                    <a:cubicBezTo>
                      <a:pt x="49" y="24"/>
                      <a:pt x="50" y="24"/>
                      <a:pt x="51" y="24"/>
                    </a:cubicBezTo>
                    <a:cubicBezTo>
                      <a:pt x="51" y="24"/>
                      <a:pt x="54" y="22"/>
                      <a:pt x="55" y="21"/>
                    </a:cubicBezTo>
                    <a:cubicBezTo>
                      <a:pt x="55" y="21"/>
                      <a:pt x="56" y="21"/>
                      <a:pt x="56" y="20"/>
                    </a:cubicBezTo>
                    <a:cubicBezTo>
                      <a:pt x="57" y="20"/>
                      <a:pt x="59" y="18"/>
                      <a:pt x="60" y="18"/>
                    </a:cubicBezTo>
                    <a:cubicBezTo>
                      <a:pt x="61" y="18"/>
                      <a:pt x="61" y="18"/>
                      <a:pt x="61" y="18"/>
                    </a:cubicBezTo>
                    <a:cubicBezTo>
                      <a:pt x="61" y="19"/>
                      <a:pt x="61" y="19"/>
                      <a:pt x="61" y="19"/>
                    </a:cubicBezTo>
                    <a:cubicBezTo>
                      <a:pt x="62" y="20"/>
                      <a:pt x="61" y="20"/>
                      <a:pt x="59" y="22"/>
                    </a:cubicBezTo>
                    <a:cubicBezTo>
                      <a:pt x="59" y="22"/>
                      <a:pt x="58" y="22"/>
                      <a:pt x="58" y="23"/>
                    </a:cubicBezTo>
                    <a:cubicBezTo>
                      <a:pt x="59" y="23"/>
                      <a:pt x="59" y="23"/>
                      <a:pt x="60" y="23"/>
                    </a:cubicBezTo>
                    <a:cubicBezTo>
                      <a:pt x="61" y="23"/>
                      <a:pt x="61" y="23"/>
                      <a:pt x="61" y="23"/>
                    </a:cubicBezTo>
                    <a:cubicBezTo>
                      <a:pt x="62" y="20"/>
                      <a:pt x="62" y="20"/>
                      <a:pt x="62" y="20"/>
                    </a:cubicBezTo>
                    <a:cubicBezTo>
                      <a:pt x="63" y="22"/>
                      <a:pt x="63" y="22"/>
                      <a:pt x="63" y="22"/>
                    </a:cubicBezTo>
                    <a:cubicBezTo>
                      <a:pt x="65" y="24"/>
                      <a:pt x="66" y="25"/>
                      <a:pt x="68" y="25"/>
                    </a:cubicBezTo>
                    <a:cubicBezTo>
                      <a:pt x="71" y="26"/>
                      <a:pt x="71" y="26"/>
                      <a:pt x="71" y="26"/>
                    </a:cubicBezTo>
                    <a:cubicBezTo>
                      <a:pt x="69" y="27"/>
                      <a:pt x="69" y="27"/>
                      <a:pt x="69" y="27"/>
                    </a:cubicBezTo>
                    <a:cubicBezTo>
                      <a:pt x="65" y="29"/>
                      <a:pt x="64" y="30"/>
                      <a:pt x="60" y="30"/>
                    </a:cubicBezTo>
                    <a:cubicBezTo>
                      <a:pt x="59" y="30"/>
                      <a:pt x="58" y="30"/>
                      <a:pt x="58" y="30"/>
                    </a:cubicBezTo>
                    <a:cubicBezTo>
                      <a:pt x="57" y="29"/>
                      <a:pt x="57" y="28"/>
                      <a:pt x="57" y="27"/>
                    </a:cubicBezTo>
                    <a:cubicBezTo>
                      <a:pt x="57" y="27"/>
                      <a:pt x="57" y="27"/>
                      <a:pt x="57" y="27"/>
                    </a:cubicBezTo>
                    <a:cubicBezTo>
                      <a:pt x="56" y="27"/>
                      <a:pt x="56" y="28"/>
                      <a:pt x="55" y="28"/>
                    </a:cubicBezTo>
                    <a:cubicBezTo>
                      <a:pt x="54" y="29"/>
                      <a:pt x="52" y="30"/>
                      <a:pt x="51" y="32"/>
                    </a:cubicBezTo>
                    <a:cubicBezTo>
                      <a:pt x="51" y="34"/>
                      <a:pt x="49" y="34"/>
                      <a:pt x="49" y="34"/>
                    </a:cubicBezTo>
                    <a:cubicBezTo>
                      <a:pt x="49" y="34"/>
                      <a:pt x="49" y="34"/>
                      <a:pt x="48" y="34"/>
                    </a:cubicBezTo>
                    <a:cubicBezTo>
                      <a:pt x="48" y="34"/>
                      <a:pt x="48" y="34"/>
                      <a:pt x="48" y="34"/>
                    </a:cubicBezTo>
                    <a:cubicBezTo>
                      <a:pt x="47" y="34"/>
                      <a:pt x="47" y="34"/>
                      <a:pt x="47" y="34"/>
                    </a:cubicBezTo>
                    <a:cubicBezTo>
                      <a:pt x="47" y="34"/>
                      <a:pt x="47" y="34"/>
                      <a:pt x="47" y="34"/>
                    </a:cubicBezTo>
                    <a:cubicBezTo>
                      <a:pt x="48" y="35"/>
                      <a:pt x="49" y="35"/>
                      <a:pt x="49" y="37"/>
                    </a:cubicBezTo>
                    <a:cubicBezTo>
                      <a:pt x="49" y="37"/>
                      <a:pt x="49" y="38"/>
                      <a:pt x="50" y="38"/>
                    </a:cubicBezTo>
                    <a:cubicBezTo>
                      <a:pt x="50" y="39"/>
                      <a:pt x="50" y="40"/>
                      <a:pt x="49" y="42"/>
                    </a:cubicBezTo>
                    <a:cubicBezTo>
                      <a:pt x="49" y="42"/>
                      <a:pt x="49" y="43"/>
                      <a:pt x="49" y="43"/>
                    </a:cubicBezTo>
                    <a:cubicBezTo>
                      <a:pt x="48" y="44"/>
                      <a:pt x="47" y="45"/>
                      <a:pt x="46" y="45"/>
                    </a:cubicBezTo>
                    <a:close/>
                    <a:moveTo>
                      <a:pt x="39" y="38"/>
                    </a:moveTo>
                    <a:cubicBezTo>
                      <a:pt x="40" y="38"/>
                      <a:pt x="43" y="39"/>
                      <a:pt x="43" y="40"/>
                    </a:cubicBezTo>
                    <a:cubicBezTo>
                      <a:pt x="44" y="41"/>
                      <a:pt x="44" y="41"/>
                      <a:pt x="43" y="42"/>
                    </a:cubicBezTo>
                    <a:cubicBezTo>
                      <a:pt x="43" y="43"/>
                      <a:pt x="43" y="43"/>
                      <a:pt x="43" y="43"/>
                    </a:cubicBezTo>
                    <a:cubicBezTo>
                      <a:pt x="43" y="43"/>
                      <a:pt x="44" y="43"/>
                      <a:pt x="45" y="43"/>
                    </a:cubicBezTo>
                    <a:cubicBezTo>
                      <a:pt x="45" y="43"/>
                      <a:pt x="45" y="43"/>
                      <a:pt x="45" y="43"/>
                    </a:cubicBezTo>
                    <a:cubicBezTo>
                      <a:pt x="46" y="44"/>
                      <a:pt x="46" y="43"/>
                      <a:pt x="47" y="42"/>
                    </a:cubicBezTo>
                    <a:cubicBezTo>
                      <a:pt x="47" y="42"/>
                      <a:pt x="47" y="41"/>
                      <a:pt x="48" y="41"/>
                    </a:cubicBezTo>
                    <a:cubicBezTo>
                      <a:pt x="48" y="40"/>
                      <a:pt x="48" y="40"/>
                      <a:pt x="48" y="39"/>
                    </a:cubicBezTo>
                    <a:cubicBezTo>
                      <a:pt x="48" y="39"/>
                      <a:pt x="47" y="38"/>
                      <a:pt x="47" y="36"/>
                    </a:cubicBezTo>
                    <a:cubicBezTo>
                      <a:pt x="47" y="37"/>
                      <a:pt x="47" y="36"/>
                      <a:pt x="47" y="36"/>
                    </a:cubicBezTo>
                    <a:cubicBezTo>
                      <a:pt x="46" y="36"/>
                      <a:pt x="45" y="35"/>
                      <a:pt x="45" y="35"/>
                    </a:cubicBezTo>
                    <a:cubicBezTo>
                      <a:pt x="45" y="34"/>
                      <a:pt x="45" y="33"/>
                      <a:pt x="45" y="33"/>
                    </a:cubicBezTo>
                    <a:cubicBezTo>
                      <a:pt x="46" y="32"/>
                      <a:pt x="47" y="32"/>
                      <a:pt x="48" y="32"/>
                    </a:cubicBezTo>
                    <a:cubicBezTo>
                      <a:pt x="48" y="32"/>
                      <a:pt x="48" y="32"/>
                      <a:pt x="48" y="32"/>
                    </a:cubicBezTo>
                    <a:cubicBezTo>
                      <a:pt x="49" y="32"/>
                      <a:pt x="49" y="32"/>
                      <a:pt x="50" y="32"/>
                    </a:cubicBezTo>
                    <a:cubicBezTo>
                      <a:pt x="51" y="29"/>
                      <a:pt x="52" y="28"/>
                      <a:pt x="54" y="26"/>
                    </a:cubicBezTo>
                    <a:cubicBezTo>
                      <a:pt x="55" y="26"/>
                      <a:pt x="55" y="26"/>
                      <a:pt x="56" y="25"/>
                    </a:cubicBezTo>
                    <a:cubicBezTo>
                      <a:pt x="57" y="25"/>
                      <a:pt x="57" y="25"/>
                      <a:pt x="58" y="24"/>
                    </a:cubicBezTo>
                    <a:cubicBezTo>
                      <a:pt x="57" y="24"/>
                      <a:pt x="57" y="24"/>
                      <a:pt x="57" y="23"/>
                    </a:cubicBezTo>
                    <a:cubicBezTo>
                      <a:pt x="57" y="23"/>
                      <a:pt x="57" y="23"/>
                      <a:pt x="57" y="22"/>
                    </a:cubicBezTo>
                    <a:cubicBezTo>
                      <a:pt x="56" y="23"/>
                      <a:pt x="56" y="23"/>
                      <a:pt x="56" y="23"/>
                    </a:cubicBezTo>
                    <a:cubicBezTo>
                      <a:pt x="53" y="25"/>
                      <a:pt x="52" y="26"/>
                      <a:pt x="51" y="26"/>
                    </a:cubicBezTo>
                    <a:cubicBezTo>
                      <a:pt x="50" y="26"/>
                      <a:pt x="49" y="26"/>
                      <a:pt x="48" y="26"/>
                    </a:cubicBezTo>
                    <a:cubicBezTo>
                      <a:pt x="46" y="26"/>
                      <a:pt x="45" y="25"/>
                      <a:pt x="45" y="25"/>
                    </a:cubicBezTo>
                    <a:cubicBezTo>
                      <a:pt x="44" y="25"/>
                      <a:pt x="44" y="25"/>
                      <a:pt x="44" y="25"/>
                    </a:cubicBezTo>
                    <a:cubicBezTo>
                      <a:pt x="43" y="25"/>
                      <a:pt x="43" y="24"/>
                      <a:pt x="42" y="23"/>
                    </a:cubicBezTo>
                    <a:cubicBezTo>
                      <a:pt x="42" y="22"/>
                      <a:pt x="42" y="22"/>
                      <a:pt x="41" y="22"/>
                    </a:cubicBezTo>
                    <a:cubicBezTo>
                      <a:pt x="41" y="22"/>
                      <a:pt x="40" y="21"/>
                      <a:pt x="40" y="21"/>
                    </a:cubicBezTo>
                    <a:cubicBezTo>
                      <a:pt x="39" y="20"/>
                      <a:pt x="40" y="18"/>
                      <a:pt x="40" y="16"/>
                    </a:cubicBezTo>
                    <a:cubicBezTo>
                      <a:pt x="40" y="16"/>
                      <a:pt x="40" y="16"/>
                      <a:pt x="40" y="16"/>
                    </a:cubicBezTo>
                    <a:cubicBezTo>
                      <a:pt x="39" y="16"/>
                      <a:pt x="39" y="15"/>
                      <a:pt x="38" y="14"/>
                    </a:cubicBezTo>
                    <a:cubicBezTo>
                      <a:pt x="37" y="13"/>
                      <a:pt x="36" y="12"/>
                      <a:pt x="35" y="12"/>
                    </a:cubicBezTo>
                    <a:cubicBezTo>
                      <a:pt x="35" y="12"/>
                      <a:pt x="34" y="12"/>
                      <a:pt x="33" y="12"/>
                    </a:cubicBezTo>
                    <a:cubicBezTo>
                      <a:pt x="31" y="13"/>
                      <a:pt x="29" y="13"/>
                      <a:pt x="27" y="13"/>
                    </a:cubicBezTo>
                    <a:cubicBezTo>
                      <a:pt x="25" y="13"/>
                      <a:pt x="24" y="13"/>
                      <a:pt x="23" y="12"/>
                    </a:cubicBezTo>
                    <a:cubicBezTo>
                      <a:pt x="23" y="12"/>
                      <a:pt x="22" y="11"/>
                      <a:pt x="21" y="10"/>
                    </a:cubicBezTo>
                    <a:cubicBezTo>
                      <a:pt x="18" y="6"/>
                      <a:pt x="14" y="2"/>
                      <a:pt x="10" y="2"/>
                    </a:cubicBezTo>
                    <a:cubicBezTo>
                      <a:pt x="10" y="2"/>
                      <a:pt x="9" y="2"/>
                      <a:pt x="8" y="3"/>
                    </a:cubicBezTo>
                    <a:cubicBezTo>
                      <a:pt x="7" y="3"/>
                      <a:pt x="7" y="3"/>
                      <a:pt x="6" y="3"/>
                    </a:cubicBezTo>
                    <a:cubicBezTo>
                      <a:pt x="3" y="4"/>
                      <a:pt x="2" y="4"/>
                      <a:pt x="2" y="6"/>
                    </a:cubicBezTo>
                    <a:cubicBezTo>
                      <a:pt x="2" y="21"/>
                      <a:pt x="2" y="21"/>
                      <a:pt x="2" y="21"/>
                    </a:cubicBezTo>
                    <a:cubicBezTo>
                      <a:pt x="2" y="23"/>
                      <a:pt x="4" y="23"/>
                      <a:pt x="4" y="23"/>
                    </a:cubicBezTo>
                    <a:cubicBezTo>
                      <a:pt x="4" y="20"/>
                      <a:pt x="5" y="19"/>
                      <a:pt x="7" y="19"/>
                    </a:cubicBezTo>
                    <a:cubicBezTo>
                      <a:pt x="7" y="19"/>
                      <a:pt x="8" y="18"/>
                      <a:pt x="8" y="17"/>
                    </a:cubicBezTo>
                    <a:cubicBezTo>
                      <a:pt x="8" y="16"/>
                      <a:pt x="8" y="16"/>
                      <a:pt x="8" y="16"/>
                    </a:cubicBezTo>
                    <a:cubicBezTo>
                      <a:pt x="9" y="16"/>
                      <a:pt x="9" y="16"/>
                      <a:pt x="9" y="16"/>
                    </a:cubicBezTo>
                    <a:cubicBezTo>
                      <a:pt x="9" y="16"/>
                      <a:pt x="9" y="16"/>
                      <a:pt x="9" y="16"/>
                    </a:cubicBezTo>
                    <a:cubicBezTo>
                      <a:pt x="9" y="16"/>
                      <a:pt x="10" y="16"/>
                      <a:pt x="10" y="16"/>
                    </a:cubicBezTo>
                    <a:cubicBezTo>
                      <a:pt x="10" y="16"/>
                      <a:pt x="10" y="16"/>
                      <a:pt x="10" y="15"/>
                    </a:cubicBezTo>
                    <a:cubicBezTo>
                      <a:pt x="11" y="15"/>
                      <a:pt x="11" y="15"/>
                      <a:pt x="11" y="15"/>
                    </a:cubicBezTo>
                    <a:cubicBezTo>
                      <a:pt x="12" y="15"/>
                      <a:pt x="12" y="15"/>
                      <a:pt x="12" y="15"/>
                    </a:cubicBezTo>
                    <a:cubicBezTo>
                      <a:pt x="13" y="16"/>
                      <a:pt x="14" y="17"/>
                      <a:pt x="15" y="17"/>
                    </a:cubicBezTo>
                    <a:cubicBezTo>
                      <a:pt x="16" y="18"/>
                      <a:pt x="18" y="19"/>
                      <a:pt x="18" y="21"/>
                    </a:cubicBezTo>
                    <a:cubicBezTo>
                      <a:pt x="19" y="21"/>
                      <a:pt x="19" y="21"/>
                      <a:pt x="19" y="21"/>
                    </a:cubicBezTo>
                    <a:cubicBezTo>
                      <a:pt x="18" y="22"/>
                      <a:pt x="18" y="22"/>
                      <a:pt x="18" y="22"/>
                    </a:cubicBezTo>
                    <a:cubicBezTo>
                      <a:pt x="18" y="22"/>
                      <a:pt x="18" y="23"/>
                      <a:pt x="18" y="23"/>
                    </a:cubicBezTo>
                    <a:cubicBezTo>
                      <a:pt x="18" y="23"/>
                      <a:pt x="18" y="23"/>
                      <a:pt x="21" y="23"/>
                    </a:cubicBezTo>
                    <a:cubicBezTo>
                      <a:pt x="22" y="23"/>
                      <a:pt x="22" y="23"/>
                      <a:pt x="22" y="23"/>
                    </a:cubicBezTo>
                    <a:cubicBezTo>
                      <a:pt x="23" y="23"/>
                      <a:pt x="24" y="23"/>
                      <a:pt x="24" y="24"/>
                    </a:cubicBezTo>
                    <a:cubicBezTo>
                      <a:pt x="26" y="25"/>
                      <a:pt x="26" y="27"/>
                      <a:pt x="27" y="28"/>
                    </a:cubicBezTo>
                    <a:cubicBezTo>
                      <a:pt x="28" y="30"/>
                      <a:pt x="29" y="31"/>
                      <a:pt x="31" y="33"/>
                    </a:cubicBezTo>
                    <a:cubicBezTo>
                      <a:pt x="32" y="33"/>
                      <a:pt x="32" y="34"/>
                      <a:pt x="34" y="35"/>
                    </a:cubicBezTo>
                    <a:cubicBezTo>
                      <a:pt x="35" y="36"/>
                      <a:pt x="38" y="38"/>
                      <a:pt x="39" y="38"/>
                    </a:cubicBezTo>
                    <a:cubicBezTo>
                      <a:pt x="39" y="38"/>
                      <a:pt x="39" y="38"/>
                      <a:pt x="39" y="38"/>
                    </a:cubicBezTo>
                    <a:close/>
                    <a:moveTo>
                      <a:pt x="59" y="25"/>
                    </a:moveTo>
                    <a:cubicBezTo>
                      <a:pt x="59" y="26"/>
                      <a:pt x="59" y="26"/>
                      <a:pt x="59" y="27"/>
                    </a:cubicBezTo>
                    <a:cubicBezTo>
                      <a:pt x="59" y="27"/>
                      <a:pt x="59" y="28"/>
                      <a:pt x="59" y="28"/>
                    </a:cubicBezTo>
                    <a:cubicBezTo>
                      <a:pt x="59" y="28"/>
                      <a:pt x="59" y="28"/>
                      <a:pt x="60" y="28"/>
                    </a:cubicBezTo>
                    <a:cubicBezTo>
                      <a:pt x="62" y="28"/>
                      <a:pt x="64" y="28"/>
                      <a:pt x="66" y="27"/>
                    </a:cubicBezTo>
                    <a:cubicBezTo>
                      <a:pt x="65" y="26"/>
                      <a:pt x="64" y="26"/>
                      <a:pt x="63" y="25"/>
                    </a:cubicBezTo>
                    <a:cubicBezTo>
                      <a:pt x="62" y="25"/>
                      <a:pt x="60" y="26"/>
                      <a:pt x="59" y="2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95" name="Freeform 706"/>
              <p:cNvSpPr/>
              <p:nvPr/>
            </p:nvSpPr>
            <p:spPr bwMode="auto">
              <a:xfrm>
                <a:off x="5022851" y="2047702"/>
                <a:ext cx="439738" cy="238125"/>
              </a:xfrm>
              <a:custGeom>
                <a:avLst/>
                <a:gdLst>
                  <a:gd name="T0" fmla="*/ 32 w 161"/>
                  <a:gd name="T1" fmla="*/ 79 h 87"/>
                  <a:gd name="T2" fmla="*/ 38 w 161"/>
                  <a:gd name="T3" fmla="*/ 70 h 87"/>
                  <a:gd name="T4" fmla="*/ 52 w 161"/>
                  <a:gd name="T5" fmla="*/ 63 h 87"/>
                  <a:gd name="T6" fmla="*/ 71 w 161"/>
                  <a:gd name="T7" fmla="*/ 71 h 87"/>
                  <a:gd name="T8" fmla="*/ 78 w 161"/>
                  <a:gd name="T9" fmla="*/ 81 h 87"/>
                  <a:gd name="T10" fmla="*/ 81 w 161"/>
                  <a:gd name="T11" fmla="*/ 84 h 87"/>
                  <a:gd name="T12" fmla="*/ 90 w 161"/>
                  <a:gd name="T13" fmla="*/ 83 h 87"/>
                  <a:gd name="T14" fmla="*/ 97 w 161"/>
                  <a:gd name="T15" fmla="*/ 77 h 87"/>
                  <a:gd name="T16" fmla="*/ 106 w 161"/>
                  <a:gd name="T17" fmla="*/ 78 h 87"/>
                  <a:gd name="T18" fmla="*/ 126 w 161"/>
                  <a:gd name="T19" fmla="*/ 76 h 87"/>
                  <a:gd name="T20" fmla="*/ 132 w 161"/>
                  <a:gd name="T21" fmla="*/ 65 h 87"/>
                  <a:gd name="T22" fmla="*/ 141 w 161"/>
                  <a:gd name="T23" fmla="*/ 60 h 87"/>
                  <a:gd name="T24" fmla="*/ 148 w 161"/>
                  <a:gd name="T25" fmla="*/ 53 h 87"/>
                  <a:gd name="T26" fmla="*/ 154 w 161"/>
                  <a:gd name="T27" fmla="*/ 48 h 87"/>
                  <a:gd name="T28" fmla="*/ 160 w 161"/>
                  <a:gd name="T29" fmla="*/ 40 h 87"/>
                  <a:gd name="T30" fmla="*/ 152 w 161"/>
                  <a:gd name="T31" fmla="*/ 36 h 87"/>
                  <a:gd name="T32" fmla="*/ 146 w 161"/>
                  <a:gd name="T33" fmla="*/ 29 h 87"/>
                  <a:gd name="T34" fmla="*/ 135 w 161"/>
                  <a:gd name="T35" fmla="*/ 27 h 87"/>
                  <a:gd name="T36" fmla="*/ 124 w 161"/>
                  <a:gd name="T37" fmla="*/ 15 h 87"/>
                  <a:gd name="T38" fmla="*/ 119 w 161"/>
                  <a:gd name="T39" fmla="*/ 7 h 87"/>
                  <a:gd name="T40" fmla="*/ 106 w 161"/>
                  <a:gd name="T41" fmla="*/ 13 h 87"/>
                  <a:gd name="T42" fmla="*/ 103 w 161"/>
                  <a:gd name="T43" fmla="*/ 9 h 87"/>
                  <a:gd name="T44" fmla="*/ 102 w 161"/>
                  <a:gd name="T45" fmla="*/ 10 h 87"/>
                  <a:gd name="T46" fmla="*/ 97 w 161"/>
                  <a:gd name="T47" fmla="*/ 8 h 87"/>
                  <a:gd name="T48" fmla="*/ 92 w 161"/>
                  <a:gd name="T49" fmla="*/ 1 h 87"/>
                  <a:gd name="T50" fmla="*/ 86 w 161"/>
                  <a:gd name="T51" fmla="*/ 3 h 87"/>
                  <a:gd name="T52" fmla="*/ 74 w 161"/>
                  <a:gd name="T53" fmla="*/ 7 h 87"/>
                  <a:gd name="T54" fmla="*/ 67 w 161"/>
                  <a:gd name="T55" fmla="*/ 9 h 87"/>
                  <a:gd name="T56" fmla="*/ 58 w 161"/>
                  <a:gd name="T57" fmla="*/ 10 h 87"/>
                  <a:gd name="T58" fmla="*/ 60 w 161"/>
                  <a:gd name="T59" fmla="*/ 13 h 87"/>
                  <a:gd name="T60" fmla="*/ 56 w 161"/>
                  <a:gd name="T61" fmla="*/ 18 h 87"/>
                  <a:gd name="T62" fmla="*/ 54 w 161"/>
                  <a:gd name="T63" fmla="*/ 23 h 87"/>
                  <a:gd name="T64" fmla="*/ 55 w 161"/>
                  <a:gd name="T65" fmla="*/ 31 h 87"/>
                  <a:gd name="T66" fmla="*/ 47 w 161"/>
                  <a:gd name="T67" fmla="*/ 28 h 87"/>
                  <a:gd name="T68" fmla="*/ 41 w 161"/>
                  <a:gd name="T69" fmla="*/ 29 h 87"/>
                  <a:gd name="T70" fmla="*/ 33 w 161"/>
                  <a:gd name="T71" fmla="*/ 32 h 87"/>
                  <a:gd name="T72" fmla="*/ 26 w 161"/>
                  <a:gd name="T73" fmla="*/ 26 h 87"/>
                  <a:gd name="T74" fmla="*/ 16 w 161"/>
                  <a:gd name="T75" fmla="*/ 27 h 87"/>
                  <a:gd name="T76" fmla="*/ 9 w 161"/>
                  <a:gd name="T77" fmla="*/ 31 h 87"/>
                  <a:gd name="T78" fmla="*/ 5 w 161"/>
                  <a:gd name="T79" fmla="*/ 32 h 87"/>
                  <a:gd name="T80" fmla="*/ 2 w 161"/>
                  <a:gd name="T81" fmla="*/ 41 h 87"/>
                  <a:gd name="T82" fmla="*/ 4 w 161"/>
                  <a:gd name="T83" fmla="*/ 49 h 87"/>
                  <a:gd name="T84" fmla="*/ 11 w 161"/>
                  <a:gd name="T85" fmla="*/ 55 h 87"/>
                  <a:gd name="T86" fmla="*/ 27 w 161"/>
                  <a:gd name="T87" fmla="*/ 54 h 87"/>
                  <a:gd name="T88" fmla="*/ 32 w 161"/>
                  <a:gd name="T89" fmla="*/ 64 h 87"/>
                  <a:gd name="T90" fmla="*/ 15 w 161"/>
                  <a:gd name="T91" fmla="*/ 67 h 87"/>
                  <a:gd name="T92" fmla="*/ 19 w 161"/>
                  <a:gd name="T93" fmla="*/ 7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87">
                    <a:moveTo>
                      <a:pt x="24" y="81"/>
                    </a:moveTo>
                    <a:cubicBezTo>
                      <a:pt x="26" y="79"/>
                      <a:pt x="30" y="78"/>
                      <a:pt x="32" y="79"/>
                    </a:cubicBezTo>
                    <a:cubicBezTo>
                      <a:pt x="32" y="79"/>
                      <a:pt x="38" y="87"/>
                      <a:pt x="38" y="83"/>
                    </a:cubicBezTo>
                    <a:cubicBezTo>
                      <a:pt x="38" y="79"/>
                      <a:pt x="38" y="75"/>
                      <a:pt x="38" y="70"/>
                    </a:cubicBezTo>
                    <a:cubicBezTo>
                      <a:pt x="38" y="65"/>
                      <a:pt x="37" y="64"/>
                      <a:pt x="42" y="63"/>
                    </a:cubicBezTo>
                    <a:cubicBezTo>
                      <a:pt x="46" y="61"/>
                      <a:pt x="48" y="60"/>
                      <a:pt x="52" y="63"/>
                    </a:cubicBezTo>
                    <a:cubicBezTo>
                      <a:pt x="55" y="65"/>
                      <a:pt x="57" y="68"/>
                      <a:pt x="60" y="71"/>
                    </a:cubicBezTo>
                    <a:cubicBezTo>
                      <a:pt x="63" y="73"/>
                      <a:pt x="68" y="72"/>
                      <a:pt x="71" y="71"/>
                    </a:cubicBezTo>
                    <a:cubicBezTo>
                      <a:pt x="75" y="71"/>
                      <a:pt x="75" y="75"/>
                      <a:pt x="78" y="75"/>
                    </a:cubicBezTo>
                    <a:cubicBezTo>
                      <a:pt x="78" y="77"/>
                      <a:pt x="77" y="79"/>
                      <a:pt x="78" y="81"/>
                    </a:cubicBezTo>
                    <a:cubicBezTo>
                      <a:pt x="78" y="81"/>
                      <a:pt x="80" y="81"/>
                      <a:pt x="80" y="81"/>
                    </a:cubicBezTo>
                    <a:cubicBezTo>
                      <a:pt x="80" y="82"/>
                      <a:pt x="80" y="83"/>
                      <a:pt x="81" y="84"/>
                    </a:cubicBezTo>
                    <a:cubicBezTo>
                      <a:pt x="81" y="85"/>
                      <a:pt x="84" y="84"/>
                      <a:pt x="85" y="84"/>
                    </a:cubicBezTo>
                    <a:cubicBezTo>
                      <a:pt x="88" y="85"/>
                      <a:pt x="88" y="85"/>
                      <a:pt x="90" y="83"/>
                    </a:cubicBezTo>
                    <a:cubicBezTo>
                      <a:pt x="92" y="82"/>
                      <a:pt x="93" y="81"/>
                      <a:pt x="94" y="80"/>
                    </a:cubicBezTo>
                    <a:cubicBezTo>
                      <a:pt x="95" y="79"/>
                      <a:pt x="96" y="78"/>
                      <a:pt x="97" y="77"/>
                    </a:cubicBezTo>
                    <a:cubicBezTo>
                      <a:pt x="98" y="76"/>
                      <a:pt x="98" y="76"/>
                      <a:pt x="101" y="76"/>
                    </a:cubicBezTo>
                    <a:cubicBezTo>
                      <a:pt x="103" y="76"/>
                      <a:pt x="104" y="77"/>
                      <a:pt x="106" y="78"/>
                    </a:cubicBezTo>
                    <a:cubicBezTo>
                      <a:pt x="106" y="72"/>
                      <a:pt x="115" y="75"/>
                      <a:pt x="119" y="75"/>
                    </a:cubicBezTo>
                    <a:cubicBezTo>
                      <a:pt x="121" y="75"/>
                      <a:pt x="123" y="75"/>
                      <a:pt x="126" y="76"/>
                    </a:cubicBezTo>
                    <a:cubicBezTo>
                      <a:pt x="129" y="76"/>
                      <a:pt x="130" y="78"/>
                      <a:pt x="133" y="78"/>
                    </a:cubicBezTo>
                    <a:cubicBezTo>
                      <a:pt x="134" y="74"/>
                      <a:pt x="135" y="69"/>
                      <a:pt x="132" y="65"/>
                    </a:cubicBezTo>
                    <a:cubicBezTo>
                      <a:pt x="134" y="65"/>
                      <a:pt x="136" y="64"/>
                      <a:pt x="138" y="64"/>
                    </a:cubicBezTo>
                    <a:cubicBezTo>
                      <a:pt x="141" y="63"/>
                      <a:pt x="141" y="63"/>
                      <a:pt x="141" y="60"/>
                    </a:cubicBezTo>
                    <a:cubicBezTo>
                      <a:pt x="141" y="58"/>
                      <a:pt x="142" y="56"/>
                      <a:pt x="143" y="54"/>
                    </a:cubicBezTo>
                    <a:cubicBezTo>
                      <a:pt x="144" y="51"/>
                      <a:pt x="145" y="52"/>
                      <a:pt x="148" y="53"/>
                    </a:cubicBezTo>
                    <a:cubicBezTo>
                      <a:pt x="151" y="53"/>
                      <a:pt x="150" y="54"/>
                      <a:pt x="153" y="53"/>
                    </a:cubicBezTo>
                    <a:cubicBezTo>
                      <a:pt x="155" y="52"/>
                      <a:pt x="153" y="50"/>
                      <a:pt x="154" y="48"/>
                    </a:cubicBezTo>
                    <a:cubicBezTo>
                      <a:pt x="155" y="44"/>
                      <a:pt x="157" y="47"/>
                      <a:pt x="158" y="45"/>
                    </a:cubicBezTo>
                    <a:cubicBezTo>
                      <a:pt x="158" y="44"/>
                      <a:pt x="161" y="41"/>
                      <a:pt x="160" y="40"/>
                    </a:cubicBezTo>
                    <a:cubicBezTo>
                      <a:pt x="159" y="39"/>
                      <a:pt x="158" y="36"/>
                      <a:pt x="157" y="38"/>
                    </a:cubicBezTo>
                    <a:cubicBezTo>
                      <a:pt x="156" y="40"/>
                      <a:pt x="153" y="37"/>
                      <a:pt x="152" y="36"/>
                    </a:cubicBezTo>
                    <a:cubicBezTo>
                      <a:pt x="151" y="35"/>
                      <a:pt x="150" y="35"/>
                      <a:pt x="149" y="34"/>
                    </a:cubicBezTo>
                    <a:cubicBezTo>
                      <a:pt x="148" y="32"/>
                      <a:pt x="149" y="30"/>
                      <a:pt x="146" y="29"/>
                    </a:cubicBezTo>
                    <a:cubicBezTo>
                      <a:pt x="143" y="29"/>
                      <a:pt x="141" y="33"/>
                      <a:pt x="138" y="31"/>
                    </a:cubicBezTo>
                    <a:cubicBezTo>
                      <a:pt x="137" y="30"/>
                      <a:pt x="137" y="27"/>
                      <a:pt x="135" y="27"/>
                    </a:cubicBezTo>
                    <a:cubicBezTo>
                      <a:pt x="134" y="28"/>
                      <a:pt x="133" y="30"/>
                      <a:pt x="133" y="30"/>
                    </a:cubicBezTo>
                    <a:cubicBezTo>
                      <a:pt x="130" y="25"/>
                      <a:pt x="127" y="20"/>
                      <a:pt x="124" y="15"/>
                    </a:cubicBezTo>
                    <a:cubicBezTo>
                      <a:pt x="123" y="13"/>
                      <a:pt x="121" y="12"/>
                      <a:pt x="119" y="11"/>
                    </a:cubicBezTo>
                    <a:cubicBezTo>
                      <a:pt x="118" y="9"/>
                      <a:pt x="119" y="8"/>
                      <a:pt x="119" y="7"/>
                    </a:cubicBezTo>
                    <a:cubicBezTo>
                      <a:pt x="117" y="9"/>
                      <a:pt x="111" y="10"/>
                      <a:pt x="111" y="13"/>
                    </a:cubicBezTo>
                    <a:cubicBezTo>
                      <a:pt x="109" y="12"/>
                      <a:pt x="108" y="12"/>
                      <a:pt x="106" y="13"/>
                    </a:cubicBezTo>
                    <a:cubicBezTo>
                      <a:pt x="106" y="12"/>
                      <a:pt x="107" y="11"/>
                      <a:pt x="107" y="10"/>
                    </a:cubicBezTo>
                    <a:cubicBezTo>
                      <a:pt x="106" y="11"/>
                      <a:pt x="104" y="10"/>
                      <a:pt x="103" y="9"/>
                    </a:cubicBezTo>
                    <a:cubicBezTo>
                      <a:pt x="103" y="10"/>
                      <a:pt x="103" y="10"/>
                      <a:pt x="103" y="10"/>
                    </a:cubicBezTo>
                    <a:cubicBezTo>
                      <a:pt x="103" y="10"/>
                      <a:pt x="103" y="10"/>
                      <a:pt x="102" y="10"/>
                    </a:cubicBezTo>
                    <a:cubicBezTo>
                      <a:pt x="102" y="9"/>
                      <a:pt x="102" y="8"/>
                      <a:pt x="101" y="7"/>
                    </a:cubicBezTo>
                    <a:cubicBezTo>
                      <a:pt x="101" y="10"/>
                      <a:pt x="98" y="9"/>
                      <a:pt x="97" y="8"/>
                    </a:cubicBezTo>
                    <a:cubicBezTo>
                      <a:pt x="98" y="9"/>
                      <a:pt x="97" y="3"/>
                      <a:pt x="97" y="3"/>
                    </a:cubicBezTo>
                    <a:cubicBezTo>
                      <a:pt x="96" y="0"/>
                      <a:pt x="94" y="2"/>
                      <a:pt x="92" y="1"/>
                    </a:cubicBezTo>
                    <a:cubicBezTo>
                      <a:pt x="90" y="0"/>
                      <a:pt x="89" y="1"/>
                      <a:pt x="87" y="2"/>
                    </a:cubicBezTo>
                    <a:cubicBezTo>
                      <a:pt x="86" y="2"/>
                      <a:pt x="86" y="3"/>
                      <a:pt x="86" y="3"/>
                    </a:cubicBezTo>
                    <a:cubicBezTo>
                      <a:pt x="84" y="4"/>
                      <a:pt x="82" y="4"/>
                      <a:pt x="81" y="5"/>
                    </a:cubicBezTo>
                    <a:cubicBezTo>
                      <a:pt x="79" y="5"/>
                      <a:pt x="75" y="5"/>
                      <a:pt x="74" y="7"/>
                    </a:cubicBezTo>
                    <a:cubicBezTo>
                      <a:pt x="74" y="7"/>
                      <a:pt x="70" y="9"/>
                      <a:pt x="70" y="9"/>
                    </a:cubicBezTo>
                    <a:cubicBezTo>
                      <a:pt x="68" y="9"/>
                      <a:pt x="68" y="8"/>
                      <a:pt x="67" y="9"/>
                    </a:cubicBezTo>
                    <a:cubicBezTo>
                      <a:pt x="66" y="10"/>
                      <a:pt x="65" y="10"/>
                      <a:pt x="64" y="11"/>
                    </a:cubicBezTo>
                    <a:cubicBezTo>
                      <a:pt x="62" y="10"/>
                      <a:pt x="59" y="10"/>
                      <a:pt x="58" y="10"/>
                    </a:cubicBezTo>
                    <a:cubicBezTo>
                      <a:pt x="58" y="11"/>
                      <a:pt x="58" y="11"/>
                      <a:pt x="58" y="13"/>
                    </a:cubicBezTo>
                    <a:cubicBezTo>
                      <a:pt x="59" y="12"/>
                      <a:pt x="59" y="13"/>
                      <a:pt x="60" y="13"/>
                    </a:cubicBezTo>
                    <a:cubicBezTo>
                      <a:pt x="56" y="15"/>
                      <a:pt x="61" y="14"/>
                      <a:pt x="62" y="16"/>
                    </a:cubicBezTo>
                    <a:cubicBezTo>
                      <a:pt x="60" y="17"/>
                      <a:pt x="58" y="16"/>
                      <a:pt x="56" y="18"/>
                    </a:cubicBezTo>
                    <a:cubicBezTo>
                      <a:pt x="56" y="18"/>
                      <a:pt x="58" y="20"/>
                      <a:pt x="57" y="21"/>
                    </a:cubicBezTo>
                    <a:cubicBezTo>
                      <a:pt x="57" y="22"/>
                      <a:pt x="54" y="23"/>
                      <a:pt x="54" y="23"/>
                    </a:cubicBezTo>
                    <a:cubicBezTo>
                      <a:pt x="55" y="25"/>
                      <a:pt x="58" y="27"/>
                      <a:pt x="60" y="27"/>
                    </a:cubicBezTo>
                    <a:cubicBezTo>
                      <a:pt x="60" y="29"/>
                      <a:pt x="58" y="33"/>
                      <a:pt x="55" y="31"/>
                    </a:cubicBezTo>
                    <a:cubicBezTo>
                      <a:pt x="53" y="30"/>
                      <a:pt x="52" y="33"/>
                      <a:pt x="51" y="31"/>
                    </a:cubicBezTo>
                    <a:cubicBezTo>
                      <a:pt x="48" y="32"/>
                      <a:pt x="49" y="29"/>
                      <a:pt x="47" y="28"/>
                    </a:cubicBezTo>
                    <a:cubicBezTo>
                      <a:pt x="45" y="28"/>
                      <a:pt x="45" y="30"/>
                      <a:pt x="44" y="30"/>
                    </a:cubicBezTo>
                    <a:cubicBezTo>
                      <a:pt x="44" y="30"/>
                      <a:pt x="41" y="27"/>
                      <a:pt x="41" y="29"/>
                    </a:cubicBezTo>
                    <a:cubicBezTo>
                      <a:pt x="41" y="30"/>
                      <a:pt x="37" y="32"/>
                      <a:pt x="35" y="31"/>
                    </a:cubicBezTo>
                    <a:cubicBezTo>
                      <a:pt x="34" y="30"/>
                      <a:pt x="32" y="27"/>
                      <a:pt x="33" y="32"/>
                    </a:cubicBezTo>
                    <a:cubicBezTo>
                      <a:pt x="33" y="32"/>
                      <a:pt x="32" y="32"/>
                      <a:pt x="32" y="32"/>
                    </a:cubicBezTo>
                    <a:cubicBezTo>
                      <a:pt x="32" y="29"/>
                      <a:pt x="29" y="26"/>
                      <a:pt x="26" y="26"/>
                    </a:cubicBezTo>
                    <a:cubicBezTo>
                      <a:pt x="24" y="26"/>
                      <a:pt x="23" y="22"/>
                      <a:pt x="21" y="26"/>
                    </a:cubicBezTo>
                    <a:cubicBezTo>
                      <a:pt x="19" y="25"/>
                      <a:pt x="18" y="24"/>
                      <a:pt x="16" y="27"/>
                    </a:cubicBezTo>
                    <a:cubicBezTo>
                      <a:pt x="15" y="28"/>
                      <a:pt x="12" y="28"/>
                      <a:pt x="12" y="29"/>
                    </a:cubicBezTo>
                    <a:cubicBezTo>
                      <a:pt x="12" y="31"/>
                      <a:pt x="10" y="31"/>
                      <a:pt x="9" y="31"/>
                    </a:cubicBezTo>
                    <a:cubicBezTo>
                      <a:pt x="9" y="34"/>
                      <a:pt x="11" y="35"/>
                      <a:pt x="9" y="36"/>
                    </a:cubicBezTo>
                    <a:cubicBezTo>
                      <a:pt x="8" y="37"/>
                      <a:pt x="5" y="33"/>
                      <a:pt x="5" y="32"/>
                    </a:cubicBezTo>
                    <a:cubicBezTo>
                      <a:pt x="5" y="34"/>
                      <a:pt x="3" y="35"/>
                      <a:pt x="3" y="36"/>
                    </a:cubicBezTo>
                    <a:cubicBezTo>
                      <a:pt x="2" y="38"/>
                      <a:pt x="3" y="41"/>
                      <a:pt x="2" y="41"/>
                    </a:cubicBezTo>
                    <a:cubicBezTo>
                      <a:pt x="1" y="42"/>
                      <a:pt x="0" y="44"/>
                      <a:pt x="2" y="45"/>
                    </a:cubicBezTo>
                    <a:cubicBezTo>
                      <a:pt x="3" y="46"/>
                      <a:pt x="3" y="48"/>
                      <a:pt x="4" y="49"/>
                    </a:cubicBezTo>
                    <a:cubicBezTo>
                      <a:pt x="7" y="45"/>
                      <a:pt x="10" y="53"/>
                      <a:pt x="10" y="54"/>
                    </a:cubicBezTo>
                    <a:cubicBezTo>
                      <a:pt x="7" y="54"/>
                      <a:pt x="8" y="56"/>
                      <a:pt x="11" y="55"/>
                    </a:cubicBezTo>
                    <a:cubicBezTo>
                      <a:pt x="14" y="54"/>
                      <a:pt x="17" y="52"/>
                      <a:pt x="20" y="52"/>
                    </a:cubicBezTo>
                    <a:cubicBezTo>
                      <a:pt x="22" y="53"/>
                      <a:pt x="25" y="51"/>
                      <a:pt x="27" y="54"/>
                    </a:cubicBezTo>
                    <a:cubicBezTo>
                      <a:pt x="28" y="57"/>
                      <a:pt x="32" y="60"/>
                      <a:pt x="33" y="63"/>
                    </a:cubicBezTo>
                    <a:cubicBezTo>
                      <a:pt x="33" y="62"/>
                      <a:pt x="33" y="64"/>
                      <a:pt x="32" y="64"/>
                    </a:cubicBezTo>
                    <a:cubicBezTo>
                      <a:pt x="30" y="64"/>
                      <a:pt x="14" y="61"/>
                      <a:pt x="20" y="67"/>
                    </a:cubicBezTo>
                    <a:cubicBezTo>
                      <a:pt x="18" y="67"/>
                      <a:pt x="16" y="67"/>
                      <a:pt x="15" y="67"/>
                    </a:cubicBezTo>
                    <a:cubicBezTo>
                      <a:pt x="16" y="68"/>
                      <a:pt x="17" y="69"/>
                      <a:pt x="18" y="70"/>
                    </a:cubicBezTo>
                    <a:cubicBezTo>
                      <a:pt x="19" y="71"/>
                      <a:pt x="18" y="73"/>
                      <a:pt x="19" y="74"/>
                    </a:cubicBezTo>
                    <a:cubicBezTo>
                      <a:pt x="23" y="79"/>
                      <a:pt x="25" y="74"/>
                      <a:pt x="24" y="8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96" name="Freeform 707"/>
              <p:cNvSpPr>
                <a:spLocks noEditPoints="1"/>
              </p:cNvSpPr>
              <p:nvPr/>
            </p:nvSpPr>
            <p:spPr bwMode="auto">
              <a:xfrm>
                <a:off x="5022851" y="2044527"/>
                <a:ext cx="442913" cy="238125"/>
              </a:xfrm>
              <a:custGeom>
                <a:avLst/>
                <a:gdLst>
                  <a:gd name="T0" fmla="*/ 79 w 162"/>
                  <a:gd name="T1" fmla="*/ 83 h 87"/>
                  <a:gd name="T2" fmla="*/ 71 w 162"/>
                  <a:gd name="T3" fmla="*/ 73 h 87"/>
                  <a:gd name="T4" fmla="*/ 43 w 162"/>
                  <a:gd name="T5" fmla="*/ 65 h 87"/>
                  <a:gd name="T6" fmla="*/ 32 w 162"/>
                  <a:gd name="T7" fmla="*/ 81 h 87"/>
                  <a:gd name="T8" fmla="*/ 19 w 162"/>
                  <a:gd name="T9" fmla="*/ 76 h 87"/>
                  <a:gd name="T10" fmla="*/ 18 w 162"/>
                  <a:gd name="T11" fmla="*/ 65 h 87"/>
                  <a:gd name="T12" fmla="*/ 19 w 162"/>
                  <a:gd name="T13" fmla="*/ 54 h 87"/>
                  <a:gd name="T14" fmla="*/ 5 w 162"/>
                  <a:gd name="T15" fmla="*/ 50 h 87"/>
                  <a:gd name="T16" fmla="*/ 1 w 162"/>
                  <a:gd name="T17" fmla="*/ 40 h 87"/>
                  <a:gd name="T18" fmla="*/ 8 w 162"/>
                  <a:gd name="T19" fmla="*/ 36 h 87"/>
                  <a:gd name="T20" fmla="*/ 15 w 162"/>
                  <a:gd name="T21" fmla="*/ 27 h 87"/>
                  <a:gd name="T22" fmla="*/ 33 w 162"/>
                  <a:gd name="T23" fmla="*/ 29 h 87"/>
                  <a:gd name="T24" fmla="*/ 44 w 162"/>
                  <a:gd name="T25" fmla="*/ 30 h 87"/>
                  <a:gd name="T26" fmla="*/ 52 w 162"/>
                  <a:gd name="T27" fmla="*/ 32 h 87"/>
                  <a:gd name="T28" fmla="*/ 55 w 162"/>
                  <a:gd name="T29" fmla="*/ 22 h 87"/>
                  <a:gd name="T30" fmla="*/ 57 w 162"/>
                  <a:gd name="T31" fmla="*/ 15 h 87"/>
                  <a:gd name="T32" fmla="*/ 64 w 162"/>
                  <a:gd name="T33" fmla="*/ 10 h 87"/>
                  <a:gd name="T34" fmla="*/ 81 w 162"/>
                  <a:gd name="T35" fmla="*/ 5 h 87"/>
                  <a:gd name="T36" fmla="*/ 98 w 162"/>
                  <a:gd name="T37" fmla="*/ 9 h 87"/>
                  <a:gd name="T38" fmla="*/ 107 w 162"/>
                  <a:gd name="T39" fmla="*/ 10 h 87"/>
                  <a:gd name="T40" fmla="*/ 119 w 162"/>
                  <a:gd name="T41" fmla="*/ 7 h 87"/>
                  <a:gd name="T42" fmla="*/ 133 w 162"/>
                  <a:gd name="T43" fmla="*/ 30 h 87"/>
                  <a:gd name="T44" fmla="*/ 149 w 162"/>
                  <a:gd name="T45" fmla="*/ 33 h 87"/>
                  <a:gd name="T46" fmla="*/ 161 w 162"/>
                  <a:gd name="T47" fmla="*/ 40 h 87"/>
                  <a:gd name="T48" fmla="*/ 150 w 162"/>
                  <a:gd name="T49" fmla="*/ 55 h 87"/>
                  <a:gd name="T50" fmla="*/ 142 w 162"/>
                  <a:gd name="T51" fmla="*/ 61 h 87"/>
                  <a:gd name="T52" fmla="*/ 126 w 162"/>
                  <a:gd name="T53" fmla="*/ 78 h 87"/>
                  <a:gd name="T54" fmla="*/ 106 w 162"/>
                  <a:gd name="T55" fmla="*/ 80 h 87"/>
                  <a:gd name="T56" fmla="*/ 95 w 162"/>
                  <a:gd name="T57" fmla="*/ 82 h 87"/>
                  <a:gd name="T58" fmla="*/ 88 w 162"/>
                  <a:gd name="T59" fmla="*/ 85 h 87"/>
                  <a:gd name="T60" fmla="*/ 97 w 162"/>
                  <a:gd name="T61" fmla="*/ 77 h 87"/>
                  <a:gd name="T62" fmla="*/ 119 w 162"/>
                  <a:gd name="T63" fmla="*/ 75 h 87"/>
                  <a:gd name="T64" fmla="*/ 138 w 162"/>
                  <a:gd name="T65" fmla="*/ 64 h 87"/>
                  <a:gd name="T66" fmla="*/ 147 w 162"/>
                  <a:gd name="T67" fmla="*/ 52 h 87"/>
                  <a:gd name="T68" fmla="*/ 156 w 162"/>
                  <a:gd name="T69" fmla="*/ 46 h 87"/>
                  <a:gd name="T70" fmla="*/ 156 w 162"/>
                  <a:gd name="T71" fmla="*/ 40 h 87"/>
                  <a:gd name="T72" fmla="*/ 140 w 162"/>
                  <a:gd name="T73" fmla="*/ 33 h 87"/>
                  <a:gd name="T74" fmla="*/ 132 w 162"/>
                  <a:gd name="T75" fmla="*/ 32 h 87"/>
                  <a:gd name="T76" fmla="*/ 111 w 162"/>
                  <a:gd name="T77" fmla="*/ 16 h 87"/>
                  <a:gd name="T78" fmla="*/ 105 w 162"/>
                  <a:gd name="T79" fmla="*/ 12 h 87"/>
                  <a:gd name="T80" fmla="*/ 97 w 162"/>
                  <a:gd name="T81" fmla="*/ 9 h 87"/>
                  <a:gd name="T82" fmla="*/ 92 w 162"/>
                  <a:gd name="T83" fmla="*/ 3 h 87"/>
                  <a:gd name="T84" fmla="*/ 70 w 162"/>
                  <a:gd name="T85" fmla="*/ 11 h 87"/>
                  <a:gd name="T86" fmla="*/ 61 w 162"/>
                  <a:gd name="T87" fmla="*/ 12 h 87"/>
                  <a:gd name="T88" fmla="*/ 60 w 162"/>
                  <a:gd name="T89" fmla="*/ 15 h 87"/>
                  <a:gd name="T90" fmla="*/ 58 w 162"/>
                  <a:gd name="T91" fmla="*/ 23 h 87"/>
                  <a:gd name="T92" fmla="*/ 55 w 162"/>
                  <a:gd name="T93" fmla="*/ 33 h 87"/>
                  <a:gd name="T94" fmla="*/ 44 w 162"/>
                  <a:gd name="T95" fmla="*/ 32 h 87"/>
                  <a:gd name="T96" fmla="*/ 34 w 162"/>
                  <a:gd name="T97" fmla="*/ 33 h 87"/>
                  <a:gd name="T98" fmla="*/ 23 w 162"/>
                  <a:gd name="T99" fmla="*/ 26 h 87"/>
                  <a:gd name="T100" fmla="*/ 13 w 162"/>
                  <a:gd name="T101" fmla="*/ 31 h 87"/>
                  <a:gd name="T102" fmla="*/ 3 w 162"/>
                  <a:gd name="T103" fmla="*/ 38 h 87"/>
                  <a:gd name="T104" fmla="*/ 6 w 162"/>
                  <a:gd name="T105" fmla="*/ 48 h 87"/>
                  <a:gd name="T106" fmla="*/ 30 w 162"/>
                  <a:gd name="T107" fmla="*/ 58 h 87"/>
                  <a:gd name="T108" fmla="*/ 24 w 162"/>
                  <a:gd name="T109" fmla="*/ 65 h 87"/>
                  <a:gd name="T110" fmla="*/ 20 w 162"/>
                  <a:gd name="T111" fmla="*/ 75 h 87"/>
                  <a:gd name="T112" fmla="*/ 37 w 162"/>
                  <a:gd name="T113" fmla="*/ 79 h 87"/>
                  <a:gd name="T114" fmla="*/ 61 w 162"/>
                  <a:gd name="T115" fmla="*/ 71 h 87"/>
                  <a:gd name="T116" fmla="*/ 79 w 162"/>
                  <a:gd name="T117" fmla="*/ 77 h 87"/>
                  <a:gd name="T118" fmla="*/ 81 w 162"/>
                  <a:gd name="T119"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2" h="87">
                    <a:moveTo>
                      <a:pt x="88" y="87"/>
                    </a:moveTo>
                    <a:cubicBezTo>
                      <a:pt x="87" y="87"/>
                      <a:pt x="86" y="87"/>
                      <a:pt x="85" y="86"/>
                    </a:cubicBezTo>
                    <a:cubicBezTo>
                      <a:pt x="85" y="86"/>
                      <a:pt x="84" y="86"/>
                      <a:pt x="83" y="86"/>
                    </a:cubicBezTo>
                    <a:cubicBezTo>
                      <a:pt x="83" y="86"/>
                      <a:pt x="82" y="86"/>
                      <a:pt x="82" y="86"/>
                    </a:cubicBezTo>
                    <a:cubicBezTo>
                      <a:pt x="80" y="86"/>
                      <a:pt x="80" y="85"/>
                      <a:pt x="80" y="85"/>
                    </a:cubicBezTo>
                    <a:cubicBezTo>
                      <a:pt x="80" y="85"/>
                      <a:pt x="80" y="85"/>
                      <a:pt x="79" y="84"/>
                    </a:cubicBezTo>
                    <a:cubicBezTo>
                      <a:pt x="79" y="84"/>
                      <a:pt x="79" y="83"/>
                      <a:pt x="79" y="83"/>
                    </a:cubicBezTo>
                    <a:cubicBezTo>
                      <a:pt x="79" y="83"/>
                      <a:pt x="79" y="83"/>
                      <a:pt x="79" y="83"/>
                    </a:cubicBezTo>
                    <a:cubicBezTo>
                      <a:pt x="79" y="83"/>
                      <a:pt x="79" y="83"/>
                      <a:pt x="79" y="83"/>
                    </a:cubicBezTo>
                    <a:cubicBezTo>
                      <a:pt x="78" y="83"/>
                      <a:pt x="77" y="83"/>
                      <a:pt x="77" y="82"/>
                    </a:cubicBezTo>
                    <a:cubicBezTo>
                      <a:pt x="76" y="81"/>
                      <a:pt x="77" y="79"/>
                      <a:pt x="77" y="78"/>
                    </a:cubicBezTo>
                    <a:cubicBezTo>
                      <a:pt x="77" y="78"/>
                      <a:pt x="77" y="77"/>
                      <a:pt x="77" y="77"/>
                    </a:cubicBezTo>
                    <a:cubicBezTo>
                      <a:pt x="76" y="77"/>
                      <a:pt x="75" y="76"/>
                      <a:pt x="75" y="75"/>
                    </a:cubicBezTo>
                    <a:cubicBezTo>
                      <a:pt x="74" y="74"/>
                      <a:pt x="73" y="73"/>
                      <a:pt x="71" y="73"/>
                    </a:cubicBezTo>
                    <a:cubicBezTo>
                      <a:pt x="70" y="73"/>
                      <a:pt x="70" y="73"/>
                      <a:pt x="69" y="74"/>
                    </a:cubicBezTo>
                    <a:cubicBezTo>
                      <a:pt x="67" y="74"/>
                      <a:pt x="66" y="74"/>
                      <a:pt x="64" y="74"/>
                    </a:cubicBezTo>
                    <a:cubicBezTo>
                      <a:pt x="62" y="74"/>
                      <a:pt x="61" y="74"/>
                      <a:pt x="60" y="73"/>
                    </a:cubicBezTo>
                    <a:cubicBezTo>
                      <a:pt x="58" y="71"/>
                      <a:pt x="58" y="71"/>
                      <a:pt x="58" y="71"/>
                    </a:cubicBezTo>
                    <a:cubicBezTo>
                      <a:pt x="56" y="69"/>
                      <a:pt x="54" y="66"/>
                      <a:pt x="51" y="65"/>
                    </a:cubicBezTo>
                    <a:cubicBezTo>
                      <a:pt x="48" y="63"/>
                      <a:pt x="47" y="63"/>
                      <a:pt x="44" y="64"/>
                    </a:cubicBezTo>
                    <a:cubicBezTo>
                      <a:pt x="44" y="64"/>
                      <a:pt x="43" y="64"/>
                      <a:pt x="43" y="65"/>
                    </a:cubicBezTo>
                    <a:cubicBezTo>
                      <a:pt x="39" y="66"/>
                      <a:pt x="39" y="66"/>
                      <a:pt x="39" y="69"/>
                    </a:cubicBezTo>
                    <a:cubicBezTo>
                      <a:pt x="39" y="70"/>
                      <a:pt x="39" y="70"/>
                      <a:pt x="39" y="71"/>
                    </a:cubicBezTo>
                    <a:cubicBezTo>
                      <a:pt x="39" y="74"/>
                      <a:pt x="39" y="77"/>
                      <a:pt x="39" y="79"/>
                    </a:cubicBezTo>
                    <a:cubicBezTo>
                      <a:pt x="39" y="84"/>
                      <a:pt x="39" y="84"/>
                      <a:pt x="39" y="84"/>
                    </a:cubicBezTo>
                    <a:cubicBezTo>
                      <a:pt x="39" y="85"/>
                      <a:pt x="39" y="86"/>
                      <a:pt x="39" y="86"/>
                    </a:cubicBezTo>
                    <a:cubicBezTo>
                      <a:pt x="38" y="86"/>
                      <a:pt x="38" y="86"/>
                      <a:pt x="38" y="86"/>
                    </a:cubicBezTo>
                    <a:cubicBezTo>
                      <a:pt x="36" y="86"/>
                      <a:pt x="33" y="83"/>
                      <a:pt x="32" y="81"/>
                    </a:cubicBezTo>
                    <a:cubicBezTo>
                      <a:pt x="30" y="80"/>
                      <a:pt x="27" y="81"/>
                      <a:pt x="24" y="83"/>
                    </a:cubicBezTo>
                    <a:cubicBezTo>
                      <a:pt x="22" y="85"/>
                      <a:pt x="22" y="85"/>
                      <a:pt x="22" y="85"/>
                    </a:cubicBezTo>
                    <a:cubicBezTo>
                      <a:pt x="23" y="82"/>
                      <a:pt x="23" y="82"/>
                      <a:pt x="23" y="82"/>
                    </a:cubicBezTo>
                    <a:cubicBezTo>
                      <a:pt x="23" y="80"/>
                      <a:pt x="23" y="79"/>
                      <a:pt x="23" y="79"/>
                    </a:cubicBezTo>
                    <a:cubicBezTo>
                      <a:pt x="23" y="79"/>
                      <a:pt x="23" y="79"/>
                      <a:pt x="23" y="79"/>
                    </a:cubicBezTo>
                    <a:cubicBezTo>
                      <a:pt x="23" y="79"/>
                      <a:pt x="23" y="79"/>
                      <a:pt x="23" y="79"/>
                    </a:cubicBezTo>
                    <a:cubicBezTo>
                      <a:pt x="22" y="78"/>
                      <a:pt x="20" y="78"/>
                      <a:pt x="19" y="76"/>
                    </a:cubicBezTo>
                    <a:cubicBezTo>
                      <a:pt x="18" y="75"/>
                      <a:pt x="18" y="74"/>
                      <a:pt x="18" y="73"/>
                    </a:cubicBezTo>
                    <a:cubicBezTo>
                      <a:pt x="18" y="73"/>
                      <a:pt x="18" y="72"/>
                      <a:pt x="17" y="72"/>
                    </a:cubicBezTo>
                    <a:cubicBezTo>
                      <a:pt x="17" y="71"/>
                      <a:pt x="16" y="70"/>
                      <a:pt x="15" y="70"/>
                    </a:cubicBezTo>
                    <a:cubicBezTo>
                      <a:pt x="15" y="69"/>
                      <a:pt x="14" y="69"/>
                      <a:pt x="14" y="69"/>
                    </a:cubicBezTo>
                    <a:cubicBezTo>
                      <a:pt x="12" y="67"/>
                      <a:pt x="12" y="67"/>
                      <a:pt x="12" y="67"/>
                    </a:cubicBezTo>
                    <a:cubicBezTo>
                      <a:pt x="18" y="67"/>
                      <a:pt x="18" y="67"/>
                      <a:pt x="18" y="67"/>
                    </a:cubicBezTo>
                    <a:cubicBezTo>
                      <a:pt x="18" y="66"/>
                      <a:pt x="18" y="66"/>
                      <a:pt x="18" y="65"/>
                    </a:cubicBezTo>
                    <a:cubicBezTo>
                      <a:pt x="19" y="64"/>
                      <a:pt x="20" y="63"/>
                      <a:pt x="24" y="63"/>
                    </a:cubicBezTo>
                    <a:cubicBezTo>
                      <a:pt x="26" y="63"/>
                      <a:pt x="30" y="63"/>
                      <a:pt x="32" y="64"/>
                    </a:cubicBezTo>
                    <a:cubicBezTo>
                      <a:pt x="32" y="64"/>
                      <a:pt x="32" y="64"/>
                      <a:pt x="32" y="64"/>
                    </a:cubicBezTo>
                    <a:cubicBezTo>
                      <a:pt x="31" y="62"/>
                      <a:pt x="30" y="61"/>
                      <a:pt x="29" y="59"/>
                    </a:cubicBezTo>
                    <a:cubicBezTo>
                      <a:pt x="28" y="58"/>
                      <a:pt x="27" y="57"/>
                      <a:pt x="26" y="56"/>
                    </a:cubicBezTo>
                    <a:cubicBezTo>
                      <a:pt x="25" y="54"/>
                      <a:pt x="24" y="54"/>
                      <a:pt x="23" y="55"/>
                    </a:cubicBezTo>
                    <a:cubicBezTo>
                      <a:pt x="21" y="55"/>
                      <a:pt x="20" y="55"/>
                      <a:pt x="19" y="54"/>
                    </a:cubicBezTo>
                    <a:cubicBezTo>
                      <a:pt x="18" y="54"/>
                      <a:pt x="17" y="55"/>
                      <a:pt x="15" y="55"/>
                    </a:cubicBezTo>
                    <a:cubicBezTo>
                      <a:pt x="14" y="56"/>
                      <a:pt x="13" y="57"/>
                      <a:pt x="11" y="57"/>
                    </a:cubicBezTo>
                    <a:cubicBezTo>
                      <a:pt x="11" y="57"/>
                      <a:pt x="10" y="57"/>
                      <a:pt x="10" y="57"/>
                    </a:cubicBezTo>
                    <a:cubicBezTo>
                      <a:pt x="7" y="57"/>
                      <a:pt x="7" y="56"/>
                      <a:pt x="7" y="56"/>
                    </a:cubicBezTo>
                    <a:cubicBezTo>
                      <a:pt x="7" y="55"/>
                      <a:pt x="7" y="55"/>
                      <a:pt x="9" y="54"/>
                    </a:cubicBezTo>
                    <a:cubicBezTo>
                      <a:pt x="7" y="51"/>
                      <a:pt x="6" y="50"/>
                      <a:pt x="6" y="50"/>
                    </a:cubicBezTo>
                    <a:cubicBezTo>
                      <a:pt x="5" y="50"/>
                      <a:pt x="5" y="50"/>
                      <a:pt x="5" y="50"/>
                    </a:cubicBezTo>
                    <a:cubicBezTo>
                      <a:pt x="4" y="51"/>
                      <a:pt x="4" y="51"/>
                      <a:pt x="4" y="51"/>
                    </a:cubicBezTo>
                    <a:cubicBezTo>
                      <a:pt x="4" y="50"/>
                      <a:pt x="4" y="50"/>
                      <a:pt x="4" y="50"/>
                    </a:cubicBezTo>
                    <a:cubicBezTo>
                      <a:pt x="3" y="50"/>
                      <a:pt x="3" y="49"/>
                      <a:pt x="2" y="48"/>
                    </a:cubicBezTo>
                    <a:cubicBezTo>
                      <a:pt x="2" y="48"/>
                      <a:pt x="2" y="47"/>
                      <a:pt x="2" y="47"/>
                    </a:cubicBezTo>
                    <a:cubicBezTo>
                      <a:pt x="1" y="47"/>
                      <a:pt x="0" y="46"/>
                      <a:pt x="0" y="45"/>
                    </a:cubicBezTo>
                    <a:cubicBezTo>
                      <a:pt x="0" y="44"/>
                      <a:pt x="0" y="42"/>
                      <a:pt x="1" y="41"/>
                    </a:cubicBezTo>
                    <a:cubicBezTo>
                      <a:pt x="2" y="41"/>
                      <a:pt x="2" y="40"/>
                      <a:pt x="1" y="40"/>
                    </a:cubicBezTo>
                    <a:cubicBezTo>
                      <a:pt x="1" y="39"/>
                      <a:pt x="1" y="38"/>
                      <a:pt x="2" y="37"/>
                    </a:cubicBezTo>
                    <a:cubicBezTo>
                      <a:pt x="2" y="36"/>
                      <a:pt x="2" y="36"/>
                      <a:pt x="3" y="35"/>
                    </a:cubicBezTo>
                    <a:cubicBezTo>
                      <a:pt x="3" y="34"/>
                      <a:pt x="4" y="34"/>
                      <a:pt x="4" y="33"/>
                    </a:cubicBezTo>
                    <a:cubicBezTo>
                      <a:pt x="4" y="30"/>
                      <a:pt x="4" y="30"/>
                      <a:pt x="4" y="30"/>
                    </a:cubicBezTo>
                    <a:cubicBezTo>
                      <a:pt x="5" y="32"/>
                      <a:pt x="5" y="32"/>
                      <a:pt x="5" y="32"/>
                    </a:cubicBezTo>
                    <a:cubicBezTo>
                      <a:pt x="6" y="33"/>
                      <a:pt x="6" y="33"/>
                      <a:pt x="6" y="33"/>
                    </a:cubicBezTo>
                    <a:cubicBezTo>
                      <a:pt x="7" y="34"/>
                      <a:pt x="8" y="36"/>
                      <a:pt x="8" y="36"/>
                    </a:cubicBezTo>
                    <a:cubicBezTo>
                      <a:pt x="9" y="36"/>
                      <a:pt x="9" y="35"/>
                      <a:pt x="8" y="34"/>
                    </a:cubicBezTo>
                    <a:cubicBezTo>
                      <a:pt x="8" y="34"/>
                      <a:pt x="8" y="33"/>
                      <a:pt x="8" y="33"/>
                    </a:cubicBezTo>
                    <a:cubicBezTo>
                      <a:pt x="7" y="32"/>
                      <a:pt x="7" y="32"/>
                      <a:pt x="7" y="32"/>
                    </a:cubicBezTo>
                    <a:cubicBezTo>
                      <a:pt x="9" y="31"/>
                      <a:pt x="9" y="31"/>
                      <a:pt x="9" y="31"/>
                    </a:cubicBezTo>
                    <a:cubicBezTo>
                      <a:pt x="10" y="31"/>
                      <a:pt x="11" y="31"/>
                      <a:pt x="11" y="30"/>
                    </a:cubicBezTo>
                    <a:cubicBezTo>
                      <a:pt x="11" y="29"/>
                      <a:pt x="13" y="28"/>
                      <a:pt x="14" y="28"/>
                    </a:cubicBezTo>
                    <a:cubicBezTo>
                      <a:pt x="14" y="28"/>
                      <a:pt x="15" y="27"/>
                      <a:pt x="15" y="27"/>
                    </a:cubicBezTo>
                    <a:cubicBezTo>
                      <a:pt x="17" y="25"/>
                      <a:pt x="19" y="24"/>
                      <a:pt x="21" y="26"/>
                    </a:cubicBezTo>
                    <a:cubicBezTo>
                      <a:pt x="21" y="25"/>
                      <a:pt x="22" y="24"/>
                      <a:pt x="23" y="24"/>
                    </a:cubicBezTo>
                    <a:cubicBezTo>
                      <a:pt x="23" y="24"/>
                      <a:pt x="24" y="25"/>
                      <a:pt x="25" y="25"/>
                    </a:cubicBezTo>
                    <a:cubicBezTo>
                      <a:pt x="25" y="26"/>
                      <a:pt x="26" y="26"/>
                      <a:pt x="26" y="26"/>
                    </a:cubicBezTo>
                    <a:cubicBezTo>
                      <a:pt x="29" y="26"/>
                      <a:pt x="31" y="27"/>
                      <a:pt x="32" y="30"/>
                    </a:cubicBezTo>
                    <a:cubicBezTo>
                      <a:pt x="32" y="29"/>
                      <a:pt x="32" y="29"/>
                      <a:pt x="32" y="29"/>
                    </a:cubicBezTo>
                    <a:cubicBezTo>
                      <a:pt x="33" y="29"/>
                      <a:pt x="33" y="29"/>
                      <a:pt x="33" y="29"/>
                    </a:cubicBezTo>
                    <a:cubicBezTo>
                      <a:pt x="34" y="29"/>
                      <a:pt x="34" y="30"/>
                      <a:pt x="35" y="30"/>
                    </a:cubicBezTo>
                    <a:cubicBezTo>
                      <a:pt x="35" y="30"/>
                      <a:pt x="35" y="31"/>
                      <a:pt x="36" y="31"/>
                    </a:cubicBezTo>
                    <a:cubicBezTo>
                      <a:pt x="36" y="31"/>
                      <a:pt x="36" y="31"/>
                      <a:pt x="36" y="31"/>
                    </a:cubicBezTo>
                    <a:cubicBezTo>
                      <a:pt x="36" y="31"/>
                      <a:pt x="36" y="31"/>
                      <a:pt x="36" y="31"/>
                    </a:cubicBezTo>
                    <a:cubicBezTo>
                      <a:pt x="37" y="31"/>
                      <a:pt x="39" y="30"/>
                      <a:pt x="40" y="30"/>
                    </a:cubicBezTo>
                    <a:cubicBezTo>
                      <a:pt x="40" y="29"/>
                      <a:pt x="41" y="29"/>
                      <a:pt x="41" y="29"/>
                    </a:cubicBezTo>
                    <a:cubicBezTo>
                      <a:pt x="42" y="29"/>
                      <a:pt x="43" y="29"/>
                      <a:pt x="44" y="30"/>
                    </a:cubicBezTo>
                    <a:cubicBezTo>
                      <a:pt x="44" y="30"/>
                      <a:pt x="44" y="30"/>
                      <a:pt x="44" y="29"/>
                    </a:cubicBezTo>
                    <a:cubicBezTo>
                      <a:pt x="45" y="29"/>
                      <a:pt x="46" y="28"/>
                      <a:pt x="47" y="29"/>
                    </a:cubicBezTo>
                    <a:cubicBezTo>
                      <a:pt x="48" y="29"/>
                      <a:pt x="49" y="30"/>
                      <a:pt x="49" y="31"/>
                    </a:cubicBezTo>
                    <a:cubicBezTo>
                      <a:pt x="50" y="32"/>
                      <a:pt x="50" y="32"/>
                      <a:pt x="51" y="31"/>
                    </a:cubicBezTo>
                    <a:cubicBezTo>
                      <a:pt x="52" y="31"/>
                      <a:pt x="52" y="31"/>
                      <a:pt x="52" y="31"/>
                    </a:cubicBezTo>
                    <a:cubicBezTo>
                      <a:pt x="52" y="32"/>
                      <a:pt x="52" y="32"/>
                      <a:pt x="52" y="32"/>
                    </a:cubicBezTo>
                    <a:cubicBezTo>
                      <a:pt x="52" y="32"/>
                      <a:pt x="52" y="32"/>
                      <a:pt x="52" y="32"/>
                    </a:cubicBezTo>
                    <a:cubicBezTo>
                      <a:pt x="53" y="31"/>
                      <a:pt x="54" y="31"/>
                      <a:pt x="55" y="31"/>
                    </a:cubicBezTo>
                    <a:cubicBezTo>
                      <a:pt x="55" y="31"/>
                      <a:pt x="55" y="31"/>
                      <a:pt x="56" y="31"/>
                    </a:cubicBezTo>
                    <a:cubicBezTo>
                      <a:pt x="57" y="32"/>
                      <a:pt x="59" y="30"/>
                      <a:pt x="59" y="29"/>
                    </a:cubicBezTo>
                    <a:cubicBezTo>
                      <a:pt x="57" y="28"/>
                      <a:pt x="55" y="27"/>
                      <a:pt x="53" y="25"/>
                    </a:cubicBezTo>
                    <a:cubicBezTo>
                      <a:pt x="53" y="25"/>
                      <a:pt x="53" y="25"/>
                      <a:pt x="53" y="25"/>
                    </a:cubicBezTo>
                    <a:cubicBezTo>
                      <a:pt x="53" y="24"/>
                      <a:pt x="53" y="24"/>
                      <a:pt x="53" y="24"/>
                    </a:cubicBezTo>
                    <a:cubicBezTo>
                      <a:pt x="53" y="23"/>
                      <a:pt x="54" y="23"/>
                      <a:pt x="55" y="22"/>
                    </a:cubicBezTo>
                    <a:cubicBezTo>
                      <a:pt x="56" y="22"/>
                      <a:pt x="56" y="22"/>
                      <a:pt x="56" y="22"/>
                    </a:cubicBezTo>
                    <a:cubicBezTo>
                      <a:pt x="57" y="21"/>
                      <a:pt x="56" y="21"/>
                      <a:pt x="56" y="20"/>
                    </a:cubicBezTo>
                    <a:cubicBezTo>
                      <a:pt x="56" y="20"/>
                      <a:pt x="55" y="19"/>
                      <a:pt x="56" y="19"/>
                    </a:cubicBezTo>
                    <a:cubicBezTo>
                      <a:pt x="57" y="17"/>
                      <a:pt x="58" y="17"/>
                      <a:pt x="59" y="17"/>
                    </a:cubicBezTo>
                    <a:cubicBezTo>
                      <a:pt x="58" y="16"/>
                      <a:pt x="58" y="16"/>
                      <a:pt x="58" y="15"/>
                    </a:cubicBezTo>
                    <a:cubicBezTo>
                      <a:pt x="58" y="15"/>
                      <a:pt x="58" y="15"/>
                      <a:pt x="58" y="15"/>
                    </a:cubicBezTo>
                    <a:cubicBezTo>
                      <a:pt x="57" y="15"/>
                      <a:pt x="57" y="15"/>
                      <a:pt x="57" y="15"/>
                    </a:cubicBezTo>
                    <a:cubicBezTo>
                      <a:pt x="57" y="14"/>
                      <a:pt x="57" y="14"/>
                      <a:pt x="57" y="14"/>
                    </a:cubicBezTo>
                    <a:cubicBezTo>
                      <a:pt x="57" y="13"/>
                      <a:pt x="57" y="12"/>
                      <a:pt x="57" y="12"/>
                    </a:cubicBezTo>
                    <a:cubicBezTo>
                      <a:pt x="57" y="12"/>
                      <a:pt x="57" y="12"/>
                      <a:pt x="57" y="11"/>
                    </a:cubicBezTo>
                    <a:cubicBezTo>
                      <a:pt x="57" y="10"/>
                      <a:pt x="57" y="10"/>
                      <a:pt x="57" y="10"/>
                    </a:cubicBezTo>
                    <a:cubicBezTo>
                      <a:pt x="57" y="10"/>
                      <a:pt x="57" y="10"/>
                      <a:pt x="57" y="10"/>
                    </a:cubicBezTo>
                    <a:cubicBezTo>
                      <a:pt x="58" y="10"/>
                      <a:pt x="59" y="10"/>
                      <a:pt x="61" y="10"/>
                    </a:cubicBezTo>
                    <a:cubicBezTo>
                      <a:pt x="62" y="10"/>
                      <a:pt x="63" y="10"/>
                      <a:pt x="64" y="10"/>
                    </a:cubicBezTo>
                    <a:cubicBezTo>
                      <a:pt x="64" y="10"/>
                      <a:pt x="65" y="10"/>
                      <a:pt x="65" y="10"/>
                    </a:cubicBezTo>
                    <a:cubicBezTo>
                      <a:pt x="65" y="10"/>
                      <a:pt x="66" y="10"/>
                      <a:pt x="66" y="9"/>
                    </a:cubicBezTo>
                    <a:cubicBezTo>
                      <a:pt x="67" y="8"/>
                      <a:pt x="68" y="9"/>
                      <a:pt x="69" y="9"/>
                    </a:cubicBezTo>
                    <a:cubicBezTo>
                      <a:pt x="69" y="9"/>
                      <a:pt x="69" y="9"/>
                      <a:pt x="69" y="9"/>
                    </a:cubicBezTo>
                    <a:cubicBezTo>
                      <a:pt x="70" y="9"/>
                      <a:pt x="73" y="8"/>
                      <a:pt x="73" y="7"/>
                    </a:cubicBezTo>
                    <a:cubicBezTo>
                      <a:pt x="74" y="6"/>
                      <a:pt x="76" y="5"/>
                      <a:pt x="79" y="5"/>
                    </a:cubicBezTo>
                    <a:cubicBezTo>
                      <a:pt x="80" y="5"/>
                      <a:pt x="80" y="5"/>
                      <a:pt x="81" y="5"/>
                    </a:cubicBezTo>
                    <a:cubicBezTo>
                      <a:pt x="85" y="4"/>
                      <a:pt x="85" y="4"/>
                      <a:pt x="85" y="4"/>
                    </a:cubicBezTo>
                    <a:cubicBezTo>
                      <a:pt x="85" y="3"/>
                      <a:pt x="85" y="2"/>
                      <a:pt x="87" y="2"/>
                    </a:cubicBezTo>
                    <a:cubicBezTo>
                      <a:pt x="87" y="2"/>
                      <a:pt x="88" y="1"/>
                      <a:pt x="88" y="1"/>
                    </a:cubicBezTo>
                    <a:cubicBezTo>
                      <a:pt x="89" y="1"/>
                      <a:pt x="91" y="0"/>
                      <a:pt x="93" y="1"/>
                    </a:cubicBezTo>
                    <a:cubicBezTo>
                      <a:pt x="93" y="1"/>
                      <a:pt x="94" y="1"/>
                      <a:pt x="94" y="1"/>
                    </a:cubicBezTo>
                    <a:cubicBezTo>
                      <a:pt x="96" y="1"/>
                      <a:pt x="97" y="2"/>
                      <a:pt x="98" y="3"/>
                    </a:cubicBezTo>
                    <a:cubicBezTo>
                      <a:pt x="98" y="6"/>
                      <a:pt x="98" y="8"/>
                      <a:pt x="98" y="9"/>
                    </a:cubicBezTo>
                    <a:cubicBezTo>
                      <a:pt x="99" y="9"/>
                      <a:pt x="99" y="9"/>
                      <a:pt x="99" y="9"/>
                    </a:cubicBezTo>
                    <a:cubicBezTo>
                      <a:pt x="100" y="9"/>
                      <a:pt x="100" y="8"/>
                      <a:pt x="100" y="8"/>
                    </a:cubicBezTo>
                    <a:cubicBezTo>
                      <a:pt x="100" y="6"/>
                      <a:pt x="100" y="6"/>
                      <a:pt x="100" y="6"/>
                    </a:cubicBezTo>
                    <a:cubicBezTo>
                      <a:pt x="102" y="8"/>
                      <a:pt x="102" y="8"/>
                      <a:pt x="102" y="8"/>
                    </a:cubicBezTo>
                    <a:cubicBezTo>
                      <a:pt x="103" y="8"/>
                      <a:pt x="103" y="9"/>
                      <a:pt x="103" y="9"/>
                    </a:cubicBezTo>
                    <a:cubicBezTo>
                      <a:pt x="103" y="9"/>
                      <a:pt x="103" y="9"/>
                      <a:pt x="103" y="9"/>
                    </a:cubicBezTo>
                    <a:cubicBezTo>
                      <a:pt x="105" y="10"/>
                      <a:pt x="106" y="10"/>
                      <a:pt x="107" y="10"/>
                    </a:cubicBezTo>
                    <a:cubicBezTo>
                      <a:pt x="109" y="8"/>
                      <a:pt x="109" y="8"/>
                      <a:pt x="109" y="8"/>
                    </a:cubicBezTo>
                    <a:cubicBezTo>
                      <a:pt x="108" y="11"/>
                      <a:pt x="108" y="11"/>
                      <a:pt x="108" y="11"/>
                    </a:cubicBezTo>
                    <a:cubicBezTo>
                      <a:pt x="108" y="11"/>
                      <a:pt x="108" y="12"/>
                      <a:pt x="108" y="12"/>
                    </a:cubicBezTo>
                    <a:cubicBezTo>
                      <a:pt x="108" y="12"/>
                      <a:pt x="108" y="12"/>
                      <a:pt x="108" y="13"/>
                    </a:cubicBezTo>
                    <a:cubicBezTo>
                      <a:pt x="108" y="12"/>
                      <a:pt x="109" y="12"/>
                      <a:pt x="110" y="13"/>
                    </a:cubicBezTo>
                    <a:cubicBezTo>
                      <a:pt x="111" y="11"/>
                      <a:pt x="114" y="10"/>
                      <a:pt x="116" y="9"/>
                    </a:cubicBezTo>
                    <a:cubicBezTo>
                      <a:pt x="117" y="8"/>
                      <a:pt x="118" y="8"/>
                      <a:pt x="119" y="7"/>
                    </a:cubicBezTo>
                    <a:cubicBezTo>
                      <a:pt x="121" y="6"/>
                      <a:pt x="121" y="6"/>
                      <a:pt x="121" y="6"/>
                    </a:cubicBezTo>
                    <a:cubicBezTo>
                      <a:pt x="120" y="8"/>
                      <a:pt x="120" y="8"/>
                      <a:pt x="120" y="8"/>
                    </a:cubicBezTo>
                    <a:cubicBezTo>
                      <a:pt x="120" y="9"/>
                      <a:pt x="120" y="9"/>
                      <a:pt x="120" y="9"/>
                    </a:cubicBezTo>
                    <a:cubicBezTo>
                      <a:pt x="120" y="10"/>
                      <a:pt x="119" y="11"/>
                      <a:pt x="120" y="11"/>
                    </a:cubicBezTo>
                    <a:cubicBezTo>
                      <a:pt x="120" y="11"/>
                      <a:pt x="121" y="12"/>
                      <a:pt x="121" y="12"/>
                    </a:cubicBezTo>
                    <a:cubicBezTo>
                      <a:pt x="123" y="13"/>
                      <a:pt x="124" y="14"/>
                      <a:pt x="125" y="16"/>
                    </a:cubicBezTo>
                    <a:cubicBezTo>
                      <a:pt x="128" y="20"/>
                      <a:pt x="130" y="25"/>
                      <a:pt x="133" y="30"/>
                    </a:cubicBezTo>
                    <a:cubicBezTo>
                      <a:pt x="133" y="29"/>
                      <a:pt x="134" y="28"/>
                      <a:pt x="135" y="27"/>
                    </a:cubicBezTo>
                    <a:cubicBezTo>
                      <a:pt x="135" y="27"/>
                      <a:pt x="135" y="27"/>
                      <a:pt x="135" y="27"/>
                    </a:cubicBezTo>
                    <a:cubicBezTo>
                      <a:pt x="137" y="27"/>
                      <a:pt x="138" y="29"/>
                      <a:pt x="138" y="30"/>
                    </a:cubicBezTo>
                    <a:cubicBezTo>
                      <a:pt x="138" y="30"/>
                      <a:pt x="138" y="31"/>
                      <a:pt x="138" y="31"/>
                    </a:cubicBezTo>
                    <a:cubicBezTo>
                      <a:pt x="140" y="32"/>
                      <a:pt x="141" y="31"/>
                      <a:pt x="142" y="30"/>
                    </a:cubicBezTo>
                    <a:cubicBezTo>
                      <a:pt x="144" y="30"/>
                      <a:pt x="145" y="29"/>
                      <a:pt x="146" y="30"/>
                    </a:cubicBezTo>
                    <a:cubicBezTo>
                      <a:pt x="149" y="30"/>
                      <a:pt x="149" y="32"/>
                      <a:pt x="149" y="33"/>
                    </a:cubicBezTo>
                    <a:cubicBezTo>
                      <a:pt x="150" y="33"/>
                      <a:pt x="150" y="34"/>
                      <a:pt x="150" y="34"/>
                    </a:cubicBezTo>
                    <a:cubicBezTo>
                      <a:pt x="150" y="35"/>
                      <a:pt x="151" y="35"/>
                      <a:pt x="151" y="35"/>
                    </a:cubicBezTo>
                    <a:cubicBezTo>
                      <a:pt x="151" y="35"/>
                      <a:pt x="152" y="36"/>
                      <a:pt x="152" y="36"/>
                    </a:cubicBezTo>
                    <a:cubicBezTo>
                      <a:pt x="153" y="37"/>
                      <a:pt x="155" y="38"/>
                      <a:pt x="156" y="38"/>
                    </a:cubicBezTo>
                    <a:cubicBezTo>
                      <a:pt x="157" y="38"/>
                      <a:pt x="157" y="37"/>
                      <a:pt x="158" y="37"/>
                    </a:cubicBezTo>
                    <a:cubicBezTo>
                      <a:pt x="159" y="37"/>
                      <a:pt x="160" y="39"/>
                      <a:pt x="161" y="40"/>
                    </a:cubicBezTo>
                    <a:cubicBezTo>
                      <a:pt x="161" y="40"/>
                      <a:pt x="161" y="40"/>
                      <a:pt x="161" y="40"/>
                    </a:cubicBezTo>
                    <a:cubicBezTo>
                      <a:pt x="162" y="41"/>
                      <a:pt x="161" y="43"/>
                      <a:pt x="159" y="45"/>
                    </a:cubicBezTo>
                    <a:cubicBezTo>
                      <a:pt x="159" y="45"/>
                      <a:pt x="159" y="46"/>
                      <a:pt x="159" y="46"/>
                    </a:cubicBezTo>
                    <a:cubicBezTo>
                      <a:pt x="158" y="47"/>
                      <a:pt x="157" y="48"/>
                      <a:pt x="156" y="48"/>
                    </a:cubicBezTo>
                    <a:cubicBezTo>
                      <a:pt x="156" y="48"/>
                      <a:pt x="155" y="48"/>
                      <a:pt x="155" y="49"/>
                    </a:cubicBezTo>
                    <a:cubicBezTo>
                      <a:pt x="155" y="50"/>
                      <a:pt x="155" y="50"/>
                      <a:pt x="155" y="51"/>
                    </a:cubicBezTo>
                    <a:cubicBezTo>
                      <a:pt x="155" y="52"/>
                      <a:pt x="155" y="54"/>
                      <a:pt x="153" y="55"/>
                    </a:cubicBezTo>
                    <a:cubicBezTo>
                      <a:pt x="152" y="56"/>
                      <a:pt x="151" y="56"/>
                      <a:pt x="150" y="55"/>
                    </a:cubicBezTo>
                    <a:cubicBezTo>
                      <a:pt x="149" y="55"/>
                      <a:pt x="149" y="55"/>
                      <a:pt x="148" y="55"/>
                    </a:cubicBezTo>
                    <a:cubicBezTo>
                      <a:pt x="147" y="55"/>
                      <a:pt x="147" y="55"/>
                      <a:pt x="146" y="54"/>
                    </a:cubicBezTo>
                    <a:cubicBezTo>
                      <a:pt x="146" y="54"/>
                      <a:pt x="145" y="54"/>
                      <a:pt x="145" y="54"/>
                    </a:cubicBezTo>
                    <a:cubicBezTo>
                      <a:pt x="145" y="54"/>
                      <a:pt x="144" y="54"/>
                      <a:pt x="144" y="56"/>
                    </a:cubicBezTo>
                    <a:cubicBezTo>
                      <a:pt x="143" y="56"/>
                      <a:pt x="143" y="57"/>
                      <a:pt x="143" y="57"/>
                    </a:cubicBezTo>
                    <a:cubicBezTo>
                      <a:pt x="142" y="58"/>
                      <a:pt x="142" y="60"/>
                      <a:pt x="142" y="61"/>
                    </a:cubicBezTo>
                    <a:cubicBezTo>
                      <a:pt x="142" y="61"/>
                      <a:pt x="142" y="61"/>
                      <a:pt x="142" y="61"/>
                    </a:cubicBezTo>
                    <a:cubicBezTo>
                      <a:pt x="142" y="65"/>
                      <a:pt x="142" y="65"/>
                      <a:pt x="139" y="66"/>
                    </a:cubicBezTo>
                    <a:cubicBezTo>
                      <a:pt x="133" y="67"/>
                      <a:pt x="133" y="67"/>
                      <a:pt x="133" y="67"/>
                    </a:cubicBezTo>
                    <a:cubicBezTo>
                      <a:pt x="136" y="71"/>
                      <a:pt x="135" y="76"/>
                      <a:pt x="134" y="80"/>
                    </a:cubicBezTo>
                    <a:cubicBezTo>
                      <a:pt x="134" y="80"/>
                      <a:pt x="134" y="80"/>
                      <a:pt x="134" y="80"/>
                    </a:cubicBezTo>
                    <a:cubicBezTo>
                      <a:pt x="133" y="80"/>
                      <a:pt x="133" y="80"/>
                      <a:pt x="133" y="80"/>
                    </a:cubicBezTo>
                    <a:cubicBezTo>
                      <a:pt x="131" y="80"/>
                      <a:pt x="130" y="80"/>
                      <a:pt x="129" y="79"/>
                    </a:cubicBezTo>
                    <a:cubicBezTo>
                      <a:pt x="128" y="78"/>
                      <a:pt x="127" y="78"/>
                      <a:pt x="126" y="78"/>
                    </a:cubicBezTo>
                    <a:cubicBezTo>
                      <a:pt x="124" y="77"/>
                      <a:pt x="122" y="77"/>
                      <a:pt x="120" y="77"/>
                    </a:cubicBezTo>
                    <a:cubicBezTo>
                      <a:pt x="119" y="77"/>
                      <a:pt x="119" y="77"/>
                      <a:pt x="119" y="77"/>
                    </a:cubicBezTo>
                    <a:cubicBezTo>
                      <a:pt x="117" y="77"/>
                      <a:pt x="116" y="77"/>
                      <a:pt x="115" y="77"/>
                    </a:cubicBezTo>
                    <a:cubicBezTo>
                      <a:pt x="113" y="77"/>
                      <a:pt x="112" y="76"/>
                      <a:pt x="110" y="76"/>
                    </a:cubicBezTo>
                    <a:cubicBezTo>
                      <a:pt x="108" y="76"/>
                      <a:pt x="107" y="77"/>
                      <a:pt x="107" y="79"/>
                    </a:cubicBezTo>
                    <a:cubicBezTo>
                      <a:pt x="107" y="80"/>
                      <a:pt x="107" y="80"/>
                      <a:pt x="107" y="80"/>
                    </a:cubicBezTo>
                    <a:cubicBezTo>
                      <a:pt x="106" y="80"/>
                      <a:pt x="106" y="80"/>
                      <a:pt x="106" y="80"/>
                    </a:cubicBezTo>
                    <a:cubicBezTo>
                      <a:pt x="105" y="80"/>
                      <a:pt x="105" y="79"/>
                      <a:pt x="104" y="79"/>
                    </a:cubicBezTo>
                    <a:cubicBezTo>
                      <a:pt x="103" y="79"/>
                      <a:pt x="102" y="78"/>
                      <a:pt x="101" y="78"/>
                    </a:cubicBezTo>
                    <a:cubicBezTo>
                      <a:pt x="100" y="78"/>
                      <a:pt x="100" y="78"/>
                      <a:pt x="99" y="78"/>
                    </a:cubicBezTo>
                    <a:cubicBezTo>
                      <a:pt x="99" y="78"/>
                      <a:pt x="99" y="78"/>
                      <a:pt x="98" y="78"/>
                    </a:cubicBezTo>
                    <a:cubicBezTo>
                      <a:pt x="98" y="79"/>
                      <a:pt x="98" y="79"/>
                      <a:pt x="98" y="79"/>
                    </a:cubicBezTo>
                    <a:cubicBezTo>
                      <a:pt x="97" y="80"/>
                      <a:pt x="96" y="80"/>
                      <a:pt x="96" y="81"/>
                    </a:cubicBezTo>
                    <a:cubicBezTo>
                      <a:pt x="96" y="81"/>
                      <a:pt x="95" y="81"/>
                      <a:pt x="95" y="82"/>
                    </a:cubicBezTo>
                    <a:cubicBezTo>
                      <a:pt x="94" y="82"/>
                      <a:pt x="94" y="83"/>
                      <a:pt x="93" y="83"/>
                    </a:cubicBezTo>
                    <a:cubicBezTo>
                      <a:pt x="92" y="84"/>
                      <a:pt x="92" y="84"/>
                      <a:pt x="91" y="85"/>
                    </a:cubicBezTo>
                    <a:cubicBezTo>
                      <a:pt x="91" y="85"/>
                      <a:pt x="91" y="85"/>
                      <a:pt x="91" y="85"/>
                    </a:cubicBezTo>
                    <a:cubicBezTo>
                      <a:pt x="89" y="86"/>
                      <a:pt x="89" y="87"/>
                      <a:pt x="88" y="87"/>
                    </a:cubicBezTo>
                    <a:close/>
                    <a:moveTo>
                      <a:pt x="85" y="84"/>
                    </a:moveTo>
                    <a:cubicBezTo>
                      <a:pt x="85" y="84"/>
                      <a:pt x="85" y="84"/>
                      <a:pt x="86" y="84"/>
                    </a:cubicBezTo>
                    <a:cubicBezTo>
                      <a:pt x="86" y="85"/>
                      <a:pt x="87" y="85"/>
                      <a:pt x="88" y="85"/>
                    </a:cubicBezTo>
                    <a:cubicBezTo>
                      <a:pt x="88" y="85"/>
                      <a:pt x="88" y="85"/>
                      <a:pt x="89" y="84"/>
                    </a:cubicBezTo>
                    <a:cubicBezTo>
                      <a:pt x="90" y="83"/>
                      <a:pt x="90" y="83"/>
                      <a:pt x="90" y="83"/>
                    </a:cubicBezTo>
                    <a:cubicBezTo>
                      <a:pt x="90" y="83"/>
                      <a:pt x="91" y="82"/>
                      <a:pt x="92" y="81"/>
                    </a:cubicBezTo>
                    <a:cubicBezTo>
                      <a:pt x="93" y="81"/>
                      <a:pt x="93" y="81"/>
                      <a:pt x="94" y="80"/>
                    </a:cubicBezTo>
                    <a:cubicBezTo>
                      <a:pt x="94" y="80"/>
                      <a:pt x="94" y="80"/>
                      <a:pt x="94" y="79"/>
                    </a:cubicBezTo>
                    <a:cubicBezTo>
                      <a:pt x="95" y="79"/>
                      <a:pt x="96" y="78"/>
                      <a:pt x="96" y="78"/>
                    </a:cubicBezTo>
                    <a:cubicBezTo>
                      <a:pt x="97" y="77"/>
                      <a:pt x="97" y="77"/>
                      <a:pt x="97" y="77"/>
                    </a:cubicBezTo>
                    <a:cubicBezTo>
                      <a:pt x="98" y="76"/>
                      <a:pt x="98" y="76"/>
                      <a:pt x="99" y="76"/>
                    </a:cubicBezTo>
                    <a:cubicBezTo>
                      <a:pt x="100" y="76"/>
                      <a:pt x="100" y="76"/>
                      <a:pt x="101" y="76"/>
                    </a:cubicBezTo>
                    <a:cubicBezTo>
                      <a:pt x="102" y="76"/>
                      <a:pt x="104" y="77"/>
                      <a:pt x="105" y="77"/>
                    </a:cubicBezTo>
                    <a:cubicBezTo>
                      <a:pt x="105" y="77"/>
                      <a:pt x="105" y="77"/>
                      <a:pt x="105" y="77"/>
                    </a:cubicBezTo>
                    <a:cubicBezTo>
                      <a:pt x="106" y="76"/>
                      <a:pt x="107" y="74"/>
                      <a:pt x="110" y="74"/>
                    </a:cubicBezTo>
                    <a:cubicBezTo>
                      <a:pt x="112" y="74"/>
                      <a:pt x="113" y="75"/>
                      <a:pt x="115" y="75"/>
                    </a:cubicBezTo>
                    <a:cubicBezTo>
                      <a:pt x="116" y="75"/>
                      <a:pt x="118" y="75"/>
                      <a:pt x="119" y="75"/>
                    </a:cubicBezTo>
                    <a:cubicBezTo>
                      <a:pt x="120" y="75"/>
                      <a:pt x="120" y="75"/>
                      <a:pt x="120" y="75"/>
                    </a:cubicBezTo>
                    <a:cubicBezTo>
                      <a:pt x="122" y="75"/>
                      <a:pt x="124" y="75"/>
                      <a:pt x="126" y="76"/>
                    </a:cubicBezTo>
                    <a:cubicBezTo>
                      <a:pt x="127" y="76"/>
                      <a:pt x="129" y="77"/>
                      <a:pt x="130" y="77"/>
                    </a:cubicBezTo>
                    <a:cubicBezTo>
                      <a:pt x="131" y="78"/>
                      <a:pt x="132" y="78"/>
                      <a:pt x="132" y="78"/>
                    </a:cubicBezTo>
                    <a:cubicBezTo>
                      <a:pt x="133" y="75"/>
                      <a:pt x="134" y="70"/>
                      <a:pt x="131" y="67"/>
                    </a:cubicBezTo>
                    <a:cubicBezTo>
                      <a:pt x="130" y="66"/>
                      <a:pt x="130" y="66"/>
                      <a:pt x="130" y="66"/>
                    </a:cubicBezTo>
                    <a:cubicBezTo>
                      <a:pt x="138" y="64"/>
                      <a:pt x="138" y="64"/>
                      <a:pt x="138" y="64"/>
                    </a:cubicBezTo>
                    <a:cubicBezTo>
                      <a:pt x="139" y="64"/>
                      <a:pt x="140" y="63"/>
                      <a:pt x="140" y="63"/>
                    </a:cubicBezTo>
                    <a:cubicBezTo>
                      <a:pt x="140" y="63"/>
                      <a:pt x="140" y="62"/>
                      <a:pt x="140" y="61"/>
                    </a:cubicBezTo>
                    <a:cubicBezTo>
                      <a:pt x="140" y="61"/>
                      <a:pt x="140" y="61"/>
                      <a:pt x="140" y="61"/>
                    </a:cubicBezTo>
                    <a:cubicBezTo>
                      <a:pt x="140" y="59"/>
                      <a:pt x="141" y="58"/>
                      <a:pt x="141" y="56"/>
                    </a:cubicBezTo>
                    <a:cubicBezTo>
                      <a:pt x="141" y="56"/>
                      <a:pt x="142" y="55"/>
                      <a:pt x="142" y="55"/>
                    </a:cubicBezTo>
                    <a:cubicBezTo>
                      <a:pt x="142" y="53"/>
                      <a:pt x="143" y="52"/>
                      <a:pt x="145" y="52"/>
                    </a:cubicBezTo>
                    <a:cubicBezTo>
                      <a:pt x="145" y="52"/>
                      <a:pt x="146" y="52"/>
                      <a:pt x="147" y="52"/>
                    </a:cubicBezTo>
                    <a:cubicBezTo>
                      <a:pt x="147" y="53"/>
                      <a:pt x="148" y="53"/>
                      <a:pt x="148" y="53"/>
                    </a:cubicBezTo>
                    <a:cubicBezTo>
                      <a:pt x="149" y="53"/>
                      <a:pt x="150" y="53"/>
                      <a:pt x="151" y="53"/>
                    </a:cubicBezTo>
                    <a:cubicBezTo>
                      <a:pt x="151" y="54"/>
                      <a:pt x="151" y="54"/>
                      <a:pt x="151" y="54"/>
                    </a:cubicBezTo>
                    <a:cubicBezTo>
                      <a:pt x="152" y="54"/>
                      <a:pt x="152" y="54"/>
                      <a:pt x="153" y="53"/>
                    </a:cubicBezTo>
                    <a:cubicBezTo>
                      <a:pt x="153" y="53"/>
                      <a:pt x="153" y="52"/>
                      <a:pt x="153" y="51"/>
                    </a:cubicBezTo>
                    <a:cubicBezTo>
                      <a:pt x="153" y="50"/>
                      <a:pt x="153" y="50"/>
                      <a:pt x="153" y="49"/>
                    </a:cubicBezTo>
                    <a:cubicBezTo>
                      <a:pt x="154" y="46"/>
                      <a:pt x="155" y="46"/>
                      <a:pt x="156" y="46"/>
                    </a:cubicBezTo>
                    <a:cubicBezTo>
                      <a:pt x="156" y="46"/>
                      <a:pt x="157" y="46"/>
                      <a:pt x="157" y="45"/>
                    </a:cubicBezTo>
                    <a:cubicBezTo>
                      <a:pt x="157" y="45"/>
                      <a:pt x="157" y="44"/>
                      <a:pt x="158" y="44"/>
                    </a:cubicBezTo>
                    <a:cubicBezTo>
                      <a:pt x="158" y="43"/>
                      <a:pt x="159" y="42"/>
                      <a:pt x="159" y="41"/>
                    </a:cubicBezTo>
                    <a:cubicBezTo>
                      <a:pt x="159" y="41"/>
                      <a:pt x="159" y="41"/>
                      <a:pt x="159" y="41"/>
                    </a:cubicBezTo>
                    <a:cubicBezTo>
                      <a:pt x="159" y="40"/>
                      <a:pt x="158" y="40"/>
                      <a:pt x="158" y="39"/>
                    </a:cubicBezTo>
                    <a:cubicBezTo>
                      <a:pt x="158" y="39"/>
                      <a:pt x="158" y="39"/>
                      <a:pt x="158" y="39"/>
                    </a:cubicBezTo>
                    <a:cubicBezTo>
                      <a:pt x="157" y="40"/>
                      <a:pt x="157" y="40"/>
                      <a:pt x="156" y="40"/>
                    </a:cubicBezTo>
                    <a:cubicBezTo>
                      <a:pt x="154" y="40"/>
                      <a:pt x="152" y="39"/>
                      <a:pt x="151" y="38"/>
                    </a:cubicBezTo>
                    <a:cubicBezTo>
                      <a:pt x="151" y="37"/>
                      <a:pt x="150" y="37"/>
                      <a:pt x="150" y="37"/>
                    </a:cubicBezTo>
                    <a:cubicBezTo>
                      <a:pt x="149" y="36"/>
                      <a:pt x="149" y="36"/>
                      <a:pt x="148" y="35"/>
                    </a:cubicBezTo>
                    <a:cubicBezTo>
                      <a:pt x="148" y="35"/>
                      <a:pt x="148" y="34"/>
                      <a:pt x="147" y="33"/>
                    </a:cubicBezTo>
                    <a:cubicBezTo>
                      <a:pt x="147" y="32"/>
                      <a:pt x="147" y="32"/>
                      <a:pt x="146" y="31"/>
                    </a:cubicBezTo>
                    <a:cubicBezTo>
                      <a:pt x="145" y="31"/>
                      <a:pt x="144" y="32"/>
                      <a:pt x="143" y="32"/>
                    </a:cubicBezTo>
                    <a:cubicBezTo>
                      <a:pt x="142" y="33"/>
                      <a:pt x="141" y="33"/>
                      <a:pt x="140" y="33"/>
                    </a:cubicBezTo>
                    <a:cubicBezTo>
                      <a:pt x="139" y="33"/>
                      <a:pt x="138" y="33"/>
                      <a:pt x="137" y="33"/>
                    </a:cubicBezTo>
                    <a:cubicBezTo>
                      <a:pt x="136" y="32"/>
                      <a:pt x="136" y="31"/>
                      <a:pt x="136" y="31"/>
                    </a:cubicBezTo>
                    <a:cubicBezTo>
                      <a:pt x="136" y="29"/>
                      <a:pt x="136" y="29"/>
                      <a:pt x="135" y="29"/>
                    </a:cubicBezTo>
                    <a:cubicBezTo>
                      <a:pt x="135" y="30"/>
                      <a:pt x="135" y="30"/>
                      <a:pt x="134" y="31"/>
                    </a:cubicBezTo>
                    <a:cubicBezTo>
                      <a:pt x="134" y="31"/>
                      <a:pt x="134" y="32"/>
                      <a:pt x="133" y="32"/>
                    </a:cubicBezTo>
                    <a:cubicBezTo>
                      <a:pt x="132" y="33"/>
                      <a:pt x="132" y="33"/>
                      <a:pt x="132" y="33"/>
                    </a:cubicBezTo>
                    <a:cubicBezTo>
                      <a:pt x="132" y="32"/>
                      <a:pt x="132" y="32"/>
                      <a:pt x="132" y="32"/>
                    </a:cubicBezTo>
                    <a:cubicBezTo>
                      <a:pt x="129" y="27"/>
                      <a:pt x="126" y="22"/>
                      <a:pt x="123" y="17"/>
                    </a:cubicBezTo>
                    <a:cubicBezTo>
                      <a:pt x="123" y="16"/>
                      <a:pt x="122" y="15"/>
                      <a:pt x="120" y="14"/>
                    </a:cubicBezTo>
                    <a:cubicBezTo>
                      <a:pt x="120" y="13"/>
                      <a:pt x="119" y="13"/>
                      <a:pt x="119" y="12"/>
                    </a:cubicBezTo>
                    <a:cubicBezTo>
                      <a:pt x="118" y="12"/>
                      <a:pt x="118" y="11"/>
                      <a:pt x="118" y="10"/>
                    </a:cubicBezTo>
                    <a:cubicBezTo>
                      <a:pt x="118" y="10"/>
                      <a:pt x="117" y="10"/>
                      <a:pt x="117" y="10"/>
                    </a:cubicBezTo>
                    <a:cubicBezTo>
                      <a:pt x="115" y="11"/>
                      <a:pt x="112" y="13"/>
                      <a:pt x="112" y="14"/>
                    </a:cubicBezTo>
                    <a:cubicBezTo>
                      <a:pt x="111" y="16"/>
                      <a:pt x="111" y="16"/>
                      <a:pt x="111" y="16"/>
                    </a:cubicBezTo>
                    <a:cubicBezTo>
                      <a:pt x="110" y="15"/>
                      <a:pt x="110" y="15"/>
                      <a:pt x="110" y="15"/>
                    </a:cubicBezTo>
                    <a:cubicBezTo>
                      <a:pt x="109" y="14"/>
                      <a:pt x="108" y="14"/>
                      <a:pt x="107" y="15"/>
                    </a:cubicBezTo>
                    <a:cubicBezTo>
                      <a:pt x="106" y="16"/>
                      <a:pt x="106" y="16"/>
                      <a:pt x="106" y="16"/>
                    </a:cubicBezTo>
                    <a:cubicBezTo>
                      <a:pt x="105" y="15"/>
                      <a:pt x="105" y="15"/>
                      <a:pt x="105" y="15"/>
                    </a:cubicBezTo>
                    <a:cubicBezTo>
                      <a:pt x="105" y="13"/>
                      <a:pt x="105" y="13"/>
                      <a:pt x="106" y="12"/>
                    </a:cubicBezTo>
                    <a:cubicBezTo>
                      <a:pt x="105" y="12"/>
                      <a:pt x="105" y="12"/>
                      <a:pt x="105" y="12"/>
                    </a:cubicBezTo>
                    <a:cubicBezTo>
                      <a:pt x="105" y="12"/>
                      <a:pt x="105" y="12"/>
                      <a:pt x="105" y="12"/>
                    </a:cubicBezTo>
                    <a:cubicBezTo>
                      <a:pt x="101" y="12"/>
                      <a:pt x="101" y="12"/>
                      <a:pt x="101" y="12"/>
                    </a:cubicBezTo>
                    <a:cubicBezTo>
                      <a:pt x="101" y="11"/>
                      <a:pt x="101" y="11"/>
                      <a:pt x="101" y="11"/>
                    </a:cubicBezTo>
                    <a:cubicBezTo>
                      <a:pt x="101" y="11"/>
                      <a:pt x="101" y="10"/>
                      <a:pt x="101" y="10"/>
                    </a:cubicBezTo>
                    <a:cubicBezTo>
                      <a:pt x="100" y="11"/>
                      <a:pt x="98" y="11"/>
                      <a:pt x="97" y="10"/>
                    </a:cubicBezTo>
                    <a:cubicBezTo>
                      <a:pt x="97" y="10"/>
                      <a:pt x="97" y="10"/>
                      <a:pt x="97" y="10"/>
                    </a:cubicBezTo>
                    <a:cubicBezTo>
                      <a:pt x="97" y="10"/>
                      <a:pt x="96" y="10"/>
                      <a:pt x="96" y="10"/>
                    </a:cubicBezTo>
                    <a:cubicBezTo>
                      <a:pt x="97" y="9"/>
                      <a:pt x="97" y="9"/>
                      <a:pt x="97" y="9"/>
                    </a:cubicBezTo>
                    <a:cubicBezTo>
                      <a:pt x="97" y="8"/>
                      <a:pt x="97" y="8"/>
                      <a:pt x="97" y="8"/>
                    </a:cubicBezTo>
                    <a:cubicBezTo>
                      <a:pt x="97" y="8"/>
                      <a:pt x="96" y="8"/>
                      <a:pt x="96" y="9"/>
                    </a:cubicBezTo>
                    <a:cubicBezTo>
                      <a:pt x="96" y="9"/>
                      <a:pt x="96" y="8"/>
                      <a:pt x="96" y="4"/>
                    </a:cubicBezTo>
                    <a:cubicBezTo>
                      <a:pt x="96" y="3"/>
                      <a:pt x="96" y="3"/>
                      <a:pt x="96" y="3"/>
                    </a:cubicBezTo>
                    <a:cubicBezTo>
                      <a:pt x="96" y="3"/>
                      <a:pt x="96" y="3"/>
                      <a:pt x="95" y="3"/>
                    </a:cubicBezTo>
                    <a:cubicBezTo>
                      <a:pt x="95" y="3"/>
                      <a:pt x="95" y="3"/>
                      <a:pt x="94" y="3"/>
                    </a:cubicBezTo>
                    <a:cubicBezTo>
                      <a:pt x="94" y="3"/>
                      <a:pt x="93" y="4"/>
                      <a:pt x="92" y="3"/>
                    </a:cubicBezTo>
                    <a:cubicBezTo>
                      <a:pt x="91" y="2"/>
                      <a:pt x="90" y="2"/>
                      <a:pt x="89" y="3"/>
                    </a:cubicBezTo>
                    <a:cubicBezTo>
                      <a:pt x="88" y="3"/>
                      <a:pt x="88" y="3"/>
                      <a:pt x="87" y="4"/>
                    </a:cubicBezTo>
                    <a:cubicBezTo>
                      <a:pt x="87" y="4"/>
                      <a:pt x="87" y="5"/>
                      <a:pt x="86" y="5"/>
                    </a:cubicBezTo>
                    <a:cubicBezTo>
                      <a:pt x="81" y="7"/>
                      <a:pt x="81" y="7"/>
                      <a:pt x="81" y="7"/>
                    </a:cubicBezTo>
                    <a:cubicBezTo>
                      <a:pt x="81" y="7"/>
                      <a:pt x="80" y="7"/>
                      <a:pt x="80" y="7"/>
                    </a:cubicBezTo>
                    <a:cubicBezTo>
                      <a:pt x="79" y="7"/>
                      <a:pt x="75" y="7"/>
                      <a:pt x="75" y="8"/>
                    </a:cubicBezTo>
                    <a:cubicBezTo>
                      <a:pt x="74" y="9"/>
                      <a:pt x="70" y="11"/>
                      <a:pt x="70" y="11"/>
                    </a:cubicBezTo>
                    <a:cubicBezTo>
                      <a:pt x="69" y="11"/>
                      <a:pt x="68" y="11"/>
                      <a:pt x="68" y="11"/>
                    </a:cubicBezTo>
                    <a:cubicBezTo>
                      <a:pt x="68" y="11"/>
                      <a:pt x="68" y="11"/>
                      <a:pt x="67" y="11"/>
                    </a:cubicBezTo>
                    <a:cubicBezTo>
                      <a:pt x="67" y="11"/>
                      <a:pt x="66" y="12"/>
                      <a:pt x="66" y="12"/>
                    </a:cubicBezTo>
                    <a:cubicBezTo>
                      <a:pt x="65" y="12"/>
                      <a:pt x="65" y="12"/>
                      <a:pt x="64" y="12"/>
                    </a:cubicBezTo>
                    <a:cubicBezTo>
                      <a:pt x="64" y="13"/>
                      <a:pt x="64" y="13"/>
                      <a:pt x="64" y="13"/>
                    </a:cubicBezTo>
                    <a:cubicBezTo>
                      <a:pt x="63" y="12"/>
                      <a:pt x="63" y="12"/>
                      <a:pt x="63" y="12"/>
                    </a:cubicBezTo>
                    <a:cubicBezTo>
                      <a:pt x="63" y="12"/>
                      <a:pt x="62" y="12"/>
                      <a:pt x="61" y="12"/>
                    </a:cubicBezTo>
                    <a:cubicBezTo>
                      <a:pt x="60" y="12"/>
                      <a:pt x="59" y="12"/>
                      <a:pt x="59" y="12"/>
                    </a:cubicBezTo>
                    <a:cubicBezTo>
                      <a:pt x="59" y="12"/>
                      <a:pt x="59" y="12"/>
                      <a:pt x="59" y="13"/>
                    </a:cubicBezTo>
                    <a:cubicBezTo>
                      <a:pt x="59" y="13"/>
                      <a:pt x="59" y="13"/>
                      <a:pt x="59" y="13"/>
                    </a:cubicBezTo>
                    <a:cubicBezTo>
                      <a:pt x="59" y="13"/>
                      <a:pt x="60" y="13"/>
                      <a:pt x="60" y="13"/>
                    </a:cubicBezTo>
                    <a:cubicBezTo>
                      <a:pt x="63" y="13"/>
                      <a:pt x="63" y="13"/>
                      <a:pt x="63" y="13"/>
                    </a:cubicBezTo>
                    <a:cubicBezTo>
                      <a:pt x="60" y="15"/>
                      <a:pt x="60" y="15"/>
                      <a:pt x="60" y="15"/>
                    </a:cubicBezTo>
                    <a:cubicBezTo>
                      <a:pt x="60" y="15"/>
                      <a:pt x="60" y="15"/>
                      <a:pt x="60" y="15"/>
                    </a:cubicBezTo>
                    <a:cubicBezTo>
                      <a:pt x="60" y="15"/>
                      <a:pt x="60" y="15"/>
                      <a:pt x="60" y="15"/>
                    </a:cubicBezTo>
                    <a:cubicBezTo>
                      <a:pt x="61" y="15"/>
                      <a:pt x="62" y="15"/>
                      <a:pt x="63" y="16"/>
                    </a:cubicBezTo>
                    <a:cubicBezTo>
                      <a:pt x="64" y="17"/>
                      <a:pt x="64" y="17"/>
                      <a:pt x="64" y="17"/>
                    </a:cubicBezTo>
                    <a:cubicBezTo>
                      <a:pt x="63" y="18"/>
                      <a:pt x="63" y="18"/>
                      <a:pt x="63" y="18"/>
                    </a:cubicBezTo>
                    <a:cubicBezTo>
                      <a:pt x="62" y="18"/>
                      <a:pt x="61" y="19"/>
                      <a:pt x="60" y="19"/>
                    </a:cubicBezTo>
                    <a:cubicBezTo>
                      <a:pt x="59" y="19"/>
                      <a:pt x="58" y="19"/>
                      <a:pt x="58" y="19"/>
                    </a:cubicBezTo>
                    <a:cubicBezTo>
                      <a:pt x="58" y="20"/>
                      <a:pt x="59" y="21"/>
                      <a:pt x="58" y="23"/>
                    </a:cubicBezTo>
                    <a:cubicBezTo>
                      <a:pt x="58" y="23"/>
                      <a:pt x="57" y="24"/>
                      <a:pt x="56" y="24"/>
                    </a:cubicBezTo>
                    <a:cubicBezTo>
                      <a:pt x="56" y="24"/>
                      <a:pt x="56" y="24"/>
                      <a:pt x="55" y="25"/>
                    </a:cubicBezTo>
                    <a:cubicBezTo>
                      <a:pt x="57" y="26"/>
                      <a:pt x="59" y="27"/>
                      <a:pt x="60" y="27"/>
                    </a:cubicBezTo>
                    <a:cubicBezTo>
                      <a:pt x="61" y="27"/>
                      <a:pt x="61" y="27"/>
                      <a:pt x="61" y="27"/>
                    </a:cubicBezTo>
                    <a:cubicBezTo>
                      <a:pt x="61" y="28"/>
                      <a:pt x="61" y="28"/>
                      <a:pt x="61" y="28"/>
                    </a:cubicBezTo>
                    <a:cubicBezTo>
                      <a:pt x="61" y="30"/>
                      <a:pt x="59" y="33"/>
                      <a:pt x="57" y="33"/>
                    </a:cubicBezTo>
                    <a:cubicBezTo>
                      <a:pt x="56" y="33"/>
                      <a:pt x="56" y="33"/>
                      <a:pt x="55" y="33"/>
                    </a:cubicBezTo>
                    <a:cubicBezTo>
                      <a:pt x="54" y="32"/>
                      <a:pt x="54" y="33"/>
                      <a:pt x="54" y="33"/>
                    </a:cubicBezTo>
                    <a:cubicBezTo>
                      <a:pt x="53" y="34"/>
                      <a:pt x="53" y="34"/>
                      <a:pt x="52" y="34"/>
                    </a:cubicBezTo>
                    <a:cubicBezTo>
                      <a:pt x="52" y="34"/>
                      <a:pt x="51" y="34"/>
                      <a:pt x="51" y="33"/>
                    </a:cubicBezTo>
                    <a:cubicBezTo>
                      <a:pt x="49" y="34"/>
                      <a:pt x="48" y="32"/>
                      <a:pt x="48" y="32"/>
                    </a:cubicBezTo>
                    <a:cubicBezTo>
                      <a:pt x="47" y="31"/>
                      <a:pt x="47" y="31"/>
                      <a:pt x="46" y="30"/>
                    </a:cubicBezTo>
                    <a:cubicBezTo>
                      <a:pt x="46" y="30"/>
                      <a:pt x="46" y="31"/>
                      <a:pt x="46" y="31"/>
                    </a:cubicBezTo>
                    <a:cubicBezTo>
                      <a:pt x="45" y="31"/>
                      <a:pt x="45" y="32"/>
                      <a:pt x="44" y="32"/>
                    </a:cubicBezTo>
                    <a:cubicBezTo>
                      <a:pt x="43" y="32"/>
                      <a:pt x="43" y="32"/>
                      <a:pt x="43" y="31"/>
                    </a:cubicBezTo>
                    <a:cubicBezTo>
                      <a:pt x="42" y="31"/>
                      <a:pt x="42" y="31"/>
                      <a:pt x="42" y="31"/>
                    </a:cubicBezTo>
                    <a:cubicBezTo>
                      <a:pt x="41" y="32"/>
                      <a:pt x="37" y="33"/>
                      <a:pt x="36" y="33"/>
                    </a:cubicBezTo>
                    <a:cubicBezTo>
                      <a:pt x="35" y="33"/>
                      <a:pt x="35" y="33"/>
                      <a:pt x="35" y="33"/>
                    </a:cubicBezTo>
                    <a:cubicBezTo>
                      <a:pt x="34" y="33"/>
                      <a:pt x="34" y="32"/>
                      <a:pt x="34" y="32"/>
                    </a:cubicBezTo>
                    <a:cubicBezTo>
                      <a:pt x="34" y="32"/>
                      <a:pt x="34" y="32"/>
                      <a:pt x="34" y="32"/>
                    </a:cubicBezTo>
                    <a:cubicBezTo>
                      <a:pt x="34" y="33"/>
                      <a:pt x="34" y="33"/>
                      <a:pt x="34" y="33"/>
                    </a:cubicBezTo>
                    <a:cubicBezTo>
                      <a:pt x="33" y="34"/>
                      <a:pt x="33" y="34"/>
                      <a:pt x="33" y="34"/>
                    </a:cubicBezTo>
                    <a:cubicBezTo>
                      <a:pt x="33" y="34"/>
                      <a:pt x="33" y="34"/>
                      <a:pt x="33" y="34"/>
                    </a:cubicBezTo>
                    <a:cubicBezTo>
                      <a:pt x="31" y="34"/>
                      <a:pt x="31" y="34"/>
                      <a:pt x="31" y="34"/>
                    </a:cubicBezTo>
                    <a:cubicBezTo>
                      <a:pt x="31" y="33"/>
                      <a:pt x="31" y="33"/>
                      <a:pt x="31" y="33"/>
                    </a:cubicBezTo>
                    <a:cubicBezTo>
                      <a:pt x="31" y="31"/>
                      <a:pt x="29" y="28"/>
                      <a:pt x="26" y="28"/>
                    </a:cubicBezTo>
                    <a:cubicBezTo>
                      <a:pt x="25" y="28"/>
                      <a:pt x="24" y="27"/>
                      <a:pt x="24" y="27"/>
                    </a:cubicBezTo>
                    <a:cubicBezTo>
                      <a:pt x="23" y="27"/>
                      <a:pt x="23" y="26"/>
                      <a:pt x="23" y="26"/>
                    </a:cubicBezTo>
                    <a:cubicBezTo>
                      <a:pt x="23" y="26"/>
                      <a:pt x="22" y="26"/>
                      <a:pt x="22" y="27"/>
                    </a:cubicBezTo>
                    <a:cubicBezTo>
                      <a:pt x="22" y="29"/>
                      <a:pt x="22" y="29"/>
                      <a:pt x="22" y="29"/>
                    </a:cubicBezTo>
                    <a:cubicBezTo>
                      <a:pt x="20" y="28"/>
                      <a:pt x="20" y="28"/>
                      <a:pt x="20" y="28"/>
                    </a:cubicBezTo>
                    <a:cubicBezTo>
                      <a:pt x="20" y="27"/>
                      <a:pt x="19" y="27"/>
                      <a:pt x="19" y="27"/>
                    </a:cubicBezTo>
                    <a:cubicBezTo>
                      <a:pt x="18" y="27"/>
                      <a:pt x="18" y="27"/>
                      <a:pt x="17" y="28"/>
                    </a:cubicBezTo>
                    <a:cubicBezTo>
                      <a:pt x="16" y="29"/>
                      <a:pt x="15" y="29"/>
                      <a:pt x="14" y="30"/>
                    </a:cubicBezTo>
                    <a:cubicBezTo>
                      <a:pt x="13" y="30"/>
                      <a:pt x="13" y="30"/>
                      <a:pt x="13" y="31"/>
                    </a:cubicBezTo>
                    <a:cubicBezTo>
                      <a:pt x="13" y="32"/>
                      <a:pt x="11" y="33"/>
                      <a:pt x="10" y="33"/>
                    </a:cubicBezTo>
                    <a:cubicBezTo>
                      <a:pt x="10" y="33"/>
                      <a:pt x="10" y="33"/>
                      <a:pt x="10" y="33"/>
                    </a:cubicBezTo>
                    <a:cubicBezTo>
                      <a:pt x="11" y="35"/>
                      <a:pt x="11" y="36"/>
                      <a:pt x="9" y="38"/>
                    </a:cubicBezTo>
                    <a:cubicBezTo>
                      <a:pt x="9" y="38"/>
                      <a:pt x="9" y="38"/>
                      <a:pt x="8" y="38"/>
                    </a:cubicBezTo>
                    <a:cubicBezTo>
                      <a:pt x="7" y="38"/>
                      <a:pt x="6" y="37"/>
                      <a:pt x="5" y="35"/>
                    </a:cubicBezTo>
                    <a:cubicBezTo>
                      <a:pt x="5" y="36"/>
                      <a:pt x="4" y="36"/>
                      <a:pt x="4" y="36"/>
                    </a:cubicBezTo>
                    <a:cubicBezTo>
                      <a:pt x="4" y="37"/>
                      <a:pt x="4" y="37"/>
                      <a:pt x="3" y="38"/>
                    </a:cubicBezTo>
                    <a:cubicBezTo>
                      <a:pt x="3" y="38"/>
                      <a:pt x="3" y="39"/>
                      <a:pt x="3" y="40"/>
                    </a:cubicBezTo>
                    <a:cubicBezTo>
                      <a:pt x="4" y="41"/>
                      <a:pt x="4" y="42"/>
                      <a:pt x="3" y="43"/>
                    </a:cubicBezTo>
                    <a:cubicBezTo>
                      <a:pt x="2" y="43"/>
                      <a:pt x="2" y="44"/>
                      <a:pt x="2" y="45"/>
                    </a:cubicBezTo>
                    <a:cubicBezTo>
                      <a:pt x="2" y="45"/>
                      <a:pt x="2" y="45"/>
                      <a:pt x="3" y="45"/>
                    </a:cubicBezTo>
                    <a:cubicBezTo>
                      <a:pt x="4" y="46"/>
                      <a:pt x="4" y="47"/>
                      <a:pt x="4" y="48"/>
                    </a:cubicBezTo>
                    <a:cubicBezTo>
                      <a:pt x="4" y="48"/>
                      <a:pt x="4" y="48"/>
                      <a:pt x="4" y="48"/>
                    </a:cubicBezTo>
                    <a:cubicBezTo>
                      <a:pt x="5" y="48"/>
                      <a:pt x="5" y="48"/>
                      <a:pt x="6" y="48"/>
                    </a:cubicBezTo>
                    <a:cubicBezTo>
                      <a:pt x="6" y="48"/>
                      <a:pt x="8" y="48"/>
                      <a:pt x="11" y="55"/>
                    </a:cubicBezTo>
                    <a:cubicBezTo>
                      <a:pt x="12" y="55"/>
                      <a:pt x="13" y="54"/>
                      <a:pt x="14" y="54"/>
                    </a:cubicBezTo>
                    <a:cubicBezTo>
                      <a:pt x="16" y="53"/>
                      <a:pt x="18" y="52"/>
                      <a:pt x="20" y="52"/>
                    </a:cubicBezTo>
                    <a:cubicBezTo>
                      <a:pt x="21" y="53"/>
                      <a:pt x="22" y="53"/>
                      <a:pt x="22" y="53"/>
                    </a:cubicBezTo>
                    <a:cubicBezTo>
                      <a:pt x="23" y="53"/>
                      <a:pt x="23" y="52"/>
                      <a:pt x="24" y="52"/>
                    </a:cubicBezTo>
                    <a:cubicBezTo>
                      <a:pt x="25" y="52"/>
                      <a:pt x="27" y="53"/>
                      <a:pt x="28" y="55"/>
                    </a:cubicBezTo>
                    <a:cubicBezTo>
                      <a:pt x="28" y="56"/>
                      <a:pt x="29" y="57"/>
                      <a:pt x="30" y="58"/>
                    </a:cubicBezTo>
                    <a:cubicBezTo>
                      <a:pt x="31" y="59"/>
                      <a:pt x="32" y="60"/>
                      <a:pt x="33" y="61"/>
                    </a:cubicBezTo>
                    <a:cubicBezTo>
                      <a:pt x="33" y="61"/>
                      <a:pt x="33" y="61"/>
                      <a:pt x="33" y="61"/>
                    </a:cubicBezTo>
                    <a:cubicBezTo>
                      <a:pt x="34" y="63"/>
                      <a:pt x="34" y="63"/>
                      <a:pt x="34" y="63"/>
                    </a:cubicBezTo>
                    <a:cubicBezTo>
                      <a:pt x="33" y="68"/>
                      <a:pt x="33" y="68"/>
                      <a:pt x="33" y="68"/>
                    </a:cubicBezTo>
                    <a:cubicBezTo>
                      <a:pt x="33" y="66"/>
                      <a:pt x="33" y="66"/>
                      <a:pt x="33" y="66"/>
                    </a:cubicBezTo>
                    <a:cubicBezTo>
                      <a:pt x="32" y="66"/>
                      <a:pt x="32" y="66"/>
                      <a:pt x="32" y="66"/>
                    </a:cubicBezTo>
                    <a:cubicBezTo>
                      <a:pt x="31" y="66"/>
                      <a:pt x="27" y="65"/>
                      <a:pt x="24" y="65"/>
                    </a:cubicBezTo>
                    <a:cubicBezTo>
                      <a:pt x="21" y="65"/>
                      <a:pt x="20" y="65"/>
                      <a:pt x="20" y="66"/>
                    </a:cubicBezTo>
                    <a:cubicBezTo>
                      <a:pt x="20" y="66"/>
                      <a:pt x="20" y="66"/>
                      <a:pt x="21" y="67"/>
                    </a:cubicBezTo>
                    <a:cubicBezTo>
                      <a:pt x="22" y="69"/>
                      <a:pt x="22" y="69"/>
                      <a:pt x="22" y="69"/>
                    </a:cubicBezTo>
                    <a:cubicBezTo>
                      <a:pt x="17" y="69"/>
                      <a:pt x="17" y="69"/>
                      <a:pt x="17" y="69"/>
                    </a:cubicBezTo>
                    <a:cubicBezTo>
                      <a:pt x="18" y="69"/>
                      <a:pt x="19" y="70"/>
                      <a:pt x="19" y="71"/>
                    </a:cubicBezTo>
                    <a:cubicBezTo>
                      <a:pt x="19" y="71"/>
                      <a:pt x="20" y="72"/>
                      <a:pt x="20" y="73"/>
                    </a:cubicBezTo>
                    <a:cubicBezTo>
                      <a:pt x="20" y="74"/>
                      <a:pt x="20" y="74"/>
                      <a:pt x="20" y="75"/>
                    </a:cubicBezTo>
                    <a:cubicBezTo>
                      <a:pt x="21" y="76"/>
                      <a:pt x="22" y="76"/>
                      <a:pt x="23" y="77"/>
                    </a:cubicBezTo>
                    <a:cubicBezTo>
                      <a:pt x="25" y="77"/>
                      <a:pt x="25" y="78"/>
                      <a:pt x="25" y="80"/>
                    </a:cubicBezTo>
                    <a:cubicBezTo>
                      <a:pt x="28" y="78"/>
                      <a:pt x="31" y="78"/>
                      <a:pt x="33" y="79"/>
                    </a:cubicBezTo>
                    <a:cubicBezTo>
                      <a:pt x="34" y="80"/>
                      <a:pt x="34" y="80"/>
                      <a:pt x="34" y="80"/>
                    </a:cubicBezTo>
                    <a:cubicBezTo>
                      <a:pt x="33" y="80"/>
                      <a:pt x="33" y="80"/>
                      <a:pt x="33" y="80"/>
                    </a:cubicBezTo>
                    <a:cubicBezTo>
                      <a:pt x="34" y="81"/>
                      <a:pt x="36" y="83"/>
                      <a:pt x="37" y="84"/>
                    </a:cubicBezTo>
                    <a:cubicBezTo>
                      <a:pt x="37" y="79"/>
                      <a:pt x="37" y="79"/>
                      <a:pt x="37" y="79"/>
                    </a:cubicBezTo>
                    <a:cubicBezTo>
                      <a:pt x="37" y="77"/>
                      <a:pt x="37" y="74"/>
                      <a:pt x="37" y="71"/>
                    </a:cubicBezTo>
                    <a:cubicBezTo>
                      <a:pt x="37" y="70"/>
                      <a:pt x="37" y="70"/>
                      <a:pt x="37" y="69"/>
                    </a:cubicBezTo>
                    <a:cubicBezTo>
                      <a:pt x="37" y="65"/>
                      <a:pt x="37" y="64"/>
                      <a:pt x="42" y="63"/>
                    </a:cubicBezTo>
                    <a:cubicBezTo>
                      <a:pt x="42" y="63"/>
                      <a:pt x="43" y="62"/>
                      <a:pt x="43" y="62"/>
                    </a:cubicBezTo>
                    <a:cubicBezTo>
                      <a:pt x="47" y="61"/>
                      <a:pt x="49" y="61"/>
                      <a:pt x="52" y="63"/>
                    </a:cubicBezTo>
                    <a:cubicBezTo>
                      <a:pt x="55" y="65"/>
                      <a:pt x="57" y="67"/>
                      <a:pt x="60" y="70"/>
                    </a:cubicBezTo>
                    <a:cubicBezTo>
                      <a:pt x="61" y="71"/>
                      <a:pt x="61" y="71"/>
                      <a:pt x="61" y="71"/>
                    </a:cubicBezTo>
                    <a:cubicBezTo>
                      <a:pt x="62" y="72"/>
                      <a:pt x="63" y="72"/>
                      <a:pt x="64" y="72"/>
                    </a:cubicBezTo>
                    <a:cubicBezTo>
                      <a:pt x="65" y="72"/>
                      <a:pt x="67" y="72"/>
                      <a:pt x="68" y="72"/>
                    </a:cubicBezTo>
                    <a:cubicBezTo>
                      <a:pt x="69" y="71"/>
                      <a:pt x="70" y="71"/>
                      <a:pt x="71" y="71"/>
                    </a:cubicBezTo>
                    <a:cubicBezTo>
                      <a:pt x="74" y="71"/>
                      <a:pt x="75" y="72"/>
                      <a:pt x="76" y="74"/>
                    </a:cubicBezTo>
                    <a:cubicBezTo>
                      <a:pt x="77" y="75"/>
                      <a:pt x="77" y="75"/>
                      <a:pt x="78" y="75"/>
                    </a:cubicBezTo>
                    <a:cubicBezTo>
                      <a:pt x="79" y="76"/>
                      <a:pt x="79" y="76"/>
                      <a:pt x="79" y="76"/>
                    </a:cubicBezTo>
                    <a:cubicBezTo>
                      <a:pt x="79" y="77"/>
                      <a:pt x="79" y="77"/>
                      <a:pt x="79" y="77"/>
                    </a:cubicBezTo>
                    <a:cubicBezTo>
                      <a:pt x="79" y="77"/>
                      <a:pt x="79" y="78"/>
                      <a:pt x="79" y="78"/>
                    </a:cubicBezTo>
                    <a:cubicBezTo>
                      <a:pt x="79" y="79"/>
                      <a:pt x="78" y="80"/>
                      <a:pt x="79" y="81"/>
                    </a:cubicBezTo>
                    <a:cubicBezTo>
                      <a:pt x="79" y="81"/>
                      <a:pt x="79" y="81"/>
                      <a:pt x="79" y="81"/>
                    </a:cubicBezTo>
                    <a:cubicBezTo>
                      <a:pt x="79" y="81"/>
                      <a:pt x="79" y="81"/>
                      <a:pt x="79" y="81"/>
                    </a:cubicBezTo>
                    <a:cubicBezTo>
                      <a:pt x="80" y="81"/>
                      <a:pt x="80" y="81"/>
                      <a:pt x="81" y="82"/>
                    </a:cubicBezTo>
                    <a:cubicBezTo>
                      <a:pt x="81" y="82"/>
                      <a:pt x="81" y="83"/>
                      <a:pt x="81" y="84"/>
                    </a:cubicBezTo>
                    <a:cubicBezTo>
                      <a:pt x="81" y="84"/>
                      <a:pt x="81" y="84"/>
                      <a:pt x="81" y="84"/>
                    </a:cubicBezTo>
                    <a:cubicBezTo>
                      <a:pt x="82" y="84"/>
                      <a:pt x="82" y="84"/>
                      <a:pt x="83" y="84"/>
                    </a:cubicBezTo>
                    <a:cubicBezTo>
                      <a:pt x="83" y="84"/>
                      <a:pt x="84" y="84"/>
                      <a:pt x="85" y="8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97" name="Freeform 708"/>
              <p:cNvSpPr/>
              <p:nvPr/>
            </p:nvSpPr>
            <p:spPr bwMode="auto">
              <a:xfrm>
                <a:off x="5264151" y="2244552"/>
                <a:ext cx="122238" cy="61913"/>
              </a:xfrm>
              <a:custGeom>
                <a:avLst/>
                <a:gdLst>
                  <a:gd name="T0" fmla="*/ 9 w 45"/>
                  <a:gd name="T1" fmla="*/ 17 h 23"/>
                  <a:gd name="T2" fmla="*/ 2 w 45"/>
                  <a:gd name="T3" fmla="*/ 19 h 23"/>
                  <a:gd name="T4" fmla="*/ 8 w 45"/>
                  <a:gd name="T5" fmla="*/ 21 h 23"/>
                  <a:gd name="T6" fmla="*/ 11 w 45"/>
                  <a:gd name="T7" fmla="*/ 21 h 23"/>
                  <a:gd name="T8" fmla="*/ 14 w 45"/>
                  <a:gd name="T9" fmla="*/ 22 h 23"/>
                  <a:gd name="T10" fmla="*/ 18 w 45"/>
                  <a:gd name="T11" fmla="*/ 22 h 23"/>
                  <a:gd name="T12" fmla="*/ 20 w 45"/>
                  <a:gd name="T13" fmla="*/ 19 h 23"/>
                  <a:gd name="T14" fmla="*/ 25 w 45"/>
                  <a:gd name="T15" fmla="*/ 17 h 23"/>
                  <a:gd name="T16" fmla="*/ 29 w 45"/>
                  <a:gd name="T17" fmla="*/ 17 h 23"/>
                  <a:gd name="T18" fmla="*/ 32 w 45"/>
                  <a:gd name="T19" fmla="*/ 15 h 23"/>
                  <a:gd name="T20" fmla="*/ 45 w 45"/>
                  <a:gd name="T21" fmla="*/ 6 h 23"/>
                  <a:gd name="T22" fmla="*/ 39 w 45"/>
                  <a:gd name="T23" fmla="*/ 4 h 23"/>
                  <a:gd name="T24" fmla="*/ 31 w 45"/>
                  <a:gd name="T25" fmla="*/ 3 h 23"/>
                  <a:gd name="T26" fmla="*/ 18 w 45"/>
                  <a:gd name="T27" fmla="*/ 6 h 23"/>
                  <a:gd name="T28" fmla="*/ 8 w 45"/>
                  <a:gd name="T29" fmla="*/ 7 h 23"/>
                  <a:gd name="T30" fmla="*/ 6 w 45"/>
                  <a:gd name="T31" fmla="*/ 11 h 23"/>
                  <a:gd name="T32" fmla="*/ 11 w 45"/>
                  <a:gd name="T33" fmla="*/ 11 h 23"/>
                  <a:gd name="T34" fmla="*/ 17 w 45"/>
                  <a:gd name="T35" fmla="*/ 14 h 23"/>
                  <a:gd name="T36" fmla="*/ 9 w 45"/>
                  <a:gd name="T3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3">
                    <a:moveTo>
                      <a:pt x="9" y="17"/>
                    </a:moveTo>
                    <a:cubicBezTo>
                      <a:pt x="7" y="19"/>
                      <a:pt x="3" y="17"/>
                      <a:pt x="2" y="19"/>
                    </a:cubicBezTo>
                    <a:cubicBezTo>
                      <a:pt x="0" y="21"/>
                      <a:pt x="7" y="21"/>
                      <a:pt x="8" y="21"/>
                    </a:cubicBezTo>
                    <a:cubicBezTo>
                      <a:pt x="9" y="22"/>
                      <a:pt x="10" y="21"/>
                      <a:pt x="11" y="21"/>
                    </a:cubicBezTo>
                    <a:cubicBezTo>
                      <a:pt x="12" y="21"/>
                      <a:pt x="12" y="22"/>
                      <a:pt x="14" y="22"/>
                    </a:cubicBezTo>
                    <a:cubicBezTo>
                      <a:pt x="15" y="23"/>
                      <a:pt x="17" y="22"/>
                      <a:pt x="18" y="22"/>
                    </a:cubicBezTo>
                    <a:cubicBezTo>
                      <a:pt x="21" y="21"/>
                      <a:pt x="18" y="20"/>
                      <a:pt x="20" y="19"/>
                    </a:cubicBezTo>
                    <a:cubicBezTo>
                      <a:pt x="21" y="18"/>
                      <a:pt x="24" y="17"/>
                      <a:pt x="25" y="17"/>
                    </a:cubicBezTo>
                    <a:cubicBezTo>
                      <a:pt x="26" y="17"/>
                      <a:pt x="28" y="18"/>
                      <a:pt x="29" y="17"/>
                    </a:cubicBezTo>
                    <a:cubicBezTo>
                      <a:pt x="30" y="17"/>
                      <a:pt x="31" y="15"/>
                      <a:pt x="32" y="15"/>
                    </a:cubicBezTo>
                    <a:cubicBezTo>
                      <a:pt x="35" y="14"/>
                      <a:pt x="45" y="10"/>
                      <a:pt x="45" y="6"/>
                    </a:cubicBezTo>
                    <a:cubicBezTo>
                      <a:pt x="42" y="6"/>
                      <a:pt x="42" y="4"/>
                      <a:pt x="39" y="4"/>
                    </a:cubicBezTo>
                    <a:cubicBezTo>
                      <a:pt x="36" y="4"/>
                      <a:pt x="34" y="3"/>
                      <a:pt x="31" y="3"/>
                    </a:cubicBezTo>
                    <a:cubicBezTo>
                      <a:pt x="27" y="3"/>
                      <a:pt x="18" y="0"/>
                      <a:pt x="18" y="6"/>
                    </a:cubicBezTo>
                    <a:cubicBezTo>
                      <a:pt x="15" y="5"/>
                      <a:pt x="9" y="2"/>
                      <a:pt x="8" y="7"/>
                    </a:cubicBezTo>
                    <a:cubicBezTo>
                      <a:pt x="12" y="8"/>
                      <a:pt x="6" y="9"/>
                      <a:pt x="6" y="11"/>
                    </a:cubicBezTo>
                    <a:cubicBezTo>
                      <a:pt x="6" y="11"/>
                      <a:pt x="11" y="14"/>
                      <a:pt x="11" y="11"/>
                    </a:cubicBezTo>
                    <a:cubicBezTo>
                      <a:pt x="13" y="13"/>
                      <a:pt x="15" y="14"/>
                      <a:pt x="17" y="14"/>
                    </a:cubicBezTo>
                    <a:cubicBezTo>
                      <a:pt x="14" y="16"/>
                      <a:pt x="13" y="17"/>
                      <a:pt x="9"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98" name="Freeform 709"/>
              <p:cNvSpPr>
                <a:spLocks noEditPoints="1"/>
              </p:cNvSpPr>
              <p:nvPr/>
            </p:nvSpPr>
            <p:spPr bwMode="auto">
              <a:xfrm>
                <a:off x="5265738" y="2246139"/>
                <a:ext cx="123825" cy="60325"/>
              </a:xfrm>
              <a:custGeom>
                <a:avLst/>
                <a:gdLst>
                  <a:gd name="T0" fmla="*/ 13 w 45"/>
                  <a:gd name="T1" fmla="*/ 22 h 22"/>
                  <a:gd name="T2" fmla="*/ 10 w 45"/>
                  <a:gd name="T3" fmla="*/ 21 h 22"/>
                  <a:gd name="T4" fmla="*/ 8 w 45"/>
                  <a:gd name="T5" fmla="*/ 21 h 22"/>
                  <a:gd name="T6" fmla="*/ 0 w 45"/>
                  <a:gd name="T7" fmla="*/ 19 h 22"/>
                  <a:gd name="T8" fmla="*/ 3 w 45"/>
                  <a:gd name="T9" fmla="*/ 16 h 22"/>
                  <a:gd name="T10" fmla="*/ 7 w 45"/>
                  <a:gd name="T11" fmla="*/ 16 h 22"/>
                  <a:gd name="T12" fmla="*/ 8 w 45"/>
                  <a:gd name="T13" fmla="*/ 15 h 22"/>
                  <a:gd name="T14" fmla="*/ 11 w 45"/>
                  <a:gd name="T15" fmla="*/ 12 h 22"/>
                  <a:gd name="T16" fmla="*/ 4 w 45"/>
                  <a:gd name="T17" fmla="*/ 10 h 22"/>
                  <a:gd name="T18" fmla="*/ 7 w 45"/>
                  <a:gd name="T19" fmla="*/ 7 h 22"/>
                  <a:gd name="T20" fmla="*/ 6 w 45"/>
                  <a:gd name="T21" fmla="*/ 6 h 22"/>
                  <a:gd name="T22" fmla="*/ 16 w 45"/>
                  <a:gd name="T23" fmla="*/ 3 h 22"/>
                  <a:gd name="T24" fmla="*/ 26 w 45"/>
                  <a:gd name="T25" fmla="*/ 1 h 22"/>
                  <a:gd name="T26" fmla="*/ 30 w 45"/>
                  <a:gd name="T27" fmla="*/ 1 h 22"/>
                  <a:gd name="T28" fmla="*/ 41 w 45"/>
                  <a:gd name="T29" fmla="*/ 3 h 22"/>
                  <a:gd name="T30" fmla="*/ 45 w 45"/>
                  <a:gd name="T31" fmla="*/ 5 h 22"/>
                  <a:gd name="T32" fmla="*/ 31 w 45"/>
                  <a:gd name="T33" fmla="*/ 15 h 22"/>
                  <a:gd name="T34" fmla="*/ 29 w 45"/>
                  <a:gd name="T35" fmla="*/ 17 h 22"/>
                  <a:gd name="T36" fmla="*/ 24 w 45"/>
                  <a:gd name="T37" fmla="*/ 17 h 22"/>
                  <a:gd name="T38" fmla="*/ 20 w 45"/>
                  <a:gd name="T39" fmla="*/ 19 h 22"/>
                  <a:gd name="T40" fmla="*/ 19 w 45"/>
                  <a:gd name="T41" fmla="*/ 21 h 22"/>
                  <a:gd name="T42" fmla="*/ 16 w 45"/>
                  <a:gd name="T43" fmla="*/ 22 h 22"/>
                  <a:gd name="T44" fmla="*/ 10 w 45"/>
                  <a:gd name="T45" fmla="*/ 19 h 22"/>
                  <a:gd name="T46" fmla="*/ 12 w 45"/>
                  <a:gd name="T47" fmla="*/ 20 h 22"/>
                  <a:gd name="T48" fmla="*/ 16 w 45"/>
                  <a:gd name="T49" fmla="*/ 20 h 22"/>
                  <a:gd name="T50" fmla="*/ 18 w 45"/>
                  <a:gd name="T51" fmla="*/ 20 h 22"/>
                  <a:gd name="T52" fmla="*/ 24 w 45"/>
                  <a:gd name="T53" fmla="*/ 15 h 22"/>
                  <a:gd name="T54" fmla="*/ 26 w 45"/>
                  <a:gd name="T55" fmla="*/ 15 h 22"/>
                  <a:gd name="T56" fmla="*/ 29 w 45"/>
                  <a:gd name="T57" fmla="*/ 14 h 22"/>
                  <a:gd name="T58" fmla="*/ 43 w 45"/>
                  <a:gd name="T59" fmla="*/ 6 h 22"/>
                  <a:gd name="T60" fmla="*/ 38 w 45"/>
                  <a:gd name="T61" fmla="*/ 4 h 22"/>
                  <a:gd name="T62" fmla="*/ 30 w 45"/>
                  <a:gd name="T63" fmla="*/ 3 h 22"/>
                  <a:gd name="T64" fmla="*/ 26 w 45"/>
                  <a:gd name="T65" fmla="*/ 3 h 22"/>
                  <a:gd name="T66" fmla="*/ 18 w 45"/>
                  <a:gd name="T67" fmla="*/ 5 h 22"/>
                  <a:gd name="T68" fmla="*/ 17 w 45"/>
                  <a:gd name="T69" fmla="*/ 6 h 22"/>
                  <a:gd name="T70" fmla="*/ 10 w 45"/>
                  <a:gd name="T71" fmla="*/ 4 h 22"/>
                  <a:gd name="T72" fmla="*/ 10 w 45"/>
                  <a:gd name="T73" fmla="*/ 6 h 22"/>
                  <a:gd name="T74" fmla="*/ 6 w 45"/>
                  <a:gd name="T75" fmla="*/ 9 h 22"/>
                  <a:gd name="T76" fmla="*/ 9 w 45"/>
                  <a:gd name="T77" fmla="*/ 10 h 22"/>
                  <a:gd name="T78" fmla="*/ 11 w 45"/>
                  <a:gd name="T79" fmla="*/ 9 h 22"/>
                  <a:gd name="T80" fmla="*/ 19 w 45"/>
                  <a:gd name="T81" fmla="*/ 13 h 22"/>
                  <a:gd name="T82" fmla="*/ 8 w 45"/>
                  <a:gd name="T83" fmla="*/ 17 h 22"/>
                  <a:gd name="T84" fmla="*/ 4 w 45"/>
                  <a:gd name="T85" fmla="*/ 18 h 22"/>
                  <a:gd name="T86" fmla="*/ 2 w 45"/>
                  <a:gd name="T87" fmla="*/ 18 h 22"/>
                  <a:gd name="T88" fmla="*/ 8 w 45"/>
                  <a:gd name="T89" fmla="*/ 19 h 22"/>
                  <a:gd name="T90" fmla="*/ 10 w 45"/>
                  <a:gd name="T91"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2">
                    <a:moveTo>
                      <a:pt x="13" y="22"/>
                    </a:moveTo>
                    <a:cubicBezTo>
                      <a:pt x="13" y="22"/>
                      <a:pt x="13" y="22"/>
                      <a:pt x="13" y="22"/>
                    </a:cubicBezTo>
                    <a:cubicBezTo>
                      <a:pt x="11" y="22"/>
                      <a:pt x="11" y="22"/>
                      <a:pt x="10" y="21"/>
                    </a:cubicBezTo>
                    <a:cubicBezTo>
                      <a:pt x="10" y="21"/>
                      <a:pt x="10" y="21"/>
                      <a:pt x="10" y="21"/>
                    </a:cubicBezTo>
                    <a:cubicBezTo>
                      <a:pt x="9" y="21"/>
                      <a:pt x="9" y="21"/>
                      <a:pt x="9" y="21"/>
                    </a:cubicBezTo>
                    <a:cubicBezTo>
                      <a:pt x="9" y="21"/>
                      <a:pt x="8" y="21"/>
                      <a:pt x="8" y="21"/>
                    </a:cubicBezTo>
                    <a:cubicBezTo>
                      <a:pt x="7" y="21"/>
                      <a:pt x="7" y="21"/>
                      <a:pt x="7" y="21"/>
                    </a:cubicBezTo>
                    <a:cubicBezTo>
                      <a:pt x="3" y="21"/>
                      <a:pt x="1" y="21"/>
                      <a:pt x="0" y="19"/>
                    </a:cubicBezTo>
                    <a:cubicBezTo>
                      <a:pt x="0" y="19"/>
                      <a:pt x="0" y="18"/>
                      <a:pt x="0" y="17"/>
                    </a:cubicBezTo>
                    <a:cubicBezTo>
                      <a:pt x="1" y="16"/>
                      <a:pt x="2" y="16"/>
                      <a:pt x="3" y="16"/>
                    </a:cubicBezTo>
                    <a:cubicBezTo>
                      <a:pt x="4" y="16"/>
                      <a:pt x="4" y="16"/>
                      <a:pt x="4" y="16"/>
                    </a:cubicBezTo>
                    <a:cubicBezTo>
                      <a:pt x="5" y="16"/>
                      <a:pt x="6" y="16"/>
                      <a:pt x="7" y="16"/>
                    </a:cubicBezTo>
                    <a:cubicBezTo>
                      <a:pt x="7" y="15"/>
                      <a:pt x="7" y="15"/>
                      <a:pt x="7" y="15"/>
                    </a:cubicBezTo>
                    <a:cubicBezTo>
                      <a:pt x="8" y="15"/>
                      <a:pt x="8" y="15"/>
                      <a:pt x="8" y="15"/>
                    </a:cubicBezTo>
                    <a:cubicBezTo>
                      <a:pt x="10" y="15"/>
                      <a:pt x="12" y="15"/>
                      <a:pt x="14" y="14"/>
                    </a:cubicBezTo>
                    <a:cubicBezTo>
                      <a:pt x="13" y="13"/>
                      <a:pt x="12" y="13"/>
                      <a:pt x="11" y="12"/>
                    </a:cubicBezTo>
                    <a:cubicBezTo>
                      <a:pt x="10" y="12"/>
                      <a:pt x="9" y="12"/>
                      <a:pt x="9" y="12"/>
                    </a:cubicBezTo>
                    <a:cubicBezTo>
                      <a:pt x="7" y="12"/>
                      <a:pt x="4" y="11"/>
                      <a:pt x="4" y="10"/>
                    </a:cubicBezTo>
                    <a:cubicBezTo>
                      <a:pt x="4" y="8"/>
                      <a:pt x="5" y="7"/>
                      <a:pt x="7" y="7"/>
                    </a:cubicBezTo>
                    <a:cubicBezTo>
                      <a:pt x="7" y="7"/>
                      <a:pt x="7" y="7"/>
                      <a:pt x="7" y="7"/>
                    </a:cubicBezTo>
                    <a:cubicBezTo>
                      <a:pt x="6" y="6"/>
                      <a:pt x="6" y="6"/>
                      <a:pt x="6" y="6"/>
                    </a:cubicBezTo>
                    <a:cubicBezTo>
                      <a:pt x="6" y="6"/>
                      <a:pt x="6" y="6"/>
                      <a:pt x="6" y="6"/>
                    </a:cubicBezTo>
                    <a:cubicBezTo>
                      <a:pt x="7" y="3"/>
                      <a:pt x="8" y="2"/>
                      <a:pt x="10" y="2"/>
                    </a:cubicBezTo>
                    <a:cubicBezTo>
                      <a:pt x="12" y="2"/>
                      <a:pt x="14" y="3"/>
                      <a:pt x="16" y="3"/>
                    </a:cubicBezTo>
                    <a:cubicBezTo>
                      <a:pt x="17" y="2"/>
                      <a:pt x="18" y="0"/>
                      <a:pt x="21" y="0"/>
                    </a:cubicBezTo>
                    <a:cubicBezTo>
                      <a:pt x="23" y="0"/>
                      <a:pt x="25" y="1"/>
                      <a:pt x="26" y="1"/>
                    </a:cubicBezTo>
                    <a:cubicBezTo>
                      <a:pt x="28" y="1"/>
                      <a:pt x="29" y="1"/>
                      <a:pt x="30" y="1"/>
                    </a:cubicBezTo>
                    <a:cubicBezTo>
                      <a:pt x="30" y="1"/>
                      <a:pt x="30" y="1"/>
                      <a:pt x="30" y="1"/>
                    </a:cubicBezTo>
                    <a:cubicBezTo>
                      <a:pt x="33" y="1"/>
                      <a:pt x="36" y="2"/>
                      <a:pt x="38" y="2"/>
                    </a:cubicBezTo>
                    <a:cubicBezTo>
                      <a:pt x="40" y="2"/>
                      <a:pt x="41" y="3"/>
                      <a:pt x="41" y="3"/>
                    </a:cubicBezTo>
                    <a:cubicBezTo>
                      <a:pt x="42" y="4"/>
                      <a:pt x="43" y="4"/>
                      <a:pt x="44" y="4"/>
                    </a:cubicBezTo>
                    <a:cubicBezTo>
                      <a:pt x="45" y="5"/>
                      <a:pt x="45" y="5"/>
                      <a:pt x="45" y="5"/>
                    </a:cubicBezTo>
                    <a:cubicBezTo>
                      <a:pt x="45" y="6"/>
                      <a:pt x="45" y="6"/>
                      <a:pt x="45" y="6"/>
                    </a:cubicBezTo>
                    <a:cubicBezTo>
                      <a:pt x="45" y="11"/>
                      <a:pt x="33" y="14"/>
                      <a:pt x="31" y="15"/>
                    </a:cubicBezTo>
                    <a:cubicBezTo>
                      <a:pt x="31" y="15"/>
                      <a:pt x="31" y="15"/>
                      <a:pt x="30" y="15"/>
                    </a:cubicBezTo>
                    <a:cubicBezTo>
                      <a:pt x="30" y="16"/>
                      <a:pt x="29" y="17"/>
                      <a:pt x="29" y="17"/>
                    </a:cubicBezTo>
                    <a:cubicBezTo>
                      <a:pt x="28" y="17"/>
                      <a:pt x="26" y="17"/>
                      <a:pt x="25" y="17"/>
                    </a:cubicBezTo>
                    <a:cubicBezTo>
                      <a:pt x="25" y="17"/>
                      <a:pt x="24" y="17"/>
                      <a:pt x="24" y="17"/>
                    </a:cubicBezTo>
                    <a:cubicBezTo>
                      <a:pt x="24" y="17"/>
                      <a:pt x="24" y="17"/>
                      <a:pt x="24" y="17"/>
                    </a:cubicBezTo>
                    <a:cubicBezTo>
                      <a:pt x="23" y="17"/>
                      <a:pt x="21" y="18"/>
                      <a:pt x="20" y="19"/>
                    </a:cubicBezTo>
                    <a:cubicBezTo>
                      <a:pt x="19" y="19"/>
                      <a:pt x="19" y="19"/>
                      <a:pt x="20" y="19"/>
                    </a:cubicBezTo>
                    <a:cubicBezTo>
                      <a:pt x="20" y="20"/>
                      <a:pt x="20" y="20"/>
                      <a:pt x="19" y="21"/>
                    </a:cubicBezTo>
                    <a:cubicBezTo>
                      <a:pt x="19" y="21"/>
                      <a:pt x="18" y="21"/>
                      <a:pt x="17" y="22"/>
                    </a:cubicBezTo>
                    <a:cubicBezTo>
                      <a:pt x="17" y="22"/>
                      <a:pt x="17" y="22"/>
                      <a:pt x="16" y="22"/>
                    </a:cubicBezTo>
                    <a:cubicBezTo>
                      <a:pt x="15" y="22"/>
                      <a:pt x="14" y="22"/>
                      <a:pt x="13" y="22"/>
                    </a:cubicBezTo>
                    <a:close/>
                    <a:moveTo>
                      <a:pt x="10" y="19"/>
                    </a:moveTo>
                    <a:cubicBezTo>
                      <a:pt x="10" y="19"/>
                      <a:pt x="10" y="19"/>
                      <a:pt x="10" y="19"/>
                    </a:cubicBezTo>
                    <a:cubicBezTo>
                      <a:pt x="11" y="19"/>
                      <a:pt x="12" y="20"/>
                      <a:pt x="12" y="20"/>
                    </a:cubicBezTo>
                    <a:cubicBezTo>
                      <a:pt x="12" y="20"/>
                      <a:pt x="12" y="20"/>
                      <a:pt x="13" y="20"/>
                    </a:cubicBezTo>
                    <a:cubicBezTo>
                      <a:pt x="13" y="20"/>
                      <a:pt x="15" y="20"/>
                      <a:pt x="16" y="20"/>
                    </a:cubicBezTo>
                    <a:cubicBezTo>
                      <a:pt x="16" y="20"/>
                      <a:pt x="17" y="20"/>
                      <a:pt x="17" y="20"/>
                    </a:cubicBezTo>
                    <a:cubicBezTo>
                      <a:pt x="17" y="20"/>
                      <a:pt x="17" y="20"/>
                      <a:pt x="18" y="20"/>
                    </a:cubicBezTo>
                    <a:cubicBezTo>
                      <a:pt x="17" y="19"/>
                      <a:pt x="17" y="18"/>
                      <a:pt x="19" y="17"/>
                    </a:cubicBezTo>
                    <a:cubicBezTo>
                      <a:pt x="20" y="16"/>
                      <a:pt x="22" y="15"/>
                      <a:pt x="24" y="15"/>
                    </a:cubicBezTo>
                    <a:cubicBezTo>
                      <a:pt x="24" y="15"/>
                      <a:pt x="24" y="15"/>
                      <a:pt x="24" y="15"/>
                    </a:cubicBezTo>
                    <a:cubicBezTo>
                      <a:pt x="25" y="15"/>
                      <a:pt x="25" y="15"/>
                      <a:pt x="26" y="15"/>
                    </a:cubicBezTo>
                    <a:cubicBezTo>
                      <a:pt x="27" y="15"/>
                      <a:pt x="28" y="15"/>
                      <a:pt x="28" y="15"/>
                    </a:cubicBezTo>
                    <a:cubicBezTo>
                      <a:pt x="28" y="15"/>
                      <a:pt x="29" y="15"/>
                      <a:pt x="29" y="14"/>
                    </a:cubicBezTo>
                    <a:cubicBezTo>
                      <a:pt x="29" y="14"/>
                      <a:pt x="30" y="13"/>
                      <a:pt x="31" y="13"/>
                    </a:cubicBezTo>
                    <a:cubicBezTo>
                      <a:pt x="35" y="12"/>
                      <a:pt x="42" y="9"/>
                      <a:pt x="43" y="6"/>
                    </a:cubicBezTo>
                    <a:cubicBezTo>
                      <a:pt x="42" y="6"/>
                      <a:pt x="41" y="5"/>
                      <a:pt x="40" y="5"/>
                    </a:cubicBezTo>
                    <a:cubicBezTo>
                      <a:pt x="40" y="5"/>
                      <a:pt x="39" y="4"/>
                      <a:pt x="38" y="4"/>
                    </a:cubicBezTo>
                    <a:cubicBezTo>
                      <a:pt x="35" y="4"/>
                      <a:pt x="33" y="3"/>
                      <a:pt x="30" y="3"/>
                    </a:cubicBezTo>
                    <a:cubicBezTo>
                      <a:pt x="30" y="3"/>
                      <a:pt x="30" y="3"/>
                      <a:pt x="30" y="3"/>
                    </a:cubicBezTo>
                    <a:cubicBezTo>
                      <a:pt x="30" y="3"/>
                      <a:pt x="30" y="3"/>
                      <a:pt x="30" y="3"/>
                    </a:cubicBezTo>
                    <a:cubicBezTo>
                      <a:pt x="29" y="3"/>
                      <a:pt x="28" y="3"/>
                      <a:pt x="26" y="3"/>
                    </a:cubicBezTo>
                    <a:cubicBezTo>
                      <a:pt x="24" y="3"/>
                      <a:pt x="23" y="2"/>
                      <a:pt x="21" y="2"/>
                    </a:cubicBezTo>
                    <a:cubicBezTo>
                      <a:pt x="19" y="2"/>
                      <a:pt x="18" y="3"/>
                      <a:pt x="18" y="5"/>
                    </a:cubicBezTo>
                    <a:cubicBezTo>
                      <a:pt x="18" y="6"/>
                      <a:pt x="18" y="6"/>
                      <a:pt x="18" y="6"/>
                    </a:cubicBezTo>
                    <a:cubicBezTo>
                      <a:pt x="17" y="6"/>
                      <a:pt x="17" y="6"/>
                      <a:pt x="17" y="6"/>
                    </a:cubicBezTo>
                    <a:cubicBezTo>
                      <a:pt x="16" y="6"/>
                      <a:pt x="16" y="6"/>
                      <a:pt x="15" y="5"/>
                    </a:cubicBezTo>
                    <a:cubicBezTo>
                      <a:pt x="14" y="5"/>
                      <a:pt x="12" y="4"/>
                      <a:pt x="10" y="4"/>
                    </a:cubicBezTo>
                    <a:cubicBezTo>
                      <a:pt x="9" y="4"/>
                      <a:pt x="9" y="4"/>
                      <a:pt x="9" y="5"/>
                    </a:cubicBezTo>
                    <a:cubicBezTo>
                      <a:pt x="9" y="5"/>
                      <a:pt x="10" y="6"/>
                      <a:pt x="10" y="6"/>
                    </a:cubicBezTo>
                    <a:cubicBezTo>
                      <a:pt x="10" y="7"/>
                      <a:pt x="9" y="8"/>
                      <a:pt x="8" y="8"/>
                    </a:cubicBezTo>
                    <a:cubicBezTo>
                      <a:pt x="7" y="9"/>
                      <a:pt x="6" y="9"/>
                      <a:pt x="6" y="9"/>
                    </a:cubicBezTo>
                    <a:cubicBezTo>
                      <a:pt x="7" y="10"/>
                      <a:pt x="8" y="10"/>
                      <a:pt x="9" y="10"/>
                    </a:cubicBezTo>
                    <a:cubicBezTo>
                      <a:pt x="9" y="10"/>
                      <a:pt x="9" y="10"/>
                      <a:pt x="9" y="10"/>
                    </a:cubicBezTo>
                    <a:cubicBezTo>
                      <a:pt x="10" y="7"/>
                      <a:pt x="10" y="7"/>
                      <a:pt x="10" y="7"/>
                    </a:cubicBezTo>
                    <a:cubicBezTo>
                      <a:pt x="11" y="9"/>
                      <a:pt x="11" y="9"/>
                      <a:pt x="11" y="9"/>
                    </a:cubicBezTo>
                    <a:cubicBezTo>
                      <a:pt x="13" y="11"/>
                      <a:pt x="14" y="12"/>
                      <a:pt x="16" y="12"/>
                    </a:cubicBezTo>
                    <a:cubicBezTo>
                      <a:pt x="19" y="13"/>
                      <a:pt x="19" y="13"/>
                      <a:pt x="19" y="13"/>
                    </a:cubicBezTo>
                    <a:cubicBezTo>
                      <a:pt x="17" y="14"/>
                      <a:pt x="17" y="14"/>
                      <a:pt x="17" y="14"/>
                    </a:cubicBezTo>
                    <a:cubicBezTo>
                      <a:pt x="13" y="16"/>
                      <a:pt x="12" y="17"/>
                      <a:pt x="8" y="17"/>
                    </a:cubicBezTo>
                    <a:cubicBezTo>
                      <a:pt x="7" y="18"/>
                      <a:pt x="6" y="18"/>
                      <a:pt x="5" y="18"/>
                    </a:cubicBezTo>
                    <a:cubicBezTo>
                      <a:pt x="5" y="18"/>
                      <a:pt x="5" y="18"/>
                      <a:pt x="4" y="18"/>
                    </a:cubicBezTo>
                    <a:cubicBezTo>
                      <a:pt x="4" y="18"/>
                      <a:pt x="3" y="18"/>
                      <a:pt x="3" y="18"/>
                    </a:cubicBezTo>
                    <a:cubicBezTo>
                      <a:pt x="2" y="18"/>
                      <a:pt x="2" y="18"/>
                      <a:pt x="2" y="18"/>
                    </a:cubicBezTo>
                    <a:cubicBezTo>
                      <a:pt x="2" y="19"/>
                      <a:pt x="3" y="19"/>
                      <a:pt x="7" y="19"/>
                    </a:cubicBezTo>
                    <a:cubicBezTo>
                      <a:pt x="7" y="19"/>
                      <a:pt x="7" y="19"/>
                      <a:pt x="8" y="19"/>
                    </a:cubicBezTo>
                    <a:cubicBezTo>
                      <a:pt x="8" y="19"/>
                      <a:pt x="8" y="19"/>
                      <a:pt x="8" y="19"/>
                    </a:cubicBezTo>
                    <a:cubicBezTo>
                      <a:pt x="9" y="19"/>
                      <a:pt x="9" y="19"/>
                      <a:pt x="10"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099" name="Freeform 710"/>
              <p:cNvSpPr/>
              <p:nvPr/>
            </p:nvSpPr>
            <p:spPr bwMode="auto">
              <a:xfrm>
                <a:off x="5246688" y="2274714"/>
                <a:ext cx="82550" cy="68263"/>
              </a:xfrm>
              <a:custGeom>
                <a:avLst/>
                <a:gdLst>
                  <a:gd name="T0" fmla="*/ 3 w 30"/>
                  <a:gd name="T1" fmla="*/ 23 h 25"/>
                  <a:gd name="T2" fmla="*/ 8 w 30"/>
                  <a:gd name="T3" fmla="*/ 23 h 25"/>
                  <a:gd name="T4" fmla="*/ 9 w 30"/>
                  <a:gd name="T5" fmla="*/ 20 h 25"/>
                  <a:gd name="T6" fmla="*/ 15 w 30"/>
                  <a:gd name="T7" fmla="*/ 16 h 25"/>
                  <a:gd name="T8" fmla="*/ 17 w 30"/>
                  <a:gd name="T9" fmla="*/ 25 h 25"/>
                  <a:gd name="T10" fmla="*/ 30 w 30"/>
                  <a:gd name="T11" fmla="*/ 21 h 25"/>
                  <a:gd name="T12" fmla="*/ 29 w 30"/>
                  <a:gd name="T13" fmla="*/ 22 h 25"/>
                  <a:gd name="T14" fmla="*/ 30 w 30"/>
                  <a:gd name="T15" fmla="*/ 22 h 25"/>
                  <a:gd name="T16" fmla="*/ 28 w 30"/>
                  <a:gd name="T17" fmla="*/ 16 h 25"/>
                  <a:gd name="T18" fmla="*/ 26 w 30"/>
                  <a:gd name="T19" fmla="*/ 10 h 25"/>
                  <a:gd name="T20" fmla="*/ 18 w 30"/>
                  <a:gd name="T21" fmla="*/ 11 h 25"/>
                  <a:gd name="T22" fmla="*/ 17 w 30"/>
                  <a:gd name="T23" fmla="*/ 10 h 25"/>
                  <a:gd name="T24" fmla="*/ 14 w 30"/>
                  <a:gd name="T25" fmla="*/ 10 h 25"/>
                  <a:gd name="T26" fmla="*/ 8 w 30"/>
                  <a:gd name="T27" fmla="*/ 8 h 25"/>
                  <a:gd name="T28" fmla="*/ 15 w 30"/>
                  <a:gd name="T29" fmla="*/ 6 h 25"/>
                  <a:gd name="T30" fmla="*/ 11 w 30"/>
                  <a:gd name="T31" fmla="*/ 3 h 25"/>
                  <a:gd name="T32" fmla="*/ 5 w 30"/>
                  <a:gd name="T33" fmla="*/ 9 h 25"/>
                  <a:gd name="T34" fmla="*/ 1 w 30"/>
                  <a:gd name="T35" fmla="*/ 10 h 25"/>
                  <a:gd name="T36" fmla="*/ 2 w 30"/>
                  <a:gd name="T37" fmla="*/ 12 h 25"/>
                  <a:gd name="T38" fmla="*/ 3 w 30"/>
                  <a:gd name="T39" fmla="*/ 13 h 25"/>
                  <a:gd name="T40" fmla="*/ 3 w 30"/>
                  <a:gd name="T41" fmla="*/ 14 h 25"/>
                  <a:gd name="T42" fmla="*/ 3 w 30"/>
                  <a:gd name="T43" fmla="*/ 19 h 25"/>
                  <a:gd name="T44" fmla="*/ 3 w 30"/>
                  <a:gd name="T4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5">
                    <a:moveTo>
                      <a:pt x="3" y="23"/>
                    </a:moveTo>
                    <a:cubicBezTo>
                      <a:pt x="4" y="22"/>
                      <a:pt x="6" y="21"/>
                      <a:pt x="8" y="23"/>
                    </a:cubicBezTo>
                    <a:cubicBezTo>
                      <a:pt x="8" y="22"/>
                      <a:pt x="9" y="21"/>
                      <a:pt x="9" y="20"/>
                    </a:cubicBezTo>
                    <a:cubicBezTo>
                      <a:pt x="13" y="22"/>
                      <a:pt x="12" y="14"/>
                      <a:pt x="15" y="16"/>
                    </a:cubicBezTo>
                    <a:cubicBezTo>
                      <a:pt x="17" y="18"/>
                      <a:pt x="15" y="22"/>
                      <a:pt x="17" y="25"/>
                    </a:cubicBezTo>
                    <a:cubicBezTo>
                      <a:pt x="23" y="22"/>
                      <a:pt x="24" y="21"/>
                      <a:pt x="30" y="21"/>
                    </a:cubicBezTo>
                    <a:cubicBezTo>
                      <a:pt x="30" y="22"/>
                      <a:pt x="29" y="22"/>
                      <a:pt x="29" y="22"/>
                    </a:cubicBezTo>
                    <a:cubicBezTo>
                      <a:pt x="30" y="22"/>
                      <a:pt x="30" y="22"/>
                      <a:pt x="30" y="22"/>
                    </a:cubicBezTo>
                    <a:cubicBezTo>
                      <a:pt x="30" y="20"/>
                      <a:pt x="30" y="15"/>
                      <a:pt x="28" y="16"/>
                    </a:cubicBezTo>
                    <a:cubicBezTo>
                      <a:pt x="25" y="16"/>
                      <a:pt x="25" y="13"/>
                      <a:pt x="26" y="10"/>
                    </a:cubicBezTo>
                    <a:cubicBezTo>
                      <a:pt x="23" y="11"/>
                      <a:pt x="21" y="11"/>
                      <a:pt x="18" y="11"/>
                    </a:cubicBezTo>
                    <a:cubicBezTo>
                      <a:pt x="18" y="11"/>
                      <a:pt x="17" y="10"/>
                      <a:pt x="17" y="10"/>
                    </a:cubicBezTo>
                    <a:cubicBezTo>
                      <a:pt x="16" y="10"/>
                      <a:pt x="15" y="11"/>
                      <a:pt x="14" y="10"/>
                    </a:cubicBezTo>
                    <a:cubicBezTo>
                      <a:pt x="13" y="10"/>
                      <a:pt x="6" y="10"/>
                      <a:pt x="8" y="8"/>
                    </a:cubicBezTo>
                    <a:cubicBezTo>
                      <a:pt x="9" y="6"/>
                      <a:pt x="13" y="8"/>
                      <a:pt x="15" y="6"/>
                    </a:cubicBezTo>
                    <a:cubicBezTo>
                      <a:pt x="11" y="6"/>
                      <a:pt x="16" y="0"/>
                      <a:pt x="11" y="3"/>
                    </a:cubicBezTo>
                    <a:cubicBezTo>
                      <a:pt x="9" y="5"/>
                      <a:pt x="7" y="6"/>
                      <a:pt x="5" y="9"/>
                    </a:cubicBezTo>
                    <a:cubicBezTo>
                      <a:pt x="5" y="11"/>
                      <a:pt x="2" y="9"/>
                      <a:pt x="1" y="10"/>
                    </a:cubicBezTo>
                    <a:cubicBezTo>
                      <a:pt x="0" y="12"/>
                      <a:pt x="2" y="11"/>
                      <a:pt x="2" y="12"/>
                    </a:cubicBezTo>
                    <a:cubicBezTo>
                      <a:pt x="2" y="13"/>
                      <a:pt x="3" y="13"/>
                      <a:pt x="3" y="13"/>
                    </a:cubicBezTo>
                    <a:cubicBezTo>
                      <a:pt x="3" y="13"/>
                      <a:pt x="3" y="14"/>
                      <a:pt x="3" y="14"/>
                    </a:cubicBezTo>
                    <a:cubicBezTo>
                      <a:pt x="4" y="17"/>
                      <a:pt x="5" y="17"/>
                      <a:pt x="3" y="19"/>
                    </a:cubicBezTo>
                    <a:cubicBezTo>
                      <a:pt x="2" y="21"/>
                      <a:pt x="1" y="22"/>
                      <a:pt x="3" y="2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00" name="Freeform 711"/>
              <p:cNvSpPr>
                <a:spLocks noEditPoints="1"/>
              </p:cNvSpPr>
              <p:nvPr/>
            </p:nvSpPr>
            <p:spPr bwMode="auto">
              <a:xfrm>
                <a:off x="5243513" y="2276302"/>
                <a:ext cx="90488" cy="68263"/>
              </a:xfrm>
              <a:custGeom>
                <a:avLst/>
                <a:gdLst>
                  <a:gd name="T0" fmla="*/ 17 w 33"/>
                  <a:gd name="T1" fmla="*/ 24 h 25"/>
                  <a:gd name="T2" fmla="*/ 15 w 33"/>
                  <a:gd name="T3" fmla="*/ 16 h 25"/>
                  <a:gd name="T4" fmla="*/ 14 w 33"/>
                  <a:gd name="T5" fmla="*/ 17 h 25"/>
                  <a:gd name="T6" fmla="*/ 10 w 33"/>
                  <a:gd name="T7" fmla="*/ 20 h 25"/>
                  <a:gd name="T8" fmla="*/ 10 w 33"/>
                  <a:gd name="T9" fmla="*/ 21 h 25"/>
                  <a:gd name="T10" fmla="*/ 8 w 33"/>
                  <a:gd name="T11" fmla="*/ 22 h 25"/>
                  <a:gd name="T12" fmla="*/ 4 w 33"/>
                  <a:gd name="T13" fmla="*/ 24 h 25"/>
                  <a:gd name="T14" fmla="*/ 2 w 33"/>
                  <a:gd name="T15" fmla="*/ 21 h 25"/>
                  <a:gd name="T16" fmla="*/ 3 w 33"/>
                  <a:gd name="T17" fmla="*/ 18 h 25"/>
                  <a:gd name="T18" fmla="*/ 3 w 33"/>
                  <a:gd name="T19" fmla="*/ 13 h 25"/>
                  <a:gd name="T20" fmla="*/ 3 w 33"/>
                  <a:gd name="T21" fmla="*/ 12 h 25"/>
                  <a:gd name="T22" fmla="*/ 2 w 33"/>
                  <a:gd name="T23" fmla="*/ 12 h 25"/>
                  <a:gd name="T24" fmla="*/ 1 w 33"/>
                  <a:gd name="T25" fmla="*/ 9 h 25"/>
                  <a:gd name="T26" fmla="*/ 4 w 33"/>
                  <a:gd name="T27" fmla="*/ 8 h 25"/>
                  <a:gd name="T28" fmla="*/ 10 w 33"/>
                  <a:gd name="T29" fmla="*/ 2 h 25"/>
                  <a:gd name="T30" fmla="*/ 14 w 33"/>
                  <a:gd name="T31" fmla="*/ 0 h 25"/>
                  <a:gd name="T32" fmla="*/ 15 w 33"/>
                  <a:gd name="T33" fmla="*/ 1 h 25"/>
                  <a:gd name="T34" fmla="*/ 15 w 33"/>
                  <a:gd name="T35" fmla="*/ 4 h 25"/>
                  <a:gd name="T36" fmla="*/ 18 w 33"/>
                  <a:gd name="T37" fmla="*/ 4 h 25"/>
                  <a:gd name="T38" fmla="*/ 13 w 33"/>
                  <a:gd name="T39" fmla="*/ 7 h 25"/>
                  <a:gd name="T40" fmla="*/ 11 w 33"/>
                  <a:gd name="T41" fmla="*/ 7 h 25"/>
                  <a:gd name="T42" fmla="*/ 10 w 33"/>
                  <a:gd name="T43" fmla="*/ 8 h 25"/>
                  <a:gd name="T44" fmla="*/ 15 w 33"/>
                  <a:gd name="T45" fmla="*/ 8 h 25"/>
                  <a:gd name="T46" fmla="*/ 16 w 33"/>
                  <a:gd name="T47" fmla="*/ 8 h 25"/>
                  <a:gd name="T48" fmla="*/ 20 w 33"/>
                  <a:gd name="T49" fmla="*/ 9 h 25"/>
                  <a:gd name="T50" fmla="*/ 28 w 33"/>
                  <a:gd name="T51" fmla="*/ 8 h 25"/>
                  <a:gd name="T52" fmla="*/ 27 w 33"/>
                  <a:gd name="T53" fmla="*/ 13 h 25"/>
                  <a:gd name="T54" fmla="*/ 29 w 33"/>
                  <a:gd name="T55" fmla="*/ 14 h 25"/>
                  <a:gd name="T56" fmla="*/ 33 w 33"/>
                  <a:gd name="T57" fmla="*/ 19 h 25"/>
                  <a:gd name="T58" fmla="*/ 32 w 33"/>
                  <a:gd name="T59" fmla="*/ 21 h 25"/>
                  <a:gd name="T60" fmla="*/ 28 w 33"/>
                  <a:gd name="T61" fmla="*/ 22 h 25"/>
                  <a:gd name="T62" fmla="*/ 19 w 33"/>
                  <a:gd name="T63" fmla="*/ 25 h 25"/>
                  <a:gd name="T64" fmla="*/ 15 w 33"/>
                  <a:gd name="T65" fmla="*/ 14 h 25"/>
                  <a:gd name="T66" fmla="*/ 18 w 33"/>
                  <a:gd name="T67" fmla="*/ 19 h 25"/>
                  <a:gd name="T68" fmla="*/ 30 w 33"/>
                  <a:gd name="T69" fmla="*/ 19 h 25"/>
                  <a:gd name="T70" fmla="*/ 29 w 33"/>
                  <a:gd name="T71" fmla="*/ 16 h 25"/>
                  <a:gd name="T72" fmla="*/ 25 w 33"/>
                  <a:gd name="T73" fmla="*/ 11 h 25"/>
                  <a:gd name="T74" fmla="*/ 19 w 33"/>
                  <a:gd name="T75" fmla="*/ 10 h 25"/>
                  <a:gd name="T76" fmla="*/ 17 w 33"/>
                  <a:gd name="T77" fmla="*/ 10 h 25"/>
                  <a:gd name="T78" fmla="*/ 14 w 33"/>
                  <a:gd name="T79" fmla="*/ 10 h 25"/>
                  <a:gd name="T80" fmla="*/ 8 w 33"/>
                  <a:gd name="T81" fmla="*/ 8 h 25"/>
                  <a:gd name="T82" fmla="*/ 7 w 33"/>
                  <a:gd name="T83" fmla="*/ 8 h 25"/>
                  <a:gd name="T84" fmla="*/ 4 w 33"/>
                  <a:gd name="T85" fmla="*/ 10 h 25"/>
                  <a:gd name="T86" fmla="*/ 3 w 33"/>
                  <a:gd name="T87" fmla="*/ 10 h 25"/>
                  <a:gd name="T88" fmla="*/ 5 w 33"/>
                  <a:gd name="T89" fmla="*/ 11 h 25"/>
                  <a:gd name="T90" fmla="*/ 5 w 33"/>
                  <a:gd name="T91" fmla="*/ 13 h 25"/>
                  <a:gd name="T92" fmla="*/ 5 w 33"/>
                  <a:gd name="T93" fmla="*/ 19 h 25"/>
                  <a:gd name="T94" fmla="*/ 4 w 33"/>
                  <a:gd name="T95" fmla="*/ 21 h 25"/>
                  <a:gd name="T96" fmla="*/ 8 w 33"/>
                  <a:gd name="T97" fmla="*/ 20 h 25"/>
                  <a:gd name="T98" fmla="*/ 9 w 33"/>
                  <a:gd name="T99" fmla="*/ 19 h 25"/>
                  <a:gd name="T100" fmla="*/ 10 w 33"/>
                  <a:gd name="T101" fmla="*/ 18 h 25"/>
                  <a:gd name="T102" fmla="*/ 12 w 33"/>
                  <a:gd name="T103" fmla="*/ 17 h 25"/>
                  <a:gd name="T104" fmla="*/ 13 w 33"/>
                  <a:gd name="T105" fmla="*/ 3 h 25"/>
                  <a:gd name="T106" fmla="*/ 11 w 33"/>
                  <a:gd name="T107" fmla="*/ 4 h 25"/>
                  <a:gd name="T108" fmla="*/ 12 w 33"/>
                  <a:gd name="T109" fmla="*/ 5 h 25"/>
                  <a:gd name="T110" fmla="*/ 13 w 33"/>
                  <a:gd name="T11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 h="25">
                    <a:moveTo>
                      <a:pt x="18" y="25"/>
                    </a:moveTo>
                    <a:cubicBezTo>
                      <a:pt x="17" y="24"/>
                      <a:pt x="17" y="24"/>
                      <a:pt x="17" y="24"/>
                    </a:cubicBezTo>
                    <a:cubicBezTo>
                      <a:pt x="16" y="23"/>
                      <a:pt x="16" y="21"/>
                      <a:pt x="16" y="19"/>
                    </a:cubicBezTo>
                    <a:cubicBezTo>
                      <a:pt x="16" y="18"/>
                      <a:pt x="16" y="17"/>
                      <a:pt x="15" y="16"/>
                    </a:cubicBezTo>
                    <a:cubicBezTo>
                      <a:pt x="15" y="16"/>
                      <a:pt x="15" y="16"/>
                      <a:pt x="15" y="16"/>
                    </a:cubicBezTo>
                    <a:cubicBezTo>
                      <a:pt x="15" y="16"/>
                      <a:pt x="14" y="17"/>
                      <a:pt x="14" y="17"/>
                    </a:cubicBezTo>
                    <a:cubicBezTo>
                      <a:pt x="14" y="19"/>
                      <a:pt x="13" y="20"/>
                      <a:pt x="11" y="20"/>
                    </a:cubicBezTo>
                    <a:cubicBezTo>
                      <a:pt x="11" y="20"/>
                      <a:pt x="11" y="20"/>
                      <a:pt x="10" y="20"/>
                    </a:cubicBezTo>
                    <a:cubicBezTo>
                      <a:pt x="10" y="20"/>
                      <a:pt x="10" y="20"/>
                      <a:pt x="10" y="21"/>
                    </a:cubicBezTo>
                    <a:cubicBezTo>
                      <a:pt x="10" y="21"/>
                      <a:pt x="10" y="21"/>
                      <a:pt x="10" y="21"/>
                    </a:cubicBezTo>
                    <a:cubicBezTo>
                      <a:pt x="10" y="24"/>
                      <a:pt x="10" y="24"/>
                      <a:pt x="10" y="24"/>
                    </a:cubicBezTo>
                    <a:cubicBezTo>
                      <a:pt x="8" y="22"/>
                      <a:pt x="8" y="22"/>
                      <a:pt x="8" y="22"/>
                    </a:cubicBezTo>
                    <a:cubicBezTo>
                      <a:pt x="7" y="21"/>
                      <a:pt x="6" y="22"/>
                      <a:pt x="5" y="23"/>
                    </a:cubicBezTo>
                    <a:cubicBezTo>
                      <a:pt x="4" y="24"/>
                      <a:pt x="4" y="24"/>
                      <a:pt x="4" y="24"/>
                    </a:cubicBezTo>
                    <a:cubicBezTo>
                      <a:pt x="4" y="23"/>
                      <a:pt x="4" y="23"/>
                      <a:pt x="4" y="23"/>
                    </a:cubicBezTo>
                    <a:cubicBezTo>
                      <a:pt x="3" y="23"/>
                      <a:pt x="2" y="22"/>
                      <a:pt x="2" y="21"/>
                    </a:cubicBezTo>
                    <a:cubicBezTo>
                      <a:pt x="2" y="20"/>
                      <a:pt x="2" y="19"/>
                      <a:pt x="3" y="18"/>
                    </a:cubicBezTo>
                    <a:cubicBezTo>
                      <a:pt x="3" y="18"/>
                      <a:pt x="3" y="18"/>
                      <a:pt x="3" y="18"/>
                    </a:cubicBezTo>
                    <a:cubicBezTo>
                      <a:pt x="4" y="16"/>
                      <a:pt x="4" y="16"/>
                      <a:pt x="4" y="15"/>
                    </a:cubicBezTo>
                    <a:cubicBezTo>
                      <a:pt x="3" y="13"/>
                      <a:pt x="3" y="13"/>
                      <a:pt x="3" y="13"/>
                    </a:cubicBezTo>
                    <a:cubicBezTo>
                      <a:pt x="3" y="13"/>
                      <a:pt x="3" y="13"/>
                      <a:pt x="3" y="13"/>
                    </a:cubicBezTo>
                    <a:cubicBezTo>
                      <a:pt x="3" y="12"/>
                      <a:pt x="3" y="12"/>
                      <a:pt x="3" y="12"/>
                    </a:cubicBezTo>
                    <a:cubicBezTo>
                      <a:pt x="2" y="12"/>
                      <a:pt x="2" y="12"/>
                      <a:pt x="2" y="12"/>
                    </a:cubicBezTo>
                    <a:cubicBezTo>
                      <a:pt x="2" y="12"/>
                      <a:pt x="2" y="12"/>
                      <a:pt x="2" y="12"/>
                    </a:cubicBezTo>
                    <a:cubicBezTo>
                      <a:pt x="2" y="12"/>
                      <a:pt x="2" y="12"/>
                      <a:pt x="2" y="11"/>
                    </a:cubicBezTo>
                    <a:cubicBezTo>
                      <a:pt x="1" y="11"/>
                      <a:pt x="0" y="10"/>
                      <a:pt x="1" y="9"/>
                    </a:cubicBezTo>
                    <a:cubicBezTo>
                      <a:pt x="2" y="8"/>
                      <a:pt x="3" y="8"/>
                      <a:pt x="4" y="8"/>
                    </a:cubicBezTo>
                    <a:cubicBezTo>
                      <a:pt x="4" y="8"/>
                      <a:pt x="4" y="8"/>
                      <a:pt x="4" y="8"/>
                    </a:cubicBezTo>
                    <a:cubicBezTo>
                      <a:pt x="5" y="8"/>
                      <a:pt x="5" y="8"/>
                      <a:pt x="6" y="8"/>
                    </a:cubicBezTo>
                    <a:cubicBezTo>
                      <a:pt x="7" y="5"/>
                      <a:pt x="8" y="4"/>
                      <a:pt x="10" y="2"/>
                    </a:cubicBezTo>
                    <a:cubicBezTo>
                      <a:pt x="11" y="2"/>
                      <a:pt x="11" y="2"/>
                      <a:pt x="12" y="1"/>
                    </a:cubicBezTo>
                    <a:cubicBezTo>
                      <a:pt x="13" y="1"/>
                      <a:pt x="13" y="0"/>
                      <a:pt x="14" y="0"/>
                    </a:cubicBezTo>
                    <a:cubicBezTo>
                      <a:pt x="14" y="0"/>
                      <a:pt x="14" y="0"/>
                      <a:pt x="14" y="0"/>
                    </a:cubicBezTo>
                    <a:cubicBezTo>
                      <a:pt x="15" y="1"/>
                      <a:pt x="15" y="1"/>
                      <a:pt x="15" y="1"/>
                    </a:cubicBezTo>
                    <a:cubicBezTo>
                      <a:pt x="15" y="1"/>
                      <a:pt x="15" y="2"/>
                      <a:pt x="15" y="3"/>
                    </a:cubicBezTo>
                    <a:cubicBezTo>
                      <a:pt x="15" y="3"/>
                      <a:pt x="15" y="4"/>
                      <a:pt x="15" y="4"/>
                    </a:cubicBezTo>
                    <a:cubicBezTo>
                      <a:pt x="15" y="4"/>
                      <a:pt x="15" y="4"/>
                      <a:pt x="16" y="4"/>
                    </a:cubicBezTo>
                    <a:cubicBezTo>
                      <a:pt x="18" y="4"/>
                      <a:pt x="18" y="4"/>
                      <a:pt x="18" y="4"/>
                    </a:cubicBezTo>
                    <a:cubicBezTo>
                      <a:pt x="16" y="6"/>
                      <a:pt x="16" y="6"/>
                      <a:pt x="16" y="6"/>
                    </a:cubicBezTo>
                    <a:cubicBezTo>
                      <a:pt x="15" y="7"/>
                      <a:pt x="14" y="7"/>
                      <a:pt x="13" y="7"/>
                    </a:cubicBezTo>
                    <a:cubicBezTo>
                      <a:pt x="13" y="7"/>
                      <a:pt x="13" y="7"/>
                      <a:pt x="12" y="7"/>
                    </a:cubicBezTo>
                    <a:cubicBezTo>
                      <a:pt x="12" y="7"/>
                      <a:pt x="11" y="7"/>
                      <a:pt x="11" y="7"/>
                    </a:cubicBezTo>
                    <a:cubicBezTo>
                      <a:pt x="10" y="7"/>
                      <a:pt x="10" y="7"/>
                      <a:pt x="10" y="7"/>
                    </a:cubicBezTo>
                    <a:cubicBezTo>
                      <a:pt x="10" y="8"/>
                      <a:pt x="10" y="8"/>
                      <a:pt x="10" y="8"/>
                    </a:cubicBezTo>
                    <a:cubicBezTo>
                      <a:pt x="10" y="8"/>
                      <a:pt x="12" y="8"/>
                      <a:pt x="13" y="8"/>
                    </a:cubicBezTo>
                    <a:cubicBezTo>
                      <a:pt x="14" y="8"/>
                      <a:pt x="15" y="8"/>
                      <a:pt x="15" y="8"/>
                    </a:cubicBezTo>
                    <a:cubicBezTo>
                      <a:pt x="15" y="8"/>
                      <a:pt x="15" y="8"/>
                      <a:pt x="15" y="8"/>
                    </a:cubicBezTo>
                    <a:cubicBezTo>
                      <a:pt x="15" y="8"/>
                      <a:pt x="16" y="8"/>
                      <a:pt x="16" y="8"/>
                    </a:cubicBezTo>
                    <a:cubicBezTo>
                      <a:pt x="16" y="8"/>
                      <a:pt x="17" y="8"/>
                      <a:pt x="18" y="8"/>
                    </a:cubicBezTo>
                    <a:cubicBezTo>
                      <a:pt x="18" y="8"/>
                      <a:pt x="19" y="9"/>
                      <a:pt x="20" y="9"/>
                    </a:cubicBezTo>
                    <a:cubicBezTo>
                      <a:pt x="21" y="9"/>
                      <a:pt x="23" y="9"/>
                      <a:pt x="25" y="9"/>
                    </a:cubicBezTo>
                    <a:cubicBezTo>
                      <a:pt x="28" y="8"/>
                      <a:pt x="28" y="8"/>
                      <a:pt x="28" y="8"/>
                    </a:cubicBezTo>
                    <a:cubicBezTo>
                      <a:pt x="28" y="10"/>
                      <a:pt x="28" y="10"/>
                      <a:pt x="28" y="10"/>
                    </a:cubicBezTo>
                    <a:cubicBezTo>
                      <a:pt x="27" y="11"/>
                      <a:pt x="27" y="13"/>
                      <a:pt x="27" y="13"/>
                    </a:cubicBezTo>
                    <a:cubicBezTo>
                      <a:pt x="28" y="14"/>
                      <a:pt x="28" y="14"/>
                      <a:pt x="29" y="14"/>
                    </a:cubicBezTo>
                    <a:cubicBezTo>
                      <a:pt x="29" y="14"/>
                      <a:pt x="29" y="14"/>
                      <a:pt x="29" y="14"/>
                    </a:cubicBezTo>
                    <a:cubicBezTo>
                      <a:pt x="32" y="14"/>
                      <a:pt x="32" y="17"/>
                      <a:pt x="32" y="19"/>
                    </a:cubicBezTo>
                    <a:cubicBezTo>
                      <a:pt x="33" y="19"/>
                      <a:pt x="33" y="19"/>
                      <a:pt x="33" y="19"/>
                    </a:cubicBezTo>
                    <a:cubicBezTo>
                      <a:pt x="32" y="20"/>
                      <a:pt x="32" y="20"/>
                      <a:pt x="32" y="20"/>
                    </a:cubicBezTo>
                    <a:cubicBezTo>
                      <a:pt x="32" y="20"/>
                      <a:pt x="32" y="21"/>
                      <a:pt x="32" y="21"/>
                    </a:cubicBezTo>
                    <a:cubicBezTo>
                      <a:pt x="32" y="22"/>
                      <a:pt x="32" y="22"/>
                      <a:pt x="32" y="22"/>
                    </a:cubicBezTo>
                    <a:cubicBezTo>
                      <a:pt x="28" y="22"/>
                      <a:pt x="28" y="22"/>
                      <a:pt x="28" y="22"/>
                    </a:cubicBezTo>
                    <a:cubicBezTo>
                      <a:pt x="29" y="21"/>
                      <a:pt x="29" y="21"/>
                      <a:pt x="29" y="21"/>
                    </a:cubicBezTo>
                    <a:cubicBezTo>
                      <a:pt x="25" y="21"/>
                      <a:pt x="23" y="22"/>
                      <a:pt x="19" y="25"/>
                    </a:cubicBezTo>
                    <a:lnTo>
                      <a:pt x="18" y="25"/>
                    </a:lnTo>
                    <a:close/>
                    <a:moveTo>
                      <a:pt x="15" y="14"/>
                    </a:moveTo>
                    <a:cubicBezTo>
                      <a:pt x="16" y="14"/>
                      <a:pt x="16" y="14"/>
                      <a:pt x="17" y="14"/>
                    </a:cubicBezTo>
                    <a:cubicBezTo>
                      <a:pt x="18" y="15"/>
                      <a:pt x="18" y="18"/>
                      <a:pt x="18" y="19"/>
                    </a:cubicBezTo>
                    <a:cubicBezTo>
                      <a:pt x="18" y="20"/>
                      <a:pt x="18" y="21"/>
                      <a:pt x="19" y="22"/>
                    </a:cubicBezTo>
                    <a:cubicBezTo>
                      <a:pt x="23" y="20"/>
                      <a:pt x="25" y="19"/>
                      <a:pt x="30" y="19"/>
                    </a:cubicBezTo>
                    <a:cubicBezTo>
                      <a:pt x="30" y="16"/>
                      <a:pt x="30" y="16"/>
                      <a:pt x="29" y="16"/>
                    </a:cubicBezTo>
                    <a:cubicBezTo>
                      <a:pt x="29" y="16"/>
                      <a:pt x="29" y="16"/>
                      <a:pt x="29" y="16"/>
                    </a:cubicBezTo>
                    <a:cubicBezTo>
                      <a:pt x="27" y="16"/>
                      <a:pt x="26" y="15"/>
                      <a:pt x="26" y="14"/>
                    </a:cubicBezTo>
                    <a:cubicBezTo>
                      <a:pt x="25" y="13"/>
                      <a:pt x="25" y="12"/>
                      <a:pt x="25" y="11"/>
                    </a:cubicBezTo>
                    <a:cubicBezTo>
                      <a:pt x="23" y="11"/>
                      <a:pt x="21" y="11"/>
                      <a:pt x="19" y="11"/>
                    </a:cubicBezTo>
                    <a:cubicBezTo>
                      <a:pt x="19" y="10"/>
                      <a:pt x="19" y="10"/>
                      <a:pt x="19" y="10"/>
                    </a:cubicBezTo>
                    <a:cubicBezTo>
                      <a:pt x="18" y="11"/>
                      <a:pt x="18" y="11"/>
                      <a:pt x="18" y="11"/>
                    </a:cubicBezTo>
                    <a:cubicBezTo>
                      <a:pt x="18" y="10"/>
                      <a:pt x="18" y="10"/>
                      <a:pt x="17" y="10"/>
                    </a:cubicBezTo>
                    <a:cubicBezTo>
                      <a:pt x="17" y="10"/>
                      <a:pt x="17" y="10"/>
                      <a:pt x="17" y="10"/>
                    </a:cubicBezTo>
                    <a:cubicBezTo>
                      <a:pt x="16" y="10"/>
                      <a:pt x="15" y="10"/>
                      <a:pt x="14" y="10"/>
                    </a:cubicBezTo>
                    <a:cubicBezTo>
                      <a:pt x="14" y="10"/>
                      <a:pt x="14" y="10"/>
                      <a:pt x="13" y="10"/>
                    </a:cubicBezTo>
                    <a:cubicBezTo>
                      <a:pt x="11" y="10"/>
                      <a:pt x="8" y="10"/>
                      <a:pt x="8" y="8"/>
                    </a:cubicBezTo>
                    <a:cubicBezTo>
                      <a:pt x="8" y="8"/>
                      <a:pt x="8" y="8"/>
                      <a:pt x="8" y="8"/>
                    </a:cubicBezTo>
                    <a:cubicBezTo>
                      <a:pt x="8" y="8"/>
                      <a:pt x="7" y="8"/>
                      <a:pt x="7" y="8"/>
                    </a:cubicBezTo>
                    <a:cubicBezTo>
                      <a:pt x="7" y="10"/>
                      <a:pt x="5" y="10"/>
                      <a:pt x="5" y="10"/>
                    </a:cubicBezTo>
                    <a:cubicBezTo>
                      <a:pt x="5" y="10"/>
                      <a:pt x="5" y="10"/>
                      <a:pt x="4" y="10"/>
                    </a:cubicBezTo>
                    <a:cubicBezTo>
                      <a:pt x="4" y="10"/>
                      <a:pt x="4" y="10"/>
                      <a:pt x="4" y="10"/>
                    </a:cubicBezTo>
                    <a:cubicBezTo>
                      <a:pt x="3" y="10"/>
                      <a:pt x="3" y="10"/>
                      <a:pt x="3" y="10"/>
                    </a:cubicBezTo>
                    <a:cubicBezTo>
                      <a:pt x="3" y="10"/>
                      <a:pt x="3" y="10"/>
                      <a:pt x="4" y="11"/>
                    </a:cubicBezTo>
                    <a:cubicBezTo>
                      <a:pt x="4" y="11"/>
                      <a:pt x="4" y="11"/>
                      <a:pt x="5" y="11"/>
                    </a:cubicBezTo>
                    <a:cubicBezTo>
                      <a:pt x="6" y="11"/>
                      <a:pt x="6" y="11"/>
                      <a:pt x="6" y="11"/>
                    </a:cubicBezTo>
                    <a:cubicBezTo>
                      <a:pt x="5" y="13"/>
                      <a:pt x="5" y="13"/>
                      <a:pt x="5" y="13"/>
                    </a:cubicBezTo>
                    <a:cubicBezTo>
                      <a:pt x="5" y="14"/>
                      <a:pt x="5" y="14"/>
                      <a:pt x="5" y="14"/>
                    </a:cubicBezTo>
                    <a:cubicBezTo>
                      <a:pt x="6" y="16"/>
                      <a:pt x="6" y="16"/>
                      <a:pt x="5" y="19"/>
                    </a:cubicBezTo>
                    <a:cubicBezTo>
                      <a:pt x="4" y="19"/>
                      <a:pt x="4" y="19"/>
                      <a:pt x="4" y="19"/>
                    </a:cubicBezTo>
                    <a:cubicBezTo>
                      <a:pt x="4" y="20"/>
                      <a:pt x="4" y="21"/>
                      <a:pt x="4" y="21"/>
                    </a:cubicBezTo>
                    <a:cubicBezTo>
                      <a:pt x="4" y="21"/>
                      <a:pt x="4" y="21"/>
                      <a:pt x="4" y="21"/>
                    </a:cubicBezTo>
                    <a:cubicBezTo>
                      <a:pt x="5" y="20"/>
                      <a:pt x="7" y="19"/>
                      <a:pt x="8" y="20"/>
                    </a:cubicBezTo>
                    <a:cubicBezTo>
                      <a:pt x="8" y="20"/>
                      <a:pt x="8" y="20"/>
                      <a:pt x="8" y="20"/>
                    </a:cubicBezTo>
                    <a:cubicBezTo>
                      <a:pt x="9" y="20"/>
                      <a:pt x="9" y="19"/>
                      <a:pt x="9" y="19"/>
                    </a:cubicBezTo>
                    <a:cubicBezTo>
                      <a:pt x="9" y="17"/>
                      <a:pt x="9" y="17"/>
                      <a:pt x="9" y="17"/>
                    </a:cubicBezTo>
                    <a:cubicBezTo>
                      <a:pt x="10" y="18"/>
                      <a:pt x="10" y="18"/>
                      <a:pt x="10" y="18"/>
                    </a:cubicBezTo>
                    <a:cubicBezTo>
                      <a:pt x="11" y="18"/>
                      <a:pt x="11" y="18"/>
                      <a:pt x="11" y="18"/>
                    </a:cubicBezTo>
                    <a:cubicBezTo>
                      <a:pt x="12" y="18"/>
                      <a:pt x="12" y="18"/>
                      <a:pt x="12" y="17"/>
                    </a:cubicBezTo>
                    <a:cubicBezTo>
                      <a:pt x="13" y="15"/>
                      <a:pt x="14" y="14"/>
                      <a:pt x="15" y="14"/>
                    </a:cubicBezTo>
                    <a:close/>
                    <a:moveTo>
                      <a:pt x="13" y="3"/>
                    </a:moveTo>
                    <a:cubicBezTo>
                      <a:pt x="13" y="3"/>
                      <a:pt x="13" y="3"/>
                      <a:pt x="13" y="3"/>
                    </a:cubicBezTo>
                    <a:cubicBezTo>
                      <a:pt x="12" y="3"/>
                      <a:pt x="12" y="4"/>
                      <a:pt x="11" y="4"/>
                    </a:cubicBezTo>
                    <a:cubicBezTo>
                      <a:pt x="11" y="4"/>
                      <a:pt x="10" y="5"/>
                      <a:pt x="10" y="5"/>
                    </a:cubicBezTo>
                    <a:cubicBezTo>
                      <a:pt x="11" y="5"/>
                      <a:pt x="12" y="5"/>
                      <a:pt x="12" y="5"/>
                    </a:cubicBezTo>
                    <a:cubicBezTo>
                      <a:pt x="13" y="5"/>
                      <a:pt x="13" y="5"/>
                      <a:pt x="13" y="5"/>
                    </a:cubicBezTo>
                    <a:cubicBezTo>
                      <a:pt x="13" y="4"/>
                      <a:pt x="13" y="4"/>
                      <a:pt x="1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01" name="Freeform 712"/>
              <p:cNvSpPr/>
              <p:nvPr/>
            </p:nvSpPr>
            <p:spPr bwMode="auto">
              <a:xfrm>
                <a:off x="4727576" y="2249314"/>
                <a:ext cx="23813" cy="52388"/>
              </a:xfrm>
              <a:custGeom>
                <a:avLst/>
                <a:gdLst>
                  <a:gd name="T0" fmla="*/ 8 w 9"/>
                  <a:gd name="T1" fmla="*/ 12 h 19"/>
                  <a:gd name="T2" fmla="*/ 5 w 9"/>
                  <a:gd name="T3" fmla="*/ 19 h 19"/>
                  <a:gd name="T4" fmla="*/ 1 w 9"/>
                  <a:gd name="T5" fmla="*/ 15 h 19"/>
                  <a:gd name="T6" fmla="*/ 3 w 9"/>
                  <a:gd name="T7" fmla="*/ 4 h 19"/>
                  <a:gd name="T8" fmla="*/ 8 w 9"/>
                  <a:gd name="T9" fmla="*/ 12 h 19"/>
                </a:gdLst>
                <a:ahLst/>
                <a:cxnLst>
                  <a:cxn ang="0">
                    <a:pos x="T0" y="T1"/>
                  </a:cxn>
                  <a:cxn ang="0">
                    <a:pos x="T2" y="T3"/>
                  </a:cxn>
                  <a:cxn ang="0">
                    <a:pos x="T4" y="T5"/>
                  </a:cxn>
                  <a:cxn ang="0">
                    <a:pos x="T6" y="T7"/>
                  </a:cxn>
                  <a:cxn ang="0">
                    <a:pos x="T8" y="T9"/>
                  </a:cxn>
                </a:cxnLst>
                <a:rect l="0" t="0" r="r" b="b"/>
                <a:pathLst>
                  <a:path w="9" h="19">
                    <a:moveTo>
                      <a:pt x="8" y="12"/>
                    </a:moveTo>
                    <a:cubicBezTo>
                      <a:pt x="9" y="15"/>
                      <a:pt x="7" y="17"/>
                      <a:pt x="5" y="19"/>
                    </a:cubicBezTo>
                    <a:cubicBezTo>
                      <a:pt x="4" y="17"/>
                      <a:pt x="3" y="16"/>
                      <a:pt x="1" y="15"/>
                    </a:cubicBezTo>
                    <a:cubicBezTo>
                      <a:pt x="4" y="12"/>
                      <a:pt x="0" y="6"/>
                      <a:pt x="3" y="4"/>
                    </a:cubicBezTo>
                    <a:cubicBezTo>
                      <a:pt x="6" y="0"/>
                      <a:pt x="7" y="11"/>
                      <a:pt x="8"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02" name="Freeform 713"/>
              <p:cNvSpPr>
                <a:spLocks noEditPoints="1"/>
              </p:cNvSpPr>
              <p:nvPr/>
            </p:nvSpPr>
            <p:spPr bwMode="auto">
              <a:xfrm>
                <a:off x="4727576" y="2255664"/>
                <a:ext cx="26988" cy="49213"/>
              </a:xfrm>
              <a:custGeom>
                <a:avLst/>
                <a:gdLst>
                  <a:gd name="T0" fmla="*/ 5 w 10"/>
                  <a:gd name="T1" fmla="*/ 18 h 18"/>
                  <a:gd name="T2" fmla="*/ 4 w 10"/>
                  <a:gd name="T3" fmla="*/ 17 h 18"/>
                  <a:gd name="T4" fmla="*/ 1 w 10"/>
                  <a:gd name="T5" fmla="*/ 13 h 18"/>
                  <a:gd name="T6" fmla="*/ 0 w 10"/>
                  <a:gd name="T7" fmla="*/ 13 h 18"/>
                  <a:gd name="T8" fmla="*/ 1 w 10"/>
                  <a:gd name="T9" fmla="*/ 12 h 18"/>
                  <a:gd name="T10" fmla="*/ 1 w 10"/>
                  <a:gd name="T11" fmla="*/ 7 h 18"/>
                  <a:gd name="T12" fmla="*/ 2 w 10"/>
                  <a:gd name="T13" fmla="*/ 1 h 18"/>
                  <a:gd name="T14" fmla="*/ 4 w 10"/>
                  <a:gd name="T15" fmla="*/ 0 h 18"/>
                  <a:gd name="T16" fmla="*/ 8 w 10"/>
                  <a:gd name="T17" fmla="*/ 7 h 18"/>
                  <a:gd name="T18" fmla="*/ 9 w 10"/>
                  <a:gd name="T19" fmla="*/ 10 h 18"/>
                  <a:gd name="T20" fmla="*/ 9 w 10"/>
                  <a:gd name="T21" fmla="*/ 10 h 18"/>
                  <a:gd name="T22" fmla="*/ 7 w 10"/>
                  <a:gd name="T23" fmla="*/ 16 h 18"/>
                  <a:gd name="T24" fmla="*/ 6 w 10"/>
                  <a:gd name="T25" fmla="*/ 17 h 18"/>
                  <a:gd name="T26" fmla="*/ 5 w 10"/>
                  <a:gd name="T27" fmla="*/ 18 h 18"/>
                  <a:gd name="T28" fmla="*/ 3 w 10"/>
                  <a:gd name="T29" fmla="*/ 13 h 18"/>
                  <a:gd name="T30" fmla="*/ 5 w 10"/>
                  <a:gd name="T31" fmla="*/ 15 h 18"/>
                  <a:gd name="T32" fmla="*/ 5 w 10"/>
                  <a:gd name="T33" fmla="*/ 15 h 18"/>
                  <a:gd name="T34" fmla="*/ 7 w 10"/>
                  <a:gd name="T35" fmla="*/ 11 h 18"/>
                  <a:gd name="T36" fmla="*/ 6 w 10"/>
                  <a:gd name="T37" fmla="*/ 7 h 18"/>
                  <a:gd name="T38" fmla="*/ 4 w 10"/>
                  <a:gd name="T39" fmla="*/ 2 h 18"/>
                  <a:gd name="T40" fmla="*/ 3 w 10"/>
                  <a:gd name="T41" fmla="*/ 2 h 18"/>
                  <a:gd name="T42" fmla="*/ 3 w 10"/>
                  <a:gd name="T43" fmla="*/ 7 h 18"/>
                  <a:gd name="T44" fmla="*/ 3 w 10"/>
                  <a:gd name="T45"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8">
                    <a:moveTo>
                      <a:pt x="5" y="18"/>
                    </a:moveTo>
                    <a:cubicBezTo>
                      <a:pt x="4" y="17"/>
                      <a:pt x="4" y="17"/>
                      <a:pt x="4" y="17"/>
                    </a:cubicBezTo>
                    <a:cubicBezTo>
                      <a:pt x="3" y="16"/>
                      <a:pt x="2" y="15"/>
                      <a:pt x="1" y="13"/>
                    </a:cubicBezTo>
                    <a:cubicBezTo>
                      <a:pt x="0" y="13"/>
                      <a:pt x="0" y="13"/>
                      <a:pt x="0" y="13"/>
                    </a:cubicBezTo>
                    <a:cubicBezTo>
                      <a:pt x="1" y="12"/>
                      <a:pt x="1" y="12"/>
                      <a:pt x="1" y="12"/>
                    </a:cubicBezTo>
                    <a:cubicBezTo>
                      <a:pt x="2" y="11"/>
                      <a:pt x="1" y="9"/>
                      <a:pt x="1" y="7"/>
                    </a:cubicBezTo>
                    <a:cubicBezTo>
                      <a:pt x="1" y="5"/>
                      <a:pt x="0" y="2"/>
                      <a:pt x="2" y="1"/>
                    </a:cubicBezTo>
                    <a:cubicBezTo>
                      <a:pt x="2" y="0"/>
                      <a:pt x="3" y="0"/>
                      <a:pt x="4" y="0"/>
                    </a:cubicBezTo>
                    <a:cubicBezTo>
                      <a:pt x="6" y="0"/>
                      <a:pt x="7" y="3"/>
                      <a:pt x="8" y="7"/>
                    </a:cubicBezTo>
                    <a:cubicBezTo>
                      <a:pt x="8" y="8"/>
                      <a:pt x="9" y="9"/>
                      <a:pt x="9" y="10"/>
                    </a:cubicBezTo>
                    <a:cubicBezTo>
                      <a:pt x="9" y="10"/>
                      <a:pt x="9" y="10"/>
                      <a:pt x="9" y="10"/>
                    </a:cubicBezTo>
                    <a:cubicBezTo>
                      <a:pt x="10" y="13"/>
                      <a:pt x="8" y="14"/>
                      <a:pt x="7" y="16"/>
                    </a:cubicBezTo>
                    <a:cubicBezTo>
                      <a:pt x="7" y="16"/>
                      <a:pt x="6" y="17"/>
                      <a:pt x="6" y="17"/>
                    </a:cubicBezTo>
                    <a:lnTo>
                      <a:pt x="5" y="18"/>
                    </a:lnTo>
                    <a:close/>
                    <a:moveTo>
                      <a:pt x="3" y="13"/>
                    </a:moveTo>
                    <a:cubicBezTo>
                      <a:pt x="4" y="13"/>
                      <a:pt x="4" y="14"/>
                      <a:pt x="5" y="15"/>
                    </a:cubicBezTo>
                    <a:cubicBezTo>
                      <a:pt x="5" y="15"/>
                      <a:pt x="5" y="15"/>
                      <a:pt x="5" y="15"/>
                    </a:cubicBezTo>
                    <a:cubicBezTo>
                      <a:pt x="7" y="13"/>
                      <a:pt x="8" y="12"/>
                      <a:pt x="7" y="11"/>
                    </a:cubicBezTo>
                    <a:cubicBezTo>
                      <a:pt x="7" y="10"/>
                      <a:pt x="7" y="9"/>
                      <a:pt x="6" y="7"/>
                    </a:cubicBezTo>
                    <a:cubicBezTo>
                      <a:pt x="5" y="4"/>
                      <a:pt x="4" y="2"/>
                      <a:pt x="4" y="2"/>
                    </a:cubicBezTo>
                    <a:cubicBezTo>
                      <a:pt x="4" y="2"/>
                      <a:pt x="4" y="2"/>
                      <a:pt x="3" y="2"/>
                    </a:cubicBezTo>
                    <a:cubicBezTo>
                      <a:pt x="2" y="3"/>
                      <a:pt x="3" y="5"/>
                      <a:pt x="3" y="7"/>
                    </a:cubicBezTo>
                    <a:cubicBezTo>
                      <a:pt x="3" y="9"/>
                      <a:pt x="4" y="11"/>
                      <a:pt x="3"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03" name="Freeform 714"/>
              <p:cNvSpPr/>
              <p:nvPr/>
            </p:nvSpPr>
            <p:spPr bwMode="auto">
              <a:xfrm>
                <a:off x="4738688" y="2252489"/>
                <a:ext cx="31750" cy="30163"/>
              </a:xfrm>
              <a:custGeom>
                <a:avLst/>
                <a:gdLst>
                  <a:gd name="T0" fmla="*/ 4 w 12"/>
                  <a:gd name="T1" fmla="*/ 11 h 11"/>
                  <a:gd name="T2" fmla="*/ 10 w 12"/>
                  <a:gd name="T3" fmla="*/ 3 h 11"/>
                  <a:gd name="T4" fmla="*/ 12 w 12"/>
                  <a:gd name="T5" fmla="*/ 8 h 11"/>
                  <a:gd name="T6" fmla="*/ 4 w 12"/>
                  <a:gd name="T7" fmla="*/ 11 h 11"/>
                </a:gdLst>
                <a:ahLst/>
                <a:cxnLst>
                  <a:cxn ang="0">
                    <a:pos x="T0" y="T1"/>
                  </a:cxn>
                  <a:cxn ang="0">
                    <a:pos x="T2" y="T3"/>
                  </a:cxn>
                  <a:cxn ang="0">
                    <a:pos x="T4" y="T5"/>
                  </a:cxn>
                  <a:cxn ang="0">
                    <a:pos x="T6" y="T7"/>
                  </a:cxn>
                </a:cxnLst>
                <a:rect l="0" t="0" r="r" b="b"/>
                <a:pathLst>
                  <a:path w="12" h="11">
                    <a:moveTo>
                      <a:pt x="4" y="11"/>
                    </a:moveTo>
                    <a:cubicBezTo>
                      <a:pt x="0" y="8"/>
                      <a:pt x="5" y="0"/>
                      <a:pt x="10" y="3"/>
                    </a:cubicBezTo>
                    <a:cubicBezTo>
                      <a:pt x="11" y="4"/>
                      <a:pt x="12" y="7"/>
                      <a:pt x="12" y="8"/>
                    </a:cubicBezTo>
                    <a:cubicBezTo>
                      <a:pt x="12" y="10"/>
                      <a:pt x="6" y="11"/>
                      <a:pt x="4"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04" name="Freeform 715"/>
              <p:cNvSpPr>
                <a:spLocks noEditPoints="1"/>
              </p:cNvSpPr>
              <p:nvPr/>
            </p:nvSpPr>
            <p:spPr bwMode="auto">
              <a:xfrm>
                <a:off x="4740276" y="2252489"/>
                <a:ext cx="33338" cy="34925"/>
              </a:xfrm>
              <a:custGeom>
                <a:avLst/>
                <a:gdLst>
                  <a:gd name="T0" fmla="*/ 3 w 12"/>
                  <a:gd name="T1" fmla="*/ 13 h 13"/>
                  <a:gd name="T2" fmla="*/ 3 w 12"/>
                  <a:gd name="T3" fmla="*/ 12 h 13"/>
                  <a:gd name="T4" fmla="*/ 1 w 12"/>
                  <a:gd name="T5" fmla="*/ 5 h 13"/>
                  <a:gd name="T6" fmla="*/ 9 w 12"/>
                  <a:gd name="T7" fmla="*/ 2 h 13"/>
                  <a:gd name="T8" fmla="*/ 12 w 12"/>
                  <a:gd name="T9" fmla="*/ 8 h 13"/>
                  <a:gd name="T10" fmla="*/ 5 w 12"/>
                  <a:gd name="T11" fmla="*/ 12 h 13"/>
                  <a:gd name="T12" fmla="*/ 4 w 12"/>
                  <a:gd name="T13" fmla="*/ 12 h 13"/>
                  <a:gd name="T14" fmla="*/ 3 w 12"/>
                  <a:gd name="T15" fmla="*/ 13 h 13"/>
                  <a:gd name="T16" fmla="*/ 6 w 12"/>
                  <a:gd name="T17" fmla="*/ 3 h 13"/>
                  <a:gd name="T18" fmla="*/ 3 w 12"/>
                  <a:gd name="T19" fmla="*/ 6 h 13"/>
                  <a:gd name="T20" fmla="*/ 4 w 12"/>
                  <a:gd name="T21" fmla="*/ 10 h 13"/>
                  <a:gd name="T22" fmla="*/ 4 w 12"/>
                  <a:gd name="T23" fmla="*/ 10 h 13"/>
                  <a:gd name="T24" fmla="*/ 10 w 12"/>
                  <a:gd name="T25" fmla="*/ 8 h 13"/>
                  <a:gd name="T26" fmla="*/ 8 w 12"/>
                  <a:gd name="T27" fmla="*/ 4 h 13"/>
                  <a:gd name="T28" fmla="*/ 6 w 12"/>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3">
                    <a:moveTo>
                      <a:pt x="3" y="13"/>
                    </a:moveTo>
                    <a:cubicBezTo>
                      <a:pt x="3" y="12"/>
                      <a:pt x="3" y="12"/>
                      <a:pt x="3" y="12"/>
                    </a:cubicBezTo>
                    <a:cubicBezTo>
                      <a:pt x="1" y="10"/>
                      <a:pt x="0" y="8"/>
                      <a:pt x="1" y="5"/>
                    </a:cubicBezTo>
                    <a:cubicBezTo>
                      <a:pt x="2" y="2"/>
                      <a:pt x="6" y="0"/>
                      <a:pt x="9" y="2"/>
                    </a:cubicBezTo>
                    <a:cubicBezTo>
                      <a:pt x="11" y="3"/>
                      <a:pt x="12" y="8"/>
                      <a:pt x="12" y="8"/>
                    </a:cubicBezTo>
                    <a:cubicBezTo>
                      <a:pt x="12" y="10"/>
                      <a:pt x="10" y="11"/>
                      <a:pt x="5" y="12"/>
                    </a:cubicBezTo>
                    <a:cubicBezTo>
                      <a:pt x="4" y="12"/>
                      <a:pt x="4" y="12"/>
                      <a:pt x="4" y="12"/>
                    </a:cubicBezTo>
                    <a:lnTo>
                      <a:pt x="3" y="13"/>
                    </a:lnTo>
                    <a:close/>
                    <a:moveTo>
                      <a:pt x="6" y="3"/>
                    </a:moveTo>
                    <a:cubicBezTo>
                      <a:pt x="5" y="3"/>
                      <a:pt x="3" y="5"/>
                      <a:pt x="3" y="6"/>
                    </a:cubicBezTo>
                    <a:cubicBezTo>
                      <a:pt x="2" y="8"/>
                      <a:pt x="3" y="9"/>
                      <a:pt x="4" y="10"/>
                    </a:cubicBezTo>
                    <a:cubicBezTo>
                      <a:pt x="4" y="10"/>
                      <a:pt x="4" y="10"/>
                      <a:pt x="4" y="10"/>
                    </a:cubicBezTo>
                    <a:cubicBezTo>
                      <a:pt x="5" y="10"/>
                      <a:pt x="9" y="9"/>
                      <a:pt x="10" y="8"/>
                    </a:cubicBezTo>
                    <a:cubicBezTo>
                      <a:pt x="10" y="6"/>
                      <a:pt x="9" y="4"/>
                      <a:pt x="8" y="4"/>
                    </a:cubicBezTo>
                    <a:cubicBezTo>
                      <a:pt x="8" y="4"/>
                      <a:pt x="7" y="3"/>
                      <a:pt x="6"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05" name="Freeform 716"/>
              <p:cNvSpPr/>
              <p:nvPr/>
            </p:nvSpPr>
            <p:spPr bwMode="auto">
              <a:xfrm>
                <a:off x="4757738" y="2233439"/>
                <a:ext cx="76200" cy="46038"/>
              </a:xfrm>
              <a:custGeom>
                <a:avLst/>
                <a:gdLst>
                  <a:gd name="T0" fmla="*/ 28 w 28"/>
                  <a:gd name="T1" fmla="*/ 3 h 17"/>
                  <a:gd name="T2" fmla="*/ 21 w 28"/>
                  <a:gd name="T3" fmla="*/ 1 h 17"/>
                  <a:gd name="T4" fmla="*/ 15 w 28"/>
                  <a:gd name="T5" fmla="*/ 4 h 17"/>
                  <a:gd name="T6" fmla="*/ 5 w 28"/>
                  <a:gd name="T7" fmla="*/ 1 h 17"/>
                  <a:gd name="T8" fmla="*/ 4 w 28"/>
                  <a:gd name="T9" fmla="*/ 7 h 17"/>
                  <a:gd name="T10" fmla="*/ 5 w 28"/>
                  <a:gd name="T11" fmla="*/ 16 h 17"/>
                  <a:gd name="T12" fmla="*/ 11 w 28"/>
                  <a:gd name="T13" fmla="*/ 15 h 17"/>
                  <a:gd name="T14" fmla="*/ 16 w 28"/>
                  <a:gd name="T15" fmla="*/ 16 h 17"/>
                  <a:gd name="T16" fmla="*/ 19 w 28"/>
                  <a:gd name="T17" fmla="*/ 13 h 17"/>
                  <a:gd name="T18" fmla="*/ 25 w 28"/>
                  <a:gd name="T19" fmla="*/ 13 h 17"/>
                  <a:gd name="T20" fmla="*/ 28 w 28"/>
                  <a:gd name="T2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7">
                    <a:moveTo>
                      <a:pt x="28" y="3"/>
                    </a:moveTo>
                    <a:cubicBezTo>
                      <a:pt x="26" y="2"/>
                      <a:pt x="23" y="1"/>
                      <a:pt x="21" y="1"/>
                    </a:cubicBezTo>
                    <a:cubicBezTo>
                      <a:pt x="19" y="1"/>
                      <a:pt x="17" y="3"/>
                      <a:pt x="15" y="4"/>
                    </a:cubicBezTo>
                    <a:cubicBezTo>
                      <a:pt x="13" y="4"/>
                      <a:pt x="4" y="4"/>
                      <a:pt x="5" y="1"/>
                    </a:cubicBezTo>
                    <a:cubicBezTo>
                      <a:pt x="0" y="0"/>
                      <a:pt x="5" y="6"/>
                      <a:pt x="4" y="7"/>
                    </a:cubicBezTo>
                    <a:cubicBezTo>
                      <a:pt x="2" y="11"/>
                      <a:pt x="5" y="12"/>
                      <a:pt x="5" y="16"/>
                    </a:cubicBezTo>
                    <a:cubicBezTo>
                      <a:pt x="7" y="15"/>
                      <a:pt x="9" y="14"/>
                      <a:pt x="11" y="15"/>
                    </a:cubicBezTo>
                    <a:cubicBezTo>
                      <a:pt x="13" y="15"/>
                      <a:pt x="14" y="17"/>
                      <a:pt x="16" y="16"/>
                    </a:cubicBezTo>
                    <a:cubicBezTo>
                      <a:pt x="18" y="15"/>
                      <a:pt x="17" y="14"/>
                      <a:pt x="19" y="13"/>
                    </a:cubicBezTo>
                    <a:cubicBezTo>
                      <a:pt x="21" y="13"/>
                      <a:pt x="22" y="12"/>
                      <a:pt x="25" y="13"/>
                    </a:cubicBezTo>
                    <a:cubicBezTo>
                      <a:pt x="21" y="9"/>
                      <a:pt x="27" y="7"/>
                      <a:pt x="28"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06" name="Freeform 717"/>
              <p:cNvSpPr>
                <a:spLocks noEditPoints="1"/>
              </p:cNvSpPr>
              <p:nvPr/>
            </p:nvSpPr>
            <p:spPr bwMode="auto">
              <a:xfrm>
                <a:off x="4760913" y="2233439"/>
                <a:ext cx="76200" cy="46038"/>
              </a:xfrm>
              <a:custGeom>
                <a:avLst/>
                <a:gdLst>
                  <a:gd name="T0" fmla="*/ 3 w 28"/>
                  <a:gd name="T1" fmla="*/ 17 h 17"/>
                  <a:gd name="T2" fmla="*/ 3 w 28"/>
                  <a:gd name="T3" fmla="*/ 16 h 17"/>
                  <a:gd name="T4" fmla="*/ 2 w 28"/>
                  <a:gd name="T5" fmla="*/ 13 h 17"/>
                  <a:gd name="T6" fmla="*/ 2 w 28"/>
                  <a:gd name="T7" fmla="*/ 7 h 17"/>
                  <a:gd name="T8" fmla="*/ 2 w 28"/>
                  <a:gd name="T9" fmla="*/ 6 h 17"/>
                  <a:gd name="T10" fmla="*/ 1 w 28"/>
                  <a:gd name="T11" fmla="*/ 1 h 17"/>
                  <a:gd name="T12" fmla="*/ 4 w 28"/>
                  <a:gd name="T13" fmla="*/ 0 h 17"/>
                  <a:gd name="T14" fmla="*/ 5 w 28"/>
                  <a:gd name="T15" fmla="*/ 0 h 17"/>
                  <a:gd name="T16" fmla="*/ 5 w 28"/>
                  <a:gd name="T17" fmla="*/ 1 h 17"/>
                  <a:gd name="T18" fmla="*/ 11 w 28"/>
                  <a:gd name="T19" fmla="*/ 3 h 17"/>
                  <a:gd name="T20" fmla="*/ 14 w 28"/>
                  <a:gd name="T21" fmla="*/ 3 h 17"/>
                  <a:gd name="T22" fmla="*/ 16 w 28"/>
                  <a:gd name="T23" fmla="*/ 2 h 17"/>
                  <a:gd name="T24" fmla="*/ 20 w 28"/>
                  <a:gd name="T25" fmla="*/ 0 h 17"/>
                  <a:gd name="T26" fmla="*/ 25 w 28"/>
                  <a:gd name="T27" fmla="*/ 1 h 17"/>
                  <a:gd name="T28" fmla="*/ 27 w 28"/>
                  <a:gd name="T29" fmla="*/ 2 h 17"/>
                  <a:gd name="T30" fmla="*/ 28 w 28"/>
                  <a:gd name="T31" fmla="*/ 2 h 17"/>
                  <a:gd name="T32" fmla="*/ 27 w 28"/>
                  <a:gd name="T33" fmla="*/ 3 h 17"/>
                  <a:gd name="T34" fmla="*/ 25 w 28"/>
                  <a:gd name="T35" fmla="*/ 7 h 17"/>
                  <a:gd name="T36" fmla="*/ 25 w 28"/>
                  <a:gd name="T37" fmla="*/ 12 h 17"/>
                  <a:gd name="T38" fmla="*/ 28 w 28"/>
                  <a:gd name="T39" fmla="*/ 15 h 17"/>
                  <a:gd name="T40" fmla="*/ 24 w 28"/>
                  <a:gd name="T41" fmla="*/ 14 h 17"/>
                  <a:gd name="T42" fmla="*/ 18 w 28"/>
                  <a:gd name="T43" fmla="*/ 14 h 17"/>
                  <a:gd name="T44" fmla="*/ 17 w 28"/>
                  <a:gd name="T45" fmla="*/ 15 h 17"/>
                  <a:gd name="T46" fmla="*/ 15 w 28"/>
                  <a:gd name="T47" fmla="*/ 17 h 17"/>
                  <a:gd name="T48" fmla="*/ 12 w 28"/>
                  <a:gd name="T49" fmla="*/ 16 h 17"/>
                  <a:gd name="T50" fmla="*/ 10 w 28"/>
                  <a:gd name="T51" fmla="*/ 16 h 17"/>
                  <a:gd name="T52" fmla="*/ 6 w 28"/>
                  <a:gd name="T53" fmla="*/ 16 h 17"/>
                  <a:gd name="T54" fmla="*/ 4 w 28"/>
                  <a:gd name="T55" fmla="*/ 17 h 17"/>
                  <a:gd name="T56" fmla="*/ 3 w 28"/>
                  <a:gd name="T57" fmla="*/ 17 h 17"/>
                  <a:gd name="T58" fmla="*/ 9 w 28"/>
                  <a:gd name="T59" fmla="*/ 14 h 17"/>
                  <a:gd name="T60" fmla="*/ 10 w 28"/>
                  <a:gd name="T61" fmla="*/ 14 h 17"/>
                  <a:gd name="T62" fmla="*/ 13 w 28"/>
                  <a:gd name="T63" fmla="*/ 14 h 17"/>
                  <a:gd name="T64" fmla="*/ 15 w 28"/>
                  <a:gd name="T65" fmla="*/ 15 h 17"/>
                  <a:gd name="T66" fmla="*/ 16 w 28"/>
                  <a:gd name="T67" fmla="*/ 14 h 17"/>
                  <a:gd name="T68" fmla="*/ 17 w 28"/>
                  <a:gd name="T69" fmla="*/ 13 h 17"/>
                  <a:gd name="T70" fmla="*/ 22 w 28"/>
                  <a:gd name="T71" fmla="*/ 12 h 17"/>
                  <a:gd name="T72" fmla="*/ 24 w 28"/>
                  <a:gd name="T73" fmla="*/ 6 h 17"/>
                  <a:gd name="T74" fmla="*/ 25 w 28"/>
                  <a:gd name="T75" fmla="*/ 4 h 17"/>
                  <a:gd name="T76" fmla="*/ 24 w 28"/>
                  <a:gd name="T77" fmla="*/ 3 h 17"/>
                  <a:gd name="T78" fmla="*/ 20 w 28"/>
                  <a:gd name="T79" fmla="*/ 2 h 17"/>
                  <a:gd name="T80" fmla="*/ 20 w 28"/>
                  <a:gd name="T81" fmla="*/ 2 h 17"/>
                  <a:gd name="T82" fmla="*/ 17 w 28"/>
                  <a:gd name="T83" fmla="*/ 3 h 17"/>
                  <a:gd name="T84" fmla="*/ 14 w 28"/>
                  <a:gd name="T85" fmla="*/ 5 h 17"/>
                  <a:gd name="T86" fmla="*/ 11 w 28"/>
                  <a:gd name="T87" fmla="*/ 5 h 17"/>
                  <a:gd name="T88" fmla="*/ 3 w 28"/>
                  <a:gd name="T89" fmla="*/ 3 h 17"/>
                  <a:gd name="T90" fmla="*/ 3 w 28"/>
                  <a:gd name="T91" fmla="*/ 2 h 17"/>
                  <a:gd name="T92" fmla="*/ 3 w 28"/>
                  <a:gd name="T93" fmla="*/ 2 h 17"/>
                  <a:gd name="T94" fmla="*/ 3 w 28"/>
                  <a:gd name="T95" fmla="*/ 5 h 17"/>
                  <a:gd name="T96" fmla="*/ 4 w 28"/>
                  <a:gd name="T97" fmla="*/ 8 h 17"/>
                  <a:gd name="T98" fmla="*/ 4 w 28"/>
                  <a:gd name="T99" fmla="*/ 12 h 17"/>
                  <a:gd name="T100" fmla="*/ 5 w 28"/>
                  <a:gd name="T101" fmla="*/ 15 h 17"/>
                  <a:gd name="T102" fmla="*/ 6 w 28"/>
                  <a:gd name="T103" fmla="*/ 14 h 17"/>
                  <a:gd name="T104" fmla="*/ 9 w 28"/>
                  <a:gd name="T10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7">
                    <a:moveTo>
                      <a:pt x="3" y="17"/>
                    </a:moveTo>
                    <a:cubicBezTo>
                      <a:pt x="3" y="16"/>
                      <a:pt x="3" y="16"/>
                      <a:pt x="3" y="16"/>
                    </a:cubicBezTo>
                    <a:cubicBezTo>
                      <a:pt x="3" y="14"/>
                      <a:pt x="2" y="13"/>
                      <a:pt x="2" y="13"/>
                    </a:cubicBezTo>
                    <a:cubicBezTo>
                      <a:pt x="1" y="11"/>
                      <a:pt x="0" y="10"/>
                      <a:pt x="2" y="7"/>
                    </a:cubicBezTo>
                    <a:cubicBezTo>
                      <a:pt x="2" y="7"/>
                      <a:pt x="2" y="6"/>
                      <a:pt x="2" y="6"/>
                    </a:cubicBezTo>
                    <a:cubicBezTo>
                      <a:pt x="1" y="4"/>
                      <a:pt x="0" y="2"/>
                      <a:pt x="1" y="1"/>
                    </a:cubicBezTo>
                    <a:cubicBezTo>
                      <a:pt x="1" y="0"/>
                      <a:pt x="2" y="0"/>
                      <a:pt x="4" y="0"/>
                    </a:cubicBezTo>
                    <a:cubicBezTo>
                      <a:pt x="5" y="0"/>
                      <a:pt x="5" y="0"/>
                      <a:pt x="5" y="0"/>
                    </a:cubicBezTo>
                    <a:cubicBezTo>
                      <a:pt x="5" y="1"/>
                      <a:pt x="5" y="1"/>
                      <a:pt x="5" y="1"/>
                    </a:cubicBezTo>
                    <a:cubicBezTo>
                      <a:pt x="5" y="2"/>
                      <a:pt x="8" y="3"/>
                      <a:pt x="11" y="3"/>
                    </a:cubicBezTo>
                    <a:cubicBezTo>
                      <a:pt x="12" y="3"/>
                      <a:pt x="13" y="3"/>
                      <a:pt x="14" y="3"/>
                    </a:cubicBezTo>
                    <a:cubicBezTo>
                      <a:pt x="14" y="3"/>
                      <a:pt x="15" y="2"/>
                      <a:pt x="16" y="2"/>
                    </a:cubicBezTo>
                    <a:cubicBezTo>
                      <a:pt x="17" y="1"/>
                      <a:pt x="18" y="0"/>
                      <a:pt x="20" y="0"/>
                    </a:cubicBezTo>
                    <a:cubicBezTo>
                      <a:pt x="21" y="0"/>
                      <a:pt x="23" y="1"/>
                      <a:pt x="25" y="1"/>
                    </a:cubicBezTo>
                    <a:cubicBezTo>
                      <a:pt x="26" y="2"/>
                      <a:pt x="26" y="2"/>
                      <a:pt x="27" y="2"/>
                    </a:cubicBezTo>
                    <a:cubicBezTo>
                      <a:pt x="28" y="2"/>
                      <a:pt x="28" y="2"/>
                      <a:pt x="28" y="2"/>
                    </a:cubicBezTo>
                    <a:cubicBezTo>
                      <a:pt x="27" y="3"/>
                      <a:pt x="27" y="3"/>
                      <a:pt x="27" y="3"/>
                    </a:cubicBezTo>
                    <a:cubicBezTo>
                      <a:pt x="27" y="5"/>
                      <a:pt x="26" y="6"/>
                      <a:pt x="25" y="7"/>
                    </a:cubicBezTo>
                    <a:cubicBezTo>
                      <a:pt x="23" y="9"/>
                      <a:pt x="23" y="10"/>
                      <a:pt x="25" y="12"/>
                    </a:cubicBezTo>
                    <a:cubicBezTo>
                      <a:pt x="28" y="15"/>
                      <a:pt x="28" y="15"/>
                      <a:pt x="28" y="15"/>
                    </a:cubicBezTo>
                    <a:cubicBezTo>
                      <a:pt x="24" y="14"/>
                      <a:pt x="24" y="14"/>
                      <a:pt x="24" y="14"/>
                    </a:cubicBezTo>
                    <a:cubicBezTo>
                      <a:pt x="22" y="13"/>
                      <a:pt x="20" y="14"/>
                      <a:pt x="18" y="14"/>
                    </a:cubicBezTo>
                    <a:cubicBezTo>
                      <a:pt x="18" y="15"/>
                      <a:pt x="18" y="15"/>
                      <a:pt x="17" y="15"/>
                    </a:cubicBezTo>
                    <a:cubicBezTo>
                      <a:pt x="17" y="16"/>
                      <a:pt x="17" y="16"/>
                      <a:pt x="15" y="17"/>
                    </a:cubicBezTo>
                    <a:cubicBezTo>
                      <a:pt x="14" y="17"/>
                      <a:pt x="13" y="17"/>
                      <a:pt x="12" y="16"/>
                    </a:cubicBezTo>
                    <a:cubicBezTo>
                      <a:pt x="11" y="16"/>
                      <a:pt x="10" y="16"/>
                      <a:pt x="10" y="16"/>
                    </a:cubicBezTo>
                    <a:cubicBezTo>
                      <a:pt x="9" y="15"/>
                      <a:pt x="7" y="16"/>
                      <a:pt x="6" y="16"/>
                    </a:cubicBezTo>
                    <a:cubicBezTo>
                      <a:pt x="5" y="16"/>
                      <a:pt x="5" y="17"/>
                      <a:pt x="4" y="17"/>
                    </a:cubicBezTo>
                    <a:lnTo>
                      <a:pt x="3" y="17"/>
                    </a:lnTo>
                    <a:close/>
                    <a:moveTo>
                      <a:pt x="9" y="14"/>
                    </a:moveTo>
                    <a:cubicBezTo>
                      <a:pt x="10" y="14"/>
                      <a:pt x="10" y="14"/>
                      <a:pt x="10" y="14"/>
                    </a:cubicBezTo>
                    <a:cubicBezTo>
                      <a:pt x="11" y="14"/>
                      <a:pt x="12" y="14"/>
                      <a:pt x="13" y="14"/>
                    </a:cubicBezTo>
                    <a:cubicBezTo>
                      <a:pt x="13" y="15"/>
                      <a:pt x="14" y="15"/>
                      <a:pt x="15" y="15"/>
                    </a:cubicBezTo>
                    <a:cubicBezTo>
                      <a:pt x="15" y="15"/>
                      <a:pt x="15" y="15"/>
                      <a:pt x="16" y="14"/>
                    </a:cubicBezTo>
                    <a:cubicBezTo>
                      <a:pt x="16" y="14"/>
                      <a:pt x="16" y="13"/>
                      <a:pt x="17" y="13"/>
                    </a:cubicBezTo>
                    <a:cubicBezTo>
                      <a:pt x="19" y="12"/>
                      <a:pt x="20" y="12"/>
                      <a:pt x="22" y="12"/>
                    </a:cubicBezTo>
                    <a:cubicBezTo>
                      <a:pt x="21" y="9"/>
                      <a:pt x="22" y="7"/>
                      <a:pt x="24" y="6"/>
                    </a:cubicBezTo>
                    <a:cubicBezTo>
                      <a:pt x="24" y="5"/>
                      <a:pt x="25" y="4"/>
                      <a:pt x="25" y="4"/>
                    </a:cubicBezTo>
                    <a:cubicBezTo>
                      <a:pt x="25" y="3"/>
                      <a:pt x="25" y="3"/>
                      <a:pt x="24" y="3"/>
                    </a:cubicBezTo>
                    <a:cubicBezTo>
                      <a:pt x="23" y="3"/>
                      <a:pt x="21" y="2"/>
                      <a:pt x="20" y="2"/>
                    </a:cubicBezTo>
                    <a:cubicBezTo>
                      <a:pt x="20" y="2"/>
                      <a:pt x="20" y="2"/>
                      <a:pt x="20" y="2"/>
                    </a:cubicBezTo>
                    <a:cubicBezTo>
                      <a:pt x="19" y="2"/>
                      <a:pt x="18" y="3"/>
                      <a:pt x="17" y="3"/>
                    </a:cubicBezTo>
                    <a:cubicBezTo>
                      <a:pt x="16" y="4"/>
                      <a:pt x="15" y="4"/>
                      <a:pt x="14" y="5"/>
                    </a:cubicBezTo>
                    <a:cubicBezTo>
                      <a:pt x="13" y="5"/>
                      <a:pt x="12" y="5"/>
                      <a:pt x="11" y="5"/>
                    </a:cubicBezTo>
                    <a:cubicBezTo>
                      <a:pt x="9" y="5"/>
                      <a:pt x="4" y="5"/>
                      <a:pt x="3" y="3"/>
                    </a:cubicBezTo>
                    <a:cubicBezTo>
                      <a:pt x="3" y="2"/>
                      <a:pt x="3" y="2"/>
                      <a:pt x="3" y="2"/>
                    </a:cubicBezTo>
                    <a:cubicBezTo>
                      <a:pt x="3" y="2"/>
                      <a:pt x="3" y="2"/>
                      <a:pt x="3" y="2"/>
                    </a:cubicBezTo>
                    <a:cubicBezTo>
                      <a:pt x="2" y="2"/>
                      <a:pt x="3" y="4"/>
                      <a:pt x="3" y="5"/>
                    </a:cubicBezTo>
                    <a:cubicBezTo>
                      <a:pt x="4" y="6"/>
                      <a:pt x="4" y="7"/>
                      <a:pt x="4" y="8"/>
                    </a:cubicBezTo>
                    <a:cubicBezTo>
                      <a:pt x="3" y="10"/>
                      <a:pt x="3" y="10"/>
                      <a:pt x="4" y="12"/>
                    </a:cubicBezTo>
                    <a:cubicBezTo>
                      <a:pt x="4" y="12"/>
                      <a:pt x="5" y="13"/>
                      <a:pt x="5" y="15"/>
                    </a:cubicBezTo>
                    <a:cubicBezTo>
                      <a:pt x="5" y="15"/>
                      <a:pt x="5" y="14"/>
                      <a:pt x="6" y="14"/>
                    </a:cubicBezTo>
                    <a:cubicBezTo>
                      <a:pt x="7" y="14"/>
                      <a:pt x="8" y="14"/>
                      <a:pt x="9"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07" name="Freeform 718"/>
              <p:cNvSpPr/>
              <p:nvPr/>
            </p:nvSpPr>
            <p:spPr bwMode="auto">
              <a:xfrm>
                <a:off x="3006726" y="1633364"/>
                <a:ext cx="650875" cy="347663"/>
              </a:xfrm>
              <a:custGeom>
                <a:avLst/>
                <a:gdLst>
                  <a:gd name="T0" fmla="*/ 188 w 238"/>
                  <a:gd name="T1" fmla="*/ 102 h 127"/>
                  <a:gd name="T2" fmla="*/ 194 w 238"/>
                  <a:gd name="T3" fmla="*/ 97 h 127"/>
                  <a:gd name="T4" fmla="*/ 193 w 238"/>
                  <a:gd name="T5" fmla="*/ 87 h 127"/>
                  <a:gd name="T6" fmla="*/ 190 w 238"/>
                  <a:gd name="T7" fmla="*/ 85 h 127"/>
                  <a:gd name="T8" fmla="*/ 214 w 238"/>
                  <a:gd name="T9" fmla="*/ 73 h 127"/>
                  <a:gd name="T10" fmla="*/ 213 w 238"/>
                  <a:gd name="T11" fmla="*/ 71 h 127"/>
                  <a:gd name="T12" fmla="*/ 223 w 238"/>
                  <a:gd name="T13" fmla="*/ 64 h 127"/>
                  <a:gd name="T14" fmla="*/ 225 w 238"/>
                  <a:gd name="T15" fmla="*/ 59 h 127"/>
                  <a:gd name="T16" fmla="*/ 233 w 238"/>
                  <a:gd name="T17" fmla="*/ 44 h 127"/>
                  <a:gd name="T18" fmla="*/ 233 w 238"/>
                  <a:gd name="T19" fmla="*/ 42 h 127"/>
                  <a:gd name="T20" fmla="*/ 230 w 238"/>
                  <a:gd name="T21" fmla="*/ 28 h 127"/>
                  <a:gd name="T22" fmla="*/ 220 w 238"/>
                  <a:gd name="T23" fmla="*/ 37 h 127"/>
                  <a:gd name="T24" fmla="*/ 212 w 238"/>
                  <a:gd name="T25" fmla="*/ 54 h 127"/>
                  <a:gd name="T26" fmla="*/ 205 w 238"/>
                  <a:gd name="T27" fmla="*/ 32 h 127"/>
                  <a:gd name="T28" fmla="*/ 196 w 238"/>
                  <a:gd name="T29" fmla="*/ 31 h 127"/>
                  <a:gd name="T30" fmla="*/ 192 w 238"/>
                  <a:gd name="T31" fmla="*/ 22 h 127"/>
                  <a:gd name="T32" fmla="*/ 189 w 238"/>
                  <a:gd name="T33" fmla="*/ 8 h 127"/>
                  <a:gd name="T34" fmla="*/ 179 w 238"/>
                  <a:gd name="T35" fmla="*/ 4 h 127"/>
                  <a:gd name="T36" fmla="*/ 177 w 238"/>
                  <a:gd name="T37" fmla="*/ 16 h 127"/>
                  <a:gd name="T38" fmla="*/ 186 w 238"/>
                  <a:gd name="T39" fmla="*/ 33 h 127"/>
                  <a:gd name="T40" fmla="*/ 186 w 238"/>
                  <a:gd name="T41" fmla="*/ 37 h 127"/>
                  <a:gd name="T42" fmla="*/ 179 w 238"/>
                  <a:gd name="T43" fmla="*/ 45 h 127"/>
                  <a:gd name="T44" fmla="*/ 180 w 238"/>
                  <a:gd name="T45" fmla="*/ 52 h 127"/>
                  <a:gd name="T46" fmla="*/ 178 w 238"/>
                  <a:gd name="T47" fmla="*/ 43 h 127"/>
                  <a:gd name="T48" fmla="*/ 173 w 238"/>
                  <a:gd name="T49" fmla="*/ 40 h 127"/>
                  <a:gd name="T50" fmla="*/ 168 w 238"/>
                  <a:gd name="T51" fmla="*/ 45 h 127"/>
                  <a:gd name="T52" fmla="*/ 149 w 238"/>
                  <a:gd name="T53" fmla="*/ 45 h 127"/>
                  <a:gd name="T54" fmla="*/ 140 w 238"/>
                  <a:gd name="T55" fmla="*/ 38 h 127"/>
                  <a:gd name="T56" fmla="*/ 132 w 238"/>
                  <a:gd name="T57" fmla="*/ 44 h 127"/>
                  <a:gd name="T58" fmla="*/ 135 w 238"/>
                  <a:gd name="T59" fmla="*/ 40 h 127"/>
                  <a:gd name="T60" fmla="*/ 135 w 238"/>
                  <a:gd name="T61" fmla="*/ 44 h 127"/>
                  <a:gd name="T62" fmla="*/ 133 w 238"/>
                  <a:gd name="T63" fmla="*/ 57 h 127"/>
                  <a:gd name="T64" fmla="*/ 131 w 238"/>
                  <a:gd name="T65" fmla="*/ 54 h 127"/>
                  <a:gd name="T66" fmla="*/ 122 w 238"/>
                  <a:gd name="T67" fmla="*/ 45 h 127"/>
                  <a:gd name="T68" fmla="*/ 103 w 238"/>
                  <a:gd name="T69" fmla="*/ 43 h 127"/>
                  <a:gd name="T70" fmla="*/ 99 w 238"/>
                  <a:gd name="T71" fmla="*/ 37 h 127"/>
                  <a:gd name="T72" fmla="*/ 70 w 238"/>
                  <a:gd name="T73" fmla="*/ 31 h 127"/>
                  <a:gd name="T74" fmla="*/ 65 w 238"/>
                  <a:gd name="T75" fmla="*/ 23 h 127"/>
                  <a:gd name="T76" fmla="*/ 57 w 238"/>
                  <a:gd name="T77" fmla="*/ 27 h 127"/>
                  <a:gd name="T78" fmla="*/ 47 w 238"/>
                  <a:gd name="T79" fmla="*/ 27 h 127"/>
                  <a:gd name="T80" fmla="*/ 40 w 238"/>
                  <a:gd name="T81" fmla="*/ 30 h 127"/>
                  <a:gd name="T82" fmla="*/ 40 w 238"/>
                  <a:gd name="T83" fmla="*/ 29 h 127"/>
                  <a:gd name="T84" fmla="*/ 26 w 238"/>
                  <a:gd name="T85" fmla="*/ 34 h 127"/>
                  <a:gd name="T86" fmla="*/ 24 w 238"/>
                  <a:gd name="T87" fmla="*/ 39 h 127"/>
                  <a:gd name="T88" fmla="*/ 1 w 238"/>
                  <a:gd name="T89" fmla="*/ 27 h 127"/>
                  <a:gd name="T90" fmla="*/ 8 w 238"/>
                  <a:gd name="T91" fmla="*/ 115 h 127"/>
                  <a:gd name="T92" fmla="*/ 27 w 238"/>
                  <a:gd name="T93" fmla="*/ 127 h 127"/>
                  <a:gd name="T94" fmla="*/ 184 w 238"/>
                  <a:gd name="T9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127">
                    <a:moveTo>
                      <a:pt x="184" y="127"/>
                    </a:moveTo>
                    <a:cubicBezTo>
                      <a:pt x="177" y="124"/>
                      <a:pt x="187" y="109"/>
                      <a:pt x="183" y="107"/>
                    </a:cubicBezTo>
                    <a:cubicBezTo>
                      <a:pt x="185" y="106"/>
                      <a:pt x="189" y="105"/>
                      <a:pt x="188" y="102"/>
                    </a:cubicBezTo>
                    <a:cubicBezTo>
                      <a:pt x="188" y="102"/>
                      <a:pt x="189" y="101"/>
                      <a:pt x="190" y="100"/>
                    </a:cubicBezTo>
                    <a:cubicBezTo>
                      <a:pt x="190" y="101"/>
                      <a:pt x="191" y="101"/>
                      <a:pt x="191" y="101"/>
                    </a:cubicBezTo>
                    <a:cubicBezTo>
                      <a:pt x="191" y="99"/>
                      <a:pt x="190" y="96"/>
                      <a:pt x="194" y="97"/>
                    </a:cubicBezTo>
                    <a:cubicBezTo>
                      <a:pt x="192" y="96"/>
                      <a:pt x="192" y="96"/>
                      <a:pt x="192" y="95"/>
                    </a:cubicBezTo>
                    <a:cubicBezTo>
                      <a:pt x="204" y="95"/>
                      <a:pt x="195" y="85"/>
                      <a:pt x="192" y="88"/>
                    </a:cubicBezTo>
                    <a:cubicBezTo>
                      <a:pt x="192" y="88"/>
                      <a:pt x="193" y="88"/>
                      <a:pt x="193" y="87"/>
                    </a:cubicBezTo>
                    <a:cubicBezTo>
                      <a:pt x="191" y="86"/>
                      <a:pt x="190" y="86"/>
                      <a:pt x="188" y="85"/>
                    </a:cubicBezTo>
                    <a:cubicBezTo>
                      <a:pt x="188" y="85"/>
                      <a:pt x="188" y="86"/>
                      <a:pt x="188" y="86"/>
                    </a:cubicBezTo>
                    <a:cubicBezTo>
                      <a:pt x="186" y="83"/>
                      <a:pt x="189" y="84"/>
                      <a:pt x="190" y="85"/>
                    </a:cubicBezTo>
                    <a:cubicBezTo>
                      <a:pt x="192" y="86"/>
                      <a:pt x="195" y="86"/>
                      <a:pt x="196" y="86"/>
                    </a:cubicBezTo>
                    <a:cubicBezTo>
                      <a:pt x="200" y="90"/>
                      <a:pt x="201" y="87"/>
                      <a:pt x="202" y="83"/>
                    </a:cubicBezTo>
                    <a:cubicBezTo>
                      <a:pt x="208" y="88"/>
                      <a:pt x="212" y="77"/>
                      <a:pt x="214" y="73"/>
                    </a:cubicBezTo>
                    <a:cubicBezTo>
                      <a:pt x="211" y="73"/>
                      <a:pt x="206" y="73"/>
                      <a:pt x="204" y="71"/>
                    </a:cubicBezTo>
                    <a:cubicBezTo>
                      <a:pt x="200" y="67"/>
                      <a:pt x="200" y="66"/>
                      <a:pt x="206" y="69"/>
                    </a:cubicBezTo>
                    <a:cubicBezTo>
                      <a:pt x="208" y="69"/>
                      <a:pt x="210" y="75"/>
                      <a:pt x="213" y="71"/>
                    </a:cubicBezTo>
                    <a:cubicBezTo>
                      <a:pt x="214" y="69"/>
                      <a:pt x="220" y="62"/>
                      <a:pt x="214" y="62"/>
                    </a:cubicBezTo>
                    <a:cubicBezTo>
                      <a:pt x="215" y="60"/>
                      <a:pt x="217" y="60"/>
                      <a:pt x="219" y="60"/>
                    </a:cubicBezTo>
                    <a:cubicBezTo>
                      <a:pt x="221" y="60"/>
                      <a:pt x="219" y="64"/>
                      <a:pt x="223" y="64"/>
                    </a:cubicBezTo>
                    <a:cubicBezTo>
                      <a:pt x="223" y="63"/>
                      <a:pt x="223" y="63"/>
                      <a:pt x="223" y="62"/>
                    </a:cubicBezTo>
                    <a:cubicBezTo>
                      <a:pt x="224" y="63"/>
                      <a:pt x="225" y="63"/>
                      <a:pt x="226" y="64"/>
                    </a:cubicBezTo>
                    <a:cubicBezTo>
                      <a:pt x="225" y="62"/>
                      <a:pt x="224" y="61"/>
                      <a:pt x="225" y="59"/>
                    </a:cubicBezTo>
                    <a:cubicBezTo>
                      <a:pt x="227" y="62"/>
                      <a:pt x="227" y="63"/>
                      <a:pt x="230" y="61"/>
                    </a:cubicBezTo>
                    <a:cubicBezTo>
                      <a:pt x="232" y="59"/>
                      <a:pt x="233" y="57"/>
                      <a:pt x="235" y="55"/>
                    </a:cubicBezTo>
                    <a:cubicBezTo>
                      <a:pt x="238" y="50"/>
                      <a:pt x="230" y="48"/>
                      <a:pt x="233" y="44"/>
                    </a:cubicBezTo>
                    <a:cubicBezTo>
                      <a:pt x="232" y="44"/>
                      <a:pt x="232" y="44"/>
                      <a:pt x="232" y="44"/>
                    </a:cubicBezTo>
                    <a:cubicBezTo>
                      <a:pt x="232" y="43"/>
                      <a:pt x="231" y="42"/>
                      <a:pt x="230" y="41"/>
                    </a:cubicBezTo>
                    <a:cubicBezTo>
                      <a:pt x="232" y="41"/>
                      <a:pt x="232" y="40"/>
                      <a:pt x="233" y="42"/>
                    </a:cubicBezTo>
                    <a:cubicBezTo>
                      <a:pt x="235" y="40"/>
                      <a:pt x="237" y="36"/>
                      <a:pt x="233" y="37"/>
                    </a:cubicBezTo>
                    <a:cubicBezTo>
                      <a:pt x="234" y="36"/>
                      <a:pt x="235" y="35"/>
                      <a:pt x="235" y="34"/>
                    </a:cubicBezTo>
                    <a:cubicBezTo>
                      <a:pt x="231" y="32"/>
                      <a:pt x="231" y="32"/>
                      <a:pt x="230" y="28"/>
                    </a:cubicBezTo>
                    <a:cubicBezTo>
                      <a:pt x="230" y="26"/>
                      <a:pt x="221" y="27"/>
                      <a:pt x="219" y="26"/>
                    </a:cubicBezTo>
                    <a:cubicBezTo>
                      <a:pt x="219" y="28"/>
                      <a:pt x="219" y="31"/>
                      <a:pt x="219" y="32"/>
                    </a:cubicBezTo>
                    <a:cubicBezTo>
                      <a:pt x="220" y="34"/>
                      <a:pt x="224" y="34"/>
                      <a:pt x="220" y="37"/>
                    </a:cubicBezTo>
                    <a:cubicBezTo>
                      <a:pt x="221" y="37"/>
                      <a:pt x="222" y="37"/>
                      <a:pt x="222" y="38"/>
                    </a:cubicBezTo>
                    <a:cubicBezTo>
                      <a:pt x="217" y="39"/>
                      <a:pt x="219" y="40"/>
                      <a:pt x="217" y="45"/>
                    </a:cubicBezTo>
                    <a:cubicBezTo>
                      <a:pt x="215" y="48"/>
                      <a:pt x="215" y="52"/>
                      <a:pt x="212" y="54"/>
                    </a:cubicBezTo>
                    <a:cubicBezTo>
                      <a:pt x="209" y="49"/>
                      <a:pt x="207" y="47"/>
                      <a:pt x="208" y="41"/>
                    </a:cubicBezTo>
                    <a:cubicBezTo>
                      <a:pt x="209" y="43"/>
                      <a:pt x="208" y="42"/>
                      <a:pt x="210" y="43"/>
                    </a:cubicBezTo>
                    <a:cubicBezTo>
                      <a:pt x="209" y="41"/>
                      <a:pt x="208" y="33"/>
                      <a:pt x="205" y="32"/>
                    </a:cubicBezTo>
                    <a:cubicBezTo>
                      <a:pt x="202" y="32"/>
                      <a:pt x="201" y="40"/>
                      <a:pt x="200" y="43"/>
                    </a:cubicBezTo>
                    <a:cubicBezTo>
                      <a:pt x="198" y="40"/>
                      <a:pt x="200" y="39"/>
                      <a:pt x="200" y="37"/>
                    </a:cubicBezTo>
                    <a:cubicBezTo>
                      <a:pt x="199" y="35"/>
                      <a:pt x="197" y="33"/>
                      <a:pt x="196" y="31"/>
                    </a:cubicBezTo>
                    <a:cubicBezTo>
                      <a:pt x="196" y="31"/>
                      <a:pt x="197" y="32"/>
                      <a:pt x="198" y="32"/>
                    </a:cubicBezTo>
                    <a:cubicBezTo>
                      <a:pt x="199" y="28"/>
                      <a:pt x="193" y="28"/>
                      <a:pt x="190" y="28"/>
                    </a:cubicBezTo>
                    <a:cubicBezTo>
                      <a:pt x="192" y="26"/>
                      <a:pt x="195" y="24"/>
                      <a:pt x="192" y="22"/>
                    </a:cubicBezTo>
                    <a:cubicBezTo>
                      <a:pt x="193" y="22"/>
                      <a:pt x="194" y="22"/>
                      <a:pt x="195" y="23"/>
                    </a:cubicBezTo>
                    <a:cubicBezTo>
                      <a:pt x="194" y="20"/>
                      <a:pt x="190" y="17"/>
                      <a:pt x="190" y="14"/>
                    </a:cubicBezTo>
                    <a:cubicBezTo>
                      <a:pt x="189" y="12"/>
                      <a:pt x="190" y="9"/>
                      <a:pt x="189" y="8"/>
                    </a:cubicBezTo>
                    <a:cubicBezTo>
                      <a:pt x="187" y="6"/>
                      <a:pt x="186" y="5"/>
                      <a:pt x="186" y="3"/>
                    </a:cubicBezTo>
                    <a:cubicBezTo>
                      <a:pt x="184" y="4"/>
                      <a:pt x="182" y="4"/>
                      <a:pt x="184" y="1"/>
                    </a:cubicBezTo>
                    <a:cubicBezTo>
                      <a:pt x="181" y="0"/>
                      <a:pt x="181" y="2"/>
                      <a:pt x="179" y="4"/>
                    </a:cubicBezTo>
                    <a:cubicBezTo>
                      <a:pt x="178" y="6"/>
                      <a:pt x="180" y="7"/>
                      <a:pt x="179" y="9"/>
                    </a:cubicBezTo>
                    <a:cubicBezTo>
                      <a:pt x="177" y="5"/>
                      <a:pt x="176" y="12"/>
                      <a:pt x="176" y="13"/>
                    </a:cubicBezTo>
                    <a:cubicBezTo>
                      <a:pt x="176" y="15"/>
                      <a:pt x="176" y="15"/>
                      <a:pt x="177" y="16"/>
                    </a:cubicBezTo>
                    <a:cubicBezTo>
                      <a:pt x="178" y="17"/>
                      <a:pt x="176" y="18"/>
                      <a:pt x="175" y="20"/>
                    </a:cubicBezTo>
                    <a:cubicBezTo>
                      <a:pt x="174" y="24"/>
                      <a:pt x="183" y="32"/>
                      <a:pt x="186" y="30"/>
                    </a:cubicBezTo>
                    <a:cubicBezTo>
                      <a:pt x="187" y="31"/>
                      <a:pt x="187" y="32"/>
                      <a:pt x="186" y="33"/>
                    </a:cubicBezTo>
                    <a:cubicBezTo>
                      <a:pt x="186" y="32"/>
                      <a:pt x="186" y="31"/>
                      <a:pt x="186" y="31"/>
                    </a:cubicBezTo>
                    <a:cubicBezTo>
                      <a:pt x="184" y="31"/>
                      <a:pt x="184" y="36"/>
                      <a:pt x="183" y="38"/>
                    </a:cubicBezTo>
                    <a:cubicBezTo>
                      <a:pt x="184" y="38"/>
                      <a:pt x="185" y="38"/>
                      <a:pt x="186" y="37"/>
                    </a:cubicBezTo>
                    <a:cubicBezTo>
                      <a:pt x="186" y="37"/>
                      <a:pt x="185" y="37"/>
                      <a:pt x="185" y="37"/>
                    </a:cubicBezTo>
                    <a:cubicBezTo>
                      <a:pt x="185" y="36"/>
                      <a:pt x="185" y="36"/>
                      <a:pt x="186" y="35"/>
                    </a:cubicBezTo>
                    <a:cubicBezTo>
                      <a:pt x="188" y="40"/>
                      <a:pt x="186" y="45"/>
                      <a:pt x="179" y="45"/>
                    </a:cubicBezTo>
                    <a:cubicBezTo>
                      <a:pt x="180" y="46"/>
                      <a:pt x="179" y="48"/>
                      <a:pt x="179" y="49"/>
                    </a:cubicBezTo>
                    <a:cubicBezTo>
                      <a:pt x="180" y="50"/>
                      <a:pt x="181" y="52"/>
                      <a:pt x="180" y="54"/>
                    </a:cubicBezTo>
                    <a:cubicBezTo>
                      <a:pt x="180" y="52"/>
                      <a:pt x="180" y="53"/>
                      <a:pt x="180" y="52"/>
                    </a:cubicBezTo>
                    <a:cubicBezTo>
                      <a:pt x="179" y="52"/>
                      <a:pt x="178" y="52"/>
                      <a:pt x="178" y="53"/>
                    </a:cubicBezTo>
                    <a:cubicBezTo>
                      <a:pt x="177" y="51"/>
                      <a:pt x="178" y="51"/>
                      <a:pt x="176" y="50"/>
                    </a:cubicBezTo>
                    <a:cubicBezTo>
                      <a:pt x="178" y="49"/>
                      <a:pt x="177" y="46"/>
                      <a:pt x="178" y="43"/>
                    </a:cubicBezTo>
                    <a:cubicBezTo>
                      <a:pt x="177" y="44"/>
                      <a:pt x="176" y="45"/>
                      <a:pt x="175" y="45"/>
                    </a:cubicBezTo>
                    <a:cubicBezTo>
                      <a:pt x="176" y="45"/>
                      <a:pt x="175" y="43"/>
                      <a:pt x="176" y="42"/>
                    </a:cubicBezTo>
                    <a:cubicBezTo>
                      <a:pt x="173" y="43"/>
                      <a:pt x="174" y="41"/>
                      <a:pt x="173" y="40"/>
                    </a:cubicBezTo>
                    <a:cubicBezTo>
                      <a:pt x="171" y="40"/>
                      <a:pt x="169" y="41"/>
                      <a:pt x="167" y="41"/>
                    </a:cubicBezTo>
                    <a:cubicBezTo>
                      <a:pt x="169" y="45"/>
                      <a:pt x="169" y="48"/>
                      <a:pt x="173" y="46"/>
                    </a:cubicBezTo>
                    <a:cubicBezTo>
                      <a:pt x="174" y="52"/>
                      <a:pt x="168" y="48"/>
                      <a:pt x="168" y="45"/>
                    </a:cubicBezTo>
                    <a:cubicBezTo>
                      <a:pt x="167" y="46"/>
                      <a:pt x="167" y="47"/>
                      <a:pt x="168" y="48"/>
                    </a:cubicBezTo>
                    <a:cubicBezTo>
                      <a:pt x="163" y="47"/>
                      <a:pt x="160" y="47"/>
                      <a:pt x="154" y="49"/>
                    </a:cubicBezTo>
                    <a:cubicBezTo>
                      <a:pt x="152" y="49"/>
                      <a:pt x="151" y="46"/>
                      <a:pt x="149" y="45"/>
                    </a:cubicBezTo>
                    <a:cubicBezTo>
                      <a:pt x="148" y="44"/>
                      <a:pt x="145" y="44"/>
                      <a:pt x="143" y="44"/>
                    </a:cubicBezTo>
                    <a:cubicBezTo>
                      <a:pt x="144" y="42"/>
                      <a:pt x="141" y="42"/>
                      <a:pt x="140" y="41"/>
                    </a:cubicBezTo>
                    <a:cubicBezTo>
                      <a:pt x="140" y="40"/>
                      <a:pt x="140" y="38"/>
                      <a:pt x="140" y="38"/>
                    </a:cubicBezTo>
                    <a:cubicBezTo>
                      <a:pt x="138" y="34"/>
                      <a:pt x="137" y="35"/>
                      <a:pt x="134" y="37"/>
                    </a:cubicBezTo>
                    <a:cubicBezTo>
                      <a:pt x="132" y="38"/>
                      <a:pt x="130" y="38"/>
                      <a:pt x="128" y="40"/>
                    </a:cubicBezTo>
                    <a:cubicBezTo>
                      <a:pt x="127" y="42"/>
                      <a:pt x="130" y="45"/>
                      <a:pt x="132" y="44"/>
                    </a:cubicBezTo>
                    <a:cubicBezTo>
                      <a:pt x="131" y="43"/>
                      <a:pt x="131" y="43"/>
                      <a:pt x="131" y="42"/>
                    </a:cubicBezTo>
                    <a:cubicBezTo>
                      <a:pt x="132" y="41"/>
                      <a:pt x="134" y="42"/>
                      <a:pt x="135" y="43"/>
                    </a:cubicBezTo>
                    <a:cubicBezTo>
                      <a:pt x="135" y="41"/>
                      <a:pt x="136" y="41"/>
                      <a:pt x="135" y="40"/>
                    </a:cubicBezTo>
                    <a:cubicBezTo>
                      <a:pt x="136" y="40"/>
                      <a:pt x="136" y="40"/>
                      <a:pt x="136" y="40"/>
                    </a:cubicBezTo>
                    <a:cubicBezTo>
                      <a:pt x="136" y="39"/>
                      <a:pt x="137" y="39"/>
                      <a:pt x="139" y="38"/>
                    </a:cubicBezTo>
                    <a:cubicBezTo>
                      <a:pt x="138" y="41"/>
                      <a:pt x="137" y="43"/>
                      <a:pt x="135" y="44"/>
                    </a:cubicBezTo>
                    <a:cubicBezTo>
                      <a:pt x="132" y="45"/>
                      <a:pt x="132" y="45"/>
                      <a:pt x="132" y="46"/>
                    </a:cubicBezTo>
                    <a:cubicBezTo>
                      <a:pt x="130" y="49"/>
                      <a:pt x="130" y="48"/>
                      <a:pt x="132" y="52"/>
                    </a:cubicBezTo>
                    <a:cubicBezTo>
                      <a:pt x="133" y="54"/>
                      <a:pt x="133" y="55"/>
                      <a:pt x="133" y="57"/>
                    </a:cubicBezTo>
                    <a:cubicBezTo>
                      <a:pt x="132" y="56"/>
                      <a:pt x="131" y="57"/>
                      <a:pt x="131" y="58"/>
                    </a:cubicBezTo>
                    <a:cubicBezTo>
                      <a:pt x="130" y="57"/>
                      <a:pt x="130" y="56"/>
                      <a:pt x="129" y="55"/>
                    </a:cubicBezTo>
                    <a:cubicBezTo>
                      <a:pt x="129" y="55"/>
                      <a:pt x="130" y="54"/>
                      <a:pt x="131" y="54"/>
                    </a:cubicBezTo>
                    <a:cubicBezTo>
                      <a:pt x="131" y="51"/>
                      <a:pt x="127" y="53"/>
                      <a:pt x="128" y="49"/>
                    </a:cubicBezTo>
                    <a:cubicBezTo>
                      <a:pt x="128" y="50"/>
                      <a:pt x="127" y="51"/>
                      <a:pt x="127" y="52"/>
                    </a:cubicBezTo>
                    <a:cubicBezTo>
                      <a:pt x="128" y="46"/>
                      <a:pt x="123" y="50"/>
                      <a:pt x="122" y="45"/>
                    </a:cubicBezTo>
                    <a:cubicBezTo>
                      <a:pt x="115" y="49"/>
                      <a:pt x="108" y="50"/>
                      <a:pt x="101" y="46"/>
                    </a:cubicBezTo>
                    <a:cubicBezTo>
                      <a:pt x="102" y="45"/>
                      <a:pt x="101" y="43"/>
                      <a:pt x="104" y="43"/>
                    </a:cubicBezTo>
                    <a:cubicBezTo>
                      <a:pt x="104" y="43"/>
                      <a:pt x="103" y="43"/>
                      <a:pt x="103" y="43"/>
                    </a:cubicBezTo>
                    <a:cubicBezTo>
                      <a:pt x="104" y="43"/>
                      <a:pt x="105" y="43"/>
                      <a:pt x="107" y="43"/>
                    </a:cubicBezTo>
                    <a:cubicBezTo>
                      <a:pt x="107" y="38"/>
                      <a:pt x="102" y="36"/>
                      <a:pt x="98" y="35"/>
                    </a:cubicBezTo>
                    <a:cubicBezTo>
                      <a:pt x="99" y="36"/>
                      <a:pt x="99" y="37"/>
                      <a:pt x="99" y="37"/>
                    </a:cubicBezTo>
                    <a:cubicBezTo>
                      <a:pt x="93" y="35"/>
                      <a:pt x="86" y="33"/>
                      <a:pt x="81" y="29"/>
                    </a:cubicBezTo>
                    <a:cubicBezTo>
                      <a:pt x="79" y="28"/>
                      <a:pt x="74" y="24"/>
                      <a:pt x="71" y="26"/>
                    </a:cubicBezTo>
                    <a:cubicBezTo>
                      <a:pt x="70" y="27"/>
                      <a:pt x="71" y="30"/>
                      <a:pt x="70" y="31"/>
                    </a:cubicBezTo>
                    <a:cubicBezTo>
                      <a:pt x="69" y="31"/>
                      <a:pt x="67" y="31"/>
                      <a:pt x="66" y="31"/>
                    </a:cubicBezTo>
                    <a:cubicBezTo>
                      <a:pt x="66" y="30"/>
                      <a:pt x="67" y="28"/>
                      <a:pt x="68" y="27"/>
                    </a:cubicBezTo>
                    <a:cubicBezTo>
                      <a:pt x="64" y="27"/>
                      <a:pt x="68" y="23"/>
                      <a:pt x="65" y="23"/>
                    </a:cubicBezTo>
                    <a:cubicBezTo>
                      <a:pt x="65" y="24"/>
                      <a:pt x="65" y="23"/>
                      <a:pt x="65" y="24"/>
                    </a:cubicBezTo>
                    <a:cubicBezTo>
                      <a:pt x="64" y="24"/>
                      <a:pt x="61" y="28"/>
                      <a:pt x="63" y="29"/>
                    </a:cubicBezTo>
                    <a:cubicBezTo>
                      <a:pt x="60" y="32"/>
                      <a:pt x="58" y="30"/>
                      <a:pt x="57" y="27"/>
                    </a:cubicBezTo>
                    <a:cubicBezTo>
                      <a:pt x="55" y="23"/>
                      <a:pt x="55" y="21"/>
                      <a:pt x="52" y="18"/>
                    </a:cubicBezTo>
                    <a:cubicBezTo>
                      <a:pt x="50" y="19"/>
                      <a:pt x="51" y="20"/>
                      <a:pt x="53" y="21"/>
                    </a:cubicBezTo>
                    <a:cubicBezTo>
                      <a:pt x="51" y="23"/>
                      <a:pt x="49" y="25"/>
                      <a:pt x="47" y="27"/>
                    </a:cubicBezTo>
                    <a:cubicBezTo>
                      <a:pt x="48" y="26"/>
                      <a:pt x="48" y="25"/>
                      <a:pt x="48" y="24"/>
                    </a:cubicBezTo>
                    <a:cubicBezTo>
                      <a:pt x="44" y="27"/>
                      <a:pt x="42" y="28"/>
                      <a:pt x="40" y="33"/>
                    </a:cubicBezTo>
                    <a:cubicBezTo>
                      <a:pt x="40" y="32"/>
                      <a:pt x="40" y="31"/>
                      <a:pt x="40" y="30"/>
                    </a:cubicBezTo>
                    <a:cubicBezTo>
                      <a:pt x="37" y="31"/>
                      <a:pt x="35" y="33"/>
                      <a:pt x="33" y="34"/>
                    </a:cubicBezTo>
                    <a:cubicBezTo>
                      <a:pt x="34" y="33"/>
                      <a:pt x="35" y="31"/>
                      <a:pt x="36" y="30"/>
                    </a:cubicBezTo>
                    <a:cubicBezTo>
                      <a:pt x="37" y="28"/>
                      <a:pt x="39" y="30"/>
                      <a:pt x="40" y="29"/>
                    </a:cubicBezTo>
                    <a:cubicBezTo>
                      <a:pt x="43" y="28"/>
                      <a:pt x="48" y="24"/>
                      <a:pt x="45" y="21"/>
                    </a:cubicBezTo>
                    <a:cubicBezTo>
                      <a:pt x="41" y="24"/>
                      <a:pt x="36" y="27"/>
                      <a:pt x="31" y="30"/>
                    </a:cubicBezTo>
                    <a:cubicBezTo>
                      <a:pt x="29" y="31"/>
                      <a:pt x="28" y="33"/>
                      <a:pt x="26" y="34"/>
                    </a:cubicBezTo>
                    <a:cubicBezTo>
                      <a:pt x="25" y="35"/>
                      <a:pt x="28" y="38"/>
                      <a:pt x="28" y="40"/>
                    </a:cubicBezTo>
                    <a:cubicBezTo>
                      <a:pt x="26" y="38"/>
                      <a:pt x="26" y="36"/>
                      <a:pt x="23" y="36"/>
                    </a:cubicBezTo>
                    <a:cubicBezTo>
                      <a:pt x="23" y="37"/>
                      <a:pt x="23" y="38"/>
                      <a:pt x="24" y="39"/>
                    </a:cubicBezTo>
                    <a:cubicBezTo>
                      <a:pt x="22" y="39"/>
                      <a:pt x="20" y="37"/>
                      <a:pt x="19" y="36"/>
                    </a:cubicBezTo>
                    <a:cubicBezTo>
                      <a:pt x="17" y="35"/>
                      <a:pt x="15" y="36"/>
                      <a:pt x="14" y="35"/>
                    </a:cubicBezTo>
                    <a:cubicBezTo>
                      <a:pt x="9" y="30"/>
                      <a:pt x="7" y="29"/>
                      <a:pt x="1" y="27"/>
                    </a:cubicBezTo>
                    <a:cubicBezTo>
                      <a:pt x="1" y="44"/>
                      <a:pt x="1" y="60"/>
                      <a:pt x="1" y="77"/>
                    </a:cubicBezTo>
                    <a:cubicBezTo>
                      <a:pt x="1" y="87"/>
                      <a:pt x="1" y="97"/>
                      <a:pt x="1" y="107"/>
                    </a:cubicBezTo>
                    <a:cubicBezTo>
                      <a:pt x="1" y="112"/>
                      <a:pt x="0" y="120"/>
                      <a:pt x="8" y="115"/>
                    </a:cubicBezTo>
                    <a:cubicBezTo>
                      <a:pt x="7" y="119"/>
                      <a:pt x="13" y="122"/>
                      <a:pt x="15" y="126"/>
                    </a:cubicBezTo>
                    <a:cubicBezTo>
                      <a:pt x="18" y="125"/>
                      <a:pt x="18" y="122"/>
                      <a:pt x="21" y="120"/>
                    </a:cubicBezTo>
                    <a:cubicBezTo>
                      <a:pt x="26" y="118"/>
                      <a:pt x="24" y="127"/>
                      <a:pt x="27" y="127"/>
                    </a:cubicBezTo>
                    <a:cubicBezTo>
                      <a:pt x="30" y="127"/>
                      <a:pt x="33" y="127"/>
                      <a:pt x="36" y="127"/>
                    </a:cubicBezTo>
                    <a:cubicBezTo>
                      <a:pt x="54" y="127"/>
                      <a:pt x="71" y="127"/>
                      <a:pt x="89" y="127"/>
                    </a:cubicBezTo>
                    <a:cubicBezTo>
                      <a:pt x="121" y="127"/>
                      <a:pt x="152" y="127"/>
                      <a:pt x="184" y="1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08" name="Freeform 719"/>
              <p:cNvSpPr>
                <a:spLocks noEditPoints="1"/>
              </p:cNvSpPr>
              <p:nvPr/>
            </p:nvSpPr>
            <p:spPr bwMode="auto">
              <a:xfrm>
                <a:off x="3006726" y="1633364"/>
                <a:ext cx="650875" cy="350838"/>
              </a:xfrm>
              <a:custGeom>
                <a:avLst/>
                <a:gdLst>
                  <a:gd name="T0" fmla="*/ 14 w 238"/>
                  <a:gd name="T1" fmla="*/ 128 h 128"/>
                  <a:gd name="T2" fmla="*/ 16 w 238"/>
                  <a:gd name="T3" fmla="*/ 35 h 128"/>
                  <a:gd name="T4" fmla="*/ 30 w 238"/>
                  <a:gd name="T5" fmla="*/ 29 h 128"/>
                  <a:gd name="T6" fmla="*/ 51 w 238"/>
                  <a:gd name="T7" fmla="*/ 17 h 128"/>
                  <a:gd name="T8" fmla="*/ 66 w 238"/>
                  <a:gd name="T9" fmla="*/ 22 h 128"/>
                  <a:gd name="T10" fmla="*/ 71 w 238"/>
                  <a:gd name="T11" fmla="*/ 26 h 128"/>
                  <a:gd name="T12" fmla="*/ 104 w 238"/>
                  <a:gd name="T13" fmla="*/ 44 h 128"/>
                  <a:gd name="T14" fmla="*/ 130 w 238"/>
                  <a:gd name="T15" fmla="*/ 51 h 128"/>
                  <a:gd name="T16" fmla="*/ 134 w 238"/>
                  <a:gd name="T17" fmla="*/ 36 h 128"/>
                  <a:gd name="T18" fmla="*/ 151 w 238"/>
                  <a:gd name="T19" fmla="*/ 45 h 128"/>
                  <a:gd name="T20" fmla="*/ 173 w 238"/>
                  <a:gd name="T21" fmla="*/ 40 h 128"/>
                  <a:gd name="T22" fmla="*/ 179 w 238"/>
                  <a:gd name="T23" fmla="*/ 44 h 128"/>
                  <a:gd name="T24" fmla="*/ 176 w 238"/>
                  <a:gd name="T25" fmla="*/ 17 h 128"/>
                  <a:gd name="T26" fmla="*/ 184 w 238"/>
                  <a:gd name="T27" fmla="*/ 0 h 128"/>
                  <a:gd name="T28" fmla="*/ 191 w 238"/>
                  <a:gd name="T29" fmla="*/ 14 h 128"/>
                  <a:gd name="T30" fmla="*/ 199 w 238"/>
                  <a:gd name="T31" fmla="*/ 32 h 128"/>
                  <a:gd name="T32" fmla="*/ 209 w 238"/>
                  <a:gd name="T33" fmla="*/ 43 h 128"/>
                  <a:gd name="T34" fmla="*/ 220 w 238"/>
                  <a:gd name="T35" fmla="*/ 34 h 128"/>
                  <a:gd name="T36" fmla="*/ 237 w 238"/>
                  <a:gd name="T37" fmla="*/ 33 h 128"/>
                  <a:gd name="T38" fmla="*/ 228 w 238"/>
                  <a:gd name="T39" fmla="*/ 63 h 128"/>
                  <a:gd name="T40" fmla="*/ 219 w 238"/>
                  <a:gd name="T41" fmla="*/ 61 h 128"/>
                  <a:gd name="T42" fmla="*/ 213 w 238"/>
                  <a:gd name="T43" fmla="*/ 76 h 128"/>
                  <a:gd name="T44" fmla="*/ 193 w 238"/>
                  <a:gd name="T45" fmla="*/ 96 h 128"/>
                  <a:gd name="T46" fmla="*/ 189 w 238"/>
                  <a:gd name="T47" fmla="*/ 103 h 128"/>
                  <a:gd name="T48" fmla="*/ 71 w 238"/>
                  <a:gd name="T49" fmla="*/ 126 h 128"/>
                  <a:gd name="T50" fmla="*/ 187 w 238"/>
                  <a:gd name="T51" fmla="*/ 101 h 128"/>
                  <a:gd name="T52" fmla="*/ 197 w 238"/>
                  <a:gd name="T53" fmla="*/ 93 h 128"/>
                  <a:gd name="T54" fmla="*/ 187 w 238"/>
                  <a:gd name="T55" fmla="*/ 83 h 128"/>
                  <a:gd name="T56" fmla="*/ 212 w 238"/>
                  <a:gd name="T57" fmla="*/ 75 h 128"/>
                  <a:gd name="T58" fmla="*/ 213 w 238"/>
                  <a:gd name="T59" fmla="*/ 69 h 128"/>
                  <a:gd name="T60" fmla="*/ 222 w 238"/>
                  <a:gd name="T61" fmla="*/ 62 h 128"/>
                  <a:gd name="T62" fmla="*/ 234 w 238"/>
                  <a:gd name="T63" fmla="*/ 54 h 128"/>
                  <a:gd name="T64" fmla="*/ 234 w 238"/>
                  <a:gd name="T65" fmla="*/ 38 h 128"/>
                  <a:gd name="T66" fmla="*/ 220 w 238"/>
                  <a:gd name="T67" fmla="*/ 32 h 128"/>
                  <a:gd name="T68" fmla="*/ 211 w 238"/>
                  <a:gd name="T69" fmla="*/ 55 h 128"/>
                  <a:gd name="T70" fmla="*/ 199 w 238"/>
                  <a:gd name="T71" fmla="*/ 39 h 128"/>
                  <a:gd name="T72" fmla="*/ 190 w 238"/>
                  <a:gd name="T73" fmla="*/ 27 h 128"/>
                  <a:gd name="T74" fmla="*/ 188 w 238"/>
                  <a:gd name="T75" fmla="*/ 9 h 128"/>
                  <a:gd name="T76" fmla="*/ 178 w 238"/>
                  <a:gd name="T77" fmla="*/ 10 h 128"/>
                  <a:gd name="T78" fmla="*/ 187 w 238"/>
                  <a:gd name="T79" fmla="*/ 29 h 128"/>
                  <a:gd name="T80" fmla="*/ 186 w 238"/>
                  <a:gd name="T81" fmla="*/ 43 h 128"/>
                  <a:gd name="T82" fmla="*/ 177 w 238"/>
                  <a:gd name="T83" fmla="*/ 54 h 128"/>
                  <a:gd name="T84" fmla="*/ 172 w 238"/>
                  <a:gd name="T85" fmla="*/ 50 h 128"/>
                  <a:gd name="T86" fmla="*/ 147 w 238"/>
                  <a:gd name="T87" fmla="*/ 45 h 128"/>
                  <a:gd name="T88" fmla="*/ 136 w 238"/>
                  <a:gd name="T89" fmla="*/ 44 h 128"/>
                  <a:gd name="T90" fmla="*/ 134 w 238"/>
                  <a:gd name="T91" fmla="*/ 56 h 128"/>
                  <a:gd name="T92" fmla="*/ 130 w 238"/>
                  <a:gd name="T93" fmla="*/ 54 h 128"/>
                  <a:gd name="T94" fmla="*/ 101 w 238"/>
                  <a:gd name="T95" fmla="*/ 43 h 128"/>
                  <a:gd name="T96" fmla="*/ 72 w 238"/>
                  <a:gd name="T97" fmla="*/ 29 h 128"/>
                  <a:gd name="T98" fmla="*/ 63 w 238"/>
                  <a:gd name="T99" fmla="*/ 27 h 128"/>
                  <a:gd name="T100" fmla="*/ 37 w 238"/>
                  <a:gd name="T101" fmla="*/ 40 h 128"/>
                  <a:gd name="T102" fmla="*/ 25 w 238"/>
                  <a:gd name="T103" fmla="*/ 38 h 128"/>
                  <a:gd name="T104" fmla="*/ 3 w 238"/>
                  <a:gd name="T105" fmla="*/ 115 h 128"/>
                  <a:gd name="T106" fmla="*/ 203 w 238"/>
                  <a:gd name="T107" fmla="*/ 69 h 128"/>
                  <a:gd name="T108" fmla="*/ 131 w 238"/>
                  <a:gd name="T109" fmla="*/ 55 h 128"/>
                  <a:gd name="T110" fmla="*/ 169 w 238"/>
                  <a:gd name="T111" fmla="*/ 42 h 128"/>
                  <a:gd name="T112" fmla="*/ 169 w 238"/>
                  <a:gd name="T113" fmla="*/ 42 h 128"/>
                  <a:gd name="T114" fmla="*/ 135 w 238"/>
                  <a:gd name="T115" fmla="*/ 41 h 128"/>
                  <a:gd name="T116" fmla="*/ 27 w 238"/>
                  <a:gd name="T117" fmla="*/ 3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128">
                    <a:moveTo>
                      <a:pt x="188" y="128"/>
                    </a:moveTo>
                    <a:cubicBezTo>
                      <a:pt x="71" y="128"/>
                      <a:pt x="71" y="128"/>
                      <a:pt x="71" y="128"/>
                    </a:cubicBezTo>
                    <a:cubicBezTo>
                      <a:pt x="59" y="128"/>
                      <a:pt x="48" y="128"/>
                      <a:pt x="36" y="128"/>
                    </a:cubicBezTo>
                    <a:cubicBezTo>
                      <a:pt x="33" y="128"/>
                      <a:pt x="30" y="128"/>
                      <a:pt x="27" y="128"/>
                    </a:cubicBezTo>
                    <a:cubicBezTo>
                      <a:pt x="25" y="128"/>
                      <a:pt x="24" y="125"/>
                      <a:pt x="24" y="124"/>
                    </a:cubicBezTo>
                    <a:cubicBezTo>
                      <a:pt x="23" y="122"/>
                      <a:pt x="23" y="121"/>
                      <a:pt x="22" y="121"/>
                    </a:cubicBezTo>
                    <a:cubicBezTo>
                      <a:pt x="22" y="121"/>
                      <a:pt x="22" y="121"/>
                      <a:pt x="22" y="121"/>
                    </a:cubicBezTo>
                    <a:cubicBezTo>
                      <a:pt x="20" y="122"/>
                      <a:pt x="20" y="123"/>
                      <a:pt x="19" y="124"/>
                    </a:cubicBezTo>
                    <a:cubicBezTo>
                      <a:pt x="18" y="125"/>
                      <a:pt x="17" y="126"/>
                      <a:pt x="15" y="127"/>
                    </a:cubicBezTo>
                    <a:cubicBezTo>
                      <a:pt x="14" y="128"/>
                      <a:pt x="14" y="128"/>
                      <a:pt x="14" y="128"/>
                    </a:cubicBezTo>
                    <a:cubicBezTo>
                      <a:pt x="14" y="127"/>
                      <a:pt x="14" y="127"/>
                      <a:pt x="14" y="127"/>
                    </a:cubicBezTo>
                    <a:cubicBezTo>
                      <a:pt x="13" y="125"/>
                      <a:pt x="12" y="124"/>
                      <a:pt x="11" y="122"/>
                    </a:cubicBezTo>
                    <a:cubicBezTo>
                      <a:pt x="9" y="121"/>
                      <a:pt x="7" y="119"/>
                      <a:pt x="7" y="117"/>
                    </a:cubicBezTo>
                    <a:cubicBezTo>
                      <a:pt x="4" y="118"/>
                      <a:pt x="3" y="118"/>
                      <a:pt x="1" y="117"/>
                    </a:cubicBezTo>
                    <a:cubicBezTo>
                      <a:pt x="0" y="115"/>
                      <a:pt x="0" y="112"/>
                      <a:pt x="0" y="109"/>
                    </a:cubicBezTo>
                    <a:cubicBezTo>
                      <a:pt x="0" y="107"/>
                      <a:pt x="0" y="107"/>
                      <a:pt x="0" y="107"/>
                    </a:cubicBezTo>
                    <a:cubicBezTo>
                      <a:pt x="0" y="26"/>
                      <a:pt x="0" y="26"/>
                      <a:pt x="0" y="26"/>
                    </a:cubicBezTo>
                    <a:cubicBezTo>
                      <a:pt x="1" y="26"/>
                      <a:pt x="1" y="26"/>
                      <a:pt x="1" y="26"/>
                    </a:cubicBezTo>
                    <a:cubicBezTo>
                      <a:pt x="8" y="28"/>
                      <a:pt x="10" y="29"/>
                      <a:pt x="15" y="34"/>
                    </a:cubicBezTo>
                    <a:cubicBezTo>
                      <a:pt x="15" y="35"/>
                      <a:pt x="16" y="35"/>
                      <a:pt x="16" y="35"/>
                    </a:cubicBezTo>
                    <a:cubicBezTo>
                      <a:pt x="17" y="35"/>
                      <a:pt x="17" y="35"/>
                      <a:pt x="17" y="35"/>
                    </a:cubicBezTo>
                    <a:cubicBezTo>
                      <a:pt x="18" y="35"/>
                      <a:pt x="19" y="35"/>
                      <a:pt x="19" y="35"/>
                    </a:cubicBezTo>
                    <a:cubicBezTo>
                      <a:pt x="20" y="35"/>
                      <a:pt x="20" y="36"/>
                      <a:pt x="21" y="36"/>
                    </a:cubicBezTo>
                    <a:cubicBezTo>
                      <a:pt x="21" y="36"/>
                      <a:pt x="22" y="37"/>
                      <a:pt x="22" y="37"/>
                    </a:cubicBezTo>
                    <a:cubicBezTo>
                      <a:pt x="22" y="37"/>
                      <a:pt x="22" y="37"/>
                      <a:pt x="22" y="37"/>
                    </a:cubicBezTo>
                    <a:cubicBezTo>
                      <a:pt x="21" y="36"/>
                      <a:pt x="21" y="36"/>
                      <a:pt x="21" y="36"/>
                    </a:cubicBezTo>
                    <a:cubicBezTo>
                      <a:pt x="22" y="35"/>
                      <a:pt x="22" y="35"/>
                      <a:pt x="22" y="35"/>
                    </a:cubicBezTo>
                    <a:cubicBezTo>
                      <a:pt x="24" y="35"/>
                      <a:pt x="25" y="35"/>
                      <a:pt x="25" y="36"/>
                    </a:cubicBezTo>
                    <a:cubicBezTo>
                      <a:pt x="25" y="35"/>
                      <a:pt x="25" y="34"/>
                      <a:pt x="26" y="33"/>
                    </a:cubicBezTo>
                    <a:cubicBezTo>
                      <a:pt x="27" y="32"/>
                      <a:pt x="28" y="31"/>
                      <a:pt x="30" y="29"/>
                    </a:cubicBezTo>
                    <a:cubicBezTo>
                      <a:pt x="46" y="20"/>
                      <a:pt x="46" y="20"/>
                      <a:pt x="46" y="20"/>
                    </a:cubicBezTo>
                    <a:cubicBezTo>
                      <a:pt x="46" y="20"/>
                      <a:pt x="46" y="20"/>
                      <a:pt x="46" y="20"/>
                    </a:cubicBezTo>
                    <a:cubicBezTo>
                      <a:pt x="47" y="21"/>
                      <a:pt x="47" y="22"/>
                      <a:pt x="47" y="24"/>
                    </a:cubicBezTo>
                    <a:cubicBezTo>
                      <a:pt x="47" y="24"/>
                      <a:pt x="47" y="24"/>
                      <a:pt x="47" y="24"/>
                    </a:cubicBezTo>
                    <a:cubicBezTo>
                      <a:pt x="47" y="24"/>
                      <a:pt x="47" y="24"/>
                      <a:pt x="48" y="24"/>
                    </a:cubicBezTo>
                    <a:cubicBezTo>
                      <a:pt x="51" y="22"/>
                      <a:pt x="51" y="22"/>
                      <a:pt x="51" y="22"/>
                    </a:cubicBezTo>
                    <a:cubicBezTo>
                      <a:pt x="50" y="23"/>
                      <a:pt x="50" y="23"/>
                      <a:pt x="50" y="23"/>
                    </a:cubicBezTo>
                    <a:cubicBezTo>
                      <a:pt x="52" y="21"/>
                      <a:pt x="52" y="21"/>
                      <a:pt x="52" y="21"/>
                    </a:cubicBezTo>
                    <a:cubicBezTo>
                      <a:pt x="51" y="21"/>
                      <a:pt x="50" y="20"/>
                      <a:pt x="50" y="19"/>
                    </a:cubicBezTo>
                    <a:cubicBezTo>
                      <a:pt x="50" y="19"/>
                      <a:pt x="50" y="18"/>
                      <a:pt x="51" y="17"/>
                    </a:cubicBezTo>
                    <a:cubicBezTo>
                      <a:pt x="52" y="16"/>
                      <a:pt x="52" y="16"/>
                      <a:pt x="52" y="16"/>
                    </a:cubicBezTo>
                    <a:cubicBezTo>
                      <a:pt x="52" y="17"/>
                      <a:pt x="52" y="17"/>
                      <a:pt x="52" y="17"/>
                    </a:cubicBezTo>
                    <a:cubicBezTo>
                      <a:pt x="56" y="20"/>
                      <a:pt x="56" y="22"/>
                      <a:pt x="58" y="26"/>
                    </a:cubicBezTo>
                    <a:cubicBezTo>
                      <a:pt x="58" y="29"/>
                      <a:pt x="60" y="30"/>
                      <a:pt x="62" y="29"/>
                    </a:cubicBezTo>
                    <a:cubicBezTo>
                      <a:pt x="61" y="28"/>
                      <a:pt x="61" y="28"/>
                      <a:pt x="61" y="27"/>
                    </a:cubicBezTo>
                    <a:cubicBezTo>
                      <a:pt x="62" y="25"/>
                      <a:pt x="63" y="24"/>
                      <a:pt x="64" y="23"/>
                    </a:cubicBezTo>
                    <a:cubicBezTo>
                      <a:pt x="64" y="23"/>
                      <a:pt x="64" y="23"/>
                      <a:pt x="64" y="23"/>
                    </a:cubicBezTo>
                    <a:cubicBezTo>
                      <a:pt x="63" y="21"/>
                      <a:pt x="63" y="21"/>
                      <a:pt x="63" y="21"/>
                    </a:cubicBezTo>
                    <a:cubicBezTo>
                      <a:pt x="65" y="22"/>
                      <a:pt x="65" y="22"/>
                      <a:pt x="65" y="22"/>
                    </a:cubicBezTo>
                    <a:cubicBezTo>
                      <a:pt x="66" y="22"/>
                      <a:pt x="66" y="22"/>
                      <a:pt x="66" y="22"/>
                    </a:cubicBezTo>
                    <a:cubicBezTo>
                      <a:pt x="67" y="23"/>
                      <a:pt x="67" y="24"/>
                      <a:pt x="67" y="25"/>
                    </a:cubicBezTo>
                    <a:cubicBezTo>
                      <a:pt x="67" y="25"/>
                      <a:pt x="67" y="26"/>
                      <a:pt x="67" y="26"/>
                    </a:cubicBezTo>
                    <a:cubicBezTo>
                      <a:pt x="67" y="26"/>
                      <a:pt x="67" y="26"/>
                      <a:pt x="67" y="26"/>
                    </a:cubicBezTo>
                    <a:cubicBezTo>
                      <a:pt x="69" y="26"/>
                      <a:pt x="69" y="26"/>
                      <a:pt x="69" y="26"/>
                    </a:cubicBezTo>
                    <a:cubicBezTo>
                      <a:pt x="68" y="28"/>
                      <a:pt x="68" y="28"/>
                      <a:pt x="68" y="28"/>
                    </a:cubicBezTo>
                    <a:cubicBezTo>
                      <a:pt x="68" y="28"/>
                      <a:pt x="68" y="29"/>
                      <a:pt x="67" y="30"/>
                    </a:cubicBezTo>
                    <a:cubicBezTo>
                      <a:pt x="67" y="30"/>
                      <a:pt x="67" y="30"/>
                      <a:pt x="67" y="30"/>
                    </a:cubicBezTo>
                    <a:cubicBezTo>
                      <a:pt x="69" y="30"/>
                      <a:pt x="69" y="30"/>
                      <a:pt x="69" y="30"/>
                    </a:cubicBezTo>
                    <a:cubicBezTo>
                      <a:pt x="69" y="30"/>
                      <a:pt x="70" y="29"/>
                      <a:pt x="70" y="28"/>
                    </a:cubicBezTo>
                    <a:cubicBezTo>
                      <a:pt x="70" y="27"/>
                      <a:pt x="70" y="26"/>
                      <a:pt x="71" y="26"/>
                    </a:cubicBezTo>
                    <a:cubicBezTo>
                      <a:pt x="72" y="25"/>
                      <a:pt x="72" y="25"/>
                      <a:pt x="73" y="25"/>
                    </a:cubicBezTo>
                    <a:cubicBezTo>
                      <a:pt x="76" y="25"/>
                      <a:pt x="79" y="27"/>
                      <a:pt x="81" y="28"/>
                    </a:cubicBezTo>
                    <a:cubicBezTo>
                      <a:pt x="81" y="29"/>
                      <a:pt x="81" y="29"/>
                      <a:pt x="81" y="29"/>
                    </a:cubicBezTo>
                    <a:cubicBezTo>
                      <a:pt x="86" y="32"/>
                      <a:pt x="92" y="34"/>
                      <a:pt x="97" y="35"/>
                    </a:cubicBezTo>
                    <a:cubicBezTo>
                      <a:pt x="96" y="34"/>
                      <a:pt x="96" y="34"/>
                      <a:pt x="96" y="34"/>
                    </a:cubicBezTo>
                    <a:cubicBezTo>
                      <a:pt x="98" y="34"/>
                      <a:pt x="98" y="34"/>
                      <a:pt x="98" y="34"/>
                    </a:cubicBezTo>
                    <a:cubicBezTo>
                      <a:pt x="103" y="35"/>
                      <a:pt x="108" y="37"/>
                      <a:pt x="108" y="43"/>
                    </a:cubicBezTo>
                    <a:cubicBezTo>
                      <a:pt x="108" y="43"/>
                      <a:pt x="108" y="43"/>
                      <a:pt x="108" y="43"/>
                    </a:cubicBezTo>
                    <a:cubicBezTo>
                      <a:pt x="111" y="44"/>
                      <a:pt x="111" y="44"/>
                      <a:pt x="111" y="44"/>
                    </a:cubicBezTo>
                    <a:cubicBezTo>
                      <a:pt x="104" y="44"/>
                      <a:pt x="104" y="44"/>
                      <a:pt x="104" y="44"/>
                    </a:cubicBezTo>
                    <a:cubicBezTo>
                      <a:pt x="104" y="44"/>
                      <a:pt x="104" y="44"/>
                      <a:pt x="104" y="44"/>
                    </a:cubicBezTo>
                    <a:cubicBezTo>
                      <a:pt x="103" y="44"/>
                      <a:pt x="103" y="44"/>
                      <a:pt x="103" y="45"/>
                    </a:cubicBezTo>
                    <a:cubicBezTo>
                      <a:pt x="102" y="45"/>
                      <a:pt x="102" y="46"/>
                      <a:pt x="102" y="46"/>
                    </a:cubicBezTo>
                    <a:cubicBezTo>
                      <a:pt x="108" y="49"/>
                      <a:pt x="114" y="48"/>
                      <a:pt x="122" y="44"/>
                    </a:cubicBezTo>
                    <a:cubicBezTo>
                      <a:pt x="123" y="44"/>
                      <a:pt x="123" y="44"/>
                      <a:pt x="123" y="44"/>
                    </a:cubicBezTo>
                    <a:cubicBezTo>
                      <a:pt x="123" y="45"/>
                      <a:pt x="123" y="45"/>
                      <a:pt x="123" y="45"/>
                    </a:cubicBezTo>
                    <a:cubicBezTo>
                      <a:pt x="124" y="47"/>
                      <a:pt x="124" y="47"/>
                      <a:pt x="125" y="47"/>
                    </a:cubicBezTo>
                    <a:cubicBezTo>
                      <a:pt x="126" y="48"/>
                      <a:pt x="127" y="48"/>
                      <a:pt x="128" y="49"/>
                    </a:cubicBezTo>
                    <a:cubicBezTo>
                      <a:pt x="129" y="49"/>
                      <a:pt x="129" y="49"/>
                      <a:pt x="129" y="49"/>
                    </a:cubicBezTo>
                    <a:cubicBezTo>
                      <a:pt x="129" y="50"/>
                      <a:pt x="129" y="51"/>
                      <a:pt x="130" y="51"/>
                    </a:cubicBezTo>
                    <a:cubicBezTo>
                      <a:pt x="130" y="51"/>
                      <a:pt x="130" y="52"/>
                      <a:pt x="131" y="52"/>
                    </a:cubicBezTo>
                    <a:cubicBezTo>
                      <a:pt x="131" y="51"/>
                      <a:pt x="131" y="51"/>
                      <a:pt x="131" y="51"/>
                    </a:cubicBezTo>
                    <a:cubicBezTo>
                      <a:pt x="129" y="49"/>
                      <a:pt x="129" y="49"/>
                      <a:pt x="131" y="47"/>
                    </a:cubicBezTo>
                    <a:cubicBezTo>
                      <a:pt x="131" y="46"/>
                      <a:pt x="131" y="46"/>
                      <a:pt x="131" y="46"/>
                    </a:cubicBezTo>
                    <a:cubicBezTo>
                      <a:pt x="131" y="46"/>
                      <a:pt x="131" y="45"/>
                      <a:pt x="131" y="45"/>
                    </a:cubicBezTo>
                    <a:cubicBezTo>
                      <a:pt x="131" y="45"/>
                      <a:pt x="131" y="45"/>
                      <a:pt x="131" y="45"/>
                    </a:cubicBezTo>
                    <a:cubicBezTo>
                      <a:pt x="130" y="45"/>
                      <a:pt x="128" y="44"/>
                      <a:pt x="127" y="43"/>
                    </a:cubicBezTo>
                    <a:cubicBezTo>
                      <a:pt x="127" y="42"/>
                      <a:pt x="127" y="41"/>
                      <a:pt x="127" y="40"/>
                    </a:cubicBezTo>
                    <a:cubicBezTo>
                      <a:pt x="129" y="38"/>
                      <a:pt x="130" y="37"/>
                      <a:pt x="132" y="36"/>
                    </a:cubicBezTo>
                    <a:cubicBezTo>
                      <a:pt x="133" y="36"/>
                      <a:pt x="133" y="36"/>
                      <a:pt x="134" y="36"/>
                    </a:cubicBezTo>
                    <a:cubicBezTo>
                      <a:pt x="134" y="35"/>
                      <a:pt x="134" y="35"/>
                      <a:pt x="134" y="35"/>
                    </a:cubicBezTo>
                    <a:cubicBezTo>
                      <a:pt x="135" y="35"/>
                      <a:pt x="136" y="34"/>
                      <a:pt x="137" y="34"/>
                    </a:cubicBezTo>
                    <a:cubicBezTo>
                      <a:pt x="139" y="34"/>
                      <a:pt x="140" y="36"/>
                      <a:pt x="141" y="37"/>
                    </a:cubicBezTo>
                    <a:cubicBezTo>
                      <a:pt x="141" y="38"/>
                      <a:pt x="141" y="39"/>
                      <a:pt x="141" y="40"/>
                    </a:cubicBezTo>
                    <a:cubicBezTo>
                      <a:pt x="141" y="40"/>
                      <a:pt x="141" y="40"/>
                      <a:pt x="141" y="40"/>
                    </a:cubicBezTo>
                    <a:cubicBezTo>
                      <a:pt x="143" y="41"/>
                      <a:pt x="144" y="42"/>
                      <a:pt x="144" y="43"/>
                    </a:cubicBezTo>
                    <a:cubicBezTo>
                      <a:pt x="144" y="43"/>
                      <a:pt x="145" y="43"/>
                      <a:pt x="145" y="43"/>
                    </a:cubicBezTo>
                    <a:cubicBezTo>
                      <a:pt x="145" y="43"/>
                      <a:pt x="146" y="43"/>
                      <a:pt x="147" y="43"/>
                    </a:cubicBezTo>
                    <a:cubicBezTo>
                      <a:pt x="148" y="43"/>
                      <a:pt x="149" y="43"/>
                      <a:pt x="150" y="44"/>
                    </a:cubicBezTo>
                    <a:cubicBezTo>
                      <a:pt x="150" y="44"/>
                      <a:pt x="151" y="45"/>
                      <a:pt x="151" y="45"/>
                    </a:cubicBezTo>
                    <a:cubicBezTo>
                      <a:pt x="152" y="47"/>
                      <a:pt x="153" y="48"/>
                      <a:pt x="154" y="48"/>
                    </a:cubicBezTo>
                    <a:cubicBezTo>
                      <a:pt x="159" y="46"/>
                      <a:pt x="162" y="46"/>
                      <a:pt x="166" y="47"/>
                    </a:cubicBezTo>
                    <a:cubicBezTo>
                      <a:pt x="166" y="45"/>
                      <a:pt x="167" y="44"/>
                      <a:pt x="167" y="44"/>
                    </a:cubicBezTo>
                    <a:cubicBezTo>
                      <a:pt x="167" y="44"/>
                      <a:pt x="167" y="44"/>
                      <a:pt x="167" y="44"/>
                    </a:cubicBezTo>
                    <a:cubicBezTo>
                      <a:pt x="167" y="44"/>
                      <a:pt x="167" y="44"/>
                      <a:pt x="167" y="44"/>
                    </a:cubicBezTo>
                    <a:cubicBezTo>
                      <a:pt x="167" y="43"/>
                      <a:pt x="167" y="43"/>
                      <a:pt x="166" y="42"/>
                    </a:cubicBezTo>
                    <a:cubicBezTo>
                      <a:pt x="166" y="41"/>
                      <a:pt x="166" y="41"/>
                      <a:pt x="166" y="41"/>
                    </a:cubicBezTo>
                    <a:cubicBezTo>
                      <a:pt x="167" y="41"/>
                      <a:pt x="167" y="41"/>
                      <a:pt x="167" y="41"/>
                    </a:cubicBezTo>
                    <a:cubicBezTo>
                      <a:pt x="167" y="40"/>
                      <a:pt x="168" y="40"/>
                      <a:pt x="169" y="40"/>
                    </a:cubicBezTo>
                    <a:cubicBezTo>
                      <a:pt x="170" y="40"/>
                      <a:pt x="171" y="39"/>
                      <a:pt x="173" y="40"/>
                    </a:cubicBezTo>
                    <a:cubicBezTo>
                      <a:pt x="174" y="40"/>
                      <a:pt x="174" y="41"/>
                      <a:pt x="175" y="41"/>
                    </a:cubicBezTo>
                    <a:cubicBezTo>
                      <a:pt x="175" y="41"/>
                      <a:pt x="175" y="42"/>
                      <a:pt x="175" y="42"/>
                    </a:cubicBezTo>
                    <a:cubicBezTo>
                      <a:pt x="175" y="42"/>
                      <a:pt x="175" y="42"/>
                      <a:pt x="175" y="42"/>
                    </a:cubicBezTo>
                    <a:cubicBezTo>
                      <a:pt x="177" y="41"/>
                      <a:pt x="177" y="41"/>
                      <a:pt x="177" y="41"/>
                    </a:cubicBezTo>
                    <a:cubicBezTo>
                      <a:pt x="177" y="43"/>
                      <a:pt x="177" y="43"/>
                      <a:pt x="177" y="43"/>
                    </a:cubicBezTo>
                    <a:cubicBezTo>
                      <a:pt x="177" y="43"/>
                      <a:pt x="177" y="43"/>
                      <a:pt x="177" y="42"/>
                    </a:cubicBezTo>
                    <a:cubicBezTo>
                      <a:pt x="179" y="40"/>
                      <a:pt x="179" y="40"/>
                      <a:pt x="179" y="40"/>
                    </a:cubicBezTo>
                    <a:cubicBezTo>
                      <a:pt x="179" y="43"/>
                      <a:pt x="179" y="43"/>
                      <a:pt x="179" y="43"/>
                    </a:cubicBezTo>
                    <a:cubicBezTo>
                      <a:pt x="179" y="43"/>
                      <a:pt x="179" y="43"/>
                      <a:pt x="179" y="44"/>
                    </a:cubicBezTo>
                    <a:cubicBezTo>
                      <a:pt x="179" y="44"/>
                      <a:pt x="179" y="44"/>
                      <a:pt x="179" y="44"/>
                    </a:cubicBezTo>
                    <a:cubicBezTo>
                      <a:pt x="182" y="44"/>
                      <a:pt x="183" y="43"/>
                      <a:pt x="184" y="42"/>
                    </a:cubicBezTo>
                    <a:cubicBezTo>
                      <a:pt x="185" y="41"/>
                      <a:pt x="185" y="40"/>
                      <a:pt x="185" y="38"/>
                    </a:cubicBezTo>
                    <a:cubicBezTo>
                      <a:pt x="185" y="39"/>
                      <a:pt x="184" y="39"/>
                      <a:pt x="183" y="39"/>
                    </a:cubicBezTo>
                    <a:cubicBezTo>
                      <a:pt x="182" y="39"/>
                      <a:pt x="182" y="39"/>
                      <a:pt x="182" y="39"/>
                    </a:cubicBezTo>
                    <a:cubicBezTo>
                      <a:pt x="182" y="38"/>
                      <a:pt x="182" y="38"/>
                      <a:pt x="182" y="38"/>
                    </a:cubicBezTo>
                    <a:cubicBezTo>
                      <a:pt x="182" y="37"/>
                      <a:pt x="182" y="36"/>
                      <a:pt x="182" y="36"/>
                    </a:cubicBezTo>
                    <a:cubicBezTo>
                      <a:pt x="183" y="34"/>
                      <a:pt x="183" y="32"/>
                      <a:pt x="184" y="31"/>
                    </a:cubicBezTo>
                    <a:cubicBezTo>
                      <a:pt x="181" y="31"/>
                      <a:pt x="178" y="28"/>
                      <a:pt x="176" y="26"/>
                    </a:cubicBezTo>
                    <a:cubicBezTo>
                      <a:pt x="175" y="24"/>
                      <a:pt x="174" y="22"/>
                      <a:pt x="174" y="19"/>
                    </a:cubicBezTo>
                    <a:cubicBezTo>
                      <a:pt x="175" y="19"/>
                      <a:pt x="175" y="18"/>
                      <a:pt x="176" y="17"/>
                    </a:cubicBezTo>
                    <a:cubicBezTo>
                      <a:pt x="176" y="17"/>
                      <a:pt x="176" y="17"/>
                      <a:pt x="177" y="16"/>
                    </a:cubicBezTo>
                    <a:cubicBezTo>
                      <a:pt x="176" y="16"/>
                      <a:pt x="176" y="16"/>
                      <a:pt x="176" y="16"/>
                    </a:cubicBezTo>
                    <a:cubicBezTo>
                      <a:pt x="175" y="15"/>
                      <a:pt x="175" y="15"/>
                      <a:pt x="175" y="13"/>
                    </a:cubicBezTo>
                    <a:cubicBezTo>
                      <a:pt x="175" y="7"/>
                      <a:pt x="177" y="7"/>
                      <a:pt x="178" y="7"/>
                    </a:cubicBezTo>
                    <a:cubicBezTo>
                      <a:pt x="178" y="7"/>
                      <a:pt x="178" y="7"/>
                      <a:pt x="178" y="7"/>
                    </a:cubicBezTo>
                    <a:cubicBezTo>
                      <a:pt x="178" y="7"/>
                      <a:pt x="178" y="7"/>
                      <a:pt x="178" y="7"/>
                    </a:cubicBezTo>
                    <a:cubicBezTo>
                      <a:pt x="178" y="6"/>
                      <a:pt x="177" y="5"/>
                      <a:pt x="178" y="3"/>
                    </a:cubicBezTo>
                    <a:cubicBezTo>
                      <a:pt x="179" y="3"/>
                      <a:pt x="179" y="3"/>
                      <a:pt x="179" y="2"/>
                    </a:cubicBezTo>
                    <a:cubicBezTo>
                      <a:pt x="180" y="1"/>
                      <a:pt x="181" y="0"/>
                      <a:pt x="182" y="0"/>
                    </a:cubicBezTo>
                    <a:cubicBezTo>
                      <a:pt x="183" y="0"/>
                      <a:pt x="183" y="0"/>
                      <a:pt x="184" y="0"/>
                    </a:cubicBezTo>
                    <a:cubicBezTo>
                      <a:pt x="185" y="1"/>
                      <a:pt x="185" y="1"/>
                      <a:pt x="185" y="1"/>
                    </a:cubicBezTo>
                    <a:cubicBezTo>
                      <a:pt x="185" y="2"/>
                      <a:pt x="185" y="2"/>
                      <a:pt x="185" y="2"/>
                    </a:cubicBezTo>
                    <a:cubicBezTo>
                      <a:pt x="184" y="2"/>
                      <a:pt x="184" y="3"/>
                      <a:pt x="184" y="3"/>
                    </a:cubicBezTo>
                    <a:cubicBezTo>
                      <a:pt x="185" y="3"/>
                      <a:pt x="185" y="2"/>
                      <a:pt x="186" y="2"/>
                    </a:cubicBezTo>
                    <a:cubicBezTo>
                      <a:pt x="188" y="1"/>
                      <a:pt x="188" y="1"/>
                      <a:pt x="188" y="1"/>
                    </a:cubicBezTo>
                    <a:cubicBezTo>
                      <a:pt x="187" y="3"/>
                      <a:pt x="187" y="3"/>
                      <a:pt x="187" y="3"/>
                    </a:cubicBezTo>
                    <a:cubicBezTo>
                      <a:pt x="187" y="5"/>
                      <a:pt x="188" y="6"/>
                      <a:pt x="189" y="7"/>
                    </a:cubicBezTo>
                    <a:cubicBezTo>
                      <a:pt x="190" y="8"/>
                      <a:pt x="190" y="8"/>
                      <a:pt x="190" y="8"/>
                    </a:cubicBezTo>
                    <a:cubicBezTo>
                      <a:pt x="191" y="9"/>
                      <a:pt x="191" y="11"/>
                      <a:pt x="191" y="13"/>
                    </a:cubicBezTo>
                    <a:cubicBezTo>
                      <a:pt x="191" y="13"/>
                      <a:pt x="191" y="14"/>
                      <a:pt x="191" y="14"/>
                    </a:cubicBezTo>
                    <a:cubicBezTo>
                      <a:pt x="191" y="16"/>
                      <a:pt x="193" y="18"/>
                      <a:pt x="194" y="20"/>
                    </a:cubicBezTo>
                    <a:cubicBezTo>
                      <a:pt x="195" y="21"/>
                      <a:pt x="196" y="21"/>
                      <a:pt x="196" y="22"/>
                    </a:cubicBezTo>
                    <a:cubicBezTo>
                      <a:pt x="198" y="24"/>
                      <a:pt x="198" y="24"/>
                      <a:pt x="198" y="24"/>
                    </a:cubicBezTo>
                    <a:cubicBezTo>
                      <a:pt x="195" y="24"/>
                      <a:pt x="195" y="24"/>
                      <a:pt x="195" y="24"/>
                    </a:cubicBezTo>
                    <a:cubicBezTo>
                      <a:pt x="195" y="23"/>
                      <a:pt x="194" y="23"/>
                      <a:pt x="194" y="23"/>
                    </a:cubicBezTo>
                    <a:cubicBezTo>
                      <a:pt x="194" y="24"/>
                      <a:pt x="194" y="24"/>
                      <a:pt x="194" y="24"/>
                    </a:cubicBezTo>
                    <a:cubicBezTo>
                      <a:pt x="194" y="25"/>
                      <a:pt x="193" y="26"/>
                      <a:pt x="193" y="27"/>
                    </a:cubicBezTo>
                    <a:cubicBezTo>
                      <a:pt x="193" y="27"/>
                      <a:pt x="193" y="27"/>
                      <a:pt x="193" y="27"/>
                    </a:cubicBezTo>
                    <a:cubicBezTo>
                      <a:pt x="195" y="27"/>
                      <a:pt x="197" y="28"/>
                      <a:pt x="198" y="29"/>
                    </a:cubicBezTo>
                    <a:cubicBezTo>
                      <a:pt x="199" y="30"/>
                      <a:pt x="199" y="31"/>
                      <a:pt x="199" y="32"/>
                    </a:cubicBezTo>
                    <a:cubicBezTo>
                      <a:pt x="198" y="33"/>
                      <a:pt x="198" y="33"/>
                      <a:pt x="198" y="33"/>
                    </a:cubicBezTo>
                    <a:cubicBezTo>
                      <a:pt x="199" y="34"/>
                      <a:pt x="200" y="35"/>
                      <a:pt x="201" y="37"/>
                    </a:cubicBezTo>
                    <a:cubicBezTo>
                      <a:pt x="201" y="34"/>
                      <a:pt x="202" y="31"/>
                      <a:pt x="205" y="31"/>
                    </a:cubicBezTo>
                    <a:cubicBezTo>
                      <a:pt x="205" y="31"/>
                      <a:pt x="205" y="31"/>
                      <a:pt x="205" y="31"/>
                    </a:cubicBezTo>
                    <a:cubicBezTo>
                      <a:pt x="208" y="32"/>
                      <a:pt x="209" y="37"/>
                      <a:pt x="210" y="41"/>
                    </a:cubicBezTo>
                    <a:cubicBezTo>
                      <a:pt x="211" y="42"/>
                      <a:pt x="211" y="42"/>
                      <a:pt x="211" y="42"/>
                    </a:cubicBezTo>
                    <a:cubicBezTo>
                      <a:pt x="211" y="45"/>
                      <a:pt x="211" y="45"/>
                      <a:pt x="211" y="45"/>
                    </a:cubicBezTo>
                    <a:cubicBezTo>
                      <a:pt x="209" y="44"/>
                      <a:pt x="209" y="44"/>
                      <a:pt x="209" y="44"/>
                    </a:cubicBezTo>
                    <a:cubicBezTo>
                      <a:pt x="209" y="43"/>
                      <a:pt x="209" y="43"/>
                      <a:pt x="209" y="43"/>
                    </a:cubicBezTo>
                    <a:cubicBezTo>
                      <a:pt x="209" y="43"/>
                      <a:pt x="209" y="43"/>
                      <a:pt x="209" y="43"/>
                    </a:cubicBezTo>
                    <a:cubicBezTo>
                      <a:pt x="209" y="47"/>
                      <a:pt x="210" y="49"/>
                      <a:pt x="212" y="52"/>
                    </a:cubicBezTo>
                    <a:cubicBezTo>
                      <a:pt x="212" y="52"/>
                      <a:pt x="212" y="52"/>
                      <a:pt x="212" y="52"/>
                    </a:cubicBezTo>
                    <a:cubicBezTo>
                      <a:pt x="214" y="51"/>
                      <a:pt x="214" y="50"/>
                      <a:pt x="215" y="48"/>
                    </a:cubicBezTo>
                    <a:cubicBezTo>
                      <a:pt x="215" y="47"/>
                      <a:pt x="215" y="45"/>
                      <a:pt x="216" y="44"/>
                    </a:cubicBezTo>
                    <a:cubicBezTo>
                      <a:pt x="216" y="43"/>
                      <a:pt x="216" y="42"/>
                      <a:pt x="217" y="41"/>
                    </a:cubicBezTo>
                    <a:cubicBezTo>
                      <a:pt x="217" y="40"/>
                      <a:pt x="218" y="38"/>
                      <a:pt x="220" y="38"/>
                    </a:cubicBezTo>
                    <a:cubicBezTo>
                      <a:pt x="218" y="37"/>
                      <a:pt x="218" y="37"/>
                      <a:pt x="218" y="37"/>
                    </a:cubicBezTo>
                    <a:cubicBezTo>
                      <a:pt x="220" y="36"/>
                      <a:pt x="220" y="36"/>
                      <a:pt x="220" y="36"/>
                    </a:cubicBezTo>
                    <a:cubicBezTo>
                      <a:pt x="221" y="35"/>
                      <a:pt x="221" y="35"/>
                      <a:pt x="221" y="35"/>
                    </a:cubicBezTo>
                    <a:cubicBezTo>
                      <a:pt x="221" y="35"/>
                      <a:pt x="220" y="35"/>
                      <a:pt x="220" y="34"/>
                    </a:cubicBezTo>
                    <a:cubicBezTo>
                      <a:pt x="219" y="34"/>
                      <a:pt x="219" y="33"/>
                      <a:pt x="218" y="32"/>
                    </a:cubicBezTo>
                    <a:cubicBezTo>
                      <a:pt x="218" y="31"/>
                      <a:pt x="218" y="29"/>
                      <a:pt x="218" y="28"/>
                    </a:cubicBezTo>
                    <a:cubicBezTo>
                      <a:pt x="218" y="27"/>
                      <a:pt x="218" y="27"/>
                      <a:pt x="218" y="26"/>
                    </a:cubicBezTo>
                    <a:cubicBezTo>
                      <a:pt x="218" y="25"/>
                      <a:pt x="218" y="25"/>
                      <a:pt x="218" y="25"/>
                    </a:cubicBezTo>
                    <a:cubicBezTo>
                      <a:pt x="219" y="25"/>
                      <a:pt x="219" y="25"/>
                      <a:pt x="219" y="25"/>
                    </a:cubicBezTo>
                    <a:cubicBezTo>
                      <a:pt x="220" y="25"/>
                      <a:pt x="220" y="25"/>
                      <a:pt x="221" y="25"/>
                    </a:cubicBezTo>
                    <a:cubicBezTo>
                      <a:pt x="228" y="26"/>
                      <a:pt x="231" y="26"/>
                      <a:pt x="231" y="28"/>
                    </a:cubicBezTo>
                    <a:cubicBezTo>
                      <a:pt x="231" y="28"/>
                      <a:pt x="231" y="29"/>
                      <a:pt x="232" y="29"/>
                    </a:cubicBezTo>
                    <a:cubicBezTo>
                      <a:pt x="232" y="31"/>
                      <a:pt x="232" y="32"/>
                      <a:pt x="236" y="33"/>
                    </a:cubicBezTo>
                    <a:cubicBezTo>
                      <a:pt x="237" y="33"/>
                      <a:pt x="237" y="33"/>
                      <a:pt x="237" y="33"/>
                    </a:cubicBezTo>
                    <a:cubicBezTo>
                      <a:pt x="235" y="36"/>
                      <a:pt x="235" y="36"/>
                      <a:pt x="235" y="36"/>
                    </a:cubicBezTo>
                    <a:cubicBezTo>
                      <a:pt x="236" y="36"/>
                      <a:pt x="236" y="37"/>
                      <a:pt x="236" y="37"/>
                    </a:cubicBezTo>
                    <a:cubicBezTo>
                      <a:pt x="237" y="39"/>
                      <a:pt x="236" y="40"/>
                      <a:pt x="235" y="42"/>
                    </a:cubicBezTo>
                    <a:cubicBezTo>
                      <a:pt x="235" y="41"/>
                      <a:pt x="235" y="41"/>
                      <a:pt x="235" y="41"/>
                    </a:cubicBezTo>
                    <a:cubicBezTo>
                      <a:pt x="234" y="44"/>
                      <a:pt x="234" y="44"/>
                      <a:pt x="234" y="44"/>
                    </a:cubicBezTo>
                    <a:cubicBezTo>
                      <a:pt x="233" y="46"/>
                      <a:pt x="234" y="47"/>
                      <a:pt x="235" y="49"/>
                    </a:cubicBezTo>
                    <a:cubicBezTo>
                      <a:pt x="236" y="50"/>
                      <a:pt x="238" y="53"/>
                      <a:pt x="235" y="55"/>
                    </a:cubicBezTo>
                    <a:cubicBezTo>
                      <a:pt x="235" y="56"/>
                      <a:pt x="235" y="57"/>
                      <a:pt x="234" y="57"/>
                    </a:cubicBezTo>
                    <a:cubicBezTo>
                      <a:pt x="233" y="59"/>
                      <a:pt x="232" y="60"/>
                      <a:pt x="230" y="61"/>
                    </a:cubicBezTo>
                    <a:cubicBezTo>
                      <a:pt x="229" y="62"/>
                      <a:pt x="228" y="63"/>
                      <a:pt x="228" y="63"/>
                    </a:cubicBezTo>
                    <a:cubicBezTo>
                      <a:pt x="227" y="63"/>
                      <a:pt x="226" y="62"/>
                      <a:pt x="226" y="62"/>
                    </a:cubicBezTo>
                    <a:cubicBezTo>
                      <a:pt x="226" y="62"/>
                      <a:pt x="226" y="62"/>
                      <a:pt x="226" y="63"/>
                    </a:cubicBezTo>
                    <a:cubicBezTo>
                      <a:pt x="226" y="63"/>
                      <a:pt x="227" y="63"/>
                      <a:pt x="227" y="64"/>
                    </a:cubicBezTo>
                    <a:cubicBezTo>
                      <a:pt x="229" y="69"/>
                      <a:pt x="229" y="69"/>
                      <a:pt x="229" y="69"/>
                    </a:cubicBezTo>
                    <a:cubicBezTo>
                      <a:pt x="225" y="65"/>
                      <a:pt x="225" y="65"/>
                      <a:pt x="225" y="65"/>
                    </a:cubicBezTo>
                    <a:cubicBezTo>
                      <a:pt x="225" y="65"/>
                      <a:pt x="224" y="64"/>
                      <a:pt x="224" y="64"/>
                    </a:cubicBezTo>
                    <a:cubicBezTo>
                      <a:pt x="224" y="65"/>
                      <a:pt x="224" y="65"/>
                      <a:pt x="224" y="65"/>
                    </a:cubicBezTo>
                    <a:cubicBezTo>
                      <a:pt x="223" y="65"/>
                      <a:pt x="223" y="65"/>
                      <a:pt x="223" y="65"/>
                    </a:cubicBezTo>
                    <a:cubicBezTo>
                      <a:pt x="220" y="65"/>
                      <a:pt x="219" y="63"/>
                      <a:pt x="219" y="62"/>
                    </a:cubicBezTo>
                    <a:cubicBezTo>
                      <a:pt x="219" y="62"/>
                      <a:pt x="219" y="62"/>
                      <a:pt x="219" y="61"/>
                    </a:cubicBezTo>
                    <a:cubicBezTo>
                      <a:pt x="219" y="61"/>
                      <a:pt x="218" y="61"/>
                      <a:pt x="218" y="61"/>
                    </a:cubicBezTo>
                    <a:cubicBezTo>
                      <a:pt x="217" y="61"/>
                      <a:pt x="216" y="61"/>
                      <a:pt x="216" y="62"/>
                    </a:cubicBezTo>
                    <a:cubicBezTo>
                      <a:pt x="217" y="62"/>
                      <a:pt x="217" y="62"/>
                      <a:pt x="218" y="63"/>
                    </a:cubicBezTo>
                    <a:cubicBezTo>
                      <a:pt x="219" y="65"/>
                      <a:pt x="216" y="68"/>
                      <a:pt x="214" y="71"/>
                    </a:cubicBezTo>
                    <a:cubicBezTo>
                      <a:pt x="214" y="71"/>
                      <a:pt x="214" y="71"/>
                      <a:pt x="213" y="71"/>
                    </a:cubicBezTo>
                    <a:cubicBezTo>
                      <a:pt x="213" y="72"/>
                      <a:pt x="213" y="72"/>
                      <a:pt x="213" y="72"/>
                    </a:cubicBezTo>
                    <a:cubicBezTo>
                      <a:pt x="213" y="72"/>
                      <a:pt x="213" y="72"/>
                      <a:pt x="214" y="72"/>
                    </a:cubicBezTo>
                    <a:cubicBezTo>
                      <a:pt x="215" y="73"/>
                      <a:pt x="215" y="73"/>
                      <a:pt x="215" y="73"/>
                    </a:cubicBezTo>
                    <a:cubicBezTo>
                      <a:pt x="214" y="74"/>
                      <a:pt x="214" y="74"/>
                      <a:pt x="214" y="74"/>
                    </a:cubicBezTo>
                    <a:cubicBezTo>
                      <a:pt x="214" y="74"/>
                      <a:pt x="214" y="75"/>
                      <a:pt x="213" y="76"/>
                    </a:cubicBezTo>
                    <a:cubicBezTo>
                      <a:pt x="212" y="80"/>
                      <a:pt x="209" y="85"/>
                      <a:pt x="205" y="85"/>
                    </a:cubicBezTo>
                    <a:cubicBezTo>
                      <a:pt x="204" y="85"/>
                      <a:pt x="203" y="85"/>
                      <a:pt x="203" y="85"/>
                    </a:cubicBezTo>
                    <a:cubicBezTo>
                      <a:pt x="202" y="87"/>
                      <a:pt x="201" y="89"/>
                      <a:pt x="199" y="89"/>
                    </a:cubicBezTo>
                    <a:cubicBezTo>
                      <a:pt x="199" y="89"/>
                      <a:pt x="198" y="89"/>
                      <a:pt x="198" y="89"/>
                    </a:cubicBezTo>
                    <a:cubicBezTo>
                      <a:pt x="199" y="90"/>
                      <a:pt x="199" y="91"/>
                      <a:pt x="199" y="92"/>
                    </a:cubicBezTo>
                    <a:cubicBezTo>
                      <a:pt x="199" y="93"/>
                      <a:pt x="199" y="94"/>
                      <a:pt x="198" y="95"/>
                    </a:cubicBezTo>
                    <a:cubicBezTo>
                      <a:pt x="197" y="95"/>
                      <a:pt x="195" y="96"/>
                      <a:pt x="193" y="96"/>
                    </a:cubicBezTo>
                    <a:cubicBezTo>
                      <a:pt x="193" y="96"/>
                      <a:pt x="193" y="96"/>
                      <a:pt x="193" y="96"/>
                    </a:cubicBezTo>
                    <a:cubicBezTo>
                      <a:pt x="193" y="96"/>
                      <a:pt x="193" y="96"/>
                      <a:pt x="193" y="96"/>
                    </a:cubicBezTo>
                    <a:cubicBezTo>
                      <a:pt x="193" y="96"/>
                      <a:pt x="193" y="96"/>
                      <a:pt x="193" y="96"/>
                    </a:cubicBezTo>
                    <a:cubicBezTo>
                      <a:pt x="194" y="96"/>
                      <a:pt x="194" y="96"/>
                      <a:pt x="194" y="96"/>
                    </a:cubicBezTo>
                    <a:cubicBezTo>
                      <a:pt x="193" y="98"/>
                      <a:pt x="193" y="98"/>
                      <a:pt x="193" y="98"/>
                    </a:cubicBezTo>
                    <a:cubicBezTo>
                      <a:pt x="193" y="98"/>
                      <a:pt x="193" y="98"/>
                      <a:pt x="193" y="98"/>
                    </a:cubicBezTo>
                    <a:cubicBezTo>
                      <a:pt x="192" y="98"/>
                      <a:pt x="192" y="98"/>
                      <a:pt x="192" y="98"/>
                    </a:cubicBezTo>
                    <a:cubicBezTo>
                      <a:pt x="192" y="98"/>
                      <a:pt x="192" y="99"/>
                      <a:pt x="192" y="100"/>
                    </a:cubicBezTo>
                    <a:cubicBezTo>
                      <a:pt x="192" y="100"/>
                      <a:pt x="192" y="101"/>
                      <a:pt x="192" y="101"/>
                    </a:cubicBezTo>
                    <a:cubicBezTo>
                      <a:pt x="192" y="103"/>
                      <a:pt x="192" y="103"/>
                      <a:pt x="192" y="103"/>
                    </a:cubicBezTo>
                    <a:cubicBezTo>
                      <a:pt x="190" y="102"/>
                      <a:pt x="190" y="102"/>
                      <a:pt x="190" y="102"/>
                    </a:cubicBezTo>
                    <a:cubicBezTo>
                      <a:pt x="190" y="102"/>
                      <a:pt x="190" y="102"/>
                      <a:pt x="190" y="102"/>
                    </a:cubicBezTo>
                    <a:cubicBezTo>
                      <a:pt x="189" y="102"/>
                      <a:pt x="189" y="102"/>
                      <a:pt x="189" y="103"/>
                    </a:cubicBezTo>
                    <a:cubicBezTo>
                      <a:pt x="189" y="103"/>
                      <a:pt x="189" y="103"/>
                      <a:pt x="189" y="103"/>
                    </a:cubicBezTo>
                    <a:cubicBezTo>
                      <a:pt x="189" y="105"/>
                      <a:pt x="187" y="106"/>
                      <a:pt x="185" y="107"/>
                    </a:cubicBezTo>
                    <a:cubicBezTo>
                      <a:pt x="186" y="109"/>
                      <a:pt x="185" y="112"/>
                      <a:pt x="184" y="116"/>
                    </a:cubicBezTo>
                    <a:cubicBezTo>
                      <a:pt x="183" y="120"/>
                      <a:pt x="181" y="125"/>
                      <a:pt x="184" y="126"/>
                    </a:cubicBezTo>
                    <a:lnTo>
                      <a:pt x="188" y="128"/>
                    </a:lnTo>
                    <a:close/>
                    <a:moveTo>
                      <a:pt x="22" y="119"/>
                    </a:moveTo>
                    <a:cubicBezTo>
                      <a:pt x="25" y="119"/>
                      <a:pt x="25" y="121"/>
                      <a:pt x="26" y="123"/>
                    </a:cubicBezTo>
                    <a:cubicBezTo>
                      <a:pt x="26" y="124"/>
                      <a:pt x="26" y="126"/>
                      <a:pt x="27" y="126"/>
                    </a:cubicBezTo>
                    <a:cubicBezTo>
                      <a:pt x="30" y="126"/>
                      <a:pt x="33" y="126"/>
                      <a:pt x="36" y="126"/>
                    </a:cubicBezTo>
                    <a:cubicBezTo>
                      <a:pt x="48" y="126"/>
                      <a:pt x="59" y="126"/>
                      <a:pt x="71" y="126"/>
                    </a:cubicBezTo>
                    <a:cubicBezTo>
                      <a:pt x="181" y="126"/>
                      <a:pt x="181" y="126"/>
                      <a:pt x="181" y="126"/>
                    </a:cubicBezTo>
                    <a:cubicBezTo>
                      <a:pt x="180" y="123"/>
                      <a:pt x="181" y="119"/>
                      <a:pt x="182" y="115"/>
                    </a:cubicBezTo>
                    <a:cubicBezTo>
                      <a:pt x="183" y="112"/>
                      <a:pt x="184" y="108"/>
                      <a:pt x="183" y="108"/>
                    </a:cubicBezTo>
                    <a:cubicBezTo>
                      <a:pt x="181" y="107"/>
                      <a:pt x="181" y="107"/>
                      <a:pt x="181" y="107"/>
                    </a:cubicBezTo>
                    <a:cubicBezTo>
                      <a:pt x="183" y="106"/>
                      <a:pt x="183" y="106"/>
                      <a:pt x="183" y="106"/>
                    </a:cubicBezTo>
                    <a:cubicBezTo>
                      <a:pt x="183" y="106"/>
                      <a:pt x="184" y="106"/>
                      <a:pt x="184" y="105"/>
                    </a:cubicBezTo>
                    <a:cubicBezTo>
                      <a:pt x="186" y="104"/>
                      <a:pt x="187" y="104"/>
                      <a:pt x="187" y="103"/>
                    </a:cubicBezTo>
                    <a:cubicBezTo>
                      <a:pt x="187" y="102"/>
                      <a:pt x="187" y="102"/>
                      <a:pt x="187" y="102"/>
                    </a:cubicBezTo>
                    <a:cubicBezTo>
                      <a:pt x="187" y="102"/>
                      <a:pt x="187" y="102"/>
                      <a:pt x="187" y="102"/>
                    </a:cubicBezTo>
                    <a:cubicBezTo>
                      <a:pt x="187" y="102"/>
                      <a:pt x="187" y="101"/>
                      <a:pt x="187" y="101"/>
                    </a:cubicBezTo>
                    <a:cubicBezTo>
                      <a:pt x="188" y="101"/>
                      <a:pt x="188" y="100"/>
                      <a:pt x="189" y="100"/>
                    </a:cubicBezTo>
                    <a:cubicBezTo>
                      <a:pt x="189" y="99"/>
                      <a:pt x="189" y="99"/>
                      <a:pt x="189" y="99"/>
                    </a:cubicBezTo>
                    <a:cubicBezTo>
                      <a:pt x="190" y="99"/>
                      <a:pt x="190" y="99"/>
                      <a:pt x="190" y="99"/>
                    </a:cubicBezTo>
                    <a:cubicBezTo>
                      <a:pt x="190" y="98"/>
                      <a:pt x="190" y="97"/>
                      <a:pt x="191" y="96"/>
                    </a:cubicBezTo>
                    <a:cubicBezTo>
                      <a:pt x="191" y="96"/>
                      <a:pt x="191" y="96"/>
                      <a:pt x="191" y="96"/>
                    </a:cubicBezTo>
                    <a:cubicBezTo>
                      <a:pt x="191" y="96"/>
                      <a:pt x="191" y="96"/>
                      <a:pt x="191" y="96"/>
                    </a:cubicBezTo>
                    <a:cubicBezTo>
                      <a:pt x="191" y="96"/>
                      <a:pt x="191" y="95"/>
                      <a:pt x="191" y="95"/>
                    </a:cubicBezTo>
                    <a:cubicBezTo>
                      <a:pt x="190" y="94"/>
                      <a:pt x="190" y="94"/>
                      <a:pt x="190" y="94"/>
                    </a:cubicBezTo>
                    <a:cubicBezTo>
                      <a:pt x="192" y="94"/>
                      <a:pt x="192" y="94"/>
                      <a:pt x="192" y="94"/>
                    </a:cubicBezTo>
                    <a:cubicBezTo>
                      <a:pt x="195" y="94"/>
                      <a:pt x="196" y="93"/>
                      <a:pt x="197" y="93"/>
                    </a:cubicBezTo>
                    <a:cubicBezTo>
                      <a:pt x="197" y="93"/>
                      <a:pt x="197" y="92"/>
                      <a:pt x="197" y="92"/>
                    </a:cubicBezTo>
                    <a:cubicBezTo>
                      <a:pt x="197" y="90"/>
                      <a:pt x="194" y="88"/>
                      <a:pt x="193" y="89"/>
                    </a:cubicBezTo>
                    <a:cubicBezTo>
                      <a:pt x="191" y="88"/>
                      <a:pt x="191" y="88"/>
                      <a:pt x="191" y="88"/>
                    </a:cubicBezTo>
                    <a:cubicBezTo>
                      <a:pt x="191" y="88"/>
                      <a:pt x="191" y="88"/>
                      <a:pt x="191" y="88"/>
                    </a:cubicBezTo>
                    <a:cubicBezTo>
                      <a:pt x="189" y="86"/>
                      <a:pt x="189" y="86"/>
                      <a:pt x="189" y="86"/>
                    </a:cubicBezTo>
                    <a:cubicBezTo>
                      <a:pt x="189" y="89"/>
                      <a:pt x="189" y="89"/>
                      <a:pt x="189" y="89"/>
                    </a:cubicBezTo>
                    <a:cubicBezTo>
                      <a:pt x="187" y="87"/>
                      <a:pt x="187" y="87"/>
                      <a:pt x="187" y="87"/>
                    </a:cubicBezTo>
                    <a:cubicBezTo>
                      <a:pt x="187" y="86"/>
                      <a:pt x="186" y="85"/>
                      <a:pt x="187" y="84"/>
                    </a:cubicBezTo>
                    <a:cubicBezTo>
                      <a:pt x="187" y="84"/>
                      <a:pt x="187" y="84"/>
                      <a:pt x="187" y="83"/>
                    </a:cubicBezTo>
                    <a:cubicBezTo>
                      <a:pt x="187" y="83"/>
                      <a:pt x="187" y="83"/>
                      <a:pt x="187" y="83"/>
                    </a:cubicBezTo>
                    <a:cubicBezTo>
                      <a:pt x="188" y="83"/>
                      <a:pt x="188" y="83"/>
                      <a:pt x="188" y="83"/>
                    </a:cubicBezTo>
                    <a:cubicBezTo>
                      <a:pt x="188" y="83"/>
                      <a:pt x="189" y="84"/>
                      <a:pt x="191" y="84"/>
                    </a:cubicBezTo>
                    <a:cubicBezTo>
                      <a:pt x="191" y="85"/>
                      <a:pt x="192" y="85"/>
                      <a:pt x="193" y="85"/>
                    </a:cubicBezTo>
                    <a:cubicBezTo>
                      <a:pt x="195" y="85"/>
                      <a:pt x="196" y="85"/>
                      <a:pt x="196" y="86"/>
                    </a:cubicBezTo>
                    <a:cubicBezTo>
                      <a:pt x="198" y="87"/>
                      <a:pt x="199" y="87"/>
                      <a:pt x="199" y="87"/>
                    </a:cubicBezTo>
                    <a:cubicBezTo>
                      <a:pt x="199" y="87"/>
                      <a:pt x="200" y="87"/>
                      <a:pt x="201" y="83"/>
                    </a:cubicBezTo>
                    <a:cubicBezTo>
                      <a:pt x="201" y="82"/>
                      <a:pt x="201" y="82"/>
                      <a:pt x="201" y="82"/>
                    </a:cubicBezTo>
                    <a:cubicBezTo>
                      <a:pt x="202" y="83"/>
                      <a:pt x="202" y="83"/>
                      <a:pt x="202" y="83"/>
                    </a:cubicBezTo>
                    <a:cubicBezTo>
                      <a:pt x="203" y="83"/>
                      <a:pt x="204" y="84"/>
                      <a:pt x="205" y="84"/>
                    </a:cubicBezTo>
                    <a:cubicBezTo>
                      <a:pt x="208" y="84"/>
                      <a:pt x="210" y="78"/>
                      <a:pt x="212" y="75"/>
                    </a:cubicBezTo>
                    <a:cubicBezTo>
                      <a:pt x="212" y="75"/>
                      <a:pt x="212" y="74"/>
                      <a:pt x="212" y="74"/>
                    </a:cubicBezTo>
                    <a:cubicBezTo>
                      <a:pt x="212" y="74"/>
                      <a:pt x="211" y="74"/>
                      <a:pt x="211" y="74"/>
                    </a:cubicBezTo>
                    <a:cubicBezTo>
                      <a:pt x="208" y="74"/>
                      <a:pt x="205" y="74"/>
                      <a:pt x="203" y="72"/>
                    </a:cubicBezTo>
                    <a:cubicBezTo>
                      <a:pt x="200" y="69"/>
                      <a:pt x="200" y="68"/>
                      <a:pt x="200" y="67"/>
                    </a:cubicBezTo>
                    <a:cubicBezTo>
                      <a:pt x="200" y="67"/>
                      <a:pt x="201" y="66"/>
                      <a:pt x="202" y="66"/>
                    </a:cubicBezTo>
                    <a:cubicBezTo>
                      <a:pt x="202" y="66"/>
                      <a:pt x="204" y="67"/>
                      <a:pt x="206" y="68"/>
                    </a:cubicBezTo>
                    <a:cubicBezTo>
                      <a:pt x="207" y="68"/>
                      <a:pt x="208" y="69"/>
                      <a:pt x="209" y="70"/>
                    </a:cubicBezTo>
                    <a:cubicBezTo>
                      <a:pt x="209" y="70"/>
                      <a:pt x="210" y="71"/>
                      <a:pt x="211" y="71"/>
                    </a:cubicBezTo>
                    <a:cubicBezTo>
                      <a:pt x="211" y="71"/>
                      <a:pt x="211" y="71"/>
                      <a:pt x="212" y="70"/>
                    </a:cubicBezTo>
                    <a:cubicBezTo>
                      <a:pt x="212" y="70"/>
                      <a:pt x="212" y="70"/>
                      <a:pt x="213" y="69"/>
                    </a:cubicBezTo>
                    <a:cubicBezTo>
                      <a:pt x="215" y="66"/>
                      <a:pt x="216" y="64"/>
                      <a:pt x="216" y="64"/>
                    </a:cubicBezTo>
                    <a:cubicBezTo>
                      <a:pt x="216" y="64"/>
                      <a:pt x="215" y="63"/>
                      <a:pt x="215" y="63"/>
                    </a:cubicBezTo>
                    <a:cubicBezTo>
                      <a:pt x="213" y="63"/>
                      <a:pt x="213" y="63"/>
                      <a:pt x="213" y="63"/>
                    </a:cubicBezTo>
                    <a:cubicBezTo>
                      <a:pt x="213" y="62"/>
                      <a:pt x="213" y="62"/>
                      <a:pt x="213" y="62"/>
                    </a:cubicBezTo>
                    <a:cubicBezTo>
                      <a:pt x="214" y="60"/>
                      <a:pt x="215" y="59"/>
                      <a:pt x="217" y="59"/>
                    </a:cubicBezTo>
                    <a:cubicBezTo>
                      <a:pt x="217" y="59"/>
                      <a:pt x="218" y="59"/>
                      <a:pt x="218" y="59"/>
                    </a:cubicBezTo>
                    <a:cubicBezTo>
                      <a:pt x="218" y="59"/>
                      <a:pt x="219" y="59"/>
                      <a:pt x="219" y="59"/>
                    </a:cubicBezTo>
                    <a:cubicBezTo>
                      <a:pt x="221" y="59"/>
                      <a:pt x="221" y="61"/>
                      <a:pt x="221" y="61"/>
                    </a:cubicBezTo>
                    <a:cubicBezTo>
                      <a:pt x="221" y="62"/>
                      <a:pt x="221" y="63"/>
                      <a:pt x="222" y="63"/>
                    </a:cubicBezTo>
                    <a:cubicBezTo>
                      <a:pt x="222" y="63"/>
                      <a:pt x="222" y="62"/>
                      <a:pt x="222" y="62"/>
                    </a:cubicBezTo>
                    <a:cubicBezTo>
                      <a:pt x="222" y="60"/>
                      <a:pt x="222" y="60"/>
                      <a:pt x="222" y="60"/>
                    </a:cubicBezTo>
                    <a:cubicBezTo>
                      <a:pt x="224" y="61"/>
                      <a:pt x="224" y="61"/>
                      <a:pt x="224" y="61"/>
                    </a:cubicBezTo>
                    <a:cubicBezTo>
                      <a:pt x="223" y="61"/>
                      <a:pt x="224" y="60"/>
                      <a:pt x="224" y="59"/>
                    </a:cubicBezTo>
                    <a:cubicBezTo>
                      <a:pt x="225" y="57"/>
                      <a:pt x="225" y="57"/>
                      <a:pt x="225" y="57"/>
                    </a:cubicBezTo>
                    <a:cubicBezTo>
                      <a:pt x="226" y="58"/>
                      <a:pt x="226" y="58"/>
                      <a:pt x="226" y="58"/>
                    </a:cubicBezTo>
                    <a:cubicBezTo>
                      <a:pt x="226" y="59"/>
                      <a:pt x="226" y="59"/>
                      <a:pt x="227" y="60"/>
                    </a:cubicBezTo>
                    <a:cubicBezTo>
                      <a:pt x="227" y="60"/>
                      <a:pt x="227" y="61"/>
                      <a:pt x="228" y="61"/>
                    </a:cubicBezTo>
                    <a:cubicBezTo>
                      <a:pt x="228" y="61"/>
                      <a:pt x="228" y="61"/>
                      <a:pt x="229" y="60"/>
                    </a:cubicBezTo>
                    <a:cubicBezTo>
                      <a:pt x="230" y="59"/>
                      <a:pt x="231" y="57"/>
                      <a:pt x="233" y="56"/>
                    </a:cubicBezTo>
                    <a:cubicBezTo>
                      <a:pt x="233" y="55"/>
                      <a:pt x="233" y="55"/>
                      <a:pt x="234" y="54"/>
                    </a:cubicBezTo>
                    <a:cubicBezTo>
                      <a:pt x="235" y="53"/>
                      <a:pt x="235" y="52"/>
                      <a:pt x="233" y="50"/>
                    </a:cubicBezTo>
                    <a:cubicBezTo>
                      <a:pt x="232" y="49"/>
                      <a:pt x="231" y="47"/>
                      <a:pt x="231" y="46"/>
                    </a:cubicBezTo>
                    <a:cubicBezTo>
                      <a:pt x="230" y="46"/>
                      <a:pt x="230" y="46"/>
                      <a:pt x="230" y="46"/>
                    </a:cubicBezTo>
                    <a:cubicBezTo>
                      <a:pt x="231" y="44"/>
                      <a:pt x="231" y="44"/>
                      <a:pt x="231" y="44"/>
                    </a:cubicBezTo>
                    <a:cubicBezTo>
                      <a:pt x="231" y="43"/>
                      <a:pt x="231" y="42"/>
                      <a:pt x="230" y="42"/>
                    </a:cubicBezTo>
                    <a:cubicBezTo>
                      <a:pt x="228" y="40"/>
                      <a:pt x="228" y="40"/>
                      <a:pt x="228" y="40"/>
                    </a:cubicBezTo>
                    <a:cubicBezTo>
                      <a:pt x="230" y="40"/>
                      <a:pt x="230" y="40"/>
                      <a:pt x="230" y="40"/>
                    </a:cubicBezTo>
                    <a:cubicBezTo>
                      <a:pt x="230" y="40"/>
                      <a:pt x="231" y="40"/>
                      <a:pt x="231" y="40"/>
                    </a:cubicBezTo>
                    <a:cubicBezTo>
                      <a:pt x="232" y="39"/>
                      <a:pt x="233" y="40"/>
                      <a:pt x="233" y="40"/>
                    </a:cubicBezTo>
                    <a:cubicBezTo>
                      <a:pt x="234" y="39"/>
                      <a:pt x="234" y="38"/>
                      <a:pt x="234" y="38"/>
                    </a:cubicBezTo>
                    <a:cubicBezTo>
                      <a:pt x="234" y="38"/>
                      <a:pt x="234" y="38"/>
                      <a:pt x="233" y="38"/>
                    </a:cubicBezTo>
                    <a:cubicBezTo>
                      <a:pt x="233" y="38"/>
                      <a:pt x="233" y="38"/>
                      <a:pt x="233" y="38"/>
                    </a:cubicBezTo>
                    <a:cubicBezTo>
                      <a:pt x="230" y="38"/>
                      <a:pt x="230" y="38"/>
                      <a:pt x="230" y="38"/>
                    </a:cubicBezTo>
                    <a:cubicBezTo>
                      <a:pt x="234" y="34"/>
                      <a:pt x="234" y="34"/>
                      <a:pt x="234" y="34"/>
                    </a:cubicBezTo>
                    <a:cubicBezTo>
                      <a:pt x="231" y="33"/>
                      <a:pt x="230" y="32"/>
                      <a:pt x="230" y="30"/>
                    </a:cubicBezTo>
                    <a:cubicBezTo>
                      <a:pt x="229" y="29"/>
                      <a:pt x="229" y="29"/>
                      <a:pt x="229" y="28"/>
                    </a:cubicBezTo>
                    <a:cubicBezTo>
                      <a:pt x="229" y="28"/>
                      <a:pt x="223" y="28"/>
                      <a:pt x="221" y="27"/>
                    </a:cubicBezTo>
                    <a:cubicBezTo>
                      <a:pt x="221" y="27"/>
                      <a:pt x="220" y="27"/>
                      <a:pt x="220" y="27"/>
                    </a:cubicBezTo>
                    <a:cubicBezTo>
                      <a:pt x="220" y="28"/>
                      <a:pt x="220" y="28"/>
                      <a:pt x="220" y="28"/>
                    </a:cubicBezTo>
                    <a:cubicBezTo>
                      <a:pt x="220" y="29"/>
                      <a:pt x="220" y="31"/>
                      <a:pt x="220" y="32"/>
                    </a:cubicBezTo>
                    <a:cubicBezTo>
                      <a:pt x="220" y="32"/>
                      <a:pt x="221" y="32"/>
                      <a:pt x="221" y="33"/>
                    </a:cubicBezTo>
                    <a:cubicBezTo>
                      <a:pt x="222" y="33"/>
                      <a:pt x="223" y="34"/>
                      <a:pt x="223" y="35"/>
                    </a:cubicBezTo>
                    <a:cubicBezTo>
                      <a:pt x="223" y="36"/>
                      <a:pt x="222" y="36"/>
                      <a:pt x="222" y="37"/>
                    </a:cubicBezTo>
                    <a:cubicBezTo>
                      <a:pt x="225" y="38"/>
                      <a:pt x="225" y="38"/>
                      <a:pt x="225" y="38"/>
                    </a:cubicBezTo>
                    <a:cubicBezTo>
                      <a:pt x="222" y="39"/>
                      <a:pt x="222" y="39"/>
                      <a:pt x="222" y="39"/>
                    </a:cubicBezTo>
                    <a:cubicBezTo>
                      <a:pt x="219" y="40"/>
                      <a:pt x="219" y="40"/>
                      <a:pt x="219" y="42"/>
                    </a:cubicBezTo>
                    <a:cubicBezTo>
                      <a:pt x="218" y="43"/>
                      <a:pt x="218" y="44"/>
                      <a:pt x="218" y="45"/>
                    </a:cubicBezTo>
                    <a:cubicBezTo>
                      <a:pt x="217" y="46"/>
                      <a:pt x="217" y="47"/>
                      <a:pt x="217" y="48"/>
                    </a:cubicBezTo>
                    <a:cubicBezTo>
                      <a:pt x="216" y="51"/>
                      <a:pt x="215" y="53"/>
                      <a:pt x="212" y="55"/>
                    </a:cubicBezTo>
                    <a:cubicBezTo>
                      <a:pt x="211" y="55"/>
                      <a:pt x="211" y="55"/>
                      <a:pt x="211" y="55"/>
                    </a:cubicBezTo>
                    <a:cubicBezTo>
                      <a:pt x="210" y="53"/>
                      <a:pt x="210" y="53"/>
                      <a:pt x="210" y="53"/>
                    </a:cubicBezTo>
                    <a:cubicBezTo>
                      <a:pt x="208" y="49"/>
                      <a:pt x="207" y="47"/>
                      <a:pt x="207" y="41"/>
                    </a:cubicBezTo>
                    <a:cubicBezTo>
                      <a:pt x="208" y="38"/>
                      <a:pt x="208" y="38"/>
                      <a:pt x="208" y="38"/>
                    </a:cubicBezTo>
                    <a:cubicBezTo>
                      <a:pt x="207" y="36"/>
                      <a:pt x="206" y="34"/>
                      <a:pt x="205" y="33"/>
                    </a:cubicBezTo>
                    <a:cubicBezTo>
                      <a:pt x="205" y="33"/>
                      <a:pt x="205" y="33"/>
                      <a:pt x="205" y="33"/>
                    </a:cubicBezTo>
                    <a:cubicBezTo>
                      <a:pt x="203" y="33"/>
                      <a:pt x="202" y="38"/>
                      <a:pt x="202" y="40"/>
                    </a:cubicBezTo>
                    <a:cubicBezTo>
                      <a:pt x="202" y="41"/>
                      <a:pt x="201" y="42"/>
                      <a:pt x="201" y="43"/>
                    </a:cubicBezTo>
                    <a:cubicBezTo>
                      <a:pt x="200" y="45"/>
                      <a:pt x="200" y="45"/>
                      <a:pt x="200" y="45"/>
                    </a:cubicBezTo>
                    <a:cubicBezTo>
                      <a:pt x="199" y="43"/>
                      <a:pt x="199" y="43"/>
                      <a:pt x="199" y="43"/>
                    </a:cubicBezTo>
                    <a:cubicBezTo>
                      <a:pt x="198" y="42"/>
                      <a:pt x="198" y="40"/>
                      <a:pt x="199" y="39"/>
                    </a:cubicBezTo>
                    <a:cubicBezTo>
                      <a:pt x="199" y="39"/>
                      <a:pt x="199" y="38"/>
                      <a:pt x="199" y="37"/>
                    </a:cubicBezTo>
                    <a:cubicBezTo>
                      <a:pt x="198" y="36"/>
                      <a:pt x="197" y="35"/>
                      <a:pt x="196" y="34"/>
                    </a:cubicBezTo>
                    <a:cubicBezTo>
                      <a:pt x="196" y="33"/>
                      <a:pt x="195" y="32"/>
                      <a:pt x="195" y="32"/>
                    </a:cubicBezTo>
                    <a:cubicBezTo>
                      <a:pt x="194" y="29"/>
                      <a:pt x="194" y="29"/>
                      <a:pt x="194" y="29"/>
                    </a:cubicBezTo>
                    <a:cubicBezTo>
                      <a:pt x="196" y="30"/>
                      <a:pt x="196" y="30"/>
                      <a:pt x="196" y="30"/>
                    </a:cubicBezTo>
                    <a:cubicBezTo>
                      <a:pt x="196" y="30"/>
                      <a:pt x="196" y="30"/>
                      <a:pt x="197" y="30"/>
                    </a:cubicBezTo>
                    <a:cubicBezTo>
                      <a:pt x="196" y="30"/>
                      <a:pt x="194" y="29"/>
                      <a:pt x="192" y="29"/>
                    </a:cubicBezTo>
                    <a:cubicBezTo>
                      <a:pt x="191" y="29"/>
                      <a:pt x="191" y="29"/>
                      <a:pt x="190" y="29"/>
                    </a:cubicBezTo>
                    <a:cubicBezTo>
                      <a:pt x="189" y="28"/>
                      <a:pt x="189" y="28"/>
                      <a:pt x="189" y="28"/>
                    </a:cubicBezTo>
                    <a:cubicBezTo>
                      <a:pt x="190" y="27"/>
                      <a:pt x="190" y="27"/>
                      <a:pt x="190" y="27"/>
                    </a:cubicBezTo>
                    <a:cubicBezTo>
                      <a:pt x="190" y="27"/>
                      <a:pt x="190" y="26"/>
                      <a:pt x="191" y="26"/>
                    </a:cubicBezTo>
                    <a:cubicBezTo>
                      <a:pt x="191" y="25"/>
                      <a:pt x="192" y="25"/>
                      <a:pt x="192" y="24"/>
                    </a:cubicBezTo>
                    <a:cubicBezTo>
                      <a:pt x="192" y="24"/>
                      <a:pt x="192" y="23"/>
                      <a:pt x="191" y="23"/>
                    </a:cubicBezTo>
                    <a:cubicBezTo>
                      <a:pt x="185" y="19"/>
                      <a:pt x="185" y="19"/>
                      <a:pt x="185" y="19"/>
                    </a:cubicBezTo>
                    <a:cubicBezTo>
                      <a:pt x="192" y="21"/>
                      <a:pt x="192" y="21"/>
                      <a:pt x="192" y="21"/>
                    </a:cubicBezTo>
                    <a:cubicBezTo>
                      <a:pt x="192" y="21"/>
                      <a:pt x="193" y="21"/>
                      <a:pt x="193" y="21"/>
                    </a:cubicBezTo>
                    <a:cubicBezTo>
                      <a:pt x="193" y="21"/>
                      <a:pt x="193" y="21"/>
                      <a:pt x="193" y="21"/>
                    </a:cubicBezTo>
                    <a:cubicBezTo>
                      <a:pt x="191" y="19"/>
                      <a:pt x="189" y="16"/>
                      <a:pt x="189" y="14"/>
                    </a:cubicBezTo>
                    <a:cubicBezTo>
                      <a:pt x="189" y="14"/>
                      <a:pt x="189" y="13"/>
                      <a:pt x="189" y="13"/>
                    </a:cubicBezTo>
                    <a:cubicBezTo>
                      <a:pt x="189" y="11"/>
                      <a:pt x="189" y="9"/>
                      <a:pt x="188" y="9"/>
                    </a:cubicBezTo>
                    <a:cubicBezTo>
                      <a:pt x="188" y="8"/>
                      <a:pt x="188" y="8"/>
                      <a:pt x="188" y="8"/>
                    </a:cubicBezTo>
                    <a:cubicBezTo>
                      <a:pt x="187" y="7"/>
                      <a:pt x="186" y="6"/>
                      <a:pt x="186" y="4"/>
                    </a:cubicBezTo>
                    <a:cubicBezTo>
                      <a:pt x="184" y="5"/>
                      <a:pt x="183" y="5"/>
                      <a:pt x="183" y="4"/>
                    </a:cubicBezTo>
                    <a:cubicBezTo>
                      <a:pt x="182" y="3"/>
                      <a:pt x="182" y="3"/>
                      <a:pt x="182" y="2"/>
                    </a:cubicBezTo>
                    <a:cubicBezTo>
                      <a:pt x="182" y="2"/>
                      <a:pt x="182" y="2"/>
                      <a:pt x="181" y="3"/>
                    </a:cubicBezTo>
                    <a:cubicBezTo>
                      <a:pt x="181" y="4"/>
                      <a:pt x="180" y="4"/>
                      <a:pt x="180" y="4"/>
                    </a:cubicBezTo>
                    <a:cubicBezTo>
                      <a:pt x="180" y="5"/>
                      <a:pt x="180" y="5"/>
                      <a:pt x="180" y="6"/>
                    </a:cubicBezTo>
                    <a:cubicBezTo>
                      <a:pt x="180" y="7"/>
                      <a:pt x="181" y="8"/>
                      <a:pt x="180" y="9"/>
                    </a:cubicBezTo>
                    <a:cubicBezTo>
                      <a:pt x="179" y="11"/>
                      <a:pt x="179" y="11"/>
                      <a:pt x="179" y="11"/>
                    </a:cubicBezTo>
                    <a:cubicBezTo>
                      <a:pt x="178" y="10"/>
                      <a:pt x="178" y="10"/>
                      <a:pt x="178" y="10"/>
                    </a:cubicBezTo>
                    <a:cubicBezTo>
                      <a:pt x="178" y="9"/>
                      <a:pt x="178" y="9"/>
                      <a:pt x="178" y="9"/>
                    </a:cubicBezTo>
                    <a:cubicBezTo>
                      <a:pt x="178" y="9"/>
                      <a:pt x="177" y="11"/>
                      <a:pt x="177" y="13"/>
                    </a:cubicBezTo>
                    <a:cubicBezTo>
                      <a:pt x="177" y="14"/>
                      <a:pt x="177" y="14"/>
                      <a:pt x="178" y="15"/>
                    </a:cubicBezTo>
                    <a:cubicBezTo>
                      <a:pt x="178" y="15"/>
                      <a:pt x="178" y="15"/>
                      <a:pt x="178" y="15"/>
                    </a:cubicBezTo>
                    <a:cubicBezTo>
                      <a:pt x="179" y="17"/>
                      <a:pt x="178" y="18"/>
                      <a:pt x="177" y="19"/>
                    </a:cubicBezTo>
                    <a:cubicBezTo>
                      <a:pt x="177" y="19"/>
                      <a:pt x="176" y="20"/>
                      <a:pt x="176" y="20"/>
                    </a:cubicBezTo>
                    <a:cubicBezTo>
                      <a:pt x="176" y="21"/>
                      <a:pt x="177" y="23"/>
                      <a:pt x="178" y="24"/>
                    </a:cubicBezTo>
                    <a:cubicBezTo>
                      <a:pt x="180" y="28"/>
                      <a:pt x="184" y="30"/>
                      <a:pt x="186" y="29"/>
                    </a:cubicBezTo>
                    <a:cubicBezTo>
                      <a:pt x="187" y="28"/>
                      <a:pt x="187" y="28"/>
                      <a:pt x="187" y="28"/>
                    </a:cubicBezTo>
                    <a:cubicBezTo>
                      <a:pt x="187" y="29"/>
                      <a:pt x="187" y="29"/>
                      <a:pt x="187" y="29"/>
                    </a:cubicBezTo>
                    <a:cubicBezTo>
                      <a:pt x="187" y="29"/>
                      <a:pt x="187" y="29"/>
                      <a:pt x="187" y="29"/>
                    </a:cubicBezTo>
                    <a:cubicBezTo>
                      <a:pt x="187" y="29"/>
                      <a:pt x="187" y="29"/>
                      <a:pt x="187" y="29"/>
                    </a:cubicBezTo>
                    <a:cubicBezTo>
                      <a:pt x="187" y="29"/>
                      <a:pt x="187" y="29"/>
                      <a:pt x="187" y="29"/>
                    </a:cubicBezTo>
                    <a:cubicBezTo>
                      <a:pt x="188" y="30"/>
                      <a:pt x="188" y="31"/>
                      <a:pt x="188" y="32"/>
                    </a:cubicBezTo>
                    <a:cubicBezTo>
                      <a:pt x="187" y="33"/>
                      <a:pt x="187" y="33"/>
                      <a:pt x="186" y="34"/>
                    </a:cubicBezTo>
                    <a:cubicBezTo>
                      <a:pt x="187" y="35"/>
                      <a:pt x="187" y="35"/>
                      <a:pt x="187" y="35"/>
                    </a:cubicBezTo>
                    <a:cubicBezTo>
                      <a:pt x="187" y="35"/>
                      <a:pt x="187" y="35"/>
                      <a:pt x="187" y="35"/>
                    </a:cubicBezTo>
                    <a:cubicBezTo>
                      <a:pt x="188" y="35"/>
                      <a:pt x="188" y="35"/>
                      <a:pt x="188" y="35"/>
                    </a:cubicBezTo>
                    <a:cubicBezTo>
                      <a:pt x="187" y="36"/>
                      <a:pt x="187" y="36"/>
                      <a:pt x="187" y="36"/>
                    </a:cubicBezTo>
                    <a:cubicBezTo>
                      <a:pt x="188" y="39"/>
                      <a:pt x="187" y="41"/>
                      <a:pt x="186" y="43"/>
                    </a:cubicBezTo>
                    <a:cubicBezTo>
                      <a:pt x="185" y="44"/>
                      <a:pt x="184" y="46"/>
                      <a:pt x="180" y="46"/>
                    </a:cubicBezTo>
                    <a:cubicBezTo>
                      <a:pt x="180" y="46"/>
                      <a:pt x="180" y="47"/>
                      <a:pt x="180" y="47"/>
                    </a:cubicBezTo>
                    <a:cubicBezTo>
                      <a:pt x="180" y="48"/>
                      <a:pt x="180" y="48"/>
                      <a:pt x="180" y="48"/>
                    </a:cubicBezTo>
                    <a:cubicBezTo>
                      <a:pt x="181" y="50"/>
                      <a:pt x="182" y="52"/>
                      <a:pt x="181" y="54"/>
                    </a:cubicBezTo>
                    <a:cubicBezTo>
                      <a:pt x="181" y="58"/>
                      <a:pt x="181" y="58"/>
                      <a:pt x="181" y="58"/>
                    </a:cubicBezTo>
                    <a:cubicBezTo>
                      <a:pt x="179" y="54"/>
                      <a:pt x="179" y="54"/>
                      <a:pt x="179" y="54"/>
                    </a:cubicBezTo>
                    <a:cubicBezTo>
                      <a:pt x="179" y="54"/>
                      <a:pt x="179" y="54"/>
                      <a:pt x="179" y="54"/>
                    </a:cubicBezTo>
                    <a:cubicBezTo>
                      <a:pt x="179" y="53"/>
                      <a:pt x="179" y="53"/>
                      <a:pt x="179" y="53"/>
                    </a:cubicBezTo>
                    <a:cubicBezTo>
                      <a:pt x="179" y="53"/>
                      <a:pt x="178" y="53"/>
                      <a:pt x="178" y="54"/>
                    </a:cubicBezTo>
                    <a:cubicBezTo>
                      <a:pt x="177" y="54"/>
                      <a:pt x="177" y="54"/>
                      <a:pt x="177" y="54"/>
                    </a:cubicBezTo>
                    <a:cubicBezTo>
                      <a:pt x="177" y="53"/>
                      <a:pt x="177" y="53"/>
                      <a:pt x="177" y="53"/>
                    </a:cubicBezTo>
                    <a:cubicBezTo>
                      <a:pt x="177" y="52"/>
                      <a:pt x="176" y="52"/>
                      <a:pt x="176" y="52"/>
                    </a:cubicBezTo>
                    <a:cubicBezTo>
                      <a:pt x="176" y="52"/>
                      <a:pt x="176" y="51"/>
                      <a:pt x="176" y="51"/>
                    </a:cubicBezTo>
                    <a:cubicBezTo>
                      <a:pt x="174" y="50"/>
                      <a:pt x="174" y="50"/>
                      <a:pt x="174" y="50"/>
                    </a:cubicBezTo>
                    <a:cubicBezTo>
                      <a:pt x="176" y="49"/>
                      <a:pt x="176" y="49"/>
                      <a:pt x="176" y="49"/>
                    </a:cubicBezTo>
                    <a:cubicBezTo>
                      <a:pt x="177" y="49"/>
                      <a:pt x="177" y="47"/>
                      <a:pt x="177" y="45"/>
                    </a:cubicBezTo>
                    <a:cubicBezTo>
                      <a:pt x="176" y="46"/>
                      <a:pt x="176" y="46"/>
                      <a:pt x="176" y="46"/>
                    </a:cubicBezTo>
                    <a:cubicBezTo>
                      <a:pt x="174" y="48"/>
                      <a:pt x="174" y="48"/>
                      <a:pt x="174" y="48"/>
                    </a:cubicBezTo>
                    <a:cubicBezTo>
                      <a:pt x="174" y="49"/>
                      <a:pt x="174" y="49"/>
                      <a:pt x="174" y="50"/>
                    </a:cubicBezTo>
                    <a:cubicBezTo>
                      <a:pt x="173" y="50"/>
                      <a:pt x="173" y="50"/>
                      <a:pt x="172" y="50"/>
                    </a:cubicBezTo>
                    <a:cubicBezTo>
                      <a:pt x="172" y="50"/>
                      <a:pt x="172" y="50"/>
                      <a:pt x="172" y="50"/>
                    </a:cubicBezTo>
                    <a:cubicBezTo>
                      <a:pt x="171" y="51"/>
                      <a:pt x="171" y="51"/>
                      <a:pt x="171" y="51"/>
                    </a:cubicBezTo>
                    <a:cubicBezTo>
                      <a:pt x="172" y="50"/>
                      <a:pt x="172" y="50"/>
                      <a:pt x="172" y="50"/>
                    </a:cubicBezTo>
                    <a:cubicBezTo>
                      <a:pt x="171" y="50"/>
                      <a:pt x="171" y="50"/>
                      <a:pt x="170" y="50"/>
                    </a:cubicBezTo>
                    <a:cubicBezTo>
                      <a:pt x="168" y="49"/>
                      <a:pt x="168" y="49"/>
                      <a:pt x="168" y="49"/>
                    </a:cubicBezTo>
                    <a:cubicBezTo>
                      <a:pt x="163" y="48"/>
                      <a:pt x="160" y="48"/>
                      <a:pt x="154" y="50"/>
                    </a:cubicBezTo>
                    <a:cubicBezTo>
                      <a:pt x="152" y="50"/>
                      <a:pt x="151" y="48"/>
                      <a:pt x="149" y="46"/>
                    </a:cubicBezTo>
                    <a:cubicBezTo>
                      <a:pt x="149" y="46"/>
                      <a:pt x="149" y="46"/>
                      <a:pt x="149" y="45"/>
                    </a:cubicBezTo>
                    <a:cubicBezTo>
                      <a:pt x="149" y="45"/>
                      <a:pt x="149" y="45"/>
                      <a:pt x="149" y="45"/>
                    </a:cubicBezTo>
                    <a:cubicBezTo>
                      <a:pt x="149" y="45"/>
                      <a:pt x="148" y="45"/>
                      <a:pt x="147" y="45"/>
                    </a:cubicBezTo>
                    <a:cubicBezTo>
                      <a:pt x="147" y="45"/>
                      <a:pt x="146" y="45"/>
                      <a:pt x="145" y="45"/>
                    </a:cubicBezTo>
                    <a:cubicBezTo>
                      <a:pt x="144" y="45"/>
                      <a:pt x="144" y="45"/>
                      <a:pt x="143" y="45"/>
                    </a:cubicBezTo>
                    <a:cubicBezTo>
                      <a:pt x="142" y="46"/>
                      <a:pt x="142" y="46"/>
                      <a:pt x="142" y="46"/>
                    </a:cubicBezTo>
                    <a:cubicBezTo>
                      <a:pt x="142" y="44"/>
                      <a:pt x="142" y="44"/>
                      <a:pt x="142" y="44"/>
                    </a:cubicBezTo>
                    <a:cubicBezTo>
                      <a:pt x="143" y="43"/>
                      <a:pt x="142" y="43"/>
                      <a:pt x="140" y="42"/>
                    </a:cubicBezTo>
                    <a:cubicBezTo>
                      <a:pt x="140" y="42"/>
                      <a:pt x="140" y="42"/>
                      <a:pt x="139" y="42"/>
                    </a:cubicBezTo>
                    <a:cubicBezTo>
                      <a:pt x="139" y="41"/>
                      <a:pt x="139" y="41"/>
                      <a:pt x="139" y="41"/>
                    </a:cubicBezTo>
                    <a:cubicBezTo>
                      <a:pt x="139" y="40"/>
                      <a:pt x="139" y="40"/>
                      <a:pt x="139" y="40"/>
                    </a:cubicBezTo>
                    <a:cubicBezTo>
                      <a:pt x="139" y="40"/>
                      <a:pt x="139" y="40"/>
                      <a:pt x="139" y="40"/>
                    </a:cubicBezTo>
                    <a:cubicBezTo>
                      <a:pt x="138" y="42"/>
                      <a:pt x="138" y="43"/>
                      <a:pt x="136" y="44"/>
                    </a:cubicBezTo>
                    <a:cubicBezTo>
                      <a:pt x="136" y="44"/>
                      <a:pt x="136" y="44"/>
                      <a:pt x="136" y="44"/>
                    </a:cubicBezTo>
                    <a:cubicBezTo>
                      <a:pt x="136" y="44"/>
                      <a:pt x="136" y="44"/>
                      <a:pt x="136" y="44"/>
                    </a:cubicBezTo>
                    <a:cubicBezTo>
                      <a:pt x="136" y="44"/>
                      <a:pt x="136" y="44"/>
                      <a:pt x="135" y="45"/>
                    </a:cubicBezTo>
                    <a:cubicBezTo>
                      <a:pt x="133" y="45"/>
                      <a:pt x="133" y="46"/>
                      <a:pt x="133" y="46"/>
                    </a:cubicBezTo>
                    <a:cubicBezTo>
                      <a:pt x="133" y="46"/>
                      <a:pt x="133" y="46"/>
                      <a:pt x="133" y="47"/>
                    </a:cubicBezTo>
                    <a:cubicBezTo>
                      <a:pt x="132" y="48"/>
                      <a:pt x="132" y="48"/>
                      <a:pt x="132" y="48"/>
                    </a:cubicBezTo>
                    <a:cubicBezTo>
                      <a:pt x="131" y="49"/>
                      <a:pt x="131" y="49"/>
                      <a:pt x="132" y="50"/>
                    </a:cubicBezTo>
                    <a:cubicBezTo>
                      <a:pt x="133" y="52"/>
                      <a:pt x="133" y="52"/>
                      <a:pt x="133" y="52"/>
                    </a:cubicBezTo>
                    <a:cubicBezTo>
                      <a:pt x="134" y="53"/>
                      <a:pt x="134" y="54"/>
                      <a:pt x="134" y="55"/>
                    </a:cubicBezTo>
                    <a:cubicBezTo>
                      <a:pt x="134" y="55"/>
                      <a:pt x="134" y="56"/>
                      <a:pt x="134" y="56"/>
                    </a:cubicBezTo>
                    <a:cubicBezTo>
                      <a:pt x="135" y="58"/>
                      <a:pt x="135" y="58"/>
                      <a:pt x="135" y="58"/>
                    </a:cubicBezTo>
                    <a:cubicBezTo>
                      <a:pt x="133" y="58"/>
                      <a:pt x="133" y="58"/>
                      <a:pt x="133" y="58"/>
                    </a:cubicBezTo>
                    <a:cubicBezTo>
                      <a:pt x="133" y="57"/>
                      <a:pt x="132" y="58"/>
                      <a:pt x="132" y="58"/>
                    </a:cubicBezTo>
                    <a:cubicBezTo>
                      <a:pt x="132" y="58"/>
                      <a:pt x="132" y="58"/>
                      <a:pt x="132" y="58"/>
                    </a:cubicBezTo>
                    <a:cubicBezTo>
                      <a:pt x="133" y="62"/>
                      <a:pt x="133" y="62"/>
                      <a:pt x="133" y="62"/>
                    </a:cubicBezTo>
                    <a:cubicBezTo>
                      <a:pt x="127" y="54"/>
                      <a:pt x="127" y="54"/>
                      <a:pt x="127" y="54"/>
                    </a:cubicBezTo>
                    <a:cubicBezTo>
                      <a:pt x="129" y="54"/>
                      <a:pt x="129" y="54"/>
                      <a:pt x="129" y="54"/>
                    </a:cubicBezTo>
                    <a:cubicBezTo>
                      <a:pt x="129" y="54"/>
                      <a:pt x="129" y="54"/>
                      <a:pt x="129" y="54"/>
                    </a:cubicBezTo>
                    <a:cubicBezTo>
                      <a:pt x="129" y="54"/>
                      <a:pt x="129" y="54"/>
                      <a:pt x="130" y="54"/>
                    </a:cubicBezTo>
                    <a:cubicBezTo>
                      <a:pt x="130" y="54"/>
                      <a:pt x="130" y="54"/>
                      <a:pt x="130" y="54"/>
                    </a:cubicBezTo>
                    <a:cubicBezTo>
                      <a:pt x="130" y="53"/>
                      <a:pt x="129" y="53"/>
                      <a:pt x="129" y="53"/>
                    </a:cubicBezTo>
                    <a:cubicBezTo>
                      <a:pt x="128" y="53"/>
                      <a:pt x="128" y="52"/>
                      <a:pt x="127" y="52"/>
                    </a:cubicBezTo>
                    <a:cubicBezTo>
                      <a:pt x="126" y="52"/>
                      <a:pt x="126" y="52"/>
                      <a:pt x="126" y="52"/>
                    </a:cubicBezTo>
                    <a:cubicBezTo>
                      <a:pt x="126" y="50"/>
                      <a:pt x="126" y="49"/>
                      <a:pt x="125" y="49"/>
                    </a:cubicBezTo>
                    <a:cubicBezTo>
                      <a:pt x="124" y="49"/>
                      <a:pt x="122" y="48"/>
                      <a:pt x="122" y="46"/>
                    </a:cubicBezTo>
                    <a:cubicBezTo>
                      <a:pt x="113" y="51"/>
                      <a:pt x="107" y="51"/>
                      <a:pt x="100" y="47"/>
                    </a:cubicBezTo>
                    <a:cubicBezTo>
                      <a:pt x="99" y="46"/>
                      <a:pt x="99" y="46"/>
                      <a:pt x="99" y="46"/>
                    </a:cubicBezTo>
                    <a:cubicBezTo>
                      <a:pt x="100" y="46"/>
                      <a:pt x="100" y="46"/>
                      <a:pt x="100" y="46"/>
                    </a:cubicBezTo>
                    <a:cubicBezTo>
                      <a:pt x="100" y="45"/>
                      <a:pt x="101" y="45"/>
                      <a:pt x="101" y="44"/>
                    </a:cubicBezTo>
                    <a:cubicBezTo>
                      <a:pt x="101" y="44"/>
                      <a:pt x="101" y="44"/>
                      <a:pt x="101" y="43"/>
                    </a:cubicBezTo>
                    <a:cubicBezTo>
                      <a:pt x="96" y="42"/>
                      <a:pt x="96" y="42"/>
                      <a:pt x="96" y="42"/>
                    </a:cubicBezTo>
                    <a:cubicBezTo>
                      <a:pt x="106" y="42"/>
                      <a:pt x="106" y="42"/>
                      <a:pt x="106" y="42"/>
                    </a:cubicBezTo>
                    <a:cubicBezTo>
                      <a:pt x="105" y="39"/>
                      <a:pt x="103" y="37"/>
                      <a:pt x="100" y="36"/>
                    </a:cubicBezTo>
                    <a:cubicBezTo>
                      <a:pt x="100" y="36"/>
                      <a:pt x="100" y="36"/>
                      <a:pt x="100" y="36"/>
                    </a:cubicBezTo>
                    <a:cubicBezTo>
                      <a:pt x="102" y="39"/>
                      <a:pt x="102" y="39"/>
                      <a:pt x="102" y="39"/>
                    </a:cubicBezTo>
                    <a:cubicBezTo>
                      <a:pt x="98" y="38"/>
                      <a:pt x="98" y="38"/>
                      <a:pt x="98" y="38"/>
                    </a:cubicBezTo>
                    <a:cubicBezTo>
                      <a:pt x="92" y="36"/>
                      <a:pt x="86" y="34"/>
                      <a:pt x="80" y="30"/>
                    </a:cubicBezTo>
                    <a:cubicBezTo>
                      <a:pt x="80" y="30"/>
                      <a:pt x="80" y="30"/>
                      <a:pt x="80" y="30"/>
                    </a:cubicBezTo>
                    <a:cubicBezTo>
                      <a:pt x="78" y="28"/>
                      <a:pt x="74" y="26"/>
                      <a:pt x="72" y="27"/>
                    </a:cubicBezTo>
                    <a:cubicBezTo>
                      <a:pt x="72" y="27"/>
                      <a:pt x="72" y="28"/>
                      <a:pt x="72" y="29"/>
                    </a:cubicBezTo>
                    <a:cubicBezTo>
                      <a:pt x="71" y="30"/>
                      <a:pt x="71" y="31"/>
                      <a:pt x="70" y="32"/>
                    </a:cubicBezTo>
                    <a:cubicBezTo>
                      <a:pt x="70" y="32"/>
                      <a:pt x="69" y="32"/>
                      <a:pt x="67" y="32"/>
                    </a:cubicBezTo>
                    <a:cubicBezTo>
                      <a:pt x="66" y="32"/>
                      <a:pt x="66" y="32"/>
                      <a:pt x="66" y="32"/>
                    </a:cubicBezTo>
                    <a:cubicBezTo>
                      <a:pt x="66" y="32"/>
                      <a:pt x="66" y="32"/>
                      <a:pt x="66" y="32"/>
                    </a:cubicBezTo>
                    <a:cubicBezTo>
                      <a:pt x="64" y="32"/>
                      <a:pt x="64" y="32"/>
                      <a:pt x="64" y="32"/>
                    </a:cubicBezTo>
                    <a:cubicBezTo>
                      <a:pt x="65" y="31"/>
                      <a:pt x="65" y="31"/>
                      <a:pt x="65" y="31"/>
                    </a:cubicBezTo>
                    <a:cubicBezTo>
                      <a:pt x="65" y="30"/>
                      <a:pt x="66" y="29"/>
                      <a:pt x="66" y="28"/>
                    </a:cubicBezTo>
                    <a:cubicBezTo>
                      <a:pt x="66" y="28"/>
                      <a:pt x="65" y="28"/>
                      <a:pt x="65" y="27"/>
                    </a:cubicBezTo>
                    <a:cubicBezTo>
                      <a:pt x="65" y="27"/>
                      <a:pt x="65" y="26"/>
                      <a:pt x="65" y="25"/>
                    </a:cubicBezTo>
                    <a:cubicBezTo>
                      <a:pt x="64" y="25"/>
                      <a:pt x="64" y="26"/>
                      <a:pt x="63" y="27"/>
                    </a:cubicBezTo>
                    <a:cubicBezTo>
                      <a:pt x="63" y="28"/>
                      <a:pt x="63" y="28"/>
                      <a:pt x="64" y="28"/>
                    </a:cubicBezTo>
                    <a:cubicBezTo>
                      <a:pt x="65" y="29"/>
                      <a:pt x="65" y="29"/>
                      <a:pt x="65" y="29"/>
                    </a:cubicBezTo>
                    <a:cubicBezTo>
                      <a:pt x="64" y="30"/>
                      <a:pt x="64" y="30"/>
                      <a:pt x="64" y="30"/>
                    </a:cubicBezTo>
                    <a:cubicBezTo>
                      <a:pt x="61" y="33"/>
                      <a:pt x="57" y="31"/>
                      <a:pt x="56" y="27"/>
                    </a:cubicBezTo>
                    <a:cubicBezTo>
                      <a:pt x="55" y="25"/>
                      <a:pt x="55" y="23"/>
                      <a:pt x="54" y="22"/>
                    </a:cubicBezTo>
                    <a:cubicBezTo>
                      <a:pt x="43" y="34"/>
                      <a:pt x="43" y="34"/>
                      <a:pt x="43" y="34"/>
                    </a:cubicBezTo>
                    <a:cubicBezTo>
                      <a:pt x="47" y="27"/>
                      <a:pt x="47" y="27"/>
                      <a:pt x="47" y="27"/>
                    </a:cubicBezTo>
                    <a:cubicBezTo>
                      <a:pt x="47" y="27"/>
                      <a:pt x="47" y="27"/>
                      <a:pt x="47" y="27"/>
                    </a:cubicBezTo>
                    <a:cubicBezTo>
                      <a:pt x="44" y="28"/>
                      <a:pt x="43" y="30"/>
                      <a:pt x="41" y="33"/>
                    </a:cubicBezTo>
                    <a:cubicBezTo>
                      <a:pt x="37" y="40"/>
                      <a:pt x="37" y="40"/>
                      <a:pt x="37" y="40"/>
                    </a:cubicBezTo>
                    <a:cubicBezTo>
                      <a:pt x="39" y="33"/>
                      <a:pt x="39" y="33"/>
                      <a:pt x="39" y="33"/>
                    </a:cubicBezTo>
                    <a:cubicBezTo>
                      <a:pt x="39" y="32"/>
                      <a:pt x="39" y="32"/>
                      <a:pt x="39" y="31"/>
                    </a:cubicBezTo>
                    <a:cubicBezTo>
                      <a:pt x="38" y="32"/>
                      <a:pt x="37" y="33"/>
                      <a:pt x="35" y="33"/>
                    </a:cubicBezTo>
                    <a:cubicBezTo>
                      <a:pt x="28" y="38"/>
                      <a:pt x="28" y="38"/>
                      <a:pt x="28" y="38"/>
                    </a:cubicBezTo>
                    <a:cubicBezTo>
                      <a:pt x="28" y="38"/>
                      <a:pt x="29" y="39"/>
                      <a:pt x="29" y="40"/>
                    </a:cubicBezTo>
                    <a:cubicBezTo>
                      <a:pt x="28" y="42"/>
                      <a:pt x="28" y="42"/>
                      <a:pt x="28" y="42"/>
                    </a:cubicBezTo>
                    <a:cubicBezTo>
                      <a:pt x="27" y="40"/>
                      <a:pt x="27" y="40"/>
                      <a:pt x="27" y="40"/>
                    </a:cubicBezTo>
                    <a:cubicBezTo>
                      <a:pt x="27" y="40"/>
                      <a:pt x="26" y="40"/>
                      <a:pt x="26" y="39"/>
                    </a:cubicBezTo>
                    <a:cubicBezTo>
                      <a:pt x="25" y="38"/>
                      <a:pt x="25" y="38"/>
                      <a:pt x="24" y="37"/>
                    </a:cubicBezTo>
                    <a:cubicBezTo>
                      <a:pt x="24" y="38"/>
                      <a:pt x="25" y="38"/>
                      <a:pt x="25" y="38"/>
                    </a:cubicBezTo>
                    <a:cubicBezTo>
                      <a:pt x="26" y="39"/>
                      <a:pt x="26" y="39"/>
                      <a:pt x="26" y="39"/>
                    </a:cubicBezTo>
                    <a:cubicBezTo>
                      <a:pt x="24" y="40"/>
                      <a:pt x="24" y="40"/>
                      <a:pt x="24" y="40"/>
                    </a:cubicBezTo>
                    <a:cubicBezTo>
                      <a:pt x="22" y="40"/>
                      <a:pt x="21" y="39"/>
                      <a:pt x="19" y="38"/>
                    </a:cubicBezTo>
                    <a:cubicBezTo>
                      <a:pt x="19" y="37"/>
                      <a:pt x="19" y="37"/>
                      <a:pt x="18" y="37"/>
                    </a:cubicBezTo>
                    <a:cubicBezTo>
                      <a:pt x="18" y="37"/>
                      <a:pt x="17" y="37"/>
                      <a:pt x="17" y="37"/>
                    </a:cubicBezTo>
                    <a:cubicBezTo>
                      <a:pt x="16" y="37"/>
                      <a:pt x="16" y="37"/>
                      <a:pt x="16" y="37"/>
                    </a:cubicBezTo>
                    <a:cubicBezTo>
                      <a:pt x="15" y="37"/>
                      <a:pt x="14" y="37"/>
                      <a:pt x="13" y="36"/>
                    </a:cubicBezTo>
                    <a:cubicBezTo>
                      <a:pt x="9" y="31"/>
                      <a:pt x="7" y="30"/>
                      <a:pt x="2" y="28"/>
                    </a:cubicBezTo>
                    <a:cubicBezTo>
                      <a:pt x="2" y="109"/>
                      <a:pt x="2" y="109"/>
                      <a:pt x="2" y="109"/>
                    </a:cubicBezTo>
                    <a:cubicBezTo>
                      <a:pt x="2" y="111"/>
                      <a:pt x="2" y="114"/>
                      <a:pt x="3" y="115"/>
                    </a:cubicBezTo>
                    <a:cubicBezTo>
                      <a:pt x="3" y="116"/>
                      <a:pt x="3" y="116"/>
                      <a:pt x="4" y="116"/>
                    </a:cubicBezTo>
                    <a:cubicBezTo>
                      <a:pt x="5" y="116"/>
                      <a:pt x="6" y="115"/>
                      <a:pt x="8" y="114"/>
                    </a:cubicBezTo>
                    <a:cubicBezTo>
                      <a:pt x="10" y="113"/>
                      <a:pt x="10" y="113"/>
                      <a:pt x="10" y="113"/>
                    </a:cubicBezTo>
                    <a:cubicBezTo>
                      <a:pt x="9" y="116"/>
                      <a:pt x="9" y="116"/>
                      <a:pt x="9" y="116"/>
                    </a:cubicBezTo>
                    <a:cubicBezTo>
                      <a:pt x="8" y="117"/>
                      <a:pt x="10" y="119"/>
                      <a:pt x="12" y="121"/>
                    </a:cubicBezTo>
                    <a:cubicBezTo>
                      <a:pt x="13" y="122"/>
                      <a:pt x="14" y="124"/>
                      <a:pt x="15" y="125"/>
                    </a:cubicBezTo>
                    <a:cubicBezTo>
                      <a:pt x="16" y="124"/>
                      <a:pt x="17" y="124"/>
                      <a:pt x="17" y="123"/>
                    </a:cubicBezTo>
                    <a:cubicBezTo>
                      <a:pt x="18" y="122"/>
                      <a:pt x="19" y="120"/>
                      <a:pt x="21" y="120"/>
                    </a:cubicBezTo>
                    <a:cubicBezTo>
                      <a:pt x="21" y="119"/>
                      <a:pt x="22" y="119"/>
                      <a:pt x="22" y="119"/>
                    </a:cubicBezTo>
                    <a:close/>
                    <a:moveTo>
                      <a:pt x="203" y="69"/>
                    </a:moveTo>
                    <a:cubicBezTo>
                      <a:pt x="203" y="69"/>
                      <a:pt x="204" y="70"/>
                      <a:pt x="205" y="71"/>
                    </a:cubicBezTo>
                    <a:cubicBezTo>
                      <a:pt x="205" y="71"/>
                      <a:pt x="207" y="72"/>
                      <a:pt x="208" y="72"/>
                    </a:cubicBezTo>
                    <a:cubicBezTo>
                      <a:pt x="208" y="72"/>
                      <a:pt x="207" y="71"/>
                      <a:pt x="207" y="71"/>
                    </a:cubicBezTo>
                    <a:cubicBezTo>
                      <a:pt x="207" y="70"/>
                      <a:pt x="206" y="70"/>
                      <a:pt x="206" y="70"/>
                    </a:cubicBezTo>
                    <a:cubicBezTo>
                      <a:pt x="205" y="69"/>
                      <a:pt x="204" y="69"/>
                      <a:pt x="203" y="69"/>
                    </a:cubicBezTo>
                    <a:close/>
                    <a:moveTo>
                      <a:pt x="130" y="56"/>
                    </a:moveTo>
                    <a:cubicBezTo>
                      <a:pt x="131" y="56"/>
                      <a:pt x="131" y="56"/>
                      <a:pt x="131" y="56"/>
                    </a:cubicBezTo>
                    <a:cubicBezTo>
                      <a:pt x="131" y="56"/>
                      <a:pt x="132" y="56"/>
                      <a:pt x="132" y="56"/>
                    </a:cubicBezTo>
                    <a:cubicBezTo>
                      <a:pt x="132" y="56"/>
                      <a:pt x="132" y="55"/>
                      <a:pt x="132" y="55"/>
                    </a:cubicBezTo>
                    <a:cubicBezTo>
                      <a:pt x="131" y="55"/>
                      <a:pt x="131" y="55"/>
                      <a:pt x="131" y="55"/>
                    </a:cubicBezTo>
                    <a:cubicBezTo>
                      <a:pt x="131" y="55"/>
                      <a:pt x="131" y="55"/>
                      <a:pt x="130" y="56"/>
                    </a:cubicBezTo>
                    <a:close/>
                    <a:moveTo>
                      <a:pt x="178" y="50"/>
                    </a:moveTo>
                    <a:cubicBezTo>
                      <a:pt x="178" y="51"/>
                      <a:pt x="178" y="51"/>
                      <a:pt x="178" y="51"/>
                    </a:cubicBezTo>
                    <a:cubicBezTo>
                      <a:pt x="178" y="51"/>
                      <a:pt x="178" y="51"/>
                      <a:pt x="178" y="51"/>
                    </a:cubicBezTo>
                    <a:cubicBezTo>
                      <a:pt x="179" y="51"/>
                      <a:pt x="179" y="51"/>
                      <a:pt x="179" y="51"/>
                    </a:cubicBezTo>
                    <a:cubicBezTo>
                      <a:pt x="179" y="51"/>
                      <a:pt x="179" y="51"/>
                      <a:pt x="179" y="51"/>
                    </a:cubicBezTo>
                    <a:cubicBezTo>
                      <a:pt x="179" y="50"/>
                      <a:pt x="179" y="50"/>
                      <a:pt x="179" y="49"/>
                    </a:cubicBezTo>
                    <a:cubicBezTo>
                      <a:pt x="178" y="49"/>
                      <a:pt x="178" y="49"/>
                      <a:pt x="178" y="49"/>
                    </a:cubicBezTo>
                    <a:cubicBezTo>
                      <a:pt x="178" y="49"/>
                      <a:pt x="178" y="50"/>
                      <a:pt x="178" y="50"/>
                    </a:cubicBezTo>
                    <a:close/>
                    <a:moveTo>
                      <a:pt x="169" y="42"/>
                    </a:moveTo>
                    <a:cubicBezTo>
                      <a:pt x="169" y="42"/>
                      <a:pt x="169" y="43"/>
                      <a:pt x="169" y="43"/>
                    </a:cubicBezTo>
                    <a:cubicBezTo>
                      <a:pt x="170" y="46"/>
                      <a:pt x="171" y="46"/>
                      <a:pt x="173" y="46"/>
                    </a:cubicBezTo>
                    <a:cubicBezTo>
                      <a:pt x="174" y="45"/>
                      <a:pt x="174" y="45"/>
                      <a:pt x="174" y="45"/>
                    </a:cubicBezTo>
                    <a:cubicBezTo>
                      <a:pt x="174" y="46"/>
                      <a:pt x="174" y="46"/>
                      <a:pt x="174" y="46"/>
                    </a:cubicBezTo>
                    <a:cubicBezTo>
                      <a:pt x="174" y="45"/>
                      <a:pt x="174" y="45"/>
                      <a:pt x="174" y="45"/>
                    </a:cubicBezTo>
                    <a:cubicBezTo>
                      <a:pt x="174" y="45"/>
                      <a:pt x="174" y="44"/>
                      <a:pt x="174" y="44"/>
                    </a:cubicBezTo>
                    <a:cubicBezTo>
                      <a:pt x="174" y="44"/>
                      <a:pt x="174" y="44"/>
                      <a:pt x="174" y="44"/>
                    </a:cubicBezTo>
                    <a:cubicBezTo>
                      <a:pt x="173" y="43"/>
                      <a:pt x="173" y="42"/>
                      <a:pt x="173" y="42"/>
                    </a:cubicBezTo>
                    <a:cubicBezTo>
                      <a:pt x="173" y="41"/>
                      <a:pt x="172" y="41"/>
                      <a:pt x="172" y="41"/>
                    </a:cubicBezTo>
                    <a:cubicBezTo>
                      <a:pt x="171" y="41"/>
                      <a:pt x="170" y="42"/>
                      <a:pt x="169" y="42"/>
                    </a:cubicBezTo>
                    <a:cubicBezTo>
                      <a:pt x="169" y="42"/>
                      <a:pt x="169" y="42"/>
                      <a:pt x="169" y="42"/>
                    </a:cubicBezTo>
                    <a:close/>
                    <a:moveTo>
                      <a:pt x="137" y="36"/>
                    </a:moveTo>
                    <a:cubicBezTo>
                      <a:pt x="137" y="36"/>
                      <a:pt x="136" y="37"/>
                      <a:pt x="135" y="37"/>
                    </a:cubicBezTo>
                    <a:cubicBezTo>
                      <a:pt x="134" y="38"/>
                      <a:pt x="134" y="38"/>
                      <a:pt x="134" y="38"/>
                    </a:cubicBezTo>
                    <a:cubicBezTo>
                      <a:pt x="134" y="38"/>
                      <a:pt x="133" y="38"/>
                      <a:pt x="133" y="38"/>
                    </a:cubicBezTo>
                    <a:cubicBezTo>
                      <a:pt x="131" y="39"/>
                      <a:pt x="130" y="39"/>
                      <a:pt x="129" y="41"/>
                    </a:cubicBezTo>
                    <a:cubicBezTo>
                      <a:pt x="129" y="41"/>
                      <a:pt x="129" y="42"/>
                      <a:pt x="129" y="42"/>
                    </a:cubicBezTo>
                    <a:cubicBezTo>
                      <a:pt x="129" y="42"/>
                      <a:pt x="129" y="42"/>
                      <a:pt x="129" y="42"/>
                    </a:cubicBezTo>
                    <a:cubicBezTo>
                      <a:pt x="130" y="42"/>
                      <a:pt x="130" y="42"/>
                      <a:pt x="130" y="42"/>
                    </a:cubicBezTo>
                    <a:cubicBezTo>
                      <a:pt x="131" y="41"/>
                      <a:pt x="133" y="41"/>
                      <a:pt x="135" y="41"/>
                    </a:cubicBezTo>
                    <a:cubicBezTo>
                      <a:pt x="135" y="41"/>
                      <a:pt x="135" y="41"/>
                      <a:pt x="134" y="41"/>
                    </a:cubicBezTo>
                    <a:cubicBezTo>
                      <a:pt x="134" y="39"/>
                      <a:pt x="134" y="39"/>
                      <a:pt x="134" y="39"/>
                    </a:cubicBezTo>
                    <a:cubicBezTo>
                      <a:pt x="135" y="39"/>
                      <a:pt x="135" y="39"/>
                      <a:pt x="135" y="39"/>
                    </a:cubicBezTo>
                    <a:cubicBezTo>
                      <a:pt x="135" y="39"/>
                      <a:pt x="135" y="39"/>
                      <a:pt x="136" y="39"/>
                    </a:cubicBezTo>
                    <a:cubicBezTo>
                      <a:pt x="136" y="38"/>
                      <a:pt x="137" y="38"/>
                      <a:pt x="139" y="38"/>
                    </a:cubicBezTo>
                    <a:cubicBezTo>
                      <a:pt x="139" y="37"/>
                      <a:pt x="139" y="37"/>
                      <a:pt x="139" y="37"/>
                    </a:cubicBezTo>
                    <a:cubicBezTo>
                      <a:pt x="138" y="36"/>
                      <a:pt x="138" y="36"/>
                      <a:pt x="137" y="36"/>
                    </a:cubicBezTo>
                    <a:close/>
                    <a:moveTo>
                      <a:pt x="45" y="22"/>
                    </a:moveTo>
                    <a:cubicBezTo>
                      <a:pt x="31" y="31"/>
                      <a:pt x="31" y="31"/>
                      <a:pt x="31" y="31"/>
                    </a:cubicBezTo>
                    <a:cubicBezTo>
                      <a:pt x="30" y="32"/>
                      <a:pt x="29" y="33"/>
                      <a:pt x="27" y="35"/>
                    </a:cubicBezTo>
                    <a:cubicBezTo>
                      <a:pt x="27" y="35"/>
                      <a:pt x="27" y="36"/>
                      <a:pt x="28" y="36"/>
                    </a:cubicBezTo>
                    <a:cubicBezTo>
                      <a:pt x="28" y="37"/>
                      <a:pt x="28" y="37"/>
                      <a:pt x="28" y="37"/>
                    </a:cubicBezTo>
                    <a:cubicBezTo>
                      <a:pt x="35" y="29"/>
                      <a:pt x="35" y="29"/>
                      <a:pt x="35" y="29"/>
                    </a:cubicBezTo>
                    <a:cubicBezTo>
                      <a:pt x="36" y="28"/>
                      <a:pt x="37" y="28"/>
                      <a:pt x="38" y="28"/>
                    </a:cubicBezTo>
                    <a:cubicBezTo>
                      <a:pt x="39" y="28"/>
                      <a:pt x="39" y="28"/>
                      <a:pt x="39" y="28"/>
                    </a:cubicBezTo>
                    <a:cubicBezTo>
                      <a:pt x="39" y="28"/>
                      <a:pt x="40" y="28"/>
                      <a:pt x="40" y="28"/>
                    </a:cubicBezTo>
                    <a:cubicBezTo>
                      <a:pt x="42" y="27"/>
                      <a:pt x="44" y="25"/>
                      <a:pt x="45" y="23"/>
                    </a:cubicBezTo>
                    <a:cubicBezTo>
                      <a:pt x="45" y="23"/>
                      <a:pt x="45" y="23"/>
                      <a:pt x="45" y="2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09" name="Freeform 720"/>
              <p:cNvSpPr/>
              <p:nvPr/>
            </p:nvSpPr>
            <p:spPr bwMode="auto">
              <a:xfrm>
                <a:off x="3081338" y="1896889"/>
                <a:ext cx="855663" cy="374650"/>
              </a:xfrm>
              <a:custGeom>
                <a:avLst/>
                <a:gdLst>
                  <a:gd name="T0" fmla="*/ 17 w 313"/>
                  <a:gd name="T1" fmla="*/ 51 h 137"/>
                  <a:gd name="T2" fmla="*/ 21 w 313"/>
                  <a:gd name="T3" fmla="*/ 69 h 137"/>
                  <a:gd name="T4" fmla="*/ 25 w 313"/>
                  <a:gd name="T5" fmla="*/ 75 h 137"/>
                  <a:gd name="T6" fmla="*/ 28 w 313"/>
                  <a:gd name="T7" fmla="*/ 81 h 137"/>
                  <a:gd name="T8" fmla="*/ 26 w 313"/>
                  <a:gd name="T9" fmla="*/ 83 h 137"/>
                  <a:gd name="T10" fmla="*/ 32 w 313"/>
                  <a:gd name="T11" fmla="*/ 87 h 137"/>
                  <a:gd name="T12" fmla="*/ 42 w 313"/>
                  <a:gd name="T13" fmla="*/ 94 h 137"/>
                  <a:gd name="T14" fmla="*/ 45 w 313"/>
                  <a:gd name="T15" fmla="*/ 96 h 137"/>
                  <a:gd name="T16" fmla="*/ 139 w 313"/>
                  <a:gd name="T17" fmla="*/ 97 h 137"/>
                  <a:gd name="T18" fmla="*/ 167 w 313"/>
                  <a:gd name="T19" fmla="*/ 101 h 137"/>
                  <a:gd name="T20" fmla="*/ 181 w 313"/>
                  <a:gd name="T21" fmla="*/ 98 h 137"/>
                  <a:gd name="T22" fmla="*/ 186 w 313"/>
                  <a:gd name="T23" fmla="*/ 98 h 137"/>
                  <a:gd name="T24" fmla="*/ 197 w 313"/>
                  <a:gd name="T25" fmla="*/ 111 h 137"/>
                  <a:gd name="T26" fmla="*/ 213 w 313"/>
                  <a:gd name="T27" fmla="*/ 120 h 137"/>
                  <a:gd name="T28" fmla="*/ 207 w 313"/>
                  <a:gd name="T29" fmla="*/ 118 h 137"/>
                  <a:gd name="T30" fmla="*/ 201 w 313"/>
                  <a:gd name="T31" fmla="*/ 136 h 137"/>
                  <a:gd name="T32" fmla="*/ 218 w 313"/>
                  <a:gd name="T33" fmla="*/ 132 h 137"/>
                  <a:gd name="T34" fmla="*/ 225 w 313"/>
                  <a:gd name="T35" fmla="*/ 124 h 137"/>
                  <a:gd name="T36" fmla="*/ 251 w 313"/>
                  <a:gd name="T37" fmla="*/ 116 h 137"/>
                  <a:gd name="T38" fmla="*/ 262 w 313"/>
                  <a:gd name="T39" fmla="*/ 116 h 137"/>
                  <a:gd name="T40" fmla="*/ 275 w 313"/>
                  <a:gd name="T41" fmla="*/ 115 h 137"/>
                  <a:gd name="T42" fmla="*/ 268 w 313"/>
                  <a:gd name="T43" fmla="*/ 122 h 137"/>
                  <a:gd name="T44" fmla="*/ 278 w 313"/>
                  <a:gd name="T45" fmla="*/ 122 h 137"/>
                  <a:gd name="T46" fmla="*/ 277 w 313"/>
                  <a:gd name="T47" fmla="*/ 114 h 137"/>
                  <a:gd name="T48" fmla="*/ 272 w 313"/>
                  <a:gd name="T49" fmla="*/ 103 h 137"/>
                  <a:gd name="T50" fmla="*/ 276 w 313"/>
                  <a:gd name="T51" fmla="*/ 99 h 137"/>
                  <a:gd name="T52" fmla="*/ 249 w 313"/>
                  <a:gd name="T53" fmla="*/ 109 h 137"/>
                  <a:gd name="T54" fmla="*/ 264 w 313"/>
                  <a:gd name="T55" fmla="*/ 94 h 137"/>
                  <a:gd name="T56" fmla="*/ 292 w 313"/>
                  <a:gd name="T57" fmla="*/ 88 h 137"/>
                  <a:gd name="T58" fmla="*/ 309 w 313"/>
                  <a:gd name="T59" fmla="*/ 76 h 137"/>
                  <a:gd name="T60" fmla="*/ 309 w 313"/>
                  <a:gd name="T61" fmla="*/ 71 h 137"/>
                  <a:gd name="T62" fmla="*/ 303 w 313"/>
                  <a:gd name="T63" fmla="*/ 64 h 137"/>
                  <a:gd name="T64" fmla="*/ 291 w 313"/>
                  <a:gd name="T65" fmla="*/ 70 h 137"/>
                  <a:gd name="T66" fmla="*/ 297 w 313"/>
                  <a:gd name="T67" fmla="*/ 64 h 137"/>
                  <a:gd name="T68" fmla="*/ 300 w 313"/>
                  <a:gd name="T69" fmla="*/ 59 h 137"/>
                  <a:gd name="T70" fmla="*/ 290 w 313"/>
                  <a:gd name="T71" fmla="*/ 57 h 137"/>
                  <a:gd name="T72" fmla="*/ 285 w 313"/>
                  <a:gd name="T73" fmla="*/ 47 h 137"/>
                  <a:gd name="T74" fmla="*/ 283 w 313"/>
                  <a:gd name="T75" fmla="*/ 46 h 137"/>
                  <a:gd name="T76" fmla="*/ 285 w 313"/>
                  <a:gd name="T77" fmla="*/ 40 h 137"/>
                  <a:gd name="T78" fmla="*/ 282 w 313"/>
                  <a:gd name="T79" fmla="*/ 34 h 137"/>
                  <a:gd name="T80" fmla="*/ 280 w 313"/>
                  <a:gd name="T81" fmla="*/ 29 h 137"/>
                  <a:gd name="T82" fmla="*/ 277 w 313"/>
                  <a:gd name="T83" fmla="*/ 27 h 137"/>
                  <a:gd name="T84" fmla="*/ 270 w 313"/>
                  <a:gd name="T85" fmla="*/ 24 h 137"/>
                  <a:gd name="T86" fmla="*/ 268 w 313"/>
                  <a:gd name="T87" fmla="*/ 30 h 137"/>
                  <a:gd name="T88" fmla="*/ 262 w 313"/>
                  <a:gd name="T89" fmla="*/ 36 h 137"/>
                  <a:gd name="T90" fmla="*/ 261 w 313"/>
                  <a:gd name="T91" fmla="*/ 33 h 137"/>
                  <a:gd name="T92" fmla="*/ 251 w 313"/>
                  <a:gd name="T93" fmla="*/ 32 h 137"/>
                  <a:gd name="T94" fmla="*/ 256 w 313"/>
                  <a:gd name="T95" fmla="*/ 27 h 137"/>
                  <a:gd name="T96" fmla="*/ 255 w 313"/>
                  <a:gd name="T97" fmla="*/ 21 h 137"/>
                  <a:gd name="T98" fmla="*/ 247 w 313"/>
                  <a:gd name="T99" fmla="*/ 9 h 137"/>
                  <a:gd name="T100" fmla="*/ 242 w 313"/>
                  <a:gd name="T101" fmla="*/ 7 h 137"/>
                  <a:gd name="T102" fmla="*/ 222 w 313"/>
                  <a:gd name="T103" fmla="*/ 2 h 137"/>
                  <a:gd name="T104" fmla="*/ 223 w 313"/>
                  <a:gd name="T105" fmla="*/ 16 h 137"/>
                  <a:gd name="T106" fmla="*/ 225 w 313"/>
                  <a:gd name="T107" fmla="*/ 25 h 137"/>
                  <a:gd name="T108" fmla="*/ 223 w 313"/>
                  <a:gd name="T109" fmla="*/ 35 h 137"/>
                  <a:gd name="T110" fmla="*/ 229 w 313"/>
                  <a:gd name="T111" fmla="*/ 50 h 137"/>
                  <a:gd name="T112" fmla="*/ 218 w 313"/>
                  <a:gd name="T113" fmla="*/ 69 h 137"/>
                  <a:gd name="T114" fmla="*/ 218 w 313"/>
                  <a:gd name="T115" fmla="*/ 83 h 137"/>
                  <a:gd name="T116" fmla="*/ 205 w 313"/>
                  <a:gd name="T117" fmla="*/ 78 h 137"/>
                  <a:gd name="T118" fmla="*/ 199 w 313"/>
                  <a:gd name="T119" fmla="*/ 57 h 137"/>
                  <a:gd name="T120" fmla="*/ 181 w 313"/>
                  <a:gd name="T121" fmla="*/ 48 h 137"/>
                  <a:gd name="T122" fmla="*/ 163 w 313"/>
                  <a:gd name="T123" fmla="*/ 36 h 137"/>
                  <a:gd name="T124" fmla="*/ 135 w 313"/>
                  <a:gd name="T125" fmla="*/ 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137">
                    <a:moveTo>
                      <a:pt x="0" y="31"/>
                    </a:moveTo>
                    <a:cubicBezTo>
                      <a:pt x="6" y="33"/>
                      <a:pt x="6" y="43"/>
                      <a:pt x="10" y="47"/>
                    </a:cubicBezTo>
                    <a:cubicBezTo>
                      <a:pt x="11" y="49"/>
                      <a:pt x="16" y="49"/>
                      <a:pt x="17" y="51"/>
                    </a:cubicBezTo>
                    <a:cubicBezTo>
                      <a:pt x="18" y="53"/>
                      <a:pt x="17" y="58"/>
                      <a:pt x="17" y="61"/>
                    </a:cubicBezTo>
                    <a:cubicBezTo>
                      <a:pt x="13" y="62"/>
                      <a:pt x="18" y="63"/>
                      <a:pt x="17" y="65"/>
                    </a:cubicBezTo>
                    <a:cubicBezTo>
                      <a:pt x="17" y="66"/>
                      <a:pt x="19" y="69"/>
                      <a:pt x="21" y="69"/>
                    </a:cubicBezTo>
                    <a:cubicBezTo>
                      <a:pt x="20" y="71"/>
                      <a:pt x="21" y="76"/>
                      <a:pt x="24" y="75"/>
                    </a:cubicBezTo>
                    <a:cubicBezTo>
                      <a:pt x="24" y="75"/>
                      <a:pt x="24" y="75"/>
                      <a:pt x="24" y="76"/>
                    </a:cubicBezTo>
                    <a:cubicBezTo>
                      <a:pt x="24" y="76"/>
                      <a:pt x="25" y="76"/>
                      <a:pt x="25" y="75"/>
                    </a:cubicBezTo>
                    <a:cubicBezTo>
                      <a:pt x="26" y="77"/>
                      <a:pt x="26" y="79"/>
                      <a:pt x="26" y="80"/>
                    </a:cubicBezTo>
                    <a:cubicBezTo>
                      <a:pt x="26" y="80"/>
                      <a:pt x="27" y="80"/>
                      <a:pt x="27" y="80"/>
                    </a:cubicBezTo>
                    <a:cubicBezTo>
                      <a:pt x="28" y="80"/>
                      <a:pt x="28" y="81"/>
                      <a:pt x="28" y="81"/>
                    </a:cubicBezTo>
                    <a:cubicBezTo>
                      <a:pt x="27" y="81"/>
                      <a:pt x="27" y="82"/>
                      <a:pt x="26" y="82"/>
                    </a:cubicBezTo>
                    <a:cubicBezTo>
                      <a:pt x="27" y="82"/>
                      <a:pt x="27" y="82"/>
                      <a:pt x="27" y="82"/>
                    </a:cubicBezTo>
                    <a:cubicBezTo>
                      <a:pt x="27" y="83"/>
                      <a:pt x="27" y="83"/>
                      <a:pt x="26" y="83"/>
                    </a:cubicBezTo>
                    <a:cubicBezTo>
                      <a:pt x="27" y="85"/>
                      <a:pt x="30" y="85"/>
                      <a:pt x="32" y="84"/>
                    </a:cubicBezTo>
                    <a:cubicBezTo>
                      <a:pt x="32" y="85"/>
                      <a:pt x="33" y="86"/>
                      <a:pt x="33" y="86"/>
                    </a:cubicBezTo>
                    <a:cubicBezTo>
                      <a:pt x="33" y="87"/>
                      <a:pt x="33" y="87"/>
                      <a:pt x="32" y="87"/>
                    </a:cubicBezTo>
                    <a:cubicBezTo>
                      <a:pt x="34" y="88"/>
                      <a:pt x="36" y="88"/>
                      <a:pt x="38" y="88"/>
                    </a:cubicBezTo>
                    <a:cubicBezTo>
                      <a:pt x="37" y="91"/>
                      <a:pt x="41" y="93"/>
                      <a:pt x="41" y="90"/>
                    </a:cubicBezTo>
                    <a:cubicBezTo>
                      <a:pt x="42" y="91"/>
                      <a:pt x="42" y="93"/>
                      <a:pt x="42" y="94"/>
                    </a:cubicBezTo>
                    <a:cubicBezTo>
                      <a:pt x="43" y="93"/>
                      <a:pt x="44" y="93"/>
                      <a:pt x="44" y="92"/>
                    </a:cubicBezTo>
                    <a:cubicBezTo>
                      <a:pt x="43" y="95"/>
                      <a:pt x="44" y="96"/>
                      <a:pt x="46" y="95"/>
                    </a:cubicBezTo>
                    <a:cubicBezTo>
                      <a:pt x="46" y="95"/>
                      <a:pt x="45" y="96"/>
                      <a:pt x="45" y="96"/>
                    </a:cubicBezTo>
                    <a:cubicBezTo>
                      <a:pt x="47" y="99"/>
                      <a:pt x="58" y="97"/>
                      <a:pt x="61" y="97"/>
                    </a:cubicBezTo>
                    <a:cubicBezTo>
                      <a:pt x="74" y="97"/>
                      <a:pt x="87" y="97"/>
                      <a:pt x="101" y="97"/>
                    </a:cubicBezTo>
                    <a:cubicBezTo>
                      <a:pt x="113" y="97"/>
                      <a:pt x="126" y="97"/>
                      <a:pt x="139" y="97"/>
                    </a:cubicBezTo>
                    <a:cubicBezTo>
                      <a:pt x="141" y="97"/>
                      <a:pt x="156" y="99"/>
                      <a:pt x="154" y="94"/>
                    </a:cubicBezTo>
                    <a:cubicBezTo>
                      <a:pt x="156" y="97"/>
                      <a:pt x="156" y="98"/>
                      <a:pt x="159" y="99"/>
                    </a:cubicBezTo>
                    <a:cubicBezTo>
                      <a:pt x="162" y="99"/>
                      <a:pt x="164" y="99"/>
                      <a:pt x="167" y="101"/>
                    </a:cubicBezTo>
                    <a:cubicBezTo>
                      <a:pt x="170" y="103"/>
                      <a:pt x="176" y="104"/>
                      <a:pt x="179" y="99"/>
                    </a:cubicBezTo>
                    <a:cubicBezTo>
                      <a:pt x="179" y="100"/>
                      <a:pt x="179" y="100"/>
                      <a:pt x="179" y="100"/>
                    </a:cubicBezTo>
                    <a:cubicBezTo>
                      <a:pt x="180" y="99"/>
                      <a:pt x="180" y="99"/>
                      <a:pt x="181" y="98"/>
                    </a:cubicBezTo>
                    <a:cubicBezTo>
                      <a:pt x="180" y="99"/>
                      <a:pt x="181" y="99"/>
                      <a:pt x="181" y="100"/>
                    </a:cubicBezTo>
                    <a:cubicBezTo>
                      <a:pt x="181" y="95"/>
                      <a:pt x="185" y="97"/>
                      <a:pt x="186" y="101"/>
                    </a:cubicBezTo>
                    <a:cubicBezTo>
                      <a:pt x="185" y="100"/>
                      <a:pt x="186" y="99"/>
                      <a:pt x="186" y="98"/>
                    </a:cubicBezTo>
                    <a:cubicBezTo>
                      <a:pt x="191" y="97"/>
                      <a:pt x="189" y="105"/>
                      <a:pt x="194" y="103"/>
                    </a:cubicBezTo>
                    <a:cubicBezTo>
                      <a:pt x="193" y="106"/>
                      <a:pt x="197" y="108"/>
                      <a:pt x="196" y="112"/>
                    </a:cubicBezTo>
                    <a:cubicBezTo>
                      <a:pt x="197" y="112"/>
                      <a:pt x="196" y="111"/>
                      <a:pt x="197" y="111"/>
                    </a:cubicBezTo>
                    <a:cubicBezTo>
                      <a:pt x="198" y="114"/>
                      <a:pt x="206" y="114"/>
                      <a:pt x="209" y="114"/>
                    </a:cubicBezTo>
                    <a:cubicBezTo>
                      <a:pt x="212" y="115"/>
                      <a:pt x="212" y="118"/>
                      <a:pt x="215" y="121"/>
                    </a:cubicBezTo>
                    <a:cubicBezTo>
                      <a:pt x="214" y="121"/>
                      <a:pt x="214" y="120"/>
                      <a:pt x="213" y="120"/>
                    </a:cubicBezTo>
                    <a:cubicBezTo>
                      <a:pt x="213" y="121"/>
                      <a:pt x="213" y="121"/>
                      <a:pt x="213" y="122"/>
                    </a:cubicBezTo>
                    <a:cubicBezTo>
                      <a:pt x="212" y="121"/>
                      <a:pt x="211" y="121"/>
                      <a:pt x="210" y="122"/>
                    </a:cubicBezTo>
                    <a:cubicBezTo>
                      <a:pt x="209" y="120"/>
                      <a:pt x="209" y="119"/>
                      <a:pt x="207" y="118"/>
                    </a:cubicBezTo>
                    <a:cubicBezTo>
                      <a:pt x="209" y="121"/>
                      <a:pt x="207" y="123"/>
                      <a:pt x="207" y="126"/>
                    </a:cubicBezTo>
                    <a:cubicBezTo>
                      <a:pt x="206" y="129"/>
                      <a:pt x="202" y="131"/>
                      <a:pt x="204" y="134"/>
                    </a:cubicBezTo>
                    <a:cubicBezTo>
                      <a:pt x="202" y="134"/>
                      <a:pt x="201" y="134"/>
                      <a:pt x="201" y="136"/>
                    </a:cubicBezTo>
                    <a:cubicBezTo>
                      <a:pt x="205" y="137"/>
                      <a:pt x="206" y="133"/>
                      <a:pt x="209" y="132"/>
                    </a:cubicBezTo>
                    <a:cubicBezTo>
                      <a:pt x="210" y="132"/>
                      <a:pt x="211" y="133"/>
                      <a:pt x="213" y="132"/>
                    </a:cubicBezTo>
                    <a:cubicBezTo>
                      <a:pt x="214" y="131"/>
                      <a:pt x="216" y="132"/>
                      <a:pt x="218" y="132"/>
                    </a:cubicBezTo>
                    <a:cubicBezTo>
                      <a:pt x="218" y="130"/>
                      <a:pt x="216" y="129"/>
                      <a:pt x="214" y="129"/>
                    </a:cubicBezTo>
                    <a:cubicBezTo>
                      <a:pt x="217" y="126"/>
                      <a:pt x="221" y="125"/>
                      <a:pt x="225" y="126"/>
                    </a:cubicBezTo>
                    <a:cubicBezTo>
                      <a:pt x="225" y="125"/>
                      <a:pt x="225" y="125"/>
                      <a:pt x="225" y="124"/>
                    </a:cubicBezTo>
                    <a:cubicBezTo>
                      <a:pt x="227" y="125"/>
                      <a:pt x="231" y="122"/>
                      <a:pt x="233" y="120"/>
                    </a:cubicBezTo>
                    <a:cubicBezTo>
                      <a:pt x="235" y="119"/>
                      <a:pt x="242" y="120"/>
                      <a:pt x="245" y="120"/>
                    </a:cubicBezTo>
                    <a:cubicBezTo>
                      <a:pt x="247" y="120"/>
                      <a:pt x="250" y="118"/>
                      <a:pt x="251" y="116"/>
                    </a:cubicBezTo>
                    <a:cubicBezTo>
                      <a:pt x="252" y="112"/>
                      <a:pt x="253" y="109"/>
                      <a:pt x="255" y="106"/>
                    </a:cubicBezTo>
                    <a:cubicBezTo>
                      <a:pt x="258" y="109"/>
                      <a:pt x="260" y="105"/>
                      <a:pt x="262" y="108"/>
                    </a:cubicBezTo>
                    <a:cubicBezTo>
                      <a:pt x="262" y="110"/>
                      <a:pt x="260" y="115"/>
                      <a:pt x="262" y="116"/>
                    </a:cubicBezTo>
                    <a:cubicBezTo>
                      <a:pt x="264" y="117"/>
                      <a:pt x="262" y="118"/>
                      <a:pt x="264" y="119"/>
                    </a:cubicBezTo>
                    <a:cubicBezTo>
                      <a:pt x="265" y="119"/>
                      <a:pt x="267" y="118"/>
                      <a:pt x="269" y="118"/>
                    </a:cubicBezTo>
                    <a:cubicBezTo>
                      <a:pt x="271" y="118"/>
                      <a:pt x="273" y="114"/>
                      <a:pt x="275" y="115"/>
                    </a:cubicBezTo>
                    <a:cubicBezTo>
                      <a:pt x="270" y="118"/>
                      <a:pt x="277" y="118"/>
                      <a:pt x="279" y="118"/>
                    </a:cubicBezTo>
                    <a:cubicBezTo>
                      <a:pt x="277" y="119"/>
                      <a:pt x="275" y="118"/>
                      <a:pt x="275" y="118"/>
                    </a:cubicBezTo>
                    <a:cubicBezTo>
                      <a:pt x="273" y="119"/>
                      <a:pt x="271" y="121"/>
                      <a:pt x="268" y="122"/>
                    </a:cubicBezTo>
                    <a:cubicBezTo>
                      <a:pt x="269" y="122"/>
                      <a:pt x="269" y="122"/>
                      <a:pt x="269" y="122"/>
                    </a:cubicBezTo>
                    <a:cubicBezTo>
                      <a:pt x="268" y="124"/>
                      <a:pt x="268" y="128"/>
                      <a:pt x="271" y="128"/>
                    </a:cubicBezTo>
                    <a:cubicBezTo>
                      <a:pt x="274" y="128"/>
                      <a:pt x="275" y="121"/>
                      <a:pt x="278" y="122"/>
                    </a:cubicBezTo>
                    <a:cubicBezTo>
                      <a:pt x="278" y="121"/>
                      <a:pt x="287" y="119"/>
                      <a:pt x="288" y="118"/>
                    </a:cubicBezTo>
                    <a:cubicBezTo>
                      <a:pt x="287" y="117"/>
                      <a:pt x="286" y="116"/>
                      <a:pt x="285" y="115"/>
                    </a:cubicBezTo>
                    <a:cubicBezTo>
                      <a:pt x="282" y="117"/>
                      <a:pt x="280" y="115"/>
                      <a:pt x="277" y="114"/>
                    </a:cubicBezTo>
                    <a:cubicBezTo>
                      <a:pt x="277" y="114"/>
                      <a:pt x="277" y="114"/>
                      <a:pt x="278" y="114"/>
                    </a:cubicBezTo>
                    <a:cubicBezTo>
                      <a:pt x="273" y="113"/>
                      <a:pt x="274" y="108"/>
                      <a:pt x="272" y="108"/>
                    </a:cubicBezTo>
                    <a:cubicBezTo>
                      <a:pt x="273" y="105"/>
                      <a:pt x="274" y="105"/>
                      <a:pt x="272" y="103"/>
                    </a:cubicBezTo>
                    <a:cubicBezTo>
                      <a:pt x="272" y="103"/>
                      <a:pt x="271" y="105"/>
                      <a:pt x="270" y="104"/>
                    </a:cubicBezTo>
                    <a:cubicBezTo>
                      <a:pt x="269" y="103"/>
                      <a:pt x="268" y="102"/>
                      <a:pt x="267" y="102"/>
                    </a:cubicBezTo>
                    <a:cubicBezTo>
                      <a:pt x="269" y="101"/>
                      <a:pt x="275" y="103"/>
                      <a:pt x="276" y="99"/>
                    </a:cubicBezTo>
                    <a:cubicBezTo>
                      <a:pt x="277" y="94"/>
                      <a:pt x="269" y="95"/>
                      <a:pt x="267" y="96"/>
                    </a:cubicBezTo>
                    <a:cubicBezTo>
                      <a:pt x="264" y="96"/>
                      <a:pt x="260" y="99"/>
                      <a:pt x="257" y="101"/>
                    </a:cubicBezTo>
                    <a:cubicBezTo>
                      <a:pt x="254" y="103"/>
                      <a:pt x="252" y="108"/>
                      <a:pt x="249" y="109"/>
                    </a:cubicBezTo>
                    <a:cubicBezTo>
                      <a:pt x="251" y="106"/>
                      <a:pt x="254" y="103"/>
                      <a:pt x="256" y="99"/>
                    </a:cubicBezTo>
                    <a:cubicBezTo>
                      <a:pt x="257" y="97"/>
                      <a:pt x="259" y="96"/>
                      <a:pt x="261" y="95"/>
                    </a:cubicBezTo>
                    <a:cubicBezTo>
                      <a:pt x="261" y="94"/>
                      <a:pt x="263" y="95"/>
                      <a:pt x="264" y="94"/>
                    </a:cubicBezTo>
                    <a:cubicBezTo>
                      <a:pt x="265" y="94"/>
                      <a:pt x="265" y="92"/>
                      <a:pt x="265" y="91"/>
                    </a:cubicBezTo>
                    <a:cubicBezTo>
                      <a:pt x="269" y="87"/>
                      <a:pt x="276" y="89"/>
                      <a:pt x="280" y="89"/>
                    </a:cubicBezTo>
                    <a:cubicBezTo>
                      <a:pt x="285" y="89"/>
                      <a:pt x="287" y="90"/>
                      <a:pt x="292" y="88"/>
                    </a:cubicBezTo>
                    <a:cubicBezTo>
                      <a:pt x="292" y="91"/>
                      <a:pt x="297" y="83"/>
                      <a:pt x="299" y="82"/>
                    </a:cubicBezTo>
                    <a:cubicBezTo>
                      <a:pt x="301" y="82"/>
                      <a:pt x="313" y="79"/>
                      <a:pt x="308" y="76"/>
                    </a:cubicBezTo>
                    <a:cubicBezTo>
                      <a:pt x="308" y="76"/>
                      <a:pt x="309" y="76"/>
                      <a:pt x="309" y="76"/>
                    </a:cubicBezTo>
                    <a:cubicBezTo>
                      <a:pt x="309" y="75"/>
                      <a:pt x="308" y="75"/>
                      <a:pt x="308" y="75"/>
                    </a:cubicBezTo>
                    <a:cubicBezTo>
                      <a:pt x="310" y="73"/>
                      <a:pt x="308" y="71"/>
                      <a:pt x="307" y="71"/>
                    </a:cubicBezTo>
                    <a:cubicBezTo>
                      <a:pt x="307" y="71"/>
                      <a:pt x="308" y="70"/>
                      <a:pt x="309" y="71"/>
                    </a:cubicBezTo>
                    <a:cubicBezTo>
                      <a:pt x="309" y="70"/>
                      <a:pt x="308" y="68"/>
                      <a:pt x="308" y="68"/>
                    </a:cubicBezTo>
                    <a:cubicBezTo>
                      <a:pt x="306" y="67"/>
                      <a:pt x="304" y="65"/>
                      <a:pt x="303" y="69"/>
                    </a:cubicBezTo>
                    <a:cubicBezTo>
                      <a:pt x="303" y="67"/>
                      <a:pt x="303" y="66"/>
                      <a:pt x="303" y="64"/>
                    </a:cubicBezTo>
                    <a:cubicBezTo>
                      <a:pt x="302" y="64"/>
                      <a:pt x="301" y="64"/>
                      <a:pt x="300" y="64"/>
                    </a:cubicBezTo>
                    <a:cubicBezTo>
                      <a:pt x="300" y="64"/>
                      <a:pt x="301" y="64"/>
                      <a:pt x="301" y="65"/>
                    </a:cubicBezTo>
                    <a:cubicBezTo>
                      <a:pt x="297" y="65"/>
                      <a:pt x="295" y="67"/>
                      <a:pt x="291" y="70"/>
                    </a:cubicBezTo>
                    <a:cubicBezTo>
                      <a:pt x="292" y="68"/>
                      <a:pt x="290" y="67"/>
                      <a:pt x="288" y="67"/>
                    </a:cubicBezTo>
                    <a:cubicBezTo>
                      <a:pt x="290" y="66"/>
                      <a:pt x="291" y="69"/>
                      <a:pt x="292" y="67"/>
                    </a:cubicBezTo>
                    <a:cubicBezTo>
                      <a:pt x="293" y="65"/>
                      <a:pt x="296" y="65"/>
                      <a:pt x="297" y="64"/>
                    </a:cubicBezTo>
                    <a:cubicBezTo>
                      <a:pt x="297" y="64"/>
                      <a:pt x="296" y="64"/>
                      <a:pt x="295" y="65"/>
                    </a:cubicBezTo>
                    <a:cubicBezTo>
                      <a:pt x="297" y="63"/>
                      <a:pt x="300" y="62"/>
                      <a:pt x="302" y="61"/>
                    </a:cubicBezTo>
                    <a:cubicBezTo>
                      <a:pt x="302" y="60"/>
                      <a:pt x="301" y="59"/>
                      <a:pt x="300" y="59"/>
                    </a:cubicBezTo>
                    <a:cubicBezTo>
                      <a:pt x="298" y="61"/>
                      <a:pt x="296" y="59"/>
                      <a:pt x="295" y="57"/>
                    </a:cubicBezTo>
                    <a:cubicBezTo>
                      <a:pt x="295" y="58"/>
                      <a:pt x="294" y="58"/>
                      <a:pt x="293" y="59"/>
                    </a:cubicBezTo>
                    <a:cubicBezTo>
                      <a:pt x="295" y="57"/>
                      <a:pt x="293" y="55"/>
                      <a:pt x="290" y="57"/>
                    </a:cubicBezTo>
                    <a:cubicBezTo>
                      <a:pt x="292" y="55"/>
                      <a:pt x="291" y="53"/>
                      <a:pt x="289" y="53"/>
                    </a:cubicBezTo>
                    <a:cubicBezTo>
                      <a:pt x="287" y="52"/>
                      <a:pt x="288" y="49"/>
                      <a:pt x="285" y="50"/>
                    </a:cubicBezTo>
                    <a:cubicBezTo>
                      <a:pt x="285" y="49"/>
                      <a:pt x="285" y="49"/>
                      <a:pt x="285" y="47"/>
                    </a:cubicBezTo>
                    <a:cubicBezTo>
                      <a:pt x="284" y="47"/>
                      <a:pt x="282" y="47"/>
                      <a:pt x="281" y="47"/>
                    </a:cubicBezTo>
                    <a:cubicBezTo>
                      <a:pt x="282" y="47"/>
                      <a:pt x="283" y="47"/>
                      <a:pt x="284" y="46"/>
                    </a:cubicBezTo>
                    <a:cubicBezTo>
                      <a:pt x="284" y="46"/>
                      <a:pt x="283" y="46"/>
                      <a:pt x="283" y="46"/>
                    </a:cubicBezTo>
                    <a:cubicBezTo>
                      <a:pt x="284" y="46"/>
                      <a:pt x="285" y="46"/>
                      <a:pt x="285" y="47"/>
                    </a:cubicBezTo>
                    <a:cubicBezTo>
                      <a:pt x="287" y="45"/>
                      <a:pt x="286" y="40"/>
                      <a:pt x="283" y="41"/>
                    </a:cubicBezTo>
                    <a:cubicBezTo>
                      <a:pt x="284" y="41"/>
                      <a:pt x="284" y="40"/>
                      <a:pt x="285" y="40"/>
                    </a:cubicBezTo>
                    <a:cubicBezTo>
                      <a:pt x="285" y="39"/>
                      <a:pt x="284" y="38"/>
                      <a:pt x="282" y="38"/>
                    </a:cubicBezTo>
                    <a:cubicBezTo>
                      <a:pt x="284" y="36"/>
                      <a:pt x="282" y="36"/>
                      <a:pt x="280" y="37"/>
                    </a:cubicBezTo>
                    <a:cubicBezTo>
                      <a:pt x="281" y="36"/>
                      <a:pt x="281" y="35"/>
                      <a:pt x="282" y="34"/>
                    </a:cubicBezTo>
                    <a:cubicBezTo>
                      <a:pt x="281" y="34"/>
                      <a:pt x="280" y="34"/>
                      <a:pt x="278" y="34"/>
                    </a:cubicBezTo>
                    <a:cubicBezTo>
                      <a:pt x="279" y="33"/>
                      <a:pt x="280" y="33"/>
                      <a:pt x="281" y="32"/>
                    </a:cubicBezTo>
                    <a:cubicBezTo>
                      <a:pt x="280" y="32"/>
                      <a:pt x="279" y="31"/>
                      <a:pt x="280" y="29"/>
                    </a:cubicBezTo>
                    <a:cubicBezTo>
                      <a:pt x="278" y="29"/>
                      <a:pt x="277" y="30"/>
                      <a:pt x="276" y="30"/>
                    </a:cubicBezTo>
                    <a:cubicBezTo>
                      <a:pt x="277" y="29"/>
                      <a:pt x="278" y="29"/>
                      <a:pt x="279" y="28"/>
                    </a:cubicBezTo>
                    <a:cubicBezTo>
                      <a:pt x="278" y="28"/>
                      <a:pt x="277" y="27"/>
                      <a:pt x="277" y="27"/>
                    </a:cubicBezTo>
                    <a:cubicBezTo>
                      <a:pt x="277" y="26"/>
                      <a:pt x="277" y="26"/>
                      <a:pt x="278" y="26"/>
                    </a:cubicBezTo>
                    <a:cubicBezTo>
                      <a:pt x="276" y="25"/>
                      <a:pt x="276" y="24"/>
                      <a:pt x="275" y="23"/>
                    </a:cubicBezTo>
                    <a:cubicBezTo>
                      <a:pt x="277" y="19"/>
                      <a:pt x="272" y="20"/>
                      <a:pt x="270" y="24"/>
                    </a:cubicBezTo>
                    <a:cubicBezTo>
                      <a:pt x="270" y="24"/>
                      <a:pt x="272" y="26"/>
                      <a:pt x="272" y="26"/>
                    </a:cubicBezTo>
                    <a:cubicBezTo>
                      <a:pt x="271" y="27"/>
                      <a:pt x="270" y="27"/>
                      <a:pt x="270" y="27"/>
                    </a:cubicBezTo>
                    <a:cubicBezTo>
                      <a:pt x="269" y="29"/>
                      <a:pt x="271" y="30"/>
                      <a:pt x="268" y="30"/>
                    </a:cubicBezTo>
                    <a:cubicBezTo>
                      <a:pt x="269" y="31"/>
                      <a:pt x="270" y="33"/>
                      <a:pt x="268" y="34"/>
                    </a:cubicBezTo>
                    <a:cubicBezTo>
                      <a:pt x="269" y="32"/>
                      <a:pt x="268" y="31"/>
                      <a:pt x="267" y="31"/>
                    </a:cubicBezTo>
                    <a:cubicBezTo>
                      <a:pt x="266" y="34"/>
                      <a:pt x="264" y="35"/>
                      <a:pt x="262" y="36"/>
                    </a:cubicBezTo>
                    <a:cubicBezTo>
                      <a:pt x="262" y="36"/>
                      <a:pt x="261" y="35"/>
                      <a:pt x="261" y="34"/>
                    </a:cubicBezTo>
                    <a:cubicBezTo>
                      <a:pt x="261" y="34"/>
                      <a:pt x="261" y="34"/>
                      <a:pt x="261" y="35"/>
                    </a:cubicBezTo>
                    <a:cubicBezTo>
                      <a:pt x="261" y="34"/>
                      <a:pt x="261" y="33"/>
                      <a:pt x="261" y="33"/>
                    </a:cubicBezTo>
                    <a:cubicBezTo>
                      <a:pt x="260" y="35"/>
                      <a:pt x="260" y="37"/>
                      <a:pt x="257" y="37"/>
                    </a:cubicBezTo>
                    <a:cubicBezTo>
                      <a:pt x="261" y="37"/>
                      <a:pt x="260" y="34"/>
                      <a:pt x="259" y="31"/>
                    </a:cubicBezTo>
                    <a:cubicBezTo>
                      <a:pt x="259" y="30"/>
                      <a:pt x="253" y="32"/>
                      <a:pt x="251" y="32"/>
                    </a:cubicBezTo>
                    <a:cubicBezTo>
                      <a:pt x="253" y="30"/>
                      <a:pt x="252" y="32"/>
                      <a:pt x="253" y="30"/>
                    </a:cubicBezTo>
                    <a:cubicBezTo>
                      <a:pt x="254" y="31"/>
                      <a:pt x="254" y="30"/>
                      <a:pt x="256" y="30"/>
                    </a:cubicBezTo>
                    <a:cubicBezTo>
                      <a:pt x="255" y="28"/>
                      <a:pt x="255" y="29"/>
                      <a:pt x="256" y="27"/>
                    </a:cubicBezTo>
                    <a:cubicBezTo>
                      <a:pt x="255" y="27"/>
                      <a:pt x="255" y="27"/>
                      <a:pt x="254" y="27"/>
                    </a:cubicBezTo>
                    <a:cubicBezTo>
                      <a:pt x="258" y="22"/>
                      <a:pt x="251" y="22"/>
                      <a:pt x="248" y="22"/>
                    </a:cubicBezTo>
                    <a:cubicBezTo>
                      <a:pt x="250" y="21"/>
                      <a:pt x="253" y="21"/>
                      <a:pt x="255" y="21"/>
                    </a:cubicBezTo>
                    <a:cubicBezTo>
                      <a:pt x="253" y="18"/>
                      <a:pt x="256" y="15"/>
                      <a:pt x="254" y="13"/>
                    </a:cubicBezTo>
                    <a:cubicBezTo>
                      <a:pt x="254" y="14"/>
                      <a:pt x="253" y="14"/>
                      <a:pt x="252" y="15"/>
                    </a:cubicBezTo>
                    <a:cubicBezTo>
                      <a:pt x="252" y="13"/>
                      <a:pt x="242" y="12"/>
                      <a:pt x="247" y="9"/>
                    </a:cubicBezTo>
                    <a:cubicBezTo>
                      <a:pt x="246" y="10"/>
                      <a:pt x="245" y="9"/>
                      <a:pt x="244" y="10"/>
                    </a:cubicBezTo>
                    <a:cubicBezTo>
                      <a:pt x="245" y="8"/>
                      <a:pt x="244" y="8"/>
                      <a:pt x="244" y="6"/>
                    </a:cubicBezTo>
                    <a:cubicBezTo>
                      <a:pt x="243" y="7"/>
                      <a:pt x="242" y="7"/>
                      <a:pt x="242" y="7"/>
                    </a:cubicBezTo>
                    <a:cubicBezTo>
                      <a:pt x="243" y="5"/>
                      <a:pt x="241" y="2"/>
                      <a:pt x="238" y="2"/>
                    </a:cubicBezTo>
                    <a:cubicBezTo>
                      <a:pt x="235" y="2"/>
                      <a:pt x="234" y="5"/>
                      <a:pt x="231" y="4"/>
                    </a:cubicBezTo>
                    <a:cubicBezTo>
                      <a:pt x="228" y="3"/>
                      <a:pt x="224" y="0"/>
                      <a:pt x="222" y="2"/>
                    </a:cubicBezTo>
                    <a:cubicBezTo>
                      <a:pt x="220" y="4"/>
                      <a:pt x="220" y="8"/>
                      <a:pt x="224" y="8"/>
                    </a:cubicBezTo>
                    <a:cubicBezTo>
                      <a:pt x="223" y="10"/>
                      <a:pt x="222" y="13"/>
                      <a:pt x="221" y="15"/>
                    </a:cubicBezTo>
                    <a:cubicBezTo>
                      <a:pt x="222" y="16"/>
                      <a:pt x="222" y="16"/>
                      <a:pt x="223" y="16"/>
                    </a:cubicBezTo>
                    <a:cubicBezTo>
                      <a:pt x="221" y="17"/>
                      <a:pt x="224" y="20"/>
                      <a:pt x="223" y="22"/>
                    </a:cubicBezTo>
                    <a:cubicBezTo>
                      <a:pt x="223" y="22"/>
                      <a:pt x="224" y="22"/>
                      <a:pt x="225" y="22"/>
                    </a:cubicBezTo>
                    <a:cubicBezTo>
                      <a:pt x="223" y="23"/>
                      <a:pt x="223" y="25"/>
                      <a:pt x="225" y="25"/>
                    </a:cubicBezTo>
                    <a:cubicBezTo>
                      <a:pt x="224" y="25"/>
                      <a:pt x="223" y="25"/>
                      <a:pt x="223" y="25"/>
                    </a:cubicBezTo>
                    <a:cubicBezTo>
                      <a:pt x="224" y="28"/>
                      <a:pt x="221" y="28"/>
                      <a:pt x="219" y="29"/>
                    </a:cubicBezTo>
                    <a:cubicBezTo>
                      <a:pt x="216" y="30"/>
                      <a:pt x="222" y="34"/>
                      <a:pt x="223" y="35"/>
                    </a:cubicBezTo>
                    <a:cubicBezTo>
                      <a:pt x="226" y="37"/>
                      <a:pt x="226" y="46"/>
                      <a:pt x="226" y="49"/>
                    </a:cubicBezTo>
                    <a:cubicBezTo>
                      <a:pt x="227" y="49"/>
                      <a:pt x="227" y="48"/>
                      <a:pt x="228" y="47"/>
                    </a:cubicBezTo>
                    <a:cubicBezTo>
                      <a:pt x="228" y="48"/>
                      <a:pt x="228" y="49"/>
                      <a:pt x="229" y="50"/>
                    </a:cubicBezTo>
                    <a:cubicBezTo>
                      <a:pt x="225" y="50"/>
                      <a:pt x="224" y="54"/>
                      <a:pt x="223" y="56"/>
                    </a:cubicBezTo>
                    <a:cubicBezTo>
                      <a:pt x="222" y="58"/>
                      <a:pt x="217" y="60"/>
                      <a:pt x="215" y="62"/>
                    </a:cubicBezTo>
                    <a:cubicBezTo>
                      <a:pt x="216" y="61"/>
                      <a:pt x="218" y="68"/>
                      <a:pt x="218" y="69"/>
                    </a:cubicBezTo>
                    <a:cubicBezTo>
                      <a:pt x="218" y="72"/>
                      <a:pt x="218" y="77"/>
                      <a:pt x="222" y="77"/>
                    </a:cubicBezTo>
                    <a:cubicBezTo>
                      <a:pt x="220" y="77"/>
                      <a:pt x="219" y="78"/>
                      <a:pt x="218" y="79"/>
                    </a:cubicBezTo>
                    <a:cubicBezTo>
                      <a:pt x="217" y="80"/>
                      <a:pt x="219" y="81"/>
                      <a:pt x="218" y="83"/>
                    </a:cubicBezTo>
                    <a:cubicBezTo>
                      <a:pt x="216" y="81"/>
                      <a:pt x="214" y="81"/>
                      <a:pt x="215" y="84"/>
                    </a:cubicBezTo>
                    <a:cubicBezTo>
                      <a:pt x="213" y="82"/>
                      <a:pt x="211" y="82"/>
                      <a:pt x="209" y="84"/>
                    </a:cubicBezTo>
                    <a:cubicBezTo>
                      <a:pt x="214" y="81"/>
                      <a:pt x="209" y="78"/>
                      <a:pt x="205" y="78"/>
                    </a:cubicBezTo>
                    <a:cubicBezTo>
                      <a:pt x="206" y="78"/>
                      <a:pt x="207" y="77"/>
                      <a:pt x="208" y="76"/>
                    </a:cubicBezTo>
                    <a:cubicBezTo>
                      <a:pt x="204" y="71"/>
                      <a:pt x="204" y="67"/>
                      <a:pt x="204" y="60"/>
                    </a:cubicBezTo>
                    <a:cubicBezTo>
                      <a:pt x="205" y="56"/>
                      <a:pt x="202" y="58"/>
                      <a:pt x="199" y="57"/>
                    </a:cubicBezTo>
                    <a:cubicBezTo>
                      <a:pt x="194" y="57"/>
                      <a:pt x="193" y="55"/>
                      <a:pt x="191" y="60"/>
                    </a:cubicBezTo>
                    <a:cubicBezTo>
                      <a:pt x="193" y="56"/>
                      <a:pt x="192" y="55"/>
                      <a:pt x="188" y="53"/>
                    </a:cubicBezTo>
                    <a:cubicBezTo>
                      <a:pt x="184" y="52"/>
                      <a:pt x="184" y="50"/>
                      <a:pt x="181" y="48"/>
                    </a:cubicBezTo>
                    <a:cubicBezTo>
                      <a:pt x="178" y="46"/>
                      <a:pt x="175" y="45"/>
                      <a:pt x="172" y="43"/>
                    </a:cubicBezTo>
                    <a:cubicBezTo>
                      <a:pt x="169" y="42"/>
                      <a:pt x="166" y="44"/>
                      <a:pt x="163" y="45"/>
                    </a:cubicBezTo>
                    <a:cubicBezTo>
                      <a:pt x="166" y="43"/>
                      <a:pt x="164" y="39"/>
                      <a:pt x="163" y="36"/>
                    </a:cubicBezTo>
                    <a:cubicBezTo>
                      <a:pt x="163" y="35"/>
                      <a:pt x="162" y="32"/>
                      <a:pt x="161" y="32"/>
                    </a:cubicBezTo>
                    <a:cubicBezTo>
                      <a:pt x="159" y="31"/>
                      <a:pt x="157" y="31"/>
                      <a:pt x="157" y="34"/>
                    </a:cubicBezTo>
                    <a:cubicBezTo>
                      <a:pt x="158" y="28"/>
                      <a:pt x="138" y="31"/>
                      <a:pt x="135" y="31"/>
                    </a:cubicBezTo>
                    <a:cubicBezTo>
                      <a:pt x="117" y="31"/>
                      <a:pt x="99" y="31"/>
                      <a:pt x="81" y="31"/>
                    </a:cubicBezTo>
                    <a:cubicBezTo>
                      <a:pt x="54" y="31"/>
                      <a:pt x="27" y="31"/>
                      <a:pt x="0" y="3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10" name="Freeform 721"/>
              <p:cNvSpPr>
                <a:spLocks noEditPoints="1"/>
              </p:cNvSpPr>
              <p:nvPr/>
            </p:nvSpPr>
            <p:spPr bwMode="auto">
              <a:xfrm>
                <a:off x="3067051" y="1896889"/>
                <a:ext cx="866775" cy="374650"/>
              </a:xfrm>
              <a:custGeom>
                <a:avLst/>
                <a:gdLst>
                  <a:gd name="T0" fmla="*/ 217 w 317"/>
                  <a:gd name="T1" fmla="*/ 120 h 137"/>
                  <a:gd name="T2" fmla="*/ 192 w 317"/>
                  <a:gd name="T3" fmla="*/ 99 h 137"/>
                  <a:gd name="T4" fmla="*/ 171 w 317"/>
                  <a:gd name="T5" fmla="*/ 102 h 137"/>
                  <a:gd name="T6" fmla="*/ 48 w 317"/>
                  <a:gd name="T7" fmla="*/ 95 h 137"/>
                  <a:gd name="T8" fmla="*/ 28 w 317"/>
                  <a:gd name="T9" fmla="*/ 82 h 137"/>
                  <a:gd name="T10" fmla="*/ 21 w 317"/>
                  <a:gd name="T11" fmla="*/ 57 h 137"/>
                  <a:gd name="T12" fmla="*/ 162 w 317"/>
                  <a:gd name="T13" fmla="*/ 31 h 137"/>
                  <a:gd name="T14" fmla="*/ 202 w 317"/>
                  <a:gd name="T15" fmla="*/ 56 h 137"/>
                  <a:gd name="T16" fmla="*/ 219 w 317"/>
                  <a:gd name="T17" fmla="*/ 81 h 137"/>
                  <a:gd name="T18" fmla="*/ 220 w 317"/>
                  <a:gd name="T19" fmla="*/ 61 h 137"/>
                  <a:gd name="T20" fmla="*/ 226 w 317"/>
                  <a:gd name="T21" fmla="*/ 23 h 137"/>
                  <a:gd name="T22" fmla="*/ 229 w 317"/>
                  <a:gd name="T23" fmla="*/ 0 h 137"/>
                  <a:gd name="T24" fmla="*/ 259 w 317"/>
                  <a:gd name="T25" fmla="*/ 6 h 137"/>
                  <a:gd name="T26" fmla="*/ 260 w 317"/>
                  <a:gd name="T27" fmla="*/ 22 h 137"/>
                  <a:gd name="T28" fmla="*/ 268 w 317"/>
                  <a:gd name="T29" fmla="*/ 31 h 137"/>
                  <a:gd name="T30" fmla="*/ 274 w 317"/>
                  <a:gd name="T31" fmla="*/ 24 h 137"/>
                  <a:gd name="T32" fmla="*/ 286 w 317"/>
                  <a:gd name="T33" fmla="*/ 29 h 137"/>
                  <a:gd name="T34" fmla="*/ 292 w 317"/>
                  <a:gd name="T35" fmla="*/ 42 h 137"/>
                  <a:gd name="T36" fmla="*/ 306 w 317"/>
                  <a:gd name="T37" fmla="*/ 58 h 137"/>
                  <a:gd name="T38" fmla="*/ 314 w 317"/>
                  <a:gd name="T39" fmla="*/ 67 h 137"/>
                  <a:gd name="T40" fmla="*/ 296 w 317"/>
                  <a:gd name="T41" fmla="*/ 89 h 137"/>
                  <a:gd name="T42" fmla="*/ 278 w 317"/>
                  <a:gd name="T43" fmla="*/ 103 h 137"/>
                  <a:gd name="T44" fmla="*/ 294 w 317"/>
                  <a:gd name="T45" fmla="*/ 119 h 137"/>
                  <a:gd name="T46" fmla="*/ 277 w 317"/>
                  <a:gd name="T47" fmla="*/ 117 h 137"/>
                  <a:gd name="T48" fmla="*/ 247 w 317"/>
                  <a:gd name="T49" fmla="*/ 121 h 137"/>
                  <a:gd name="T50" fmla="*/ 215 w 317"/>
                  <a:gd name="T51" fmla="*/ 133 h 137"/>
                  <a:gd name="T52" fmla="*/ 211 w 317"/>
                  <a:gd name="T53" fmla="*/ 133 h 137"/>
                  <a:gd name="T54" fmla="*/ 237 w 317"/>
                  <a:gd name="T55" fmla="*/ 119 h 137"/>
                  <a:gd name="T56" fmla="*/ 269 w 317"/>
                  <a:gd name="T57" fmla="*/ 117 h 137"/>
                  <a:gd name="T58" fmla="*/ 277 w 317"/>
                  <a:gd name="T59" fmla="*/ 104 h 137"/>
                  <a:gd name="T60" fmla="*/ 259 w 317"/>
                  <a:gd name="T61" fmla="*/ 105 h 137"/>
                  <a:gd name="T62" fmla="*/ 296 w 317"/>
                  <a:gd name="T63" fmla="*/ 87 h 137"/>
                  <a:gd name="T64" fmla="*/ 312 w 317"/>
                  <a:gd name="T65" fmla="*/ 70 h 137"/>
                  <a:gd name="T66" fmla="*/ 295 w 317"/>
                  <a:gd name="T67" fmla="*/ 69 h 137"/>
                  <a:gd name="T68" fmla="*/ 299 w 317"/>
                  <a:gd name="T69" fmla="*/ 59 h 137"/>
                  <a:gd name="T70" fmla="*/ 288 w 317"/>
                  <a:gd name="T71" fmla="*/ 52 h 137"/>
                  <a:gd name="T72" fmla="*/ 288 w 317"/>
                  <a:gd name="T73" fmla="*/ 40 h 137"/>
                  <a:gd name="T74" fmla="*/ 283 w 317"/>
                  <a:gd name="T75" fmla="*/ 33 h 137"/>
                  <a:gd name="T76" fmla="*/ 266 w 317"/>
                  <a:gd name="T77" fmla="*/ 37 h 137"/>
                  <a:gd name="T78" fmla="*/ 253 w 317"/>
                  <a:gd name="T79" fmla="*/ 34 h 137"/>
                  <a:gd name="T80" fmla="*/ 254 w 317"/>
                  <a:gd name="T81" fmla="*/ 23 h 137"/>
                  <a:gd name="T82" fmla="*/ 249 w 317"/>
                  <a:gd name="T83" fmla="*/ 11 h 137"/>
                  <a:gd name="T84" fmla="*/ 233 w 317"/>
                  <a:gd name="T85" fmla="*/ 4 h 137"/>
                  <a:gd name="T86" fmla="*/ 229 w 317"/>
                  <a:gd name="T87" fmla="*/ 21 h 137"/>
                  <a:gd name="T88" fmla="*/ 232 w 317"/>
                  <a:gd name="T89" fmla="*/ 46 h 137"/>
                  <a:gd name="T90" fmla="*/ 222 w 317"/>
                  <a:gd name="T91" fmla="*/ 62 h 137"/>
                  <a:gd name="T92" fmla="*/ 222 w 317"/>
                  <a:gd name="T93" fmla="*/ 83 h 137"/>
                  <a:gd name="T94" fmla="*/ 211 w 317"/>
                  <a:gd name="T95" fmla="*/ 76 h 137"/>
                  <a:gd name="T96" fmla="*/ 185 w 317"/>
                  <a:gd name="T97" fmla="*/ 49 h 137"/>
                  <a:gd name="T98" fmla="*/ 161 w 317"/>
                  <a:gd name="T99" fmla="*/ 34 h 137"/>
                  <a:gd name="T100" fmla="*/ 23 w 317"/>
                  <a:gd name="T101" fmla="*/ 60 h 137"/>
                  <a:gd name="T102" fmla="*/ 30 w 317"/>
                  <a:gd name="T103" fmla="*/ 74 h 137"/>
                  <a:gd name="T104" fmla="*/ 33 w 317"/>
                  <a:gd name="T105" fmla="*/ 83 h 137"/>
                  <a:gd name="T106" fmla="*/ 45 w 317"/>
                  <a:gd name="T107" fmla="*/ 90 h 137"/>
                  <a:gd name="T108" fmla="*/ 66 w 317"/>
                  <a:gd name="T109" fmla="*/ 96 h 137"/>
                  <a:gd name="T110" fmla="*/ 184 w 317"/>
                  <a:gd name="T111" fmla="*/ 96 h 137"/>
                  <a:gd name="T112" fmla="*/ 201 w 317"/>
                  <a:gd name="T113" fmla="*/ 107 h 137"/>
                  <a:gd name="T114" fmla="*/ 216 w 317"/>
                  <a:gd name="T115" fmla="*/ 123 h 137"/>
                  <a:gd name="T116" fmla="*/ 289 w 317"/>
                  <a:gd name="T117" fmla="*/ 116 h 137"/>
                  <a:gd name="T118" fmla="*/ 280 w 317"/>
                  <a:gd name="T119" fmla="*/ 117 h 137"/>
                  <a:gd name="T120" fmla="*/ 282 w 317"/>
                  <a:gd name="T121" fmla="*/ 28 h 137"/>
                  <a:gd name="T122" fmla="*/ 276 w 317"/>
                  <a:gd name="T123" fmla="*/ 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37">
                    <a:moveTo>
                      <a:pt x="208" y="137"/>
                    </a:moveTo>
                    <a:cubicBezTo>
                      <a:pt x="207" y="137"/>
                      <a:pt x="207" y="137"/>
                      <a:pt x="206" y="137"/>
                    </a:cubicBezTo>
                    <a:cubicBezTo>
                      <a:pt x="205" y="137"/>
                      <a:pt x="205" y="137"/>
                      <a:pt x="205" y="137"/>
                    </a:cubicBezTo>
                    <a:cubicBezTo>
                      <a:pt x="205" y="136"/>
                      <a:pt x="205" y="136"/>
                      <a:pt x="205" y="136"/>
                    </a:cubicBezTo>
                    <a:cubicBezTo>
                      <a:pt x="206" y="134"/>
                      <a:pt x="207" y="133"/>
                      <a:pt x="207" y="133"/>
                    </a:cubicBezTo>
                    <a:cubicBezTo>
                      <a:pt x="207" y="131"/>
                      <a:pt x="208" y="130"/>
                      <a:pt x="209" y="129"/>
                    </a:cubicBezTo>
                    <a:cubicBezTo>
                      <a:pt x="210" y="128"/>
                      <a:pt x="211" y="127"/>
                      <a:pt x="211" y="126"/>
                    </a:cubicBezTo>
                    <a:cubicBezTo>
                      <a:pt x="211" y="125"/>
                      <a:pt x="211" y="124"/>
                      <a:pt x="211" y="123"/>
                    </a:cubicBezTo>
                    <a:cubicBezTo>
                      <a:pt x="212" y="121"/>
                      <a:pt x="212" y="120"/>
                      <a:pt x="211" y="119"/>
                    </a:cubicBezTo>
                    <a:cubicBezTo>
                      <a:pt x="209" y="115"/>
                      <a:pt x="209" y="115"/>
                      <a:pt x="209" y="115"/>
                    </a:cubicBezTo>
                    <a:cubicBezTo>
                      <a:pt x="213" y="117"/>
                      <a:pt x="213" y="117"/>
                      <a:pt x="213" y="117"/>
                    </a:cubicBezTo>
                    <a:cubicBezTo>
                      <a:pt x="214" y="118"/>
                      <a:pt x="215" y="119"/>
                      <a:pt x="215" y="120"/>
                    </a:cubicBezTo>
                    <a:cubicBezTo>
                      <a:pt x="216" y="120"/>
                      <a:pt x="217" y="120"/>
                      <a:pt x="217" y="120"/>
                    </a:cubicBezTo>
                    <a:cubicBezTo>
                      <a:pt x="217" y="119"/>
                      <a:pt x="217" y="119"/>
                      <a:pt x="217" y="119"/>
                    </a:cubicBezTo>
                    <a:cubicBezTo>
                      <a:pt x="217" y="119"/>
                      <a:pt x="217" y="119"/>
                      <a:pt x="217" y="119"/>
                    </a:cubicBezTo>
                    <a:cubicBezTo>
                      <a:pt x="217" y="119"/>
                      <a:pt x="217" y="119"/>
                      <a:pt x="217" y="119"/>
                    </a:cubicBezTo>
                    <a:cubicBezTo>
                      <a:pt x="216" y="117"/>
                      <a:pt x="215" y="116"/>
                      <a:pt x="213" y="115"/>
                    </a:cubicBezTo>
                    <a:cubicBezTo>
                      <a:pt x="213" y="115"/>
                      <a:pt x="212" y="115"/>
                      <a:pt x="211" y="115"/>
                    </a:cubicBezTo>
                    <a:cubicBezTo>
                      <a:pt x="207" y="115"/>
                      <a:pt x="203" y="114"/>
                      <a:pt x="201" y="112"/>
                    </a:cubicBezTo>
                    <a:cubicBezTo>
                      <a:pt x="201" y="113"/>
                      <a:pt x="201" y="113"/>
                      <a:pt x="201" y="113"/>
                    </a:cubicBezTo>
                    <a:cubicBezTo>
                      <a:pt x="200" y="113"/>
                      <a:pt x="200" y="113"/>
                      <a:pt x="200" y="113"/>
                    </a:cubicBezTo>
                    <a:cubicBezTo>
                      <a:pt x="200" y="111"/>
                      <a:pt x="200" y="111"/>
                      <a:pt x="200" y="111"/>
                    </a:cubicBezTo>
                    <a:cubicBezTo>
                      <a:pt x="200" y="110"/>
                      <a:pt x="200" y="109"/>
                      <a:pt x="199" y="108"/>
                    </a:cubicBezTo>
                    <a:cubicBezTo>
                      <a:pt x="199" y="107"/>
                      <a:pt x="198" y="105"/>
                      <a:pt x="198" y="104"/>
                    </a:cubicBezTo>
                    <a:cubicBezTo>
                      <a:pt x="196" y="104"/>
                      <a:pt x="195" y="102"/>
                      <a:pt x="194" y="101"/>
                    </a:cubicBezTo>
                    <a:cubicBezTo>
                      <a:pt x="193" y="100"/>
                      <a:pt x="193" y="99"/>
                      <a:pt x="192" y="99"/>
                    </a:cubicBezTo>
                    <a:cubicBezTo>
                      <a:pt x="192" y="99"/>
                      <a:pt x="192" y="99"/>
                      <a:pt x="192" y="99"/>
                    </a:cubicBezTo>
                    <a:cubicBezTo>
                      <a:pt x="192" y="100"/>
                      <a:pt x="192" y="100"/>
                      <a:pt x="192" y="100"/>
                    </a:cubicBezTo>
                    <a:cubicBezTo>
                      <a:pt x="192" y="100"/>
                      <a:pt x="192" y="101"/>
                      <a:pt x="192" y="101"/>
                    </a:cubicBezTo>
                    <a:cubicBezTo>
                      <a:pt x="190" y="101"/>
                      <a:pt x="190" y="101"/>
                      <a:pt x="190" y="101"/>
                    </a:cubicBezTo>
                    <a:cubicBezTo>
                      <a:pt x="190" y="101"/>
                      <a:pt x="190" y="101"/>
                      <a:pt x="190" y="101"/>
                    </a:cubicBezTo>
                    <a:cubicBezTo>
                      <a:pt x="189" y="99"/>
                      <a:pt x="188" y="98"/>
                      <a:pt x="188" y="98"/>
                    </a:cubicBezTo>
                    <a:cubicBezTo>
                      <a:pt x="187" y="98"/>
                      <a:pt x="187" y="99"/>
                      <a:pt x="187" y="100"/>
                    </a:cubicBezTo>
                    <a:cubicBezTo>
                      <a:pt x="185" y="100"/>
                      <a:pt x="185" y="100"/>
                      <a:pt x="185" y="100"/>
                    </a:cubicBezTo>
                    <a:cubicBezTo>
                      <a:pt x="185" y="100"/>
                      <a:pt x="185" y="101"/>
                      <a:pt x="185" y="101"/>
                    </a:cubicBezTo>
                    <a:cubicBezTo>
                      <a:pt x="184" y="103"/>
                      <a:pt x="184" y="103"/>
                      <a:pt x="184" y="103"/>
                    </a:cubicBezTo>
                    <a:cubicBezTo>
                      <a:pt x="183" y="101"/>
                      <a:pt x="183" y="101"/>
                      <a:pt x="183" y="101"/>
                    </a:cubicBezTo>
                    <a:cubicBezTo>
                      <a:pt x="182" y="103"/>
                      <a:pt x="180" y="104"/>
                      <a:pt x="178" y="104"/>
                    </a:cubicBezTo>
                    <a:cubicBezTo>
                      <a:pt x="176" y="104"/>
                      <a:pt x="173" y="103"/>
                      <a:pt x="171" y="102"/>
                    </a:cubicBezTo>
                    <a:cubicBezTo>
                      <a:pt x="168" y="100"/>
                      <a:pt x="167" y="100"/>
                      <a:pt x="164" y="100"/>
                    </a:cubicBezTo>
                    <a:cubicBezTo>
                      <a:pt x="161" y="99"/>
                      <a:pt x="160" y="99"/>
                      <a:pt x="159" y="97"/>
                    </a:cubicBezTo>
                    <a:cubicBezTo>
                      <a:pt x="158" y="98"/>
                      <a:pt x="156" y="99"/>
                      <a:pt x="153" y="99"/>
                    </a:cubicBezTo>
                    <a:cubicBezTo>
                      <a:pt x="150" y="99"/>
                      <a:pt x="148" y="98"/>
                      <a:pt x="146" y="98"/>
                    </a:cubicBezTo>
                    <a:cubicBezTo>
                      <a:pt x="145" y="98"/>
                      <a:pt x="144" y="98"/>
                      <a:pt x="144" y="98"/>
                    </a:cubicBezTo>
                    <a:cubicBezTo>
                      <a:pt x="131" y="98"/>
                      <a:pt x="118" y="98"/>
                      <a:pt x="106" y="98"/>
                    </a:cubicBezTo>
                    <a:cubicBezTo>
                      <a:pt x="66" y="98"/>
                      <a:pt x="66" y="98"/>
                      <a:pt x="66" y="98"/>
                    </a:cubicBezTo>
                    <a:cubicBezTo>
                      <a:pt x="65" y="98"/>
                      <a:pt x="64" y="98"/>
                      <a:pt x="63" y="98"/>
                    </a:cubicBezTo>
                    <a:cubicBezTo>
                      <a:pt x="61" y="98"/>
                      <a:pt x="58" y="98"/>
                      <a:pt x="56" y="98"/>
                    </a:cubicBezTo>
                    <a:cubicBezTo>
                      <a:pt x="52" y="98"/>
                      <a:pt x="50" y="98"/>
                      <a:pt x="49" y="96"/>
                    </a:cubicBezTo>
                    <a:cubicBezTo>
                      <a:pt x="48" y="95"/>
                      <a:pt x="48" y="95"/>
                      <a:pt x="48" y="95"/>
                    </a:cubicBezTo>
                    <a:cubicBezTo>
                      <a:pt x="48" y="95"/>
                      <a:pt x="48" y="95"/>
                      <a:pt x="48" y="95"/>
                    </a:cubicBezTo>
                    <a:cubicBezTo>
                      <a:pt x="48" y="95"/>
                      <a:pt x="48" y="95"/>
                      <a:pt x="48" y="95"/>
                    </a:cubicBezTo>
                    <a:cubicBezTo>
                      <a:pt x="46" y="98"/>
                      <a:pt x="46" y="98"/>
                      <a:pt x="46" y="98"/>
                    </a:cubicBezTo>
                    <a:cubicBezTo>
                      <a:pt x="46" y="94"/>
                      <a:pt x="46" y="94"/>
                      <a:pt x="46" y="94"/>
                    </a:cubicBezTo>
                    <a:cubicBezTo>
                      <a:pt x="46" y="93"/>
                      <a:pt x="46" y="93"/>
                      <a:pt x="46" y="92"/>
                    </a:cubicBezTo>
                    <a:cubicBezTo>
                      <a:pt x="45" y="93"/>
                      <a:pt x="43" y="92"/>
                      <a:pt x="42" y="91"/>
                    </a:cubicBezTo>
                    <a:cubicBezTo>
                      <a:pt x="42" y="90"/>
                      <a:pt x="42" y="90"/>
                      <a:pt x="42" y="89"/>
                    </a:cubicBezTo>
                    <a:cubicBezTo>
                      <a:pt x="40" y="89"/>
                      <a:pt x="39" y="88"/>
                      <a:pt x="37" y="88"/>
                    </a:cubicBezTo>
                    <a:cubicBezTo>
                      <a:pt x="36" y="88"/>
                      <a:pt x="36" y="88"/>
                      <a:pt x="36" y="88"/>
                    </a:cubicBezTo>
                    <a:cubicBezTo>
                      <a:pt x="37" y="86"/>
                      <a:pt x="37" y="86"/>
                      <a:pt x="37" y="86"/>
                    </a:cubicBezTo>
                    <a:cubicBezTo>
                      <a:pt x="37" y="86"/>
                      <a:pt x="37" y="86"/>
                      <a:pt x="37" y="86"/>
                    </a:cubicBezTo>
                    <a:cubicBezTo>
                      <a:pt x="36" y="86"/>
                      <a:pt x="36" y="86"/>
                      <a:pt x="36" y="86"/>
                    </a:cubicBezTo>
                    <a:cubicBezTo>
                      <a:pt x="33" y="86"/>
                      <a:pt x="31" y="86"/>
                      <a:pt x="30" y="83"/>
                    </a:cubicBezTo>
                    <a:cubicBezTo>
                      <a:pt x="30" y="82"/>
                      <a:pt x="30" y="82"/>
                      <a:pt x="30" y="82"/>
                    </a:cubicBezTo>
                    <a:cubicBezTo>
                      <a:pt x="28" y="82"/>
                      <a:pt x="28" y="82"/>
                      <a:pt x="28" y="82"/>
                    </a:cubicBezTo>
                    <a:cubicBezTo>
                      <a:pt x="30" y="81"/>
                      <a:pt x="30" y="81"/>
                      <a:pt x="30" y="81"/>
                    </a:cubicBezTo>
                    <a:cubicBezTo>
                      <a:pt x="30" y="77"/>
                      <a:pt x="30" y="77"/>
                      <a:pt x="30" y="77"/>
                    </a:cubicBezTo>
                    <a:cubicBezTo>
                      <a:pt x="29" y="77"/>
                      <a:pt x="29" y="77"/>
                      <a:pt x="29" y="77"/>
                    </a:cubicBezTo>
                    <a:cubicBezTo>
                      <a:pt x="28" y="77"/>
                      <a:pt x="28" y="77"/>
                      <a:pt x="28" y="77"/>
                    </a:cubicBezTo>
                    <a:cubicBezTo>
                      <a:pt x="28" y="76"/>
                      <a:pt x="28" y="76"/>
                      <a:pt x="28" y="76"/>
                    </a:cubicBezTo>
                    <a:cubicBezTo>
                      <a:pt x="27" y="76"/>
                      <a:pt x="26" y="75"/>
                      <a:pt x="26" y="75"/>
                    </a:cubicBezTo>
                    <a:cubicBezTo>
                      <a:pt x="25" y="73"/>
                      <a:pt x="25" y="71"/>
                      <a:pt x="25" y="69"/>
                    </a:cubicBezTo>
                    <a:cubicBezTo>
                      <a:pt x="24" y="69"/>
                      <a:pt x="23" y="68"/>
                      <a:pt x="22" y="67"/>
                    </a:cubicBezTo>
                    <a:cubicBezTo>
                      <a:pt x="21" y="66"/>
                      <a:pt x="21" y="65"/>
                      <a:pt x="21" y="64"/>
                    </a:cubicBezTo>
                    <a:cubicBezTo>
                      <a:pt x="21" y="64"/>
                      <a:pt x="21" y="64"/>
                      <a:pt x="21" y="63"/>
                    </a:cubicBezTo>
                    <a:cubicBezTo>
                      <a:pt x="20" y="63"/>
                      <a:pt x="19" y="62"/>
                      <a:pt x="20" y="61"/>
                    </a:cubicBezTo>
                    <a:cubicBezTo>
                      <a:pt x="20" y="61"/>
                      <a:pt x="20" y="60"/>
                      <a:pt x="21" y="60"/>
                    </a:cubicBezTo>
                    <a:cubicBezTo>
                      <a:pt x="21" y="59"/>
                      <a:pt x="21" y="58"/>
                      <a:pt x="21" y="57"/>
                    </a:cubicBezTo>
                    <a:cubicBezTo>
                      <a:pt x="21" y="55"/>
                      <a:pt x="21" y="53"/>
                      <a:pt x="21" y="52"/>
                    </a:cubicBezTo>
                    <a:cubicBezTo>
                      <a:pt x="21" y="51"/>
                      <a:pt x="19" y="51"/>
                      <a:pt x="18" y="50"/>
                    </a:cubicBezTo>
                    <a:cubicBezTo>
                      <a:pt x="16" y="49"/>
                      <a:pt x="15" y="49"/>
                      <a:pt x="14" y="48"/>
                    </a:cubicBezTo>
                    <a:cubicBezTo>
                      <a:pt x="12" y="46"/>
                      <a:pt x="11" y="43"/>
                      <a:pt x="10" y="40"/>
                    </a:cubicBezTo>
                    <a:cubicBezTo>
                      <a:pt x="9" y="37"/>
                      <a:pt x="7" y="33"/>
                      <a:pt x="4" y="32"/>
                    </a:cubicBezTo>
                    <a:cubicBezTo>
                      <a:pt x="0" y="30"/>
                      <a:pt x="0" y="30"/>
                      <a:pt x="0" y="30"/>
                    </a:cubicBezTo>
                    <a:cubicBezTo>
                      <a:pt x="5" y="30"/>
                      <a:pt x="5" y="30"/>
                      <a:pt x="5" y="30"/>
                    </a:cubicBezTo>
                    <a:cubicBezTo>
                      <a:pt x="28" y="30"/>
                      <a:pt x="51" y="30"/>
                      <a:pt x="74" y="30"/>
                    </a:cubicBezTo>
                    <a:cubicBezTo>
                      <a:pt x="105" y="30"/>
                      <a:pt x="105" y="30"/>
                      <a:pt x="105" y="30"/>
                    </a:cubicBezTo>
                    <a:cubicBezTo>
                      <a:pt x="117" y="30"/>
                      <a:pt x="129" y="30"/>
                      <a:pt x="140" y="30"/>
                    </a:cubicBezTo>
                    <a:cubicBezTo>
                      <a:pt x="141" y="30"/>
                      <a:pt x="142" y="30"/>
                      <a:pt x="143" y="30"/>
                    </a:cubicBezTo>
                    <a:cubicBezTo>
                      <a:pt x="146" y="30"/>
                      <a:pt x="149" y="29"/>
                      <a:pt x="152" y="29"/>
                    </a:cubicBezTo>
                    <a:cubicBezTo>
                      <a:pt x="157" y="29"/>
                      <a:pt x="160" y="30"/>
                      <a:pt x="162" y="31"/>
                    </a:cubicBezTo>
                    <a:cubicBezTo>
                      <a:pt x="163" y="30"/>
                      <a:pt x="164" y="30"/>
                      <a:pt x="165" y="31"/>
                    </a:cubicBezTo>
                    <a:cubicBezTo>
                      <a:pt x="165" y="31"/>
                      <a:pt x="166" y="31"/>
                      <a:pt x="166" y="31"/>
                    </a:cubicBezTo>
                    <a:cubicBezTo>
                      <a:pt x="168" y="31"/>
                      <a:pt x="168" y="33"/>
                      <a:pt x="169" y="35"/>
                    </a:cubicBezTo>
                    <a:cubicBezTo>
                      <a:pt x="169" y="36"/>
                      <a:pt x="169" y="36"/>
                      <a:pt x="169" y="36"/>
                    </a:cubicBezTo>
                    <a:cubicBezTo>
                      <a:pt x="169" y="37"/>
                      <a:pt x="169" y="37"/>
                      <a:pt x="169" y="37"/>
                    </a:cubicBezTo>
                    <a:cubicBezTo>
                      <a:pt x="170" y="39"/>
                      <a:pt x="171" y="41"/>
                      <a:pt x="171" y="43"/>
                    </a:cubicBezTo>
                    <a:cubicBezTo>
                      <a:pt x="173" y="42"/>
                      <a:pt x="175" y="41"/>
                      <a:pt x="177" y="43"/>
                    </a:cubicBezTo>
                    <a:cubicBezTo>
                      <a:pt x="180" y="44"/>
                      <a:pt x="183" y="45"/>
                      <a:pt x="186" y="47"/>
                    </a:cubicBezTo>
                    <a:cubicBezTo>
                      <a:pt x="188" y="48"/>
                      <a:pt x="189" y="49"/>
                      <a:pt x="189" y="50"/>
                    </a:cubicBezTo>
                    <a:cubicBezTo>
                      <a:pt x="190" y="51"/>
                      <a:pt x="191" y="52"/>
                      <a:pt x="193" y="52"/>
                    </a:cubicBezTo>
                    <a:cubicBezTo>
                      <a:pt x="195" y="53"/>
                      <a:pt x="197" y="54"/>
                      <a:pt x="198" y="55"/>
                    </a:cubicBezTo>
                    <a:cubicBezTo>
                      <a:pt x="198" y="55"/>
                      <a:pt x="198" y="56"/>
                      <a:pt x="198" y="56"/>
                    </a:cubicBezTo>
                    <a:cubicBezTo>
                      <a:pt x="199" y="56"/>
                      <a:pt x="200" y="56"/>
                      <a:pt x="202" y="56"/>
                    </a:cubicBezTo>
                    <a:cubicBezTo>
                      <a:pt x="202" y="56"/>
                      <a:pt x="203" y="56"/>
                      <a:pt x="204" y="56"/>
                    </a:cubicBezTo>
                    <a:cubicBezTo>
                      <a:pt x="204" y="56"/>
                      <a:pt x="205" y="56"/>
                      <a:pt x="206" y="56"/>
                    </a:cubicBezTo>
                    <a:cubicBezTo>
                      <a:pt x="207" y="56"/>
                      <a:pt x="209" y="56"/>
                      <a:pt x="209" y="57"/>
                    </a:cubicBezTo>
                    <a:cubicBezTo>
                      <a:pt x="210" y="58"/>
                      <a:pt x="210" y="59"/>
                      <a:pt x="210" y="60"/>
                    </a:cubicBezTo>
                    <a:cubicBezTo>
                      <a:pt x="210" y="66"/>
                      <a:pt x="210" y="71"/>
                      <a:pt x="214" y="76"/>
                    </a:cubicBezTo>
                    <a:cubicBezTo>
                      <a:pt x="214" y="77"/>
                      <a:pt x="214" y="77"/>
                      <a:pt x="214" y="77"/>
                    </a:cubicBezTo>
                    <a:cubicBezTo>
                      <a:pt x="213" y="77"/>
                      <a:pt x="213" y="77"/>
                      <a:pt x="213" y="77"/>
                    </a:cubicBezTo>
                    <a:cubicBezTo>
                      <a:pt x="213" y="77"/>
                      <a:pt x="213" y="77"/>
                      <a:pt x="213" y="77"/>
                    </a:cubicBezTo>
                    <a:cubicBezTo>
                      <a:pt x="215" y="78"/>
                      <a:pt x="216" y="79"/>
                      <a:pt x="217" y="80"/>
                    </a:cubicBezTo>
                    <a:cubicBezTo>
                      <a:pt x="217" y="81"/>
                      <a:pt x="217" y="81"/>
                      <a:pt x="217" y="82"/>
                    </a:cubicBezTo>
                    <a:cubicBezTo>
                      <a:pt x="217" y="82"/>
                      <a:pt x="217" y="82"/>
                      <a:pt x="217" y="82"/>
                    </a:cubicBezTo>
                    <a:cubicBezTo>
                      <a:pt x="218" y="82"/>
                      <a:pt x="218" y="82"/>
                      <a:pt x="219" y="82"/>
                    </a:cubicBezTo>
                    <a:cubicBezTo>
                      <a:pt x="219" y="82"/>
                      <a:pt x="219" y="82"/>
                      <a:pt x="219" y="81"/>
                    </a:cubicBezTo>
                    <a:cubicBezTo>
                      <a:pt x="220" y="81"/>
                      <a:pt x="221" y="80"/>
                      <a:pt x="222" y="81"/>
                    </a:cubicBezTo>
                    <a:cubicBezTo>
                      <a:pt x="222" y="81"/>
                      <a:pt x="222" y="81"/>
                      <a:pt x="222" y="81"/>
                    </a:cubicBezTo>
                    <a:cubicBezTo>
                      <a:pt x="222" y="80"/>
                      <a:pt x="221" y="79"/>
                      <a:pt x="222" y="78"/>
                    </a:cubicBezTo>
                    <a:cubicBezTo>
                      <a:pt x="222" y="78"/>
                      <a:pt x="222" y="78"/>
                      <a:pt x="222" y="78"/>
                    </a:cubicBezTo>
                    <a:cubicBezTo>
                      <a:pt x="223" y="77"/>
                      <a:pt x="223" y="77"/>
                      <a:pt x="224" y="77"/>
                    </a:cubicBezTo>
                    <a:cubicBezTo>
                      <a:pt x="222" y="75"/>
                      <a:pt x="222" y="73"/>
                      <a:pt x="222" y="71"/>
                    </a:cubicBezTo>
                    <a:cubicBezTo>
                      <a:pt x="222" y="70"/>
                      <a:pt x="222" y="70"/>
                      <a:pt x="222" y="69"/>
                    </a:cubicBezTo>
                    <a:cubicBezTo>
                      <a:pt x="222" y="68"/>
                      <a:pt x="220" y="63"/>
                      <a:pt x="220" y="62"/>
                    </a:cubicBezTo>
                    <a:cubicBezTo>
                      <a:pt x="220" y="62"/>
                      <a:pt x="220" y="63"/>
                      <a:pt x="220" y="63"/>
                    </a:cubicBezTo>
                    <a:cubicBezTo>
                      <a:pt x="220" y="62"/>
                      <a:pt x="220" y="62"/>
                      <a:pt x="220" y="62"/>
                    </a:cubicBezTo>
                    <a:cubicBezTo>
                      <a:pt x="220" y="61"/>
                      <a:pt x="220" y="61"/>
                      <a:pt x="220" y="61"/>
                    </a:cubicBezTo>
                    <a:cubicBezTo>
                      <a:pt x="220" y="61"/>
                      <a:pt x="220" y="61"/>
                      <a:pt x="220" y="61"/>
                    </a:cubicBezTo>
                    <a:cubicBezTo>
                      <a:pt x="220" y="61"/>
                      <a:pt x="220" y="61"/>
                      <a:pt x="220" y="61"/>
                    </a:cubicBezTo>
                    <a:cubicBezTo>
                      <a:pt x="221" y="60"/>
                      <a:pt x="221" y="60"/>
                      <a:pt x="222" y="59"/>
                    </a:cubicBezTo>
                    <a:cubicBezTo>
                      <a:pt x="224" y="58"/>
                      <a:pt x="226" y="57"/>
                      <a:pt x="227" y="55"/>
                    </a:cubicBezTo>
                    <a:cubicBezTo>
                      <a:pt x="227" y="55"/>
                      <a:pt x="228" y="54"/>
                      <a:pt x="228" y="54"/>
                    </a:cubicBezTo>
                    <a:cubicBezTo>
                      <a:pt x="229" y="52"/>
                      <a:pt x="229" y="51"/>
                      <a:pt x="230" y="50"/>
                    </a:cubicBezTo>
                    <a:cubicBezTo>
                      <a:pt x="230" y="50"/>
                      <a:pt x="230" y="50"/>
                      <a:pt x="230" y="50"/>
                    </a:cubicBezTo>
                    <a:cubicBezTo>
                      <a:pt x="230" y="49"/>
                      <a:pt x="230" y="48"/>
                      <a:pt x="230" y="47"/>
                    </a:cubicBezTo>
                    <a:cubicBezTo>
                      <a:pt x="230" y="44"/>
                      <a:pt x="229" y="37"/>
                      <a:pt x="227" y="36"/>
                    </a:cubicBezTo>
                    <a:cubicBezTo>
                      <a:pt x="227" y="35"/>
                      <a:pt x="227" y="35"/>
                      <a:pt x="227" y="35"/>
                    </a:cubicBezTo>
                    <a:cubicBezTo>
                      <a:pt x="224" y="33"/>
                      <a:pt x="222" y="31"/>
                      <a:pt x="222" y="30"/>
                    </a:cubicBezTo>
                    <a:cubicBezTo>
                      <a:pt x="222" y="29"/>
                      <a:pt x="222" y="28"/>
                      <a:pt x="223" y="28"/>
                    </a:cubicBezTo>
                    <a:cubicBezTo>
                      <a:pt x="224" y="28"/>
                      <a:pt x="224" y="28"/>
                      <a:pt x="225" y="28"/>
                    </a:cubicBezTo>
                    <a:cubicBezTo>
                      <a:pt x="227" y="27"/>
                      <a:pt x="227" y="27"/>
                      <a:pt x="227" y="25"/>
                    </a:cubicBezTo>
                    <a:cubicBezTo>
                      <a:pt x="226" y="23"/>
                      <a:pt x="226" y="23"/>
                      <a:pt x="226" y="23"/>
                    </a:cubicBezTo>
                    <a:cubicBezTo>
                      <a:pt x="228" y="24"/>
                      <a:pt x="228" y="24"/>
                      <a:pt x="228" y="24"/>
                    </a:cubicBezTo>
                    <a:cubicBezTo>
                      <a:pt x="228" y="24"/>
                      <a:pt x="228" y="23"/>
                      <a:pt x="228" y="23"/>
                    </a:cubicBezTo>
                    <a:cubicBezTo>
                      <a:pt x="226" y="23"/>
                      <a:pt x="226" y="23"/>
                      <a:pt x="226" y="23"/>
                    </a:cubicBezTo>
                    <a:cubicBezTo>
                      <a:pt x="227" y="22"/>
                      <a:pt x="227" y="22"/>
                      <a:pt x="227" y="22"/>
                    </a:cubicBezTo>
                    <a:cubicBezTo>
                      <a:pt x="227" y="21"/>
                      <a:pt x="227" y="20"/>
                      <a:pt x="227" y="19"/>
                    </a:cubicBezTo>
                    <a:cubicBezTo>
                      <a:pt x="226" y="18"/>
                      <a:pt x="226" y="17"/>
                      <a:pt x="226" y="17"/>
                    </a:cubicBezTo>
                    <a:cubicBezTo>
                      <a:pt x="226" y="16"/>
                      <a:pt x="226" y="16"/>
                      <a:pt x="226" y="16"/>
                    </a:cubicBezTo>
                    <a:cubicBezTo>
                      <a:pt x="224" y="16"/>
                      <a:pt x="224" y="16"/>
                      <a:pt x="224" y="16"/>
                    </a:cubicBezTo>
                    <a:cubicBezTo>
                      <a:pt x="225" y="15"/>
                      <a:pt x="225" y="15"/>
                      <a:pt x="225" y="15"/>
                    </a:cubicBezTo>
                    <a:cubicBezTo>
                      <a:pt x="226" y="13"/>
                      <a:pt x="226" y="11"/>
                      <a:pt x="227" y="9"/>
                    </a:cubicBezTo>
                    <a:cubicBezTo>
                      <a:pt x="226" y="9"/>
                      <a:pt x="225" y="8"/>
                      <a:pt x="225" y="7"/>
                    </a:cubicBezTo>
                    <a:cubicBezTo>
                      <a:pt x="224" y="5"/>
                      <a:pt x="225" y="3"/>
                      <a:pt x="226" y="2"/>
                    </a:cubicBezTo>
                    <a:cubicBezTo>
                      <a:pt x="227" y="1"/>
                      <a:pt x="228" y="0"/>
                      <a:pt x="229" y="0"/>
                    </a:cubicBezTo>
                    <a:cubicBezTo>
                      <a:pt x="231" y="0"/>
                      <a:pt x="232" y="1"/>
                      <a:pt x="234" y="2"/>
                    </a:cubicBezTo>
                    <a:cubicBezTo>
                      <a:pt x="235" y="2"/>
                      <a:pt x="235" y="2"/>
                      <a:pt x="236" y="3"/>
                    </a:cubicBezTo>
                    <a:cubicBezTo>
                      <a:pt x="237" y="3"/>
                      <a:pt x="238" y="3"/>
                      <a:pt x="239" y="2"/>
                    </a:cubicBezTo>
                    <a:cubicBezTo>
                      <a:pt x="240" y="1"/>
                      <a:pt x="241" y="1"/>
                      <a:pt x="243" y="1"/>
                    </a:cubicBezTo>
                    <a:cubicBezTo>
                      <a:pt x="245" y="1"/>
                      <a:pt x="247" y="2"/>
                      <a:pt x="248" y="4"/>
                    </a:cubicBezTo>
                    <a:cubicBezTo>
                      <a:pt x="248" y="4"/>
                      <a:pt x="248" y="5"/>
                      <a:pt x="248" y="6"/>
                    </a:cubicBezTo>
                    <a:cubicBezTo>
                      <a:pt x="248" y="6"/>
                      <a:pt x="248" y="6"/>
                      <a:pt x="248" y="6"/>
                    </a:cubicBezTo>
                    <a:cubicBezTo>
                      <a:pt x="250" y="5"/>
                      <a:pt x="250" y="5"/>
                      <a:pt x="250" y="5"/>
                    </a:cubicBezTo>
                    <a:cubicBezTo>
                      <a:pt x="250" y="6"/>
                      <a:pt x="250" y="6"/>
                      <a:pt x="250" y="6"/>
                    </a:cubicBezTo>
                    <a:cubicBezTo>
                      <a:pt x="250" y="7"/>
                      <a:pt x="250" y="7"/>
                      <a:pt x="250" y="7"/>
                    </a:cubicBezTo>
                    <a:cubicBezTo>
                      <a:pt x="250" y="8"/>
                      <a:pt x="250" y="8"/>
                      <a:pt x="250" y="8"/>
                    </a:cubicBezTo>
                    <a:cubicBezTo>
                      <a:pt x="251" y="8"/>
                      <a:pt x="251" y="8"/>
                      <a:pt x="251" y="8"/>
                    </a:cubicBezTo>
                    <a:cubicBezTo>
                      <a:pt x="259" y="6"/>
                      <a:pt x="259" y="6"/>
                      <a:pt x="259" y="6"/>
                    </a:cubicBezTo>
                    <a:cubicBezTo>
                      <a:pt x="252" y="10"/>
                      <a:pt x="252" y="10"/>
                      <a:pt x="252" y="10"/>
                    </a:cubicBezTo>
                    <a:cubicBezTo>
                      <a:pt x="251" y="11"/>
                      <a:pt x="251" y="11"/>
                      <a:pt x="251" y="11"/>
                    </a:cubicBezTo>
                    <a:cubicBezTo>
                      <a:pt x="252" y="11"/>
                      <a:pt x="253" y="12"/>
                      <a:pt x="254" y="12"/>
                    </a:cubicBezTo>
                    <a:cubicBezTo>
                      <a:pt x="256" y="13"/>
                      <a:pt x="257" y="13"/>
                      <a:pt x="258" y="14"/>
                    </a:cubicBezTo>
                    <a:cubicBezTo>
                      <a:pt x="258" y="14"/>
                      <a:pt x="258" y="14"/>
                      <a:pt x="258" y="13"/>
                    </a:cubicBezTo>
                    <a:cubicBezTo>
                      <a:pt x="258" y="13"/>
                      <a:pt x="258" y="13"/>
                      <a:pt x="258" y="13"/>
                    </a:cubicBezTo>
                    <a:cubicBezTo>
                      <a:pt x="259" y="12"/>
                      <a:pt x="259" y="12"/>
                      <a:pt x="259" y="12"/>
                    </a:cubicBezTo>
                    <a:cubicBezTo>
                      <a:pt x="260" y="13"/>
                      <a:pt x="260" y="13"/>
                      <a:pt x="260" y="13"/>
                    </a:cubicBezTo>
                    <a:cubicBezTo>
                      <a:pt x="261" y="14"/>
                      <a:pt x="261" y="16"/>
                      <a:pt x="261" y="17"/>
                    </a:cubicBezTo>
                    <a:cubicBezTo>
                      <a:pt x="260" y="18"/>
                      <a:pt x="260" y="20"/>
                      <a:pt x="261" y="21"/>
                    </a:cubicBezTo>
                    <a:cubicBezTo>
                      <a:pt x="262" y="22"/>
                      <a:pt x="262" y="22"/>
                      <a:pt x="262" y="22"/>
                    </a:cubicBezTo>
                    <a:cubicBezTo>
                      <a:pt x="260" y="22"/>
                      <a:pt x="260" y="22"/>
                      <a:pt x="260" y="22"/>
                    </a:cubicBezTo>
                    <a:cubicBezTo>
                      <a:pt x="260" y="22"/>
                      <a:pt x="260" y="22"/>
                      <a:pt x="260" y="22"/>
                    </a:cubicBezTo>
                    <a:cubicBezTo>
                      <a:pt x="260" y="23"/>
                      <a:pt x="261" y="23"/>
                      <a:pt x="261" y="24"/>
                    </a:cubicBezTo>
                    <a:cubicBezTo>
                      <a:pt x="261" y="25"/>
                      <a:pt x="261" y="25"/>
                      <a:pt x="261" y="26"/>
                    </a:cubicBezTo>
                    <a:cubicBezTo>
                      <a:pt x="262" y="26"/>
                      <a:pt x="262" y="26"/>
                      <a:pt x="262" y="26"/>
                    </a:cubicBezTo>
                    <a:cubicBezTo>
                      <a:pt x="262" y="28"/>
                      <a:pt x="262" y="28"/>
                      <a:pt x="262" y="28"/>
                    </a:cubicBezTo>
                    <a:cubicBezTo>
                      <a:pt x="262" y="28"/>
                      <a:pt x="261" y="28"/>
                      <a:pt x="261" y="29"/>
                    </a:cubicBezTo>
                    <a:cubicBezTo>
                      <a:pt x="261" y="29"/>
                      <a:pt x="262" y="29"/>
                      <a:pt x="262" y="30"/>
                    </a:cubicBezTo>
                    <a:cubicBezTo>
                      <a:pt x="262" y="30"/>
                      <a:pt x="262" y="30"/>
                      <a:pt x="262" y="30"/>
                    </a:cubicBezTo>
                    <a:cubicBezTo>
                      <a:pt x="262" y="30"/>
                      <a:pt x="263" y="30"/>
                      <a:pt x="263" y="30"/>
                    </a:cubicBezTo>
                    <a:cubicBezTo>
                      <a:pt x="264" y="30"/>
                      <a:pt x="265" y="30"/>
                      <a:pt x="265" y="31"/>
                    </a:cubicBezTo>
                    <a:cubicBezTo>
                      <a:pt x="265" y="31"/>
                      <a:pt x="265" y="31"/>
                      <a:pt x="265" y="31"/>
                    </a:cubicBezTo>
                    <a:cubicBezTo>
                      <a:pt x="265" y="31"/>
                      <a:pt x="265" y="32"/>
                      <a:pt x="265" y="32"/>
                    </a:cubicBezTo>
                    <a:cubicBezTo>
                      <a:pt x="266" y="32"/>
                      <a:pt x="266" y="32"/>
                      <a:pt x="266" y="32"/>
                    </a:cubicBezTo>
                    <a:cubicBezTo>
                      <a:pt x="268" y="31"/>
                      <a:pt x="268" y="31"/>
                      <a:pt x="268" y="31"/>
                    </a:cubicBezTo>
                    <a:cubicBezTo>
                      <a:pt x="267" y="34"/>
                      <a:pt x="267" y="34"/>
                      <a:pt x="267" y="34"/>
                    </a:cubicBezTo>
                    <a:cubicBezTo>
                      <a:pt x="267" y="34"/>
                      <a:pt x="267" y="34"/>
                      <a:pt x="267" y="35"/>
                    </a:cubicBezTo>
                    <a:cubicBezTo>
                      <a:pt x="269" y="34"/>
                      <a:pt x="271" y="33"/>
                      <a:pt x="271" y="31"/>
                    </a:cubicBezTo>
                    <a:cubicBezTo>
                      <a:pt x="271" y="30"/>
                      <a:pt x="271" y="30"/>
                      <a:pt x="271" y="30"/>
                    </a:cubicBezTo>
                    <a:cubicBezTo>
                      <a:pt x="270" y="29"/>
                      <a:pt x="270" y="29"/>
                      <a:pt x="270" y="29"/>
                    </a:cubicBezTo>
                    <a:cubicBezTo>
                      <a:pt x="273" y="29"/>
                      <a:pt x="273" y="29"/>
                      <a:pt x="273" y="29"/>
                    </a:cubicBezTo>
                    <a:cubicBezTo>
                      <a:pt x="274" y="29"/>
                      <a:pt x="274" y="29"/>
                      <a:pt x="274" y="29"/>
                    </a:cubicBezTo>
                    <a:cubicBezTo>
                      <a:pt x="274" y="29"/>
                      <a:pt x="274" y="29"/>
                      <a:pt x="274" y="29"/>
                    </a:cubicBezTo>
                    <a:cubicBezTo>
                      <a:pt x="274" y="28"/>
                      <a:pt x="274" y="28"/>
                      <a:pt x="274" y="27"/>
                    </a:cubicBezTo>
                    <a:cubicBezTo>
                      <a:pt x="274" y="26"/>
                      <a:pt x="275" y="26"/>
                      <a:pt x="275" y="26"/>
                    </a:cubicBezTo>
                    <a:cubicBezTo>
                      <a:pt x="275" y="26"/>
                      <a:pt x="275" y="26"/>
                      <a:pt x="275" y="26"/>
                    </a:cubicBezTo>
                    <a:cubicBezTo>
                      <a:pt x="275" y="26"/>
                      <a:pt x="275" y="26"/>
                      <a:pt x="275" y="26"/>
                    </a:cubicBezTo>
                    <a:cubicBezTo>
                      <a:pt x="275" y="25"/>
                      <a:pt x="274" y="24"/>
                      <a:pt x="274" y="24"/>
                    </a:cubicBezTo>
                    <a:cubicBezTo>
                      <a:pt x="275" y="21"/>
                      <a:pt x="278" y="19"/>
                      <a:pt x="279" y="19"/>
                    </a:cubicBezTo>
                    <a:cubicBezTo>
                      <a:pt x="280" y="19"/>
                      <a:pt x="281" y="19"/>
                      <a:pt x="281" y="20"/>
                    </a:cubicBezTo>
                    <a:cubicBezTo>
                      <a:pt x="281" y="21"/>
                      <a:pt x="281" y="21"/>
                      <a:pt x="281" y="22"/>
                    </a:cubicBezTo>
                    <a:cubicBezTo>
                      <a:pt x="281" y="23"/>
                      <a:pt x="281" y="23"/>
                      <a:pt x="281" y="24"/>
                    </a:cubicBezTo>
                    <a:cubicBezTo>
                      <a:pt x="282" y="24"/>
                      <a:pt x="282" y="25"/>
                      <a:pt x="283" y="25"/>
                    </a:cubicBezTo>
                    <a:cubicBezTo>
                      <a:pt x="285" y="25"/>
                      <a:pt x="285" y="25"/>
                      <a:pt x="285" y="25"/>
                    </a:cubicBezTo>
                    <a:cubicBezTo>
                      <a:pt x="283" y="26"/>
                      <a:pt x="283" y="26"/>
                      <a:pt x="283" y="26"/>
                    </a:cubicBezTo>
                    <a:cubicBezTo>
                      <a:pt x="283" y="26"/>
                      <a:pt x="283" y="26"/>
                      <a:pt x="283" y="26"/>
                    </a:cubicBezTo>
                    <a:cubicBezTo>
                      <a:pt x="283" y="26"/>
                      <a:pt x="283" y="26"/>
                      <a:pt x="283" y="26"/>
                    </a:cubicBezTo>
                    <a:cubicBezTo>
                      <a:pt x="284" y="27"/>
                      <a:pt x="284" y="27"/>
                      <a:pt x="284" y="27"/>
                    </a:cubicBezTo>
                    <a:cubicBezTo>
                      <a:pt x="287" y="28"/>
                      <a:pt x="287" y="28"/>
                      <a:pt x="287" y="28"/>
                    </a:cubicBezTo>
                    <a:cubicBezTo>
                      <a:pt x="286" y="28"/>
                      <a:pt x="286" y="28"/>
                      <a:pt x="286" y="28"/>
                    </a:cubicBezTo>
                    <a:cubicBezTo>
                      <a:pt x="286" y="29"/>
                      <a:pt x="286" y="29"/>
                      <a:pt x="286" y="29"/>
                    </a:cubicBezTo>
                    <a:cubicBezTo>
                      <a:pt x="285" y="30"/>
                      <a:pt x="286" y="31"/>
                      <a:pt x="287" y="31"/>
                    </a:cubicBezTo>
                    <a:cubicBezTo>
                      <a:pt x="289" y="33"/>
                      <a:pt x="289" y="33"/>
                      <a:pt x="289" y="33"/>
                    </a:cubicBezTo>
                    <a:cubicBezTo>
                      <a:pt x="287" y="33"/>
                      <a:pt x="287" y="33"/>
                      <a:pt x="287" y="33"/>
                    </a:cubicBezTo>
                    <a:cubicBezTo>
                      <a:pt x="287" y="33"/>
                      <a:pt x="287" y="33"/>
                      <a:pt x="288" y="33"/>
                    </a:cubicBezTo>
                    <a:cubicBezTo>
                      <a:pt x="290" y="34"/>
                      <a:pt x="290" y="34"/>
                      <a:pt x="290" y="34"/>
                    </a:cubicBezTo>
                    <a:cubicBezTo>
                      <a:pt x="288" y="35"/>
                      <a:pt x="288" y="35"/>
                      <a:pt x="288" y="35"/>
                    </a:cubicBezTo>
                    <a:cubicBezTo>
                      <a:pt x="288" y="35"/>
                      <a:pt x="288" y="35"/>
                      <a:pt x="288" y="35"/>
                    </a:cubicBezTo>
                    <a:cubicBezTo>
                      <a:pt x="288" y="35"/>
                      <a:pt x="288" y="36"/>
                      <a:pt x="288" y="36"/>
                    </a:cubicBezTo>
                    <a:cubicBezTo>
                      <a:pt x="289" y="36"/>
                      <a:pt x="289" y="37"/>
                      <a:pt x="289" y="37"/>
                    </a:cubicBezTo>
                    <a:cubicBezTo>
                      <a:pt x="289" y="37"/>
                      <a:pt x="290" y="38"/>
                      <a:pt x="291" y="40"/>
                    </a:cubicBezTo>
                    <a:cubicBezTo>
                      <a:pt x="291" y="41"/>
                      <a:pt x="291" y="41"/>
                      <a:pt x="291" y="41"/>
                    </a:cubicBezTo>
                    <a:cubicBezTo>
                      <a:pt x="291" y="41"/>
                      <a:pt x="291" y="41"/>
                      <a:pt x="291" y="41"/>
                    </a:cubicBezTo>
                    <a:cubicBezTo>
                      <a:pt x="291" y="41"/>
                      <a:pt x="291" y="41"/>
                      <a:pt x="292" y="42"/>
                    </a:cubicBezTo>
                    <a:cubicBezTo>
                      <a:pt x="292" y="43"/>
                      <a:pt x="292" y="46"/>
                      <a:pt x="291" y="47"/>
                    </a:cubicBezTo>
                    <a:cubicBezTo>
                      <a:pt x="291" y="49"/>
                      <a:pt x="291" y="49"/>
                      <a:pt x="291" y="49"/>
                    </a:cubicBezTo>
                    <a:cubicBezTo>
                      <a:pt x="292" y="49"/>
                      <a:pt x="293" y="50"/>
                      <a:pt x="293" y="51"/>
                    </a:cubicBezTo>
                    <a:cubicBezTo>
                      <a:pt x="293" y="51"/>
                      <a:pt x="294" y="52"/>
                      <a:pt x="294" y="52"/>
                    </a:cubicBezTo>
                    <a:cubicBezTo>
                      <a:pt x="296" y="52"/>
                      <a:pt x="297" y="53"/>
                      <a:pt x="297" y="54"/>
                    </a:cubicBezTo>
                    <a:cubicBezTo>
                      <a:pt x="297" y="54"/>
                      <a:pt x="297" y="55"/>
                      <a:pt x="297" y="55"/>
                    </a:cubicBezTo>
                    <a:cubicBezTo>
                      <a:pt x="298" y="55"/>
                      <a:pt x="299" y="56"/>
                      <a:pt x="300" y="56"/>
                    </a:cubicBezTo>
                    <a:cubicBezTo>
                      <a:pt x="301" y="55"/>
                      <a:pt x="301" y="55"/>
                      <a:pt x="301" y="55"/>
                    </a:cubicBezTo>
                    <a:cubicBezTo>
                      <a:pt x="301" y="57"/>
                      <a:pt x="301" y="57"/>
                      <a:pt x="301" y="57"/>
                    </a:cubicBezTo>
                    <a:cubicBezTo>
                      <a:pt x="302" y="58"/>
                      <a:pt x="303" y="59"/>
                      <a:pt x="303" y="59"/>
                    </a:cubicBezTo>
                    <a:cubicBezTo>
                      <a:pt x="304" y="59"/>
                      <a:pt x="304" y="58"/>
                      <a:pt x="304" y="58"/>
                    </a:cubicBezTo>
                    <a:cubicBezTo>
                      <a:pt x="305" y="57"/>
                      <a:pt x="305" y="57"/>
                      <a:pt x="305" y="57"/>
                    </a:cubicBezTo>
                    <a:cubicBezTo>
                      <a:pt x="306" y="58"/>
                      <a:pt x="306" y="58"/>
                      <a:pt x="306" y="58"/>
                    </a:cubicBezTo>
                    <a:cubicBezTo>
                      <a:pt x="306" y="59"/>
                      <a:pt x="308" y="60"/>
                      <a:pt x="308" y="61"/>
                    </a:cubicBezTo>
                    <a:cubicBezTo>
                      <a:pt x="309" y="62"/>
                      <a:pt x="309" y="62"/>
                      <a:pt x="309" y="62"/>
                    </a:cubicBezTo>
                    <a:cubicBezTo>
                      <a:pt x="308" y="62"/>
                      <a:pt x="308" y="62"/>
                      <a:pt x="308" y="62"/>
                    </a:cubicBezTo>
                    <a:cubicBezTo>
                      <a:pt x="307" y="63"/>
                      <a:pt x="307" y="63"/>
                      <a:pt x="306" y="63"/>
                    </a:cubicBezTo>
                    <a:cubicBezTo>
                      <a:pt x="306" y="63"/>
                      <a:pt x="307" y="63"/>
                      <a:pt x="307" y="63"/>
                    </a:cubicBezTo>
                    <a:cubicBezTo>
                      <a:pt x="309" y="63"/>
                      <a:pt x="309" y="63"/>
                      <a:pt x="309" y="63"/>
                    </a:cubicBezTo>
                    <a:cubicBezTo>
                      <a:pt x="309" y="64"/>
                      <a:pt x="309" y="64"/>
                      <a:pt x="309" y="64"/>
                    </a:cubicBezTo>
                    <a:cubicBezTo>
                      <a:pt x="312" y="65"/>
                      <a:pt x="312" y="65"/>
                      <a:pt x="312" y="65"/>
                    </a:cubicBezTo>
                    <a:cubicBezTo>
                      <a:pt x="309" y="65"/>
                      <a:pt x="309" y="65"/>
                      <a:pt x="309" y="65"/>
                    </a:cubicBezTo>
                    <a:cubicBezTo>
                      <a:pt x="309" y="66"/>
                      <a:pt x="309" y="66"/>
                      <a:pt x="309" y="66"/>
                    </a:cubicBezTo>
                    <a:cubicBezTo>
                      <a:pt x="310" y="66"/>
                      <a:pt x="311" y="66"/>
                      <a:pt x="313" y="67"/>
                    </a:cubicBezTo>
                    <a:cubicBezTo>
                      <a:pt x="313" y="67"/>
                      <a:pt x="313" y="67"/>
                      <a:pt x="314" y="67"/>
                    </a:cubicBezTo>
                    <a:cubicBezTo>
                      <a:pt x="314" y="67"/>
                      <a:pt x="314" y="67"/>
                      <a:pt x="314" y="67"/>
                    </a:cubicBezTo>
                    <a:cubicBezTo>
                      <a:pt x="314" y="68"/>
                      <a:pt x="314" y="68"/>
                      <a:pt x="314" y="68"/>
                    </a:cubicBezTo>
                    <a:cubicBezTo>
                      <a:pt x="315" y="69"/>
                      <a:pt x="315" y="70"/>
                      <a:pt x="315" y="70"/>
                    </a:cubicBezTo>
                    <a:cubicBezTo>
                      <a:pt x="316" y="72"/>
                      <a:pt x="316" y="72"/>
                      <a:pt x="316" y="72"/>
                    </a:cubicBezTo>
                    <a:cubicBezTo>
                      <a:pt x="314" y="72"/>
                      <a:pt x="314" y="72"/>
                      <a:pt x="314" y="72"/>
                    </a:cubicBezTo>
                    <a:cubicBezTo>
                      <a:pt x="315" y="72"/>
                      <a:pt x="315" y="73"/>
                      <a:pt x="315" y="73"/>
                    </a:cubicBezTo>
                    <a:cubicBezTo>
                      <a:pt x="315" y="74"/>
                      <a:pt x="315" y="74"/>
                      <a:pt x="314" y="75"/>
                    </a:cubicBezTo>
                    <a:cubicBezTo>
                      <a:pt x="317" y="77"/>
                      <a:pt x="317" y="77"/>
                      <a:pt x="317" y="77"/>
                    </a:cubicBezTo>
                    <a:cubicBezTo>
                      <a:pt x="315" y="77"/>
                      <a:pt x="315" y="77"/>
                      <a:pt x="315" y="77"/>
                    </a:cubicBezTo>
                    <a:cubicBezTo>
                      <a:pt x="315" y="77"/>
                      <a:pt x="315" y="78"/>
                      <a:pt x="315" y="78"/>
                    </a:cubicBezTo>
                    <a:cubicBezTo>
                      <a:pt x="314" y="81"/>
                      <a:pt x="305" y="83"/>
                      <a:pt x="304" y="83"/>
                    </a:cubicBezTo>
                    <a:cubicBezTo>
                      <a:pt x="304" y="84"/>
                      <a:pt x="302" y="85"/>
                      <a:pt x="301" y="86"/>
                    </a:cubicBezTo>
                    <a:cubicBezTo>
                      <a:pt x="299" y="88"/>
                      <a:pt x="298" y="90"/>
                      <a:pt x="297" y="90"/>
                    </a:cubicBezTo>
                    <a:cubicBezTo>
                      <a:pt x="297" y="90"/>
                      <a:pt x="296" y="90"/>
                      <a:pt x="296" y="89"/>
                    </a:cubicBezTo>
                    <a:cubicBezTo>
                      <a:pt x="292" y="90"/>
                      <a:pt x="291" y="90"/>
                      <a:pt x="288" y="90"/>
                    </a:cubicBezTo>
                    <a:cubicBezTo>
                      <a:pt x="286" y="90"/>
                      <a:pt x="284" y="90"/>
                      <a:pt x="281" y="90"/>
                    </a:cubicBezTo>
                    <a:cubicBezTo>
                      <a:pt x="280" y="90"/>
                      <a:pt x="279" y="90"/>
                      <a:pt x="277" y="90"/>
                    </a:cubicBezTo>
                    <a:cubicBezTo>
                      <a:pt x="274" y="90"/>
                      <a:pt x="272" y="90"/>
                      <a:pt x="271" y="92"/>
                    </a:cubicBezTo>
                    <a:cubicBezTo>
                      <a:pt x="271" y="92"/>
                      <a:pt x="271" y="92"/>
                      <a:pt x="270" y="93"/>
                    </a:cubicBezTo>
                    <a:cubicBezTo>
                      <a:pt x="270" y="94"/>
                      <a:pt x="270" y="95"/>
                      <a:pt x="269" y="95"/>
                    </a:cubicBezTo>
                    <a:cubicBezTo>
                      <a:pt x="269" y="95"/>
                      <a:pt x="269" y="95"/>
                      <a:pt x="269" y="95"/>
                    </a:cubicBezTo>
                    <a:cubicBezTo>
                      <a:pt x="270" y="95"/>
                      <a:pt x="271" y="95"/>
                      <a:pt x="272" y="95"/>
                    </a:cubicBezTo>
                    <a:cubicBezTo>
                      <a:pt x="273" y="95"/>
                      <a:pt x="273" y="95"/>
                      <a:pt x="273" y="95"/>
                    </a:cubicBezTo>
                    <a:cubicBezTo>
                      <a:pt x="274" y="94"/>
                      <a:pt x="275" y="94"/>
                      <a:pt x="276" y="94"/>
                    </a:cubicBezTo>
                    <a:cubicBezTo>
                      <a:pt x="278" y="94"/>
                      <a:pt x="280" y="95"/>
                      <a:pt x="281" y="96"/>
                    </a:cubicBezTo>
                    <a:cubicBezTo>
                      <a:pt x="282" y="97"/>
                      <a:pt x="282" y="98"/>
                      <a:pt x="281" y="99"/>
                    </a:cubicBezTo>
                    <a:cubicBezTo>
                      <a:pt x="281" y="101"/>
                      <a:pt x="280" y="102"/>
                      <a:pt x="278" y="103"/>
                    </a:cubicBezTo>
                    <a:cubicBezTo>
                      <a:pt x="280" y="104"/>
                      <a:pt x="279" y="106"/>
                      <a:pt x="278" y="107"/>
                    </a:cubicBezTo>
                    <a:cubicBezTo>
                      <a:pt x="278" y="107"/>
                      <a:pt x="278" y="107"/>
                      <a:pt x="278" y="107"/>
                    </a:cubicBezTo>
                    <a:cubicBezTo>
                      <a:pt x="279" y="108"/>
                      <a:pt x="279" y="109"/>
                      <a:pt x="280" y="110"/>
                    </a:cubicBezTo>
                    <a:cubicBezTo>
                      <a:pt x="280" y="111"/>
                      <a:pt x="281" y="112"/>
                      <a:pt x="283" y="113"/>
                    </a:cubicBezTo>
                    <a:cubicBezTo>
                      <a:pt x="285" y="113"/>
                      <a:pt x="285" y="113"/>
                      <a:pt x="285" y="113"/>
                    </a:cubicBezTo>
                    <a:cubicBezTo>
                      <a:pt x="284" y="114"/>
                      <a:pt x="284" y="114"/>
                      <a:pt x="284" y="114"/>
                    </a:cubicBezTo>
                    <a:cubicBezTo>
                      <a:pt x="286" y="115"/>
                      <a:pt x="287" y="115"/>
                      <a:pt x="289" y="114"/>
                    </a:cubicBezTo>
                    <a:cubicBezTo>
                      <a:pt x="290" y="113"/>
                      <a:pt x="290" y="113"/>
                      <a:pt x="290" y="113"/>
                    </a:cubicBezTo>
                    <a:cubicBezTo>
                      <a:pt x="290" y="114"/>
                      <a:pt x="290" y="114"/>
                      <a:pt x="290" y="114"/>
                    </a:cubicBezTo>
                    <a:cubicBezTo>
                      <a:pt x="291" y="115"/>
                      <a:pt x="292" y="115"/>
                      <a:pt x="292" y="116"/>
                    </a:cubicBezTo>
                    <a:cubicBezTo>
                      <a:pt x="293" y="116"/>
                      <a:pt x="294" y="117"/>
                      <a:pt x="294" y="117"/>
                    </a:cubicBezTo>
                    <a:cubicBezTo>
                      <a:pt x="295" y="118"/>
                      <a:pt x="295" y="118"/>
                      <a:pt x="295" y="118"/>
                    </a:cubicBezTo>
                    <a:cubicBezTo>
                      <a:pt x="294" y="119"/>
                      <a:pt x="294" y="119"/>
                      <a:pt x="294" y="119"/>
                    </a:cubicBezTo>
                    <a:cubicBezTo>
                      <a:pt x="293" y="119"/>
                      <a:pt x="292" y="119"/>
                      <a:pt x="291" y="120"/>
                    </a:cubicBezTo>
                    <a:cubicBezTo>
                      <a:pt x="289" y="120"/>
                      <a:pt x="285" y="122"/>
                      <a:pt x="284" y="122"/>
                    </a:cubicBezTo>
                    <a:cubicBezTo>
                      <a:pt x="284" y="124"/>
                      <a:pt x="284" y="124"/>
                      <a:pt x="284" y="124"/>
                    </a:cubicBezTo>
                    <a:cubicBezTo>
                      <a:pt x="283" y="123"/>
                      <a:pt x="283" y="123"/>
                      <a:pt x="283" y="123"/>
                    </a:cubicBezTo>
                    <a:cubicBezTo>
                      <a:pt x="283" y="123"/>
                      <a:pt x="282" y="123"/>
                      <a:pt x="282" y="123"/>
                    </a:cubicBezTo>
                    <a:cubicBezTo>
                      <a:pt x="282" y="123"/>
                      <a:pt x="281" y="124"/>
                      <a:pt x="280" y="125"/>
                    </a:cubicBezTo>
                    <a:cubicBezTo>
                      <a:pt x="279" y="127"/>
                      <a:pt x="278" y="129"/>
                      <a:pt x="276" y="129"/>
                    </a:cubicBezTo>
                    <a:cubicBezTo>
                      <a:pt x="275" y="129"/>
                      <a:pt x="274" y="128"/>
                      <a:pt x="273" y="127"/>
                    </a:cubicBezTo>
                    <a:cubicBezTo>
                      <a:pt x="272" y="126"/>
                      <a:pt x="272" y="124"/>
                      <a:pt x="273" y="123"/>
                    </a:cubicBezTo>
                    <a:cubicBezTo>
                      <a:pt x="269" y="124"/>
                      <a:pt x="269" y="124"/>
                      <a:pt x="269" y="124"/>
                    </a:cubicBezTo>
                    <a:cubicBezTo>
                      <a:pt x="278" y="118"/>
                      <a:pt x="278" y="118"/>
                      <a:pt x="278" y="118"/>
                    </a:cubicBezTo>
                    <a:cubicBezTo>
                      <a:pt x="278" y="118"/>
                      <a:pt x="278" y="118"/>
                      <a:pt x="277" y="117"/>
                    </a:cubicBezTo>
                    <a:cubicBezTo>
                      <a:pt x="277" y="117"/>
                      <a:pt x="277" y="117"/>
                      <a:pt x="277" y="117"/>
                    </a:cubicBezTo>
                    <a:cubicBezTo>
                      <a:pt x="276" y="118"/>
                      <a:pt x="275" y="119"/>
                      <a:pt x="274" y="119"/>
                    </a:cubicBezTo>
                    <a:cubicBezTo>
                      <a:pt x="273" y="119"/>
                      <a:pt x="273" y="119"/>
                      <a:pt x="273" y="119"/>
                    </a:cubicBezTo>
                    <a:cubicBezTo>
                      <a:pt x="271" y="120"/>
                      <a:pt x="270" y="120"/>
                      <a:pt x="268" y="119"/>
                    </a:cubicBezTo>
                    <a:cubicBezTo>
                      <a:pt x="267" y="119"/>
                      <a:pt x="267" y="118"/>
                      <a:pt x="267" y="117"/>
                    </a:cubicBezTo>
                    <a:cubicBezTo>
                      <a:pt x="267" y="117"/>
                      <a:pt x="267" y="117"/>
                      <a:pt x="267" y="117"/>
                    </a:cubicBezTo>
                    <a:cubicBezTo>
                      <a:pt x="265" y="116"/>
                      <a:pt x="265" y="114"/>
                      <a:pt x="266" y="112"/>
                    </a:cubicBezTo>
                    <a:cubicBezTo>
                      <a:pt x="266" y="111"/>
                      <a:pt x="266" y="109"/>
                      <a:pt x="266" y="109"/>
                    </a:cubicBezTo>
                    <a:cubicBezTo>
                      <a:pt x="265" y="108"/>
                      <a:pt x="265" y="108"/>
                      <a:pt x="265" y="108"/>
                    </a:cubicBezTo>
                    <a:cubicBezTo>
                      <a:pt x="264" y="108"/>
                      <a:pt x="264" y="108"/>
                      <a:pt x="264" y="108"/>
                    </a:cubicBezTo>
                    <a:cubicBezTo>
                      <a:pt x="263" y="108"/>
                      <a:pt x="261" y="108"/>
                      <a:pt x="260" y="108"/>
                    </a:cubicBezTo>
                    <a:cubicBezTo>
                      <a:pt x="259" y="110"/>
                      <a:pt x="258" y="113"/>
                      <a:pt x="257" y="116"/>
                    </a:cubicBezTo>
                    <a:cubicBezTo>
                      <a:pt x="256" y="119"/>
                      <a:pt x="253" y="121"/>
                      <a:pt x="250" y="121"/>
                    </a:cubicBezTo>
                    <a:cubicBezTo>
                      <a:pt x="249" y="121"/>
                      <a:pt x="248" y="121"/>
                      <a:pt x="247" y="121"/>
                    </a:cubicBezTo>
                    <a:cubicBezTo>
                      <a:pt x="245" y="121"/>
                      <a:pt x="244" y="120"/>
                      <a:pt x="242" y="120"/>
                    </a:cubicBezTo>
                    <a:cubicBezTo>
                      <a:pt x="240" y="120"/>
                      <a:pt x="239" y="121"/>
                      <a:pt x="238" y="121"/>
                    </a:cubicBezTo>
                    <a:cubicBezTo>
                      <a:pt x="238" y="121"/>
                      <a:pt x="238" y="121"/>
                      <a:pt x="237" y="122"/>
                    </a:cubicBezTo>
                    <a:cubicBezTo>
                      <a:pt x="236" y="123"/>
                      <a:pt x="233" y="125"/>
                      <a:pt x="231" y="125"/>
                    </a:cubicBezTo>
                    <a:cubicBezTo>
                      <a:pt x="232" y="127"/>
                      <a:pt x="232" y="127"/>
                      <a:pt x="232" y="127"/>
                    </a:cubicBezTo>
                    <a:cubicBezTo>
                      <a:pt x="230" y="127"/>
                      <a:pt x="230" y="127"/>
                      <a:pt x="230" y="127"/>
                    </a:cubicBezTo>
                    <a:cubicBezTo>
                      <a:pt x="227" y="127"/>
                      <a:pt x="224" y="127"/>
                      <a:pt x="222" y="128"/>
                    </a:cubicBezTo>
                    <a:cubicBezTo>
                      <a:pt x="223" y="129"/>
                      <a:pt x="224" y="130"/>
                      <a:pt x="224" y="132"/>
                    </a:cubicBezTo>
                    <a:cubicBezTo>
                      <a:pt x="224" y="133"/>
                      <a:pt x="224" y="133"/>
                      <a:pt x="224" y="133"/>
                    </a:cubicBezTo>
                    <a:cubicBezTo>
                      <a:pt x="223" y="133"/>
                      <a:pt x="223" y="133"/>
                      <a:pt x="223" y="133"/>
                    </a:cubicBezTo>
                    <a:cubicBezTo>
                      <a:pt x="223" y="133"/>
                      <a:pt x="222" y="133"/>
                      <a:pt x="222" y="133"/>
                    </a:cubicBezTo>
                    <a:cubicBezTo>
                      <a:pt x="220" y="132"/>
                      <a:pt x="219" y="132"/>
                      <a:pt x="218" y="133"/>
                    </a:cubicBezTo>
                    <a:cubicBezTo>
                      <a:pt x="217" y="133"/>
                      <a:pt x="216" y="133"/>
                      <a:pt x="215" y="133"/>
                    </a:cubicBezTo>
                    <a:cubicBezTo>
                      <a:pt x="215" y="133"/>
                      <a:pt x="215" y="133"/>
                      <a:pt x="214" y="133"/>
                    </a:cubicBezTo>
                    <a:cubicBezTo>
                      <a:pt x="213" y="134"/>
                      <a:pt x="213" y="134"/>
                      <a:pt x="212" y="135"/>
                    </a:cubicBezTo>
                    <a:cubicBezTo>
                      <a:pt x="212" y="135"/>
                      <a:pt x="211" y="135"/>
                      <a:pt x="211" y="136"/>
                    </a:cubicBezTo>
                    <a:cubicBezTo>
                      <a:pt x="211" y="136"/>
                      <a:pt x="211" y="136"/>
                      <a:pt x="211" y="136"/>
                    </a:cubicBezTo>
                    <a:cubicBezTo>
                      <a:pt x="211" y="136"/>
                      <a:pt x="211" y="136"/>
                      <a:pt x="211" y="136"/>
                    </a:cubicBezTo>
                    <a:cubicBezTo>
                      <a:pt x="210" y="136"/>
                      <a:pt x="209" y="137"/>
                      <a:pt x="208" y="137"/>
                    </a:cubicBezTo>
                    <a:close/>
                    <a:moveTo>
                      <a:pt x="214" y="121"/>
                    </a:moveTo>
                    <a:cubicBezTo>
                      <a:pt x="214" y="122"/>
                      <a:pt x="213" y="123"/>
                      <a:pt x="213" y="123"/>
                    </a:cubicBezTo>
                    <a:cubicBezTo>
                      <a:pt x="213" y="124"/>
                      <a:pt x="213" y="125"/>
                      <a:pt x="213" y="126"/>
                    </a:cubicBezTo>
                    <a:cubicBezTo>
                      <a:pt x="212" y="128"/>
                      <a:pt x="211" y="129"/>
                      <a:pt x="211" y="130"/>
                    </a:cubicBezTo>
                    <a:cubicBezTo>
                      <a:pt x="209" y="131"/>
                      <a:pt x="209" y="132"/>
                      <a:pt x="210" y="134"/>
                    </a:cubicBezTo>
                    <a:cubicBezTo>
                      <a:pt x="210" y="134"/>
                      <a:pt x="210" y="134"/>
                      <a:pt x="210" y="134"/>
                    </a:cubicBezTo>
                    <a:cubicBezTo>
                      <a:pt x="210" y="134"/>
                      <a:pt x="210" y="134"/>
                      <a:pt x="211" y="133"/>
                    </a:cubicBezTo>
                    <a:cubicBezTo>
                      <a:pt x="211" y="133"/>
                      <a:pt x="212" y="132"/>
                      <a:pt x="214" y="131"/>
                    </a:cubicBezTo>
                    <a:cubicBezTo>
                      <a:pt x="214" y="131"/>
                      <a:pt x="215" y="131"/>
                      <a:pt x="216" y="131"/>
                    </a:cubicBezTo>
                    <a:cubicBezTo>
                      <a:pt x="216" y="131"/>
                      <a:pt x="216" y="132"/>
                      <a:pt x="217" y="131"/>
                    </a:cubicBezTo>
                    <a:cubicBezTo>
                      <a:pt x="218" y="131"/>
                      <a:pt x="219" y="131"/>
                      <a:pt x="220" y="131"/>
                    </a:cubicBezTo>
                    <a:cubicBezTo>
                      <a:pt x="221" y="131"/>
                      <a:pt x="221" y="131"/>
                      <a:pt x="222" y="131"/>
                    </a:cubicBezTo>
                    <a:cubicBezTo>
                      <a:pt x="221" y="130"/>
                      <a:pt x="220" y="130"/>
                      <a:pt x="220" y="130"/>
                    </a:cubicBezTo>
                    <a:cubicBezTo>
                      <a:pt x="217" y="130"/>
                      <a:pt x="217" y="130"/>
                      <a:pt x="217" y="130"/>
                    </a:cubicBezTo>
                    <a:cubicBezTo>
                      <a:pt x="219" y="128"/>
                      <a:pt x="219" y="128"/>
                      <a:pt x="219" y="128"/>
                    </a:cubicBezTo>
                    <a:cubicBezTo>
                      <a:pt x="222" y="125"/>
                      <a:pt x="225" y="125"/>
                      <a:pt x="229" y="125"/>
                    </a:cubicBezTo>
                    <a:cubicBezTo>
                      <a:pt x="228" y="122"/>
                      <a:pt x="228" y="122"/>
                      <a:pt x="228" y="122"/>
                    </a:cubicBezTo>
                    <a:cubicBezTo>
                      <a:pt x="230" y="123"/>
                      <a:pt x="230" y="123"/>
                      <a:pt x="230" y="123"/>
                    </a:cubicBezTo>
                    <a:cubicBezTo>
                      <a:pt x="231" y="124"/>
                      <a:pt x="234" y="122"/>
                      <a:pt x="236" y="120"/>
                    </a:cubicBezTo>
                    <a:cubicBezTo>
                      <a:pt x="237" y="120"/>
                      <a:pt x="237" y="120"/>
                      <a:pt x="237" y="119"/>
                    </a:cubicBezTo>
                    <a:cubicBezTo>
                      <a:pt x="238" y="119"/>
                      <a:pt x="240" y="118"/>
                      <a:pt x="242" y="118"/>
                    </a:cubicBezTo>
                    <a:cubicBezTo>
                      <a:pt x="244" y="118"/>
                      <a:pt x="245" y="119"/>
                      <a:pt x="247" y="119"/>
                    </a:cubicBezTo>
                    <a:cubicBezTo>
                      <a:pt x="248" y="119"/>
                      <a:pt x="249" y="119"/>
                      <a:pt x="250" y="119"/>
                    </a:cubicBezTo>
                    <a:cubicBezTo>
                      <a:pt x="252" y="119"/>
                      <a:pt x="255" y="117"/>
                      <a:pt x="255" y="115"/>
                    </a:cubicBezTo>
                    <a:cubicBezTo>
                      <a:pt x="256" y="112"/>
                      <a:pt x="257" y="109"/>
                      <a:pt x="259" y="105"/>
                    </a:cubicBezTo>
                    <a:cubicBezTo>
                      <a:pt x="260" y="104"/>
                      <a:pt x="260" y="104"/>
                      <a:pt x="260" y="104"/>
                    </a:cubicBezTo>
                    <a:cubicBezTo>
                      <a:pt x="261" y="105"/>
                      <a:pt x="261" y="105"/>
                      <a:pt x="261" y="105"/>
                    </a:cubicBezTo>
                    <a:cubicBezTo>
                      <a:pt x="262" y="107"/>
                      <a:pt x="262" y="106"/>
                      <a:pt x="263" y="106"/>
                    </a:cubicBezTo>
                    <a:cubicBezTo>
                      <a:pt x="264" y="106"/>
                      <a:pt x="264" y="106"/>
                      <a:pt x="265" y="106"/>
                    </a:cubicBezTo>
                    <a:cubicBezTo>
                      <a:pt x="266" y="106"/>
                      <a:pt x="267" y="106"/>
                      <a:pt x="267" y="108"/>
                    </a:cubicBezTo>
                    <a:cubicBezTo>
                      <a:pt x="268" y="109"/>
                      <a:pt x="268" y="110"/>
                      <a:pt x="268" y="112"/>
                    </a:cubicBezTo>
                    <a:cubicBezTo>
                      <a:pt x="267" y="113"/>
                      <a:pt x="267" y="115"/>
                      <a:pt x="267" y="115"/>
                    </a:cubicBezTo>
                    <a:cubicBezTo>
                      <a:pt x="269" y="116"/>
                      <a:pt x="269" y="117"/>
                      <a:pt x="269" y="117"/>
                    </a:cubicBezTo>
                    <a:cubicBezTo>
                      <a:pt x="269" y="117"/>
                      <a:pt x="269" y="117"/>
                      <a:pt x="269" y="118"/>
                    </a:cubicBezTo>
                    <a:cubicBezTo>
                      <a:pt x="269" y="118"/>
                      <a:pt x="269" y="118"/>
                      <a:pt x="269" y="118"/>
                    </a:cubicBezTo>
                    <a:cubicBezTo>
                      <a:pt x="270" y="118"/>
                      <a:pt x="271" y="118"/>
                      <a:pt x="272" y="117"/>
                    </a:cubicBezTo>
                    <a:cubicBezTo>
                      <a:pt x="273" y="117"/>
                      <a:pt x="273" y="117"/>
                      <a:pt x="274" y="117"/>
                    </a:cubicBezTo>
                    <a:cubicBezTo>
                      <a:pt x="274" y="117"/>
                      <a:pt x="275" y="116"/>
                      <a:pt x="276" y="116"/>
                    </a:cubicBezTo>
                    <a:cubicBezTo>
                      <a:pt x="278" y="114"/>
                      <a:pt x="279" y="113"/>
                      <a:pt x="280" y="114"/>
                    </a:cubicBezTo>
                    <a:cubicBezTo>
                      <a:pt x="281" y="114"/>
                      <a:pt x="281" y="114"/>
                      <a:pt x="281" y="114"/>
                    </a:cubicBezTo>
                    <a:cubicBezTo>
                      <a:pt x="279" y="113"/>
                      <a:pt x="279" y="112"/>
                      <a:pt x="278" y="110"/>
                    </a:cubicBezTo>
                    <a:cubicBezTo>
                      <a:pt x="277" y="109"/>
                      <a:pt x="277" y="109"/>
                      <a:pt x="277" y="109"/>
                    </a:cubicBezTo>
                    <a:cubicBezTo>
                      <a:pt x="275" y="109"/>
                      <a:pt x="275" y="109"/>
                      <a:pt x="275" y="109"/>
                    </a:cubicBezTo>
                    <a:cubicBezTo>
                      <a:pt x="276" y="107"/>
                      <a:pt x="276" y="107"/>
                      <a:pt x="276" y="107"/>
                    </a:cubicBezTo>
                    <a:cubicBezTo>
                      <a:pt x="276" y="107"/>
                      <a:pt x="276" y="106"/>
                      <a:pt x="276" y="106"/>
                    </a:cubicBezTo>
                    <a:cubicBezTo>
                      <a:pt x="277" y="105"/>
                      <a:pt x="277" y="105"/>
                      <a:pt x="277" y="104"/>
                    </a:cubicBezTo>
                    <a:cubicBezTo>
                      <a:pt x="277" y="105"/>
                      <a:pt x="276" y="105"/>
                      <a:pt x="275" y="105"/>
                    </a:cubicBezTo>
                    <a:cubicBezTo>
                      <a:pt x="275" y="105"/>
                      <a:pt x="274" y="105"/>
                      <a:pt x="274" y="104"/>
                    </a:cubicBezTo>
                    <a:cubicBezTo>
                      <a:pt x="274" y="104"/>
                      <a:pt x="273" y="103"/>
                      <a:pt x="272" y="103"/>
                    </a:cubicBezTo>
                    <a:cubicBezTo>
                      <a:pt x="267" y="104"/>
                      <a:pt x="267" y="104"/>
                      <a:pt x="267" y="104"/>
                    </a:cubicBezTo>
                    <a:cubicBezTo>
                      <a:pt x="271" y="102"/>
                      <a:pt x="271" y="102"/>
                      <a:pt x="271" y="102"/>
                    </a:cubicBezTo>
                    <a:cubicBezTo>
                      <a:pt x="272" y="101"/>
                      <a:pt x="273" y="101"/>
                      <a:pt x="275" y="101"/>
                    </a:cubicBezTo>
                    <a:cubicBezTo>
                      <a:pt x="278" y="101"/>
                      <a:pt x="279" y="101"/>
                      <a:pt x="280" y="99"/>
                    </a:cubicBezTo>
                    <a:cubicBezTo>
                      <a:pt x="280" y="98"/>
                      <a:pt x="280" y="97"/>
                      <a:pt x="279" y="97"/>
                    </a:cubicBezTo>
                    <a:cubicBezTo>
                      <a:pt x="279" y="97"/>
                      <a:pt x="278" y="96"/>
                      <a:pt x="276" y="96"/>
                    </a:cubicBezTo>
                    <a:cubicBezTo>
                      <a:pt x="275" y="96"/>
                      <a:pt x="274" y="96"/>
                      <a:pt x="273" y="96"/>
                    </a:cubicBezTo>
                    <a:cubicBezTo>
                      <a:pt x="272" y="97"/>
                      <a:pt x="272" y="97"/>
                      <a:pt x="272" y="97"/>
                    </a:cubicBezTo>
                    <a:cubicBezTo>
                      <a:pt x="269" y="97"/>
                      <a:pt x="264" y="100"/>
                      <a:pt x="263" y="102"/>
                    </a:cubicBezTo>
                    <a:cubicBezTo>
                      <a:pt x="262" y="103"/>
                      <a:pt x="261" y="104"/>
                      <a:pt x="259" y="105"/>
                    </a:cubicBezTo>
                    <a:cubicBezTo>
                      <a:pt x="258" y="107"/>
                      <a:pt x="256" y="109"/>
                      <a:pt x="254" y="110"/>
                    </a:cubicBezTo>
                    <a:cubicBezTo>
                      <a:pt x="250" y="112"/>
                      <a:pt x="250" y="112"/>
                      <a:pt x="250" y="112"/>
                    </a:cubicBezTo>
                    <a:cubicBezTo>
                      <a:pt x="253" y="109"/>
                      <a:pt x="253" y="109"/>
                      <a:pt x="253" y="109"/>
                    </a:cubicBezTo>
                    <a:cubicBezTo>
                      <a:pt x="256" y="105"/>
                      <a:pt x="259" y="101"/>
                      <a:pt x="261" y="99"/>
                    </a:cubicBezTo>
                    <a:cubicBezTo>
                      <a:pt x="262" y="97"/>
                      <a:pt x="263" y="95"/>
                      <a:pt x="265" y="94"/>
                    </a:cubicBezTo>
                    <a:cubicBezTo>
                      <a:pt x="266" y="94"/>
                      <a:pt x="267" y="94"/>
                      <a:pt x="267" y="94"/>
                    </a:cubicBezTo>
                    <a:cubicBezTo>
                      <a:pt x="268" y="94"/>
                      <a:pt x="268" y="94"/>
                      <a:pt x="268" y="94"/>
                    </a:cubicBezTo>
                    <a:cubicBezTo>
                      <a:pt x="268" y="93"/>
                      <a:pt x="268" y="93"/>
                      <a:pt x="269" y="92"/>
                    </a:cubicBezTo>
                    <a:cubicBezTo>
                      <a:pt x="269" y="92"/>
                      <a:pt x="269" y="91"/>
                      <a:pt x="270" y="90"/>
                    </a:cubicBezTo>
                    <a:cubicBezTo>
                      <a:pt x="272" y="88"/>
                      <a:pt x="275" y="88"/>
                      <a:pt x="277" y="88"/>
                    </a:cubicBezTo>
                    <a:cubicBezTo>
                      <a:pt x="279" y="88"/>
                      <a:pt x="280" y="88"/>
                      <a:pt x="282" y="88"/>
                    </a:cubicBezTo>
                    <a:cubicBezTo>
                      <a:pt x="284" y="88"/>
                      <a:pt x="286" y="88"/>
                      <a:pt x="288" y="88"/>
                    </a:cubicBezTo>
                    <a:cubicBezTo>
                      <a:pt x="291" y="88"/>
                      <a:pt x="293" y="88"/>
                      <a:pt x="296" y="87"/>
                    </a:cubicBezTo>
                    <a:cubicBezTo>
                      <a:pt x="297" y="87"/>
                      <a:pt x="297" y="87"/>
                      <a:pt x="297" y="87"/>
                    </a:cubicBezTo>
                    <a:cubicBezTo>
                      <a:pt x="298" y="87"/>
                      <a:pt x="298" y="87"/>
                      <a:pt x="298" y="87"/>
                    </a:cubicBezTo>
                    <a:cubicBezTo>
                      <a:pt x="298" y="87"/>
                      <a:pt x="299" y="86"/>
                      <a:pt x="300" y="85"/>
                    </a:cubicBezTo>
                    <a:cubicBezTo>
                      <a:pt x="302" y="83"/>
                      <a:pt x="303" y="82"/>
                      <a:pt x="304" y="81"/>
                    </a:cubicBezTo>
                    <a:cubicBezTo>
                      <a:pt x="308" y="81"/>
                      <a:pt x="313" y="79"/>
                      <a:pt x="313" y="77"/>
                    </a:cubicBezTo>
                    <a:cubicBezTo>
                      <a:pt x="313" y="77"/>
                      <a:pt x="313" y="77"/>
                      <a:pt x="312" y="77"/>
                    </a:cubicBezTo>
                    <a:cubicBezTo>
                      <a:pt x="309" y="74"/>
                      <a:pt x="309" y="74"/>
                      <a:pt x="309" y="74"/>
                    </a:cubicBezTo>
                    <a:cubicBezTo>
                      <a:pt x="312" y="75"/>
                      <a:pt x="312" y="75"/>
                      <a:pt x="312" y="75"/>
                    </a:cubicBezTo>
                    <a:cubicBezTo>
                      <a:pt x="311" y="74"/>
                      <a:pt x="311" y="74"/>
                      <a:pt x="311" y="74"/>
                    </a:cubicBezTo>
                    <a:cubicBezTo>
                      <a:pt x="313" y="74"/>
                      <a:pt x="313" y="74"/>
                      <a:pt x="313" y="74"/>
                    </a:cubicBezTo>
                    <a:cubicBezTo>
                      <a:pt x="313" y="73"/>
                      <a:pt x="313" y="73"/>
                      <a:pt x="313" y="73"/>
                    </a:cubicBezTo>
                    <a:cubicBezTo>
                      <a:pt x="313" y="73"/>
                      <a:pt x="312" y="72"/>
                      <a:pt x="311" y="71"/>
                    </a:cubicBezTo>
                    <a:cubicBezTo>
                      <a:pt x="312" y="70"/>
                      <a:pt x="312" y="70"/>
                      <a:pt x="312" y="70"/>
                    </a:cubicBezTo>
                    <a:cubicBezTo>
                      <a:pt x="312" y="70"/>
                      <a:pt x="312" y="70"/>
                      <a:pt x="313" y="70"/>
                    </a:cubicBezTo>
                    <a:cubicBezTo>
                      <a:pt x="313" y="69"/>
                      <a:pt x="313" y="69"/>
                      <a:pt x="313" y="69"/>
                    </a:cubicBezTo>
                    <a:cubicBezTo>
                      <a:pt x="313" y="69"/>
                      <a:pt x="313" y="69"/>
                      <a:pt x="313" y="69"/>
                    </a:cubicBezTo>
                    <a:cubicBezTo>
                      <a:pt x="312" y="69"/>
                      <a:pt x="312" y="69"/>
                      <a:pt x="312" y="69"/>
                    </a:cubicBezTo>
                    <a:cubicBezTo>
                      <a:pt x="311" y="68"/>
                      <a:pt x="310" y="68"/>
                      <a:pt x="310" y="68"/>
                    </a:cubicBezTo>
                    <a:cubicBezTo>
                      <a:pt x="310" y="68"/>
                      <a:pt x="309" y="68"/>
                      <a:pt x="309" y="69"/>
                    </a:cubicBezTo>
                    <a:cubicBezTo>
                      <a:pt x="307" y="69"/>
                      <a:pt x="307" y="69"/>
                      <a:pt x="307" y="69"/>
                    </a:cubicBezTo>
                    <a:cubicBezTo>
                      <a:pt x="307" y="65"/>
                      <a:pt x="307" y="65"/>
                      <a:pt x="307" y="65"/>
                    </a:cubicBezTo>
                    <a:cubicBezTo>
                      <a:pt x="306" y="66"/>
                      <a:pt x="306" y="66"/>
                      <a:pt x="306" y="66"/>
                    </a:cubicBezTo>
                    <a:cubicBezTo>
                      <a:pt x="303" y="66"/>
                      <a:pt x="301" y="68"/>
                      <a:pt x="298" y="70"/>
                    </a:cubicBezTo>
                    <a:cubicBezTo>
                      <a:pt x="294" y="73"/>
                      <a:pt x="294" y="73"/>
                      <a:pt x="294" y="73"/>
                    </a:cubicBezTo>
                    <a:cubicBezTo>
                      <a:pt x="295" y="70"/>
                      <a:pt x="295" y="70"/>
                      <a:pt x="295" y="70"/>
                    </a:cubicBezTo>
                    <a:cubicBezTo>
                      <a:pt x="295" y="69"/>
                      <a:pt x="295" y="69"/>
                      <a:pt x="295" y="69"/>
                    </a:cubicBezTo>
                    <a:cubicBezTo>
                      <a:pt x="295" y="69"/>
                      <a:pt x="294" y="68"/>
                      <a:pt x="293" y="68"/>
                    </a:cubicBezTo>
                    <a:cubicBezTo>
                      <a:pt x="291" y="68"/>
                      <a:pt x="291" y="68"/>
                      <a:pt x="291" y="68"/>
                    </a:cubicBezTo>
                    <a:cubicBezTo>
                      <a:pt x="292" y="66"/>
                      <a:pt x="292" y="66"/>
                      <a:pt x="292" y="66"/>
                    </a:cubicBezTo>
                    <a:cubicBezTo>
                      <a:pt x="292" y="66"/>
                      <a:pt x="292" y="66"/>
                      <a:pt x="292" y="66"/>
                    </a:cubicBezTo>
                    <a:cubicBezTo>
                      <a:pt x="292" y="66"/>
                      <a:pt x="292" y="66"/>
                      <a:pt x="292" y="66"/>
                    </a:cubicBezTo>
                    <a:cubicBezTo>
                      <a:pt x="292" y="66"/>
                      <a:pt x="292" y="66"/>
                      <a:pt x="292" y="66"/>
                    </a:cubicBezTo>
                    <a:cubicBezTo>
                      <a:pt x="293" y="66"/>
                      <a:pt x="293" y="66"/>
                      <a:pt x="294" y="66"/>
                    </a:cubicBezTo>
                    <a:cubicBezTo>
                      <a:pt x="299" y="64"/>
                      <a:pt x="299" y="64"/>
                      <a:pt x="299" y="64"/>
                    </a:cubicBezTo>
                    <a:cubicBezTo>
                      <a:pt x="301" y="63"/>
                      <a:pt x="304" y="62"/>
                      <a:pt x="306" y="61"/>
                    </a:cubicBezTo>
                    <a:cubicBezTo>
                      <a:pt x="306" y="61"/>
                      <a:pt x="305" y="60"/>
                      <a:pt x="305" y="60"/>
                    </a:cubicBezTo>
                    <a:cubicBezTo>
                      <a:pt x="304" y="61"/>
                      <a:pt x="304" y="61"/>
                      <a:pt x="303" y="61"/>
                    </a:cubicBezTo>
                    <a:cubicBezTo>
                      <a:pt x="302" y="61"/>
                      <a:pt x="301" y="60"/>
                      <a:pt x="300" y="59"/>
                    </a:cubicBezTo>
                    <a:cubicBezTo>
                      <a:pt x="300" y="59"/>
                      <a:pt x="300" y="59"/>
                      <a:pt x="299" y="59"/>
                    </a:cubicBezTo>
                    <a:cubicBezTo>
                      <a:pt x="299" y="60"/>
                      <a:pt x="299" y="60"/>
                      <a:pt x="299" y="60"/>
                    </a:cubicBezTo>
                    <a:cubicBezTo>
                      <a:pt x="298" y="59"/>
                      <a:pt x="298" y="59"/>
                      <a:pt x="298" y="59"/>
                    </a:cubicBezTo>
                    <a:cubicBezTo>
                      <a:pt x="298" y="59"/>
                      <a:pt x="298" y="58"/>
                      <a:pt x="298" y="58"/>
                    </a:cubicBezTo>
                    <a:cubicBezTo>
                      <a:pt x="298" y="58"/>
                      <a:pt x="298" y="57"/>
                      <a:pt x="298" y="57"/>
                    </a:cubicBezTo>
                    <a:cubicBezTo>
                      <a:pt x="298" y="57"/>
                      <a:pt x="297" y="57"/>
                      <a:pt x="296" y="58"/>
                    </a:cubicBezTo>
                    <a:cubicBezTo>
                      <a:pt x="292" y="59"/>
                      <a:pt x="292" y="59"/>
                      <a:pt x="292" y="59"/>
                    </a:cubicBezTo>
                    <a:cubicBezTo>
                      <a:pt x="295" y="56"/>
                      <a:pt x="295" y="56"/>
                      <a:pt x="295" y="56"/>
                    </a:cubicBezTo>
                    <a:cubicBezTo>
                      <a:pt x="295" y="55"/>
                      <a:pt x="295" y="55"/>
                      <a:pt x="295" y="55"/>
                    </a:cubicBezTo>
                    <a:cubicBezTo>
                      <a:pt x="295" y="54"/>
                      <a:pt x="295" y="54"/>
                      <a:pt x="294" y="54"/>
                    </a:cubicBezTo>
                    <a:cubicBezTo>
                      <a:pt x="292" y="53"/>
                      <a:pt x="292" y="52"/>
                      <a:pt x="291" y="52"/>
                    </a:cubicBezTo>
                    <a:cubicBezTo>
                      <a:pt x="291" y="51"/>
                      <a:pt x="291" y="51"/>
                      <a:pt x="291" y="51"/>
                    </a:cubicBezTo>
                    <a:cubicBezTo>
                      <a:pt x="291" y="51"/>
                      <a:pt x="291" y="51"/>
                      <a:pt x="290" y="51"/>
                    </a:cubicBezTo>
                    <a:cubicBezTo>
                      <a:pt x="288" y="52"/>
                      <a:pt x="288" y="52"/>
                      <a:pt x="288" y="52"/>
                    </a:cubicBezTo>
                    <a:cubicBezTo>
                      <a:pt x="289" y="48"/>
                      <a:pt x="289" y="48"/>
                      <a:pt x="289" y="48"/>
                    </a:cubicBezTo>
                    <a:cubicBezTo>
                      <a:pt x="288" y="48"/>
                      <a:pt x="287" y="48"/>
                      <a:pt x="286" y="48"/>
                    </a:cubicBezTo>
                    <a:cubicBezTo>
                      <a:pt x="286" y="46"/>
                      <a:pt x="286" y="46"/>
                      <a:pt x="286" y="46"/>
                    </a:cubicBezTo>
                    <a:cubicBezTo>
                      <a:pt x="286" y="46"/>
                      <a:pt x="287" y="46"/>
                      <a:pt x="287" y="46"/>
                    </a:cubicBezTo>
                    <a:cubicBezTo>
                      <a:pt x="288" y="46"/>
                      <a:pt x="288" y="46"/>
                      <a:pt x="288" y="46"/>
                    </a:cubicBezTo>
                    <a:cubicBezTo>
                      <a:pt x="289" y="45"/>
                      <a:pt x="289" y="45"/>
                      <a:pt x="289" y="45"/>
                    </a:cubicBezTo>
                    <a:cubicBezTo>
                      <a:pt x="289" y="45"/>
                      <a:pt x="289" y="45"/>
                      <a:pt x="290" y="45"/>
                    </a:cubicBezTo>
                    <a:cubicBezTo>
                      <a:pt x="290" y="45"/>
                      <a:pt x="290" y="45"/>
                      <a:pt x="290" y="45"/>
                    </a:cubicBezTo>
                    <a:cubicBezTo>
                      <a:pt x="290" y="45"/>
                      <a:pt x="290" y="43"/>
                      <a:pt x="290" y="43"/>
                    </a:cubicBezTo>
                    <a:cubicBezTo>
                      <a:pt x="289" y="42"/>
                      <a:pt x="289" y="42"/>
                      <a:pt x="288" y="42"/>
                    </a:cubicBezTo>
                    <a:cubicBezTo>
                      <a:pt x="288" y="42"/>
                      <a:pt x="288" y="42"/>
                      <a:pt x="288" y="42"/>
                    </a:cubicBezTo>
                    <a:cubicBezTo>
                      <a:pt x="287" y="41"/>
                      <a:pt x="287" y="41"/>
                      <a:pt x="287" y="41"/>
                    </a:cubicBezTo>
                    <a:cubicBezTo>
                      <a:pt x="287" y="40"/>
                      <a:pt x="288" y="40"/>
                      <a:pt x="288" y="40"/>
                    </a:cubicBezTo>
                    <a:cubicBezTo>
                      <a:pt x="288" y="40"/>
                      <a:pt x="288" y="40"/>
                      <a:pt x="289" y="40"/>
                    </a:cubicBezTo>
                    <a:cubicBezTo>
                      <a:pt x="289" y="40"/>
                      <a:pt x="289" y="40"/>
                      <a:pt x="289" y="40"/>
                    </a:cubicBezTo>
                    <a:cubicBezTo>
                      <a:pt x="288" y="39"/>
                      <a:pt x="288" y="39"/>
                      <a:pt x="288" y="39"/>
                    </a:cubicBezTo>
                    <a:cubicBezTo>
                      <a:pt x="288" y="39"/>
                      <a:pt x="287" y="39"/>
                      <a:pt x="287" y="39"/>
                    </a:cubicBezTo>
                    <a:cubicBezTo>
                      <a:pt x="285" y="40"/>
                      <a:pt x="285" y="40"/>
                      <a:pt x="285" y="40"/>
                    </a:cubicBezTo>
                    <a:cubicBezTo>
                      <a:pt x="286" y="37"/>
                      <a:pt x="286" y="37"/>
                      <a:pt x="286" y="37"/>
                    </a:cubicBezTo>
                    <a:cubicBezTo>
                      <a:pt x="286" y="37"/>
                      <a:pt x="287" y="37"/>
                      <a:pt x="287" y="37"/>
                    </a:cubicBezTo>
                    <a:cubicBezTo>
                      <a:pt x="286" y="37"/>
                      <a:pt x="286" y="37"/>
                      <a:pt x="285" y="38"/>
                    </a:cubicBezTo>
                    <a:cubicBezTo>
                      <a:pt x="284" y="36"/>
                      <a:pt x="284" y="36"/>
                      <a:pt x="284" y="36"/>
                    </a:cubicBezTo>
                    <a:cubicBezTo>
                      <a:pt x="285" y="36"/>
                      <a:pt x="285" y="35"/>
                      <a:pt x="285" y="35"/>
                    </a:cubicBezTo>
                    <a:cubicBezTo>
                      <a:pt x="285" y="35"/>
                      <a:pt x="284" y="35"/>
                      <a:pt x="283" y="34"/>
                    </a:cubicBezTo>
                    <a:cubicBezTo>
                      <a:pt x="278" y="34"/>
                      <a:pt x="278" y="34"/>
                      <a:pt x="278" y="34"/>
                    </a:cubicBezTo>
                    <a:cubicBezTo>
                      <a:pt x="283" y="33"/>
                      <a:pt x="283" y="33"/>
                      <a:pt x="283" y="33"/>
                    </a:cubicBezTo>
                    <a:cubicBezTo>
                      <a:pt x="283" y="32"/>
                      <a:pt x="284" y="32"/>
                      <a:pt x="284" y="32"/>
                    </a:cubicBezTo>
                    <a:cubicBezTo>
                      <a:pt x="284" y="32"/>
                      <a:pt x="284" y="31"/>
                      <a:pt x="284" y="30"/>
                    </a:cubicBezTo>
                    <a:cubicBezTo>
                      <a:pt x="283" y="31"/>
                      <a:pt x="282" y="31"/>
                      <a:pt x="281" y="31"/>
                    </a:cubicBezTo>
                    <a:cubicBezTo>
                      <a:pt x="275" y="32"/>
                      <a:pt x="275" y="32"/>
                      <a:pt x="275" y="32"/>
                    </a:cubicBezTo>
                    <a:cubicBezTo>
                      <a:pt x="275" y="32"/>
                      <a:pt x="275" y="32"/>
                      <a:pt x="275" y="32"/>
                    </a:cubicBezTo>
                    <a:cubicBezTo>
                      <a:pt x="275" y="33"/>
                      <a:pt x="275" y="34"/>
                      <a:pt x="274" y="35"/>
                    </a:cubicBezTo>
                    <a:cubicBezTo>
                      <a:pt x="272" y="37"/>
                      <a:pt x="272" y="37"/>
                      <a:pt x="272" y="37"/>
                    </a:cubicBezTo>
                    <a:cubicBezTo>
                      <a:pt x="272" y="34"/>
                      <a:pt x="272" y="34"/>
                      <a:pt x="272" y="34"/>
                    </a:cubicBezTo>
                    <a:cubicBezTo>
                      <a:pt x="273" y="33"/>
                      <a:pt x="273" y="33"/>
                      <a:pt x="272" y="32"/>
                    </a:cubicBezTo>
                    <a:cubicBezTo>
                      <a:pt x="272" y="34"/>
                      <a:pt x="270" y="35"/>
                      <a:pt x="268" y="36"/>
                    </a:cubicBezTo>
                    <a:cubicBezTo>
                      <a:pt x="268" y="37"/>
                      <a:pt x="268" y="37"/>
                      <a:pt x="267" y="37"/>
                    </a:cubicBezTo>
                    <a:cubicBezTo>
                      <a:pt x="266" y="38"/>
                      <a:pt x="266" y="38"/>
                      <a:pt x="266" y="38"/>
                    </a:cubicBezTo>
                    <a:cubicBezTo>
                      <a:pt x="266" y="37"/>
                      <a:pt x="266" y="37"/>
                      <a:pt x="266" y="37"/>
                    </a:cubicBezTo>
                    <a:cubicBezTo>
                      <a:pt x="266" y="36"/>
                      <a:pt x="266" y="36"/>
                      <a:pt x="266" y="36"/>
                    </a:cubicBezTo>
                    <a:cubicBezTo>
                      <a:pt x="265" y="37"/>
                      <a:pt x="265" y="37"/>
                      <a:pt x="264" y="37"/>
                    </a:cubicBezTo>
                    <a:cubicBezTo>
                      <a:pt x="264" y="37"/>
                      <a:pt x="264" y="37"/>
                      <a:pt x="264" y="37"/>
                    </a:cubicBezTo>
                    <a:cubicBezTo>
                      <a:pt x="264" y="37"/>
                      <a:pt x="264" y="37"/>
                      <a:pt x="264" y="37"/>
                    </a:cubicBezTo>
                    <a:cubicBezTo>
                      <a:pt x="264" y="38"/>
                      <a:pt x="263" y="38"/>
                      <a:pt x="262" y="38"/>
                    </a:cubicBezTo>
                    <a:cubicBezTo>
                      <a:pt x="262" y="36"/>
                      <a:pt x="262" y="36"/>
                      <a:pt x="262" y="36"/>
                    </a:cubicBezTo>
                    <a:cubicBezTo>
                      <a:pt x="263" y="36"/>
                      <a:pt x="263" y="36"/>
                      <a:pt x="264" y="35"/>
                    </a:cubicBezTo>
                    <a:cubicBezTo>
                      <a:pt x="264" y="35"/>
                      <a:pt x="263" y="33"/>
                      <a:pt x="263" y="32"/>
                    </a:cubicBezTo>
                    <a:cubicBezTo>
                      <a:pt x="263" y="32"/>
                      <a:pt x="263" y="32"/>
                      <a:pt x="263" y="32"/>
                    </a:cubicBezTo>
                    <a:cubicBezTo>
                      <a:pt x="263" y="32"/>
                      <a:pt x="263" y="32"/>
                      <a:pt x="263" y="32"/>
                    </a:cubicBezTo>
                    <a:cubicBezTo>
                      <a:pt x="262" y="32"/>
                      <a:pt x="259" y="32"/>
                      <a:pt x="258" y="33"/>
                    </a:cubicBezTo>
                    <a:cubicBezTo>
                      <a:pt x="257" y="33"/>
                      <a:pt x="257" y="33"/>
                      <a:pt x="257" y="33"/>
                    </a:cubicBezTo>
                    <a:cubicBezTo>
                      <a:pt x="253" y="34"/>
                      <a:pt x="253" y="34"/>
                      <a:pt x="253" y="34"/>
                    </a:cubicBezTo>
                    <a:cubicBezTo>
                      <a:pt x="256" y="31"/>
                      <a:pt x="256" y="31"/>
                      <a:pt x="256" y="31"/>
                    </a:cubicBezTo>
                    <a:cubicBezTo>
                      <a:pt x="256" y="31"/>
                      <a:pt x="256" y="31"/>
                      <a:pt x="257" y="31"/>
                    </a:cubicBezTo>
                    <a:cubicBezTo>
                      <a:pt x="257" y="30"/>
                      <a:pt x="257" y="30"/>
                      <a:pt x="257" y="30"/>
                    </a:cubicBezTo>
                    <a:cubicBezTo>
                      <a:pt x="257" y="28"/>
                      <a:pt x="257" y="28"/>
                      <a:pt x="257" y="28"/>
                    </a:cubicBezTo>
                    <a:cubicBezTo>
                      <a:pt x="258" y="29"/>
                      <a:pt x="258" y="29"/>
                      <a:pt x="258" y="29"/>
                    </a:cubicBezTo>
                    <a:cubicBezTo>
                      <a:pt x="259" y="30"/>
                      <a:pt x="259" y="29"/>
                      <a:pt x="259" y="29"/>
                    </a:cubicBezTo>
                    <a:cubicBezTo>
                      <a:pt x="260" y="29"/>
                      <a:pt x="260" y="29"/>
                      <a:pt x="260" y="29"/>
                    </a:cubicBezTo>
                    <a:cubicBezTo>
                      <a:pt x="260" y="29"/>
                      <a:pt x="259" y="29"/>
                      <a:pt x="259" y="29"/>
                    </a:cubicBezTo>
                    <a:cubicBezTo>
                      <a:pt x="259" y="29"/>
                      <a:pt x="259" y="28"/>
                      <a:pt x="259" y="28"/>
                    </a:cubicBezTo>
                    <a:cubicBezTo>
                      <a:pt x="257" y="28"/>
                      <a:pt x="257" y="28"/>
                      <a:pt x="257" y="28"/>
                    </a:cubicBezTo>
                    <a:cubicBezTo>
                      <a:pt x="258" y="27"/>
                      <a:pt x="258" y="27"/>
                      <a:pt x="258" y="27"/>
                    </a:cubicBezTo>
                    <a:cubicBezTo>
                      <a:pt x="259" y="26"/>
                      <a:pt x="259" y="25"/>
                      <a:pt x="259" y="25"/>
                    </a:cubicBezTo>
                    <a:cubicBezTo>
                      <a:pt x="259" y="23"/>
                      <a:pt x="256" y="23"/>
                      <a:pt x="254" y="23"/>
                    </a:cubicBezTo>
                    <a:cubicBezTo>
                      <a:pt x="253" y="23"/>
                      <a:pt x="253" y="23"/>
                      <a:pt x="253" y="23"/>
                    </a:cubicBezTo>
                    <a:cubicBezTo>
                      <a:pt x="243" y="21"/>
                      <a:pt x="243" y="21"/>
                      <a:pt x="243" y="21"/>
                    </a:cubicBezTo>
                    <a:cubicBezTo>
                      <a:pt x="253" y="21"/>
                      <a:pt x="253" y="21"/>
                      <a:pt x="253" y="21"/>
                    </a:cubicBezTo>
                    <a:cubicBezTo>
                      <a:pt x="255" y="21"/>
                      <a:pt x="257" y="20"/>
                      <a:pt x="259" y="20"/>
                    </a:cubicBezTo>
                    <a:cubicBezTo>
                      <a:pt x="258" y="19"/>
                      <a:pt x="259" y="18"/>
                      <a:pt x="259" y="17"/>
                    </a:cubicBezTo>
                    <a:cubicBezTo>
                      <a:pt x="259" y="16"/>
                      <a:pt x="259" y="15"/>
                      <a:pt x="259" y="15"/>
                    </a:cubicBezTo>
                    <a:cubicBezTo>
                      <a:pt x="259" y="15"/>
                      <a:pt x="258" y="15"/>
                      <a:pt x="258" y="16"/>
                    </a:cubicBezTo>
                    <a:cubicBezTo>
                      <a:pt x="257" y="18"/>
                      <a:pt x="257" y="18"/>
                      <a:pt x="257" y="18"/>
                    </a:cubicBezTo>
                    <a:cubicBezTo>
                      <a:pt x="256" y="15"/>
                      <a:pt x="256" y="15"/>
                      <a:pt x="256" y="15"/>
                    </a:cubicBezTo>
                    <a:cubicBezTo>
                      <a:pt x="256" y="15"/>
                      <a:pt x="255" y="14"/>
                      <a:pt x="254" y="14"/>
                    </a:cubicBezTo>
                    <a:cubicBezTo>
                      <a:pt x="252" y="13"/>
                      <a:pt x="250" y="12"/>
                      <a:pt x="249" y="11"/>
                    </a:cubicBezTo>
                    <a:cubicBezTo>
                      <a:pt x="249" y="11"/>
                      <a:pt x="249" y="11"/>
                      <a:pt x="249" y="10"/>
                    </a:cubicBezTo>
                    <a:cubicBezTo>
                      <a:pt x="249" y="11"/>
                      <a:pt x="249" y="11"/>
                      <a:pt x="249" y="11"/>
                    </a:cubicBezTo>
                    <a:cubicBezTo>
                      <a:pt x="247" y="11"/>
                      <a:pt x="247" y="11"/>
                      <a:pt x="247" y="11"/>
                    </a:cubicBezTo>
                    <a:cubicBezTo>
                      <a:pt x="248" y="9"/>
                      <a:pt x="248" y="9"/>
                      <a:pt x="248" y="9"/>
                    </a:cubicBezTo>
                    <a:cubicBezTo>
                      <a:pt x="248" y="9"/>
                      <a:pt x="248" y="8"/>
                      <a:pt x="248" y="8"/>
                    </a:cubicBezTo>
                    <a:cubicBezTo>
                      <a:pt x="248" y="8"/>
                      <a:pt x="248" y="8"/>
                      <a:pt x="248" y="8"/>
                    </a:cubicBezTo>
                    <a:cubicBezTo>
                      <a:pt x="248" y="8"/>
                      <a:pt x="247" y="8"/>
                      <a:pt x="247" y="8"/>
                    </a:cubicBezTo>
                    <a:cubicBezTo>
                      <a:pt x="242" y="12"/>
                      <a:pt x="242" y="12"/>
                      <a:pt x="242" y="12"/>
                    </a:cubicBezTo>
                    <a:cubicBezTo>
                      <a:pt x="246" y="7"/>
                      <a:pt x="246" y="7"/>
                      <a:pt x="246" y="7"/>
                    </a:cubicBezTo>
                    <a:cubicBezTo>
                      <a:pt x="246" y="6"/>
                      <a:pt x="246" y="5"/>
                      <a:pt x="246" y="5"/>
                    </a:cubicBezTo>
                    <a:cubicBezTo>
                      <a:pt x="245" y="3"/>
                      <a:pt x="244" y="3"/>
                      <a:pt x="243" y="3"/>
                    </a:cubicBezTo>
                    <a:cubicBezTo>
                      <a:pt x="243" y="3"/>
                      <a:pt x="243" y="3"/>
                      <a:pt x="243" y="3"/>
                    </a:cubicBezTo>
                    <a:cubicBezTo>
                      <a:pt x="242" y="3"/>
                      <a:pt x="241" y="3"/>
                      <a:pt x="240" y="4"/>
                    </a:cubicBezTo>
                    <a:cubicBezTo>
                      <a:pt x="239" y="5"/>
                      <a:pt x="238" y="5"/>
                      <a:pt x="235" y="5"/>
                    </a:cubicBezTo>
                    <a:cubicBezTo>
                      <a:pt x="235" y="4"/>
                      <a:pt x="234" y="4"/>
                      <a:pt x="233" y="4"/>
                    </a:cubicBezTo>
                    <a:cubicBezTo>
                      <a:pt x="231" y="3"/>
                      <a:pt x="229" y="2"/>
                      <a:pt x="228" y="3"/>
                    </a:cubicBezTo>
                    <a:cubicBezTo>
                      <a:pt x="227" y="4"/>
                      <a:pt x="226" y="5"/>
                      <a:pt x="227" y="6"/>
                    </a:cubicBezTo>
                    <a:cubicBezTo>
                      <a:pt x="227" y="6"/>
                      <a:pt x="227" y="7"/>
                      <a:pt x="228" y="7"/>
                    </a:cubicBezTo>
                    <a:cubicBezTo>
                      <a:pt x="230" y="7"/>
                      <a:pt x="230" y="7"/>
                      <a:pt x="230" y="7"/>
                    </a:cubicBezTo>
                    <a:cubicBezTo>
                      <a:pt x="229" y="8"/>
                      <a:pt x="229" y="8"/>
                      <a:pt x="229" y="8"/>
                    </a:cubicBezTo>
                    <a:cubicBezTo>
                      <a:pt x="229" y="10"/>
                      <a:pt x="228" y="13"/>
                      <a:pt x="227" y="15"/>
                    </a:cubicBezTo>
                    <a:cubicBezTo>
                      <a:pt x="227" y="15"/>
                      <a:pt x="227" y="15"/>
                      <a:pt x="227" y="15"/>
                    </a:cubicBezTo>
                    <a:cubicBezTo>
                      <a:pt x="228" y="15"/>
                      <a:pt x="228" y="15"/>
                      <a:pt x="228" y="15"/>
                    </a:cubicBezTo>
                    <a:cubicBezTo>
                      <a:pt x="234" y="16"/>
                      <a:pt x="234" y="16"/>
                      <a:pt x="234" y="16"/>
                    </a:cubicBezTo>
                    <a:cubicBezTo>
                      <a:pt x="228" y="17"/>
                      <a:pt x="228" y="17"/>
                      <a:pt x="228" y="17"/>
                    </a:cubicBezTo>
                    <a:cubicBezTo>
                      <a:pt x="228" y="17"/>
                      <a:pt x="228" y="17"/>
                      <a:pt x="228" y="17"/>
                    </a:cubicBezTo>
                    <a:cubicBezTo>
                      <a:pt x="228" y="17"/>
                      <a:pt x="228" y="18"/>
                      <a:pt x="228" y="19"/>
                    </a:cubicBezTo>
                    <a:cubicBezTo>
                      <a:pt x="229" y="19"/>
                      <a:pt x="229" y="20"/>
                      <a:pt x="229" y="21"/>
                    </a:cubicBezTo>
                    <a:cubicBezTo>
                      <a:pt x="232" y="21"/>
                      <a:pt x="232" y="21"/>
                      <a:pt x="232" y="21"/>
                    </a:cubicBezTo>
                    <a:cubicBezTo>
                      <a:pt x="230" y="23"/>
                      <a:pt x="230" y="23"/>
                      <a:pt x="230" y="23"/>
                    </a:cubicBezTo>
                    <a:cubicBezTo>
                      <a:pt x="230" y="23"/>
                      <a:pt x="230" y="24"/>
                      <a:pt x="230" y="24"/>
                    </a:cubicBezTo>
                    <a:cubicBezTo>
                      <a:pt x="230" y="24"/>
                      <a:pt x="230" y="24"/>
                      <a:pt x="230" y="24"/>
                    </a:cubicBezTo>
                    <a:cubicBezTo>
                      <a:pt x="230" y="24"/>
                      <a:pt x="230" y="24"/>
                      <a:pt x="230" y="24"/>
                    </a:cubicBezTo>
                    <a:cubicBezTo>
                      <a:pt x="230" y="26"/>
                      <a:pt x="230" y="26"/>
                      <a:pt x="230" y="26"/>
                    </a:cubicBezTo>
                    <a:cubicBezTo>
                      <a:pt x="229" y="26"/>
                      <a:pt x="229" y="26"/>
                      <a:pt x="229" y="26"/>
                    </a:cubicBezTo>
                    <a:cubicBezTo>
                      <a:pt x="229" y="26"/>
                      <a:pt x="229" y="26"/>
                      <a:pt x="229" y="26"/>
                    </a:cubicBezTo>
                    <a:cubicBezTo>
                      <a:pt x="229" y="28"/>
                      <a:pt x="227" y="29"/>
                      <a:pt x="225" y="30"/>
                    </a:cubicBezTo>
                    <a:cubicBezTo>
                      <a:pt x="225" y="30"/>
                      <a:pt x="225" y="30"/>
                      <a:pt x="224" y="30"/>
                    </a:cubicBezTo>
                    <a:cubicBezTo>
                      <a:pt x="224" y="30"/>
                      <a:pt x="224" y="31"/>
                      <a:pt x="228" y="34"/>
                    </a:cubicBezTo>
                    <a:cubicBezTo>
                      <a:pt x="228" y="34"/>
                      <a:pt x="228" y="34"/>
                      <a:pt x="228" y="34"/>
                    </a:cubicBezTo>
                    <a:cubicBezTo>
                      <a:pt x="231" y="36"/>
                      <a:pt x="231" y="41"/>
                      <a:pt x="232" y="46"/>
                    </a:cubicBezTo>
                    <a:cubicBezTo>
                      <a:pt x="232" y="46"/>
                      <a:pt x="232" y="46"/>
                      <a:pt x="232" y="46"/>
                    </a:cubicBezTo>
                    <a:cubicBezTo>
                      <a:pt x="233" y="47"/>
                      <a:pt x="233" y="47"/>
                      <a:pt x="233" y="47"/>
                    </a:cubicBezTo>
                    <a:cubicBezTo>
                      <a:pt x="234" y="48"/>
                      <a:pt x="234" y="49"/>
                      <a:pt x="235" y="50"/>
                    </a:cubicBezTo>
                    <a:cubicBezTo>
                      <a:pt x="235" y="51"/>
                      <a:pt x="235" y="51"/>
                      <a:pt x="235" y="51"/>
                    </a:cubicBezTo>
                    <a:cubicBezTo>
                      <a:pt x="234" y="51"/>
                      <a:pt x="234" y="51"/>
                      <a:pt x="234" y="51"/>
                    </a:cubicBezTo>
                    <a:cubicBezTo>
                      <a:pt x="234" y="51"/>
                      <a:pt x="234" y="51"/>
                      <a:pt x="234" y="51"/>
                    </a:cubicBezTo>
                    <a:cubicBezTo>
                      <a:pt x="233" y="51"/>
                      <a:pt x="232" y="51"/>
                      <a:pt x="232" y="52"/>
                    </a:cubicBezTo>
                    <a:cubicBezTo>
                      <a:pt x="231" y="54"/>
                      <a:pt x="231" y="54"/>
                      <a:pt x="231" y="54"/>
                    </a:cubicBezTo>
                    <a:cubicBezTo>
                      <a:pt x="231" y="53"/>
                      <a:pt x="231" y="53"/>
                      <a:pt x="231" y="53"/>
                    </a:cubicBezTo>
                    <a:cubicBezTo>
                      <a:pt x="230" y="53"/>
                      <a:pt x="230" y="54"/>
                      <a:pt x="230" y="55"/>
                    </a:cubicBezTo>
                    <a:cubicBezTo>
                      <a:pt x="229" y="55"/>
                      <a:pt x="229" y="56"/>
                      <a:pt x="229" y="56"/>
                    </a:cubicBezTo>
                    <a:cubicBezTo>
                      <a:pt x="228" y="58"/>
                      <a:pt x="225" y="60"/>
                      <a:pt x="223" y="61"/>
                    </a:cubicBezTo>
                    <a:cubicBezTo>
                      <a:pt x="223" y="61"/>
                      <a:pt x="222" y="62"/>
                      <a:pt x="222" y="62"/>
                    </a:cubicBezTo>
                    <a:cubicBezTo>
                      <a:pt x="223" y="64"/>
                      <a:pt x="224" y="69"/>
                      <a:pt x="224" y="69"/>
                    </a:cubicBezTo>
                    <a:cubicBezTo>
                      <a:pt x="224" y="69"/>
                      <a:pt x="224" y="70"/>
                      <a:pt x="224" y="71"/>
                    </a:cubicBezTo>
                    <a:cubicBezTo>
                      <a:pt x="224" y="74"/>
                      <a:pt x="224" y="76"/>
                      <a:pt x="227" y="76"/>
                    </a:cubicBezTo>
                    <a:cubicBezTo>
                      <a:pt x="227" y="76"/>
                      <a:pt x="227" y="76"/>
                      <a:pt x="227" y="76"/>
                    </a:cubicBezTo>
                    <a:cubicBezTo>
                      <a:pt x="227" y="78"/>
                      <a:pt x="227" y="78"/>
                      <a:pt x="227" y="78"/>
                    </a:cubicBezTo>
                    <a:cubicBezTo>
                      <a:pt x="227" y="78"/>
                      <a:pt x="226" y="78"/>
                      <a:pt x="226" y="78"/>
                    </a:cubicBezTo>
                    <a:cubicBezTo>
                      <a:pt x="226" y="78"/>
                      <a:pt x="226" y="78"/>
                      <a:pt x="226" y="78"/>
                    </a:cubicBezTo>
                    <a:cubicBezTo>
                      <a:pt x="225" y="78"/>
                      <a:pt x="225" y="78"/>
                      <a:pt x="224" y="79"/>
                    </a:cubicBezTo>
                    <a:cubicBezTo>
                      <a:pt x="223" y="79"/>
                      <a:pt x="223" y="79"/>
                      <a:pt x="223" y="79"/>
                    </a:cubicBezTo>
                    <a:cubicBezTo>
                      <a:pt x="224" y="80"/>
                      <a:pt x="224" y="80"/>
                      <a:pt x="224" y="80"/>
                    </a:cubicBezTo>
                    <a:cubicBezTo>
                      <a:pt x="224" y="80"/>
                      <a:pt x="225" y="82"/>
                      <a:pt x="224" y="83"/>
                    </a:cubicBezTo>
                    <a:cubicBezTo>
                      <a:pt x="223" y="85"/>
                      <a:pt x="223" y="85"/>
                      <a:pt x="223" y="85"/>
                    </a:cubicBezTo>
                    <a:cubicBezTo>
                      <a:pt x="222" y="83"/>
                      <a:pt x="222" y="83"/>
                      <a:pt x="222" y="83"/>
                    </a:cubicBezTo>
                    <a:cubicBezTo>
                      <a:pt x="222" y="83"/>
                      <a:pt x="221" y="83"/>
                      <a:pt x="221" y="83"/>
                    </a:cubicBezTo>
                    <a:cubicBezTo>
                      <a:pt x="221" y="83"/>
                      <a:pt x="221" y="83"/>
                      <a:pt x="221" y="84"/>
                    </a:cubicBezTo>
                    <a:cubicBezTo>
                      <a:pt x="221" y="87"/>
                      <a:pt x="221" y="87"/>
                      <a:pt x="221" y="87"/>
                    </a:cubicBezTo>
                    <a:cubicBezTo>
                      <a:pt x="219" y="85"/>
                      <a:pt x="219" y="85"/>
                      <a:pt x="219" y="85"/>
                    </a:cubicBezTo>
                    <a:cubicBezTo>
                      <a:pt x="218" y="84"/>
                      <a:pt x="217" y="83"/>
                      <a:pt x="216" y="84"/>
                    </a:cubicBezTo>
                    <a:cubicBezTo>
                      <a:pt x="216" y="85"/>
                      <a:pt x="215" y="85"/>
                      <a:pt x="215" y="85"/>
                    </a:cubicBezTo>
                    <a:cubicBezTo>
                      <a:pt x="213" y="84"/>
                      <a:pt x="213" y="84"/>
                      <a:pt x="213" y="84"/>
                    </a:cubicBezTo>
                    <a:cubicBezTo>
                      <a:pt x="214" y="83"/>
                      <a:pt x="214" y="83"/>
                      <a:pt x="215" y="83"/>
                    </a:cubicBezTo>
                    <a:cubicBezTo>
                      <a:pt x="215" y="82"/>
                      <a:pt x="215" y="81"/>
                      <a:pt x="215" y="81"/>
                    </a:cubicBezTo>
                    <a:cubicBezTo>
                      <a:pt x="215" y="80"/>
                      <a:pt x="212" y="79"/>
                      <a:pt x="210" y="79"/>
                    </a:cubicBezTo>
                    <a:cubicBezTo>
                      <a:pt x="202" y="79"/>
                      <a:pt x="202" y="79"/>
                      <a:pt x="202" y="79"/>
                    </a:cubicBezTo>
                    <a:cubicBezTo>
                      <a:pt x="210" y="77"/>
                      <a:pt x="210" y="77"/>
                      <a:pt x="210" y="77"/>
                    </a:cubicBezTo>
                    <a:cubicBezTo>
                      <a:pt x="210" y="77"/>
                      <a:pt x="211" y="77"/>
                      <a:pt x="211" y="76"/>
                    </a:cubicBezTo>
                    <a:cubicBezTo>
                      <a:pt x="211" y="76"/>
                      <a:pt x="211" y="76"/>
                      <a:pt x="211" y="76"/>
                    </a:cubicBezTo>
                    <a:cubicBezTo>
                      <a:pt x="208" y="71"/>
                      <a:pt x="208" y="66"/>
                      <a:pt x="208" y="60"/>
                    </a:cubicBezTo>
                    <a:cubicBezTo>
                      <a:pt x="208" y="59"/>
                      <a:pt x="208" y="59"/>
                      <a:pt x="208" y="59"/>
                    </a:cubicBezTo>
                    <a:cubicBezTo>
                      <a:pt x="208" y="58"/>
                      <a:pt x="207" y="58"/>
                      <a:pt x="206" y="58"/>
                    </a:cubicBezTo>
                    <a:cubicBezTo>
                      <a:pt x="205" y="58"/>
                      <a:pt x="204" y="58"/>
                      <a:pt x="203" y="58"/>
                    </a:cubicBezTo>
                    <a:cubicBezTo>
                      <a:pt x="203" y="58"/>
                      <a:pt x="202" y="58"/>
                      <a:pt x="201" y="58"/>
                    </a:cubicBezTo>
                    <a:cubicBezTo>
                      <a:pt x="201" y="58"/>
                      <a:pt x="200" y="58"/>
                      <a:pt x="199" y="58"/>
                    </a:cubicBezTo>
                    <a:cubicBezTo>
                      <a:pt x="199" y="58"/>
                      <a:pt x="198" y="58"/>
                      <a:pt x="197" y="60"/>
                    </a:cubicBezTo>
                    <a:cubicBezTo>
                      <a:pt x="195" y="59"/>
                      <a:pt x="195" y="59"/>
                      <a:pt x="195" y="59"/>
                    </a:cubicBezTo>
                    <a:cubicBezTo>
                      <a:pt x="196" y="58"/>
                      <a:pt x="196" y="57"/>
                      <a:pt x="196" y="56"/>
                    </a:cubicBezTo>
                    <a:cubicBezTo>
                      <a:pt x="195" y="55"/>
                      <a:pt x="194" y="55"/>
                      <a:pt x="192" y="54"/>
                    </a:cubicBezTo>
                    <a:cubicBezTo>
                      <a:pt x="190" y="53"/>
                      <a:pt x="189" y="52"/>
                      <a:pt x="188" y="51"/>
                    </a:cubicBezTo>
                    <a:cubicBezTo>
                      <a:pt x="187" y="50"/>
                      <a:pt x="187" y="50"/>
                      <a:pt x="185" y="49"/>
                    </a:cubicBezTo>
                    <a:cubicBezTo>
                      <a:pt x="182" y="47"/>
                      <a:pt x="179" y="46"/>
                      <a:pt x="176" y="44"/>
                    </a:cubicBezTo>
                    <a:cubicBezTo>
                      <a:pt x="174" y="43"/>
                      <a:pt x="173" y="44"/>
                      <a:pt x="170" y="45"/>
                    </a:cubicBezTo>
                    <a:cubicBezTo>
                      <a:pt x="170" y="45"/>
                      <a:pt x="169" y="46"/>
                      <a:pt x="168" y="46"/>
                    </a:cubicBezTo>
                    <a:cubicBezTo>
                      <a:pt x="168" y="44"/>
                      <a:pt x="168" y="44"/>
                      <a:pt x="168" y="44"/>
                    </a:cubicBezTo>
                    <a:cubicBezTo>
                      <a:pt x="169" y="43"/>
                      <a:pt x="169" y="41"/>
                      <a:pt x="168" y="38"/>
                    </a:cubicBezTo>
                    <a:cubicBezTo>
                      <a:pt x="167" y="38"/>
                      <a:pt x="167" y="37"/>
                      <a:pt x="167" y="37"/>
                    </a:cubicBezTo>
                    <a:cubicBezTo>
                      <a:pt x="167" y="37"/>
                      <a:pt x="167" y="36"/>
                      <a:pt x="167" y="36"/>
                    </a:cubicBezTo>
                    <a:cubicBezTo>
                      <a:pt x="167" y="35"/>
                      <a:pt x="166" y="33"/>
                      <a:pt x="166" y="33"/>
                    </a:cubicBezTo>
                    <a:cubicBezTo>
                      <a:pt x="165" y="33"/>
                      <a:pt x="165" y="33"/>
                      <a:pt x="165" y="33"/>
                    </a:cubicBezTo>
                    <a:cubicBezTo>
                      <a:pt x="164" y="33"/>
                      <a:pt x="164" y="32"/>
                      <a:pt x="164" y="32"/>
                    </a:cubicBezTo>
                    <a:cubicBezTo>
                      <a:pt x="163" y="32"/>
                      <a:pt x="163" y="33"/>
                      <a:pt x="163" y="33"/>
                    </a:cubicBezTo>
                    <a:cubicBezTo>
                      <a:pt x="163" y="33"/>
                      <a:pt x="163" y="33"/>
                      <a:pt x="163" y="34"/>
                    </a:cubicBezTo>
                    <a:cubicBezTo>
                      <a:pt x="161" y="34"/>
                      <a:pt x="161" y="34"/>
                      <a:pt x="161" y="34"/>
                    </a:cubicBezTo>
                    <a:cubicBezTo>
                      <a:pt x="161" y="33"/>
                      <a:pt x="161" y="33"/>
                      <a:pt x="161" y="33"/>
                    </a:cubicBezTo>
                    <a:cubicBezTo>
                      <a:pt x="161" y="33"/>
                      <a:pt x="161" y="31"/>
                      <a:pt x="152" y="31"/>
                    </a:cubicBezTo>
                    <a:cubicBezTo>
                      <a:pt x="149" y="31"/>
                      <a:pt x="146" y="32"/>
                      <a:pt x="143" y="32"/>
                    </a:cubicBezTo>
                    <a:cubicBezTo>
                      <a:pt x="142" y="32"/>
                      <a:pt x="141" y="32"/>
                      <a:pt x="140" y="32"/>
                    </a:cubicBezTo>
                    <a:cubicBezTo>
                      <a:pt x="129" y="32"/>
                      <a:pt x="117" y="32"/>
                      <a:pt x="105" y="32"/>
                    </a:cubicBezTo>
                    <a:cubicBezTo>
                      <a:pt x="74" y="32"/>
                      <a:pt x="74" y="32"/>
                      <a:pt x="74" y="32"/>
                    </a:cubicBezTo>
                    <a:cubicBezTo>
                      <a:pt x="52" y="32"/>
                      <a:pt x="30" y="32"/>
                      <a:pt x="8" y="32"/>
                    </a:cubicBezTo>
                    <a:cubicBezTo>
                      <a:pt x="10" y="34"/>
                      <a:pt x="11" y="37"/>
                      <a:pt x="12" y="40"/>
                    </a:cubicBezTo>
                    <a:cubicBezTo>
                      <a:pt x="13" y="42"/>
                      <a:pt x="14" y="45"/>
                      <a:pt x="15" y="47"/>
                    </a:cubicBezTo>
                    <a:cubicBezTo>
                      <a:pt x="16" y="47"/>
                      <a:pt x="17" y="48"/>
                      <a:pt x="18" y="48"/>
                    </a:cubicBezTo>
                    <a:cubicBezTo>
                      <a:pt x="20" y="49"/>
                      <a:pt x="22" y="50"/>
                      <a:pt x="23" y="51"/>
                    </a:cubicBezTo>
                    <a:cubicBezTo>
                      <a:pt x="23" y="52"/>
                      <a:pt x="23" y="55"/>
                      <a:pt x="23" y="57"/>
                    </a:cubicBezTo>
                    <a:cubicBezTo>
                      <a:pt x="23" y="58"/>
                      <a:pt x="23" y="60"/>
                      <a:pt x="23" y="60"/>
                    </a:cubicBezTo>
                    <a:cubicBezTo>
                      <a:pt x="23" y="61"/>
                      <a:pt x="23" y="61"/>
                      <a:pt x="23" y="61"/>
                    </a:cubicBezTo>
                    <a:cubicBezTo>
                      <a:pt x="22" y="62"/>
                      <a:pt x="22" y="62"/>
                      <a:pt x="22" y="62"/>
                    </a:cubicBezTo>
                    <a:cubicBezTo>
                      <a:pt x="22" y="62"/>
                      <a:pt x="22" y="62"/>
                      <a:pt x="22" y="62"/>
                    </a:cubicBezTo>
                    <a:cubicBezTo>
                      <a:pt x="22" y="62"/>
                      <a:pt x="22" y="62"/>
                      <a:pt x="22" y="62"/>
                    </a:cubicBezTo>
                    <a:cubicBezTo>
                      <a:pt x="23" y="63"/>
                      <a:pt x="24" y="64"/>
                      <a:pt x="23" y="65"/>
                    </a:cubicBezTo>
                    <a:cubicBezTo>
                      <a:pt x="23" y="65"/>
                      <a:pt x="23" y="66"/>
                      <a:pt x="24" y="66"/>
                    </a:cubicBezTo>
                    <a:cubicBezTo>
                      <a:pt x="24" y="67"/>
                      <a:pt x="25" y="68"/>
                      <a:pt x="25" y="68"/>
                    </a:cubicBezTo>
                    <a:cubicBezTo>
                      <a:pt x="27" y="67"/>
                      <a:pt x="27" y="67"/>
                      <a:pt x="27" y="67"/>
                    </a:cubicBezTo>
                    <a:cubicBezTo>
                      <a:pt x="27" y="69"/>
                      <a:pt x="27" y="69"/>
                      <a:pt x="27" y="69"/>
                    </a:cubicBezTo>
                    <a:cubicBezTo>
                      <a:pt x="26" y="70"/>
                      <a:pt x="27" y="72"/>
                      <a:pt x="27" y="73"/>
                    </a:cubicBezTo>
                    <a:cubicBezTo>
                      <a:pt x="28" y="74"/>
                      <a:pt x="28" y="74"/>
                      <a:pt x="28" y="74"/>
                    </a:cubicBezTo>
                    <a:cubicBezTo>
                      <a:pt x="30" y="73"/>
                      <a:pt x="30" y="73"/>
                      <a:pt x="30" y="73"/>
                    </a:cubicBezTo>
                    <a:cubicBezTo>
                      <a:pt x="30" y="74"/>
                      <a:pt x="30" y="74"/>
                      <a:pt x="30" y="74"/>
                    </a:cubicBezTo>
                    <a:cubicBezTo>
                      <a:pt x="30" y="74"/>
                      <a:pt x="30" y="74"/>
                      <a:pt x="30" y="74"/>
                    </a:cubicBezTo>
                    <a:cubicBezTo>
                      <a:pt x="31" y="74"/>
                      <a:pt x="31" y="74"/>
                      <a:pt x="31" y="74"/>
                    </a:cubicBezTo>
                    <a:cubicBezTo>
                      <a:pt x="32" y="79"/>
                      <a:pt x="32" y="79"/>
                      <a:pt x="32" y="79"/>
                    </a:cubicBezTo>
                    <a:cubicBezTo>
                      <a:pt x="32" y="79"/>
                      <a:pt x="32" y="79"/>
                      <a:pt x="32" y="79"/>
                    </a:cubicBezTo>
                    <a:cubicBezTo>
                      <a:pt x="33" y="78"/>
                      <a:pt x="33" y="78"/>
                      <a:pt x="33" y="78"/>
                    </a:cubicBezTo>
                    <a:cubicBezTo>
                      <a:pt x="33" y="79"/>
                      <a:pt x="33" y="79"/>
                      <a:pt x="33" y="79"/>
                    </a:cubicBezTo>
                    <a:cubicBezTo>
                      <a:pt x="33" y="80"/>
                      <a:pt x="33" y="80"/>
                      <a:pt x="33" y="80"/>
                    </a:cubicBezTo>
                    <a:cubicBezTo>
                      <a:pt x="34" y="80"/>
                      <a:pt x="34" y="81"/>
                      <a:pt x="34" y="81"/>
                    </a:cubicBezTo>
                    <a:cubicBezTo>
                      <a:pt x="34" y="82"/>
                      <a:pt x="34" y="82"/>
                      <a:pt x="34" y="82"/>
                    </a:cubicBezTo>
                    <a:cubicBezTo>
                      <a:pt x="34" y="82"/>
                      <a:pt x="34" y="82"/>
                      <a:pt x="34" y="82"/>
                    </a:cubicBezTo>
                    <a:cubicBezTo>
                      <a:pt x="36" y="83"/>
                      <a:pt x="36" y="83"/>
                      <a:pt x="36" y="83"/>
                    </a:cubicBezTo>
                    <a:cubicBezTo>
                      <a:pt x="33" y="83"/>
                      <a:pt x="33" y="83"/>
                      <a:pt x="33" y="83"/>
                    </a:cubicBezTo>
                    <a:cubicBezTo>
                      <a:pt x="33" y="83"/>
                      <a:pt x="33" y="83"/>
                      <a:pt x="33" y="83"/>
                    </a:cubicBezTo>
                    <a:cubicBezTo>
                      <a:pt x="33" y="84"/>
                      <a:pt x="35" y="84"/>
                      <a:pt x="36" y="84"/>
                    </a:cubicBezTo>
                    <a:cubicBezTo>
                      <a:pt x="37" y="83"/>
                      <a:pt x="37" y="83"/>
                      <a:pt x="37" y="83"/>
                    </a:cubicBezTo>
                    <a:cubicBezTo>
                      <a:pt x="38" y="84"/>
                      <a:pt x="38" y="84"/>
                      <a:pt x="38" y="84"/>
                    </a:cubicBezTo>
                    <a:cubicBezTo>
                      <a:pt x="38" y="84"/>
                      <a:pt x="38" y="84"/>
                      <a:pt x="38" y="84"/>
                    </a:cubicBezTo>
                    <a:cubicBezTo>
                      <a:pt x="38" y="85"/>
                      <a:pt x="39" y="85"/>
                      <a:pt x="39" y="86"/>
                    </a:cubicBezTo>
                    <a:cubicBezTo>
                      <a:pt x="39" y="86"/>
                      <a:pt x="39" y="86"/>
                      <a:pt x="39" y="86"/>
                    </a:cubicBezTo>
                    <a:cubicBezTo>
                      <a:pt x="39" y="87"/>
                      <a:pt x="39" y="87"/>
                      <a:pt x="39" y="87"/>
                    </a:cubicBezTo>
                    <a:cubicBezTo>
                      <a:pt x="40" y="87"/>
                      <a:pt x="42" y="87"/>
                      <a:pt x="43" y="87"/>
                    </a:cubicBezTo>
                    <a:cubicBezTo>
                      <a:pt x="45" y="87"/>
                      <a:pt x="45" y="87"/>
                      <a:pt x="45" y="87"/>
                    </a:cubicBezTo>
                    <a:cubicBezTo>
                      <a:pt x="44" y="89"/>
                      <a:pt x="44" y="89"/>
                      <a:pt x="44" y="89"/>
                    </a:cubicBezTo>
                    <a:cubicBezTo>
                      <a:pt x="44" y="89"/>
                      <a:pt x="44" y="90"/>
                      <a:pt x="44" y="90"/>
                    </a:cubicBezTo>
                    <a:cubicBezTo>
                      <a:pt x="44" y="91"/>
                      <a:pt x="45" y="91"/>
                      <a:pt x="45" y="91"/>
                    </a:cubicBezTo>
                    <a:cubicBezTo>
                      <a:pt x="45" y="91"/>
                      <a:pt x="45" y="91"/>
                      <a:pt x="45" y="90"/>
                    </a:cubicBezTo>
                    <a:cubicBezTo>
                      <a:pt x="45" y="88"/>
                      <a:pt x="45" y="88"/>
                      <a:pt x="45" y="88"/>
                    </a:cubicBezTo>
                    <a:cubicBezTo>
                      <a:pt x="47" y="90"/>
                      <a:pt x="47" y="90"/>
                      <a:pt x="47" y="90"/>
                    </a:cubicBezTo>
                    <a:cubicBezTo>
                      <a:pt x="47" y="90"/>
                      <a:pt x="48" y="91"/>
                      <a:pt x="48" y="92"/>
                    </a:cubicBezTo>
                    <a:cubicBezTo>
                      <a:pt x="48" y="92"/>
                      <a:pt x="48" y="92"/>
                      <a:pt x="48" y="92"/>
                    </a:cubicBezTo>
                    <a:cubicBezTo>
                      <a:pt x="52" y="87"/>
                      <a:pt x="52" y="87"/>
                      <a:pt x="52" y="87"/>
                    </a:cubicBezTo>
                    <a:cubicBezTo>
                      <a:pt x="50" y="93"/>
                      <a:pt x="50" y="93"/>
                      <a:pt x="50" y="93"/>
                    </a:cubicBezTo>
                    <a:cubicBezTo>
                      <a:pt x="50" y="94"/>
                      <a:pt x="50" y="94"/>
                      <a:pt x="50" y="94"/>
                    </a:cubicBezTo>
                    <a:cubicBezTo>
                      <a:pt x="50" y="94"/>
                      <a:pt x="50" y="94"/>
                      <a:pt x="51" y="94"/>
                    </a:cubicBezTo>
                    <a:cubicBezTo>
                      <a:pt x="51" y="94"/>
                      <a:pt x="51" y="94"/>
                      <a:pt x="51" y="94"/>
                    </a:cubicBezTo>
                    <a:cubicBezTo>
                      <a:pt x="52" y="96"/>
                      <a:pt x="52" y="96"/>
                      <a:pt x="52" y="96"/>
                    </a:cubicBezTo>
                    <a:cubicBezTo>
                      <a:pt x="52" y="96"/>
                      <a:pt x="54" y="96"/>
                      <a:pt x="56" y="96"/>
                    </a:cubicBezTo>
                    <a:cubicBezTo>
                      <a:pt x="58" y="96"/>
                      <a:pt x="61" y="96"/>
                      <a:pt x="63" y="96"/>
                    </a:cubicBezTo>
                    <a:cubicBezTo>
                      <a:pt x="64" y="96"/>
                      <a:pt x="65" y="96"/>
                      <a:pt x="66" y="96"/>
                    </a:cubicBezTo>
                    <a:cubicBezTo>
                      <a:pt x="106" y="96"/>
                      <a:pt x="106" y="96"/>
                      <a:pt x="106" y="96"/>
                    </a:cubicBezTo>
                    <a:cubicBezTo>
                      <a:pt x="118" y="96"/>
                      <a:pt x="131" y="96"/>
                      <a:pt x="144" y="96"/>
                    </a:cubicBezTo>
                    <a:cubicBezTo>
                      <a:pt x="144" y="96"/>
                      <a:pt x="145" y="96"/>
                      <a:pt x="146" y="96"/>
                    </a:cubicBezTo>
                    <a:cubicBezTo>
                      <a:pt x="148" y="96"/>
                      <a:pt x="150" y="97"/>
                      <a:pt x="153" y="97"/>
                    </a:cubicBezTo>
                    <a:cubicBezTo>
                      <a:pt x="157" y="97"/>
                      <a:pt x="158" y="96"/>
                      <a:pt x="158" y="95"/>
                    </a:cubicBezTo>
                    <a:cubicBezTo>
                      <a:pt x="158" y="95"/>
                      <a:pt x="158" y="95"/>
                      <a:pt x="158" y="94"/>
                    </a:cubicBezTo>
                    <a:cubicBezTo>
                      <a:pt x="160" y="94"/>
                      <a:pt x="160" y="94"/>
                      <a:pt x="160" y="94"/>
                    </a:cubicBezTo>
                    <a:cubicBezTo>
                      <a:pt x="160" y="94"/>
                      <a:pt x="161" y="95"/>
                      <a:pt x="161" y="95"/>
                    </a:cubicBezTo>
                    <a:cubicBezTo>
                      <a:pt x="162" y="97"/>
                      <a:pt x="162" y="97"/>
                      <a:pt x="164" y="98"/>
                    </a:cubicBezTo>
                    <a:cubicBezTo>
                      <a:pt x="168" y="98"/>
                      <a:pt x="169" y="98"/>
                      <a:pt x="172" y="100"/>
                    </a:cubicBezTo>
                    <a:cubicBezTo>
                      <a:pt x="174" y="101"/>
                      <a:pt x="176" y="102"/>
                      <a:pt x="178" y="102"/>
                    </a:cubicBezTo>
                    <a:cubicBezTo>
                      <a:pt x="179" y="102"/>
                      <a:pt x="182" y="101"/>
                      <a:pt x="183" y="99"/>
                    </a:cubicBezTo>
                    <a:cubicBezTo>
                      <a:pt x="184" y="96"/>
                      <a:pt x="184" y="96"/>
                      <a:pt x="184" y="96"/>
                    </a:cubicBezTo>
                    <a:cubicBezTo>
                      <a:pt x="184" y="98"/>
                      <a:pt x="184" y="98"/>
                      <a:pt x="184" y="98"/>
                    </a:cubicBezTo>
                    <a:cubicBezTo>
                      <a:pt x="185" y="98"/>
                      <a:pt x="185" y="98"/>
                      <a:pt x="185" y="97"/>
                    </a:cubicBezTo>
                    <a:cubicBezTo>
                      <a:pt x="187" y="90"/>
                      <a:pt x="187" y="90"/>
                      <a:pt x="187" y="90"/>
                    </a:cubicBezTo>
                    <a:cubicBezTo>
                      <a:pt x="187" y="96"/>
                      <a:pt x="187" y="96"/>
                      <a:pt x="187" y="96"/>
                    </a:cubicBezTo>
                    <a:cubicBezTo>
                      <a:pt x="187" y="96"/>
                      <a:pt x="188" y="96"/>
                      <a:pt x="188" y="96"/>
                    </a:cubicBezTo>
                    <a:cubicBezTo>
                      <a:pt x="189" y="96"/>
                      <a:pt x="189" y="97"/>
                      <a:pt x="190" y="97"/>
                    </a:cubicBezTo>
                    <a:cubicBezTo>
                      <a:pt x="191" y="97"/>
                      <a:pt x="191" y="97"/>
                      <a:pt x="191" y="97"/>
                    </a:cubicBezTo>
                    <a:cubicBezTo>
                      <a:pt x="191" y="97"/>
                      <a:pt x="191" y="97"/>
                      <a:pt x="192" y="97"/>
                    </a:cubicBezTo>
                    <a:cubicBezTo>
                      <a:pt x="194" y="97"/>
                      <a:pt x="195" y="99"/>
                      <a:pt x="196" y="100"/>
                    </a:cubicBezTo>
                    <a:cubicBezTo>
                      <a:pt x="197" y="102"/>
                      <a:pt x="197" y="102"/>
                      <a:pt x="199" y="102"/>
                    </a:cubicBezTo>
                    <a:cubicBezTo>
                      <a:pt x="201" y="101"/>
                      <a:pt x="201" y="101"/>
                      <a:pt x="201" y="101"/>
                    </a:cubicBezTo>
                    <a:cubicBezTo>
                      <a:pt x="200" y="103"/>
                      <a:pt x="200" y="103"/>
                      <a:pt x="200" y="103"/>
                    </a:cubicBezTo>
                    <a:cubicBezTo>
                      <a:pt x="200" y="104"/>
                      <a:pt x="200" y="106"/>
                      <a:pt x="201" y="107"/>
                    </a:cubicBezTo>
                    <a:cubicBezTo>
                      <a:pt x="201" y="108"/>
                      <a:pt x="202" y="109"/>
                      <a:pt x="202" y="109"/>
                    </a:cubicBezTo>
                    <a:cubicBezTo>
                      <a:pt x="202" y="109"/>
                      <a:pt x="202" y="109"/>
                      <a:pt x="202" y="109"/>
                    </a:cubicBezTo>
                    <a:cubicBezTo>
                      <a:pt x="203" y="111"/>
                      <a:pt x="203" y="111"/>
                      <a:pt x="203" y="111"/>
                    </a:cubicBezTo>
                    <a:cubicBezTo>
                      <a:pt x="203" y="112"/>
                      <a:pt x="208" y="113"/>
                      <a:pt x="211" y="113"/>
                    </a:cubicBezTo>
                    <a:cubicBezTo>
                      <a:pt x="212" y="113"/>
                      <a:pt x="213" y="113"/>
                      <a:pt x="214" y="113"/>
                    </a:cubicBezTo>
                    <a:cubicBezTo>
                      <a:pt x="217" y="114"/>
                      <a:pt x="218" y="116"/>
                      <a:pt x="219" y="118"/>
                    </a:cubicBezTo>
                    <a:cubicBezTo>
                      <a:pt x="219" y="118"/>
                      <a:pt x="220" y="119"/>
                      <a:pt x="220" y="120"/>
                    </a:cubicBezTo>
                    <a:cubicBezTo>
                      <a:pt x="223" y="123"/>
                      <a:pt x="223" y="123"/>
                      <a:pt x="223" y="123"/>
                    </a:cubicBezTo>
                    <a:cubicBezTo>
                      <a:pt x="219" y="122"/>
                      <a:pt x="219" y="122"/>
                      <a:pt x="219" y="122"/>
                    </a:cubicBezTo>
                    <a:cubicBezTo>
                      <a:pt x="219" y="124"/>
                      <a:pt x="219" y="124"/>
                      <a:pt x="219" y="124"/>
                    </a:cubicBezTo>
                    <a:cubicBezTo>
                      <a:pt x="218" y="123"/>
                      <a:pt x="218" y="123"/>
                      <a:pt x="218" y="123"/>
                    </a:cubicBezTo>
                    <a:cubicBezTo>
                      <a:pt x="217" y="122"/>
                      <a:pt x="217" y="122"/>
                      <a:pt x="216" y="122"/>
                    </a:cubicBezTo>
                    <a:cubicBezTo>
                      <a:pt x="216" y="122"/>
                      <a:pt x="216" y="122"/>
                      <a:pt x="216" y="123"/>
                    </a:cubicBezTo>
                    <a:cubicBezTo>
                      <a:pt x="214" y="124"/>
                      <a:pt x="214" y="124"/>
                      <a:pt x="214" y="124"/>
                    </a:cubicBezTo>
                    <a:cubicBezTo>
                      <a:pt x="214" y="122"/>
                      <a:pt x="214" y="122"/>
                      <a:pt x="214" y="122"/>
                    </a:cubicBezTo>
                    <a:cubicBezTo>
                      <a:pt x="214" y="122"/>
                      <a:pt x="214" y="122"/>
                      <a:pt x="214" y="121"/>
                    </a:cubicBezTo>
                    <a:close/>
                    <a:moveTo>
                      <a:pt x="276" y="122"/>
                    </a:moveTo>
                    <a:cubicBezTo>
                      <a:pt x="275" y="122"/>
                      <a:pt x="275" y="122"/>
                      <a:pt x="275" y="122"/>
                    </a:cubicBezTo>
                    <a:cubicBezTo>
                      <a:pt x="275" y="123"/>
                      <a:pt x="274" y="125"/>
                      <a:pt x="275" y="126"/>
                    </a:cubicBezTo>
                    <a:cubicBezTo>
                      <a:pt x="275" y="127"/>
                      <a:pt x="275" y="127"/>
                      <a:pt x="276" y="127"/>
                    </a:cubicBezTo>
                    <a:cubicBezTo>
                      <a:pt x="277" y="127"/>
                      <a:pt x="278" y="126"/>
                      <a:pt x="278" y="124"/>
                    </a:cubicBezTo>
                    <a:cubicBezTo>
                      <a:pt x="279" y="123"/>
                      <a:pt x="281" y="121"/>
                      <a:pt x="283" y="121"/>
                    </a:cubicBezTo>
                    <a:cubicBezTo>
                      <a:pt x="284" y="120"/>
                      <a:pt x="286" y="119"/>
                      <a:pt x="291" y="118"/>
                    </a:cubicBezTo>
                    <a:cubicBezTo>
                      <a:pt x="291" y="118"/>
                      <a:pt x="291" y="118"/>
                      <a:pt x="291" y="118"/>
                    </a:cubicBezTo>
                    <a:cubicBezTo>
                      <a:pt x="291" y="118"/>
                      <a:pt x="291" y="118"/>
                      <a:pt x="291" y="118"/>
                    </a:cubicBezTo>
                    <a:cubicBezTo>
                      <a:pt x="291" y="117"/>
                      <a:pt x="290" y="117"/>
                      <a:pt x="289" y="116"/>
                    </a:cubicBezTo>
                    <a:cubicBezTo>
                      <a:pt x="289" y="116"/>
                      <a:pt x="288" y="117"/>
                      <a:pt x="287" y="117"/>
                    </a:cubicBezTo>
                    <a:cubicBezTo>
                      <a:pt x="285" y="118"/>
                      <a:pt x="285" y="118"/>
                      <a:pt x="285" y="118"/>
                    </a:cubicBezTo>
                    <a:cubicBezTo>
                      <a:pt x="284" y="119"/>
                      <a:pt x="283" y="119"/>
                      <a:pt x="282" y="119"/>
                    </a:cubicBezTo>
                    <a:cubicBezTo>
                      <a:pt x="281" y="119"/>
                      <a:pt x="281" y="119"/>
                      <a:pt x="280" y="119"/>
                    </a:cubicBezTo>
                    <a:cubicBezTo>
                      <a:pt x="280" y="119"/>
                      <a:pt x="280" y="119"/>
                      <a:pt x="280" y="119"/>
                    </a:cubicBezTo>
                    <a:lnTo>
                      <a:pt x="276" y="122"/>
                    </a:lnTo>
                    <a:close/>
                    <a:moveTo>
                      <a:pt x="280" y="117"/>
                    </a:moveTo>
                    <a:cubicBezTo>
                      <a:pt x="280" y="117"/>
                      <a:pt x="282" y="117"/>
                      <a:pt x="283" y="117"/>
                    </a:cubicBezTo>
                    <a:cubicBezTo>
                      <a:pt x="285" y="117"/>
                      <a:pt x="285" y="117"/>
                      <a:pt x="285" y="117"/>
                    </a:cubicBezTo>
                    <a:cubicBezTo>
                      <a:pt x="284" y="116"/>
                      <a:pt x="284" y="116"/>
                      <a:pt x="283" y="116"/>
                    </a:cubicBezTo>
                    <a:cubicBezTo>
                      <a:pt x="282" y="115"/>
                      <a:pt x="282" y="115"/>
                      <a:pt x="282" y="115"/>
                    </a:cubicBezTo>
                    <a:cubicBezTo>
                      <a:pt x="281" y="116"/>
                      <a:pt x="281" y="116"/>
                      <a:pt x="281" y="116"/>
                    </a:cubicBezTo>
                    <a:cubicBezTo>
                      <a:pt x="280" y="116"/>
                      <a:pt x="280" y="116"/>
                      <a:pt x="280" y="117"/>
                    </a:cubicBezTo>
                    <a:close/>
                    <a:moveTo>
                      <a:pt x="266" y="96"/>
                    </a:moveTo>
                    <a:cubicBezTo>
                      <a:pt x="266" y="96"/>
                      <a:pt x="266" y="96"/>
                      <a:pt x="266" y="96"/>
                    </a:cubicBezTo>
                    <a:cubicBezTo>
                      <a:pt x="265" y="97"/>
                      <a:pt x="264" y="98"/>
                      <a:pt x="263" y="99"/>
                    </a:cubicBezTo>
                    <a:cubicBezTo>
                      <a:pt x="264" y="98"/>
                      <a:pt x="266" y="96"/>
                      <a:pt x="268" y="96"/>
                    </a:cubicBezTo>
                    <a:cubicBezTo>
                      <a:pt x="268" y="96"/>
                      <a:pt x="267" y="96"/>
                      <a:pt x="267" y="96"/>
                    </a:cubicBezTo>
                    <a:cubicBezTo>
                      <a:pt x="267" y="96"/>
                      <a:pt x="267" y="96"/>
                      <a:pt x="266" y="96"/>
                    </a:cubicBezTo>
                    <a:close/>
                    <a:moveTo>
                      <a:pt x="300" y="66"/>
                    </a:moveTo>
                    <a:cubicBezTo>
                      <a:pt x="299" y="66"/>
                      <a:pt x="298" y="67"/>
                      <a:pt x="298" y="67"/>
                    </a:cubicBezTo>
                    <a:cubicBezTo>
                      <a:pt x="298" y="67"/>
                      <a:pt x="298" y="67"/>
                      <a:pt x="298" y="67"/>
                    </a:cubicBezTo>
                    <a:cubicBezTo>
                      <a:pt x="299" y="67"/>
                      <a:pt x="299" y="67"/>
                      <a:pt x="300" y="66"/>
                    </a:cubicBezTo>
                    <a:close/>
                    <a:moveTo>
                      <a:pt x="275" y="31"/>
                    </a:moveTo>
                    <a:cubicBezTo>
                      <a:pt x="275" y="31"/>
                      <a:pt x="275" y="32"/>
                      <a:pt x="275" y="32"/>
                    </a:cubicBezTo>
                    <a:cubicBezTo>
                      <a:pt x="282" y="28"/>
                      <a:pt x="282" y="28"/>
                      <a:pt x="282" y="28"/>
                    </a:cubicBezTo>
                    <a:cubicBezTo>
                      <a:pt x="282" y="28"/>
                      <a:pt x="281" y="28"/>
                      <a:pt x="281" y="27"/>
                    </a:cubicBezTo>
                    <a:cubicBezTo>
                      <a:pt x="280" y="27"/>
                      <a:pt x="280" y="27"/>
                      <a:pt x="280" y="27"/>
                    </a:cubicBezTo>
                    <a:cubicBezTo>
                      <a:pt x="281" y="26"/>
                      <a:pt x="281" y="26"/>
                      <a:pt x="281" y="26"/>
                    </a:cubicBezTo>
                    <a:cubicBezTo>
                      <a:pt x="280" y="25"/>
                      <a:pt x="280" y="25"/>
                      <a:pt x="280" y="25"/>
                    </a:cubicBezTo>
                    <a:cubicBezTo>
                      <a:pt x="279" y="24"/>
                      <a:pt x="279" y="24"/>
                      <a:pt x="279" y="24"/>
                    </a:cubicBezTo>
                    <a:cubicBezTo>
                      <a:pt x="278" y="23"/>
                      <a:pt x="278" y="23"/>
                      <a:pt x="278" y="23"/>
                    </a:cubicBezTo>
                    <a:cubicBezTo>
                      <a:pt x="279" y="22"/>
                      <a:pt x="279" y="22"/>
                      <a:pt x="279" y="22"/>
                    </a:cubicBezTo>
                    <a:cubicBezTo>
                      <a:pt x="279" y="22"/>
                      <a:pt x="279" y="21"/>
                      <a:pt x="279" y="21"/>
                    </a:cubicBezTo>
                    <a:cubicBezTo>
                      <a:pt x="278" y="21"/>
                      <a:pt x="277" y="22"/>
                      <a:pt x="276" y="24"/>
                    </a:cubicBezTo>
                    <a:cubicBezTo>
                      <a:pt x="276" y="24"/>
                      <a:pt x="277" y="24"/>
                      <a:pt x="277" y="24"/>
                    </a:cubicBezTo>
                    <a:cubicBezTo>
                      <a:pt x="277" y="25"/>
                      <a:pt x="278" y="26"/>
                      <a:pt x="278" y="26"/>
                    </a:cubicBezTo>
                    <a:cubicBezTo>
                      <a:pt x="277" y="27"/>
                      <a:pt x="277" y="27"/>
                      <a:pt x="276" y="28"/>
                    </a:cubicBezTo>
                    <a:cubicBezTo>
                      <a:pt x="276" y="28"/>
                      <a:pt x="276" y="28"/>
                      <a:pt x="276" y="28"/>
                    </a:cubicBezTo>
                    <a:cubicBezTo>
                      <a:pt x="276" y="28"/>
                      <a:pt x="276" y="28"/>
                      <a:pt x="276" y="29"/>
                    </a:cubicBezTo>
                    <a:cubicBezTo>
                      <a:pt x="276" y="29"/>
                      <a:pt x="276" y="30"/>
                      <a:pt x="275" y="31"/>
                    </a:cubicBezTo>
                    <a:cubicBezTo>
                      <a:pt x="275" y="31"/>
                      <a:pt x="275" y="31"/>
                      <a:pt x="275" y="3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11" name="Freeform 722"/>
              <p:cNvSpPr/>
              <p:nvPr/>
            </p:nvSpPr>
            <p:spPr bwMode="auto">
              <a:xfrm>
                <a:off x="4814888" y="1393652"/>
                <a:ext cx="1752600" cy="885825"/>
              </a:xfrm>
              <a:custGeom>
                <a:avLst/>
                <a:gdLst>
                  <a:gd name="T0" fmla="*/ 601 w 641"/>
                  <a:gd name="T1" fmla="*/ 153 h 324"/>
                  <a:gd name="T2" fmla="*/ 621 w 641"/>
                  <a:gd name="T3" fmla="*/ 165 h 324"/>
                  <a:gd name="T4" fmla="*/ 628 w 641"/>
                  <a:gd name="T5" fmla="*/ 166 h 324"/>
                  <a:gd name="T6" fmla="*/ 641 w 641"/>
                  <a:gd name="T7" fmla="*/ 153 h 324"/>
                  <a:gd name="T8" fmla="*/ 616 w 641"/>
                  <a:gd name="T9" fmla="*/ 136 h 324"/>
                  <a:gd name="T10" fmla="*/ 592 w 641"/>
                  <a:gd name="T11" fmla="*/ 117 h 324"/>
                  <a:gd name="T12" fmla="*/ 539 w 641"/>
                  <a:gd name="T13" fmla="*/ 115 h 324"/>
                  <a:gd name="T14" fmla="*/ 484 w 641"/>
                  <a:gd name="T15" fmla="*/ 93 h 324"/>
                  <a:gd name="T16" fmla="*/ 436 w 641"/>
                  <a:gd name="T17" fmla="*/ 98 h 324"/>
                  <a:gd name="T18" fmla="*/ 401 w 641"/>
                  <a:gd name="T19" fmla="*/ 80 h 324"/>
                  <a:gd name="T20" fmla="*/ 362 w 641"/>
                  <a:gd name="T21" fmla="*/ 73 h 324"/>
                  <a:gd name="T22" fmla="*/ 331 w 641"/>
                  <a:gd name="T23" fmla="*/ 61 h 324"/>
                  <a:gd name="T24" fmla="*/ 308 w 641"/>
                  <a:gd name="T25" fmla="*/ 77 h 324"/>
                  <a:gd name="T26" fmla="*/ 339 w 641"/>
                  <a:gd name="T27" fmla="*/ 44 h 324"/>
                  <a:gd name="T28" fmla="*/ 318 w 641"/>
                  <a:gd name="T29" fmla="*/ 19 h 324"/>
                  <a:gd name="T30" fmla="*/ 291 w 641"/>
                  <a:gd name="T31" fmla="*/ 20 h 324"/>
                  <a:gd name="T32" fmla="*/ 258 w 641"/>
                  <a:gd name="T33" fmla="*/ 32 h 324"/>
                  <a:gd name="T34" fmla="*/ 234 w 641"/>
                  <a:gd name="T35" fmla="*/ 53 h 324"/>
                  <a:gd name="T36" fmla="*/ 212 w 641"/>
                  <a:gd name="T37" fmla="*/ 76 h 324"/>
                  <a:gd name="T38" fmla="*/ 218 w 641"/>
                  <a:gd name="T39" fmla="*/ 97 h 324"/>
                  <a:gd name="T40" fmla="*/ 200 w 641"/>
                  <a:gd name="T41" fmla="*/ 96 h 324"/>
                  <a:gd name="T42" fmla="*/ 182 w 641"/>
                  <a:gd name="T43" fmla="*/ 90 h 324"/>
                  <a:gd name="T44" fmla="*/ 198 w 641"/>
                  <a:gd name="T45" fmla="*/ 132 h 324"/>
                  <a:gd name="T46" fmla="*/ 176 w 641"/>
                  <a:gd name="T47" fmla="*/ 144 h 324"/>
                  <a:gd name="T48" fmla="*/ 179 w 641"/>
                  <a:gd name="T49" fmla="*/ 82 h 324"/>
                  <a:gd name="T50" fmla="*/ 158 w 641"/>
                  <a:gd name="T51" fmla="*/ 117 h 324"/>
                  <a:gd name="T52" fmla="*/ 127 w 641"/>
                  <a:gd name="T53" fmla="*/ 127 h 324"/>
                  <a:gd name="T54" fmla="*/ 101 w 641"/>
                  <a:gd name="T55" fmla="*/ 126 h 324"/>
                  <a:gd name="T56" fmla="*/ 77 w 641"/>
                  <a:gd name="T57" fmla="*/ 136 h 324"/>
                  <a:gd name="T58" fmla="*/ 55 w 641"/>
                  <a:gd name="T59" fmla="*/ 155 h 324"/>
                  <a:gd name="T60" fmla="*/ 30 w 641"/>
                  <a:gd name="T61" fmla="*/ 169 h 324"/>
                  <a:gd name="T62" fmla="*/ 56 w 641"/>
                  <a:gd name="T63" fmla="*/ 143 h 324"/>
                  <a:gd name="T64" fmla="*/ 23 w 641"/>
                  <a:gd name="T65" fmla="*/ 117 h 324"/>
                  <a:gd name="T66" fmla="*/ 6 w 641"/>
                  <a:gd name="T67" fmla="*/ 128 h 324"/>
                  <a:gd name="T68" fmla="*/ 2 w 641"/>
                  <a:gd name="T69" fmla="*/ 201 h 324"/>
                  <a:gd name="T70" fmla="*/ 3 w 641"/>
                  <a:gd name="T71" fmla="*/ 221 h 324"/>
                  <a:gd name="T72" fmla="*/ 23 w 641"/>
                  <a:gd name="T73" fmla="*/ 252 h 324"/>
                  <a:gd name="T74" fmla="*/ 52 w 641"/>
                  <a:gd name="T75" fmla="*/ 277 h 324"/>
                  <a:gd name="T76" fmla="*/ 42 w 641"/>
                  <a:gd name="T77" fmla="*/ 299 h 324"/>
                  <a:gd name="T78" fmla="*/ 79 w 641"/>
                  <a:gd name="T79" fmla="*/ 321 h 324"/>
                  <a:gd name="T80" fmla="*/ 80 w 641"/>
                  <a:gd name="T81" fmla="*/ 296 h 324"/>
                  <a:gd name="T82" fmla="*/ 81 w 641"/>
                  <a:gd name="T83" fmla="*/ 271 h 324"/>
                  <a:gd name="T84" fmla="*/ 108 w 641"/>
                  <a:gd name="T85" fmla="*/ 271 h 324"/>
                  <a:gd name="T86" fmla="*/ 127 w 641"/>
                  <a:gd name="T87" fmla="*/ 270 h 324"/>
                  <a:gd name="T88" fmla="*/ 134 w 641"/>
                  <a:gd name="T89" fmla="*/ 249 h 324"/>
                  <a:gd name="T90" fmla="*/ 173 w 641"/>
                  <a:gd name="T91" fmla="*/ 241 h 324"/>
                  <a:gd name="T92" fmla="*/ 187 w 641"/>
                  <a:gd name="T93" fmla="*/ 252 h 324"/>
                  <a:gd name="T94" fmla="*/ 229 w 641"/>
                  <a:gd name="T95" fmla="*/ 276 h 324"/>
                  <a:gd name="T96" fmla="*/ 278 w 641"/>
                  <a:gd name="T97" fmla="*/ 274 h 324"/>
                  <a:gd name="T98" fmla="*/ 320 w 641"/>
                  <a:gd name="T99" fmla="*/ 278 h 324"/>
                  <a:gd name="T100" fmla="*/ 372 w 641"/>
                  <a:gd name="T101" fmla="*/ 254 h 324"/>
                  <a:gd name="T102" fmla="*/ 423 w 641"/>
                  <a:gd name="T103" fmla="*/ 284 h 324"/>
                  <a:gd name="T104" fmla="*/ 407 w 641"/>
                  <a:gd name="T105" fmla="*/ 317 h 324"/>
                  <a:gd name="T106" fmla="*/ 449 w 641"/>
                  <a:gd name="T107" fmla="*/ 262 h 324"/>
                  <a:gd name="T108" fmla="*/ 431 w 641"/>
                  <a:gd name="T109" fmla="*/ 245 h 324"/>
                  <a:gd name="T110" fmla="*/ 484 w 641"/>
                  <a:gd name="T111" fmla="*/ 209 h 324"/>
                  <a:gd name="T112" fmla="*/ 509 w 641"/>
                  <a:gd name="T113" fmla="*/ 196 h 324"/>
                  <a:gd name="T114" fmla="*/ 541 w 641"/>
                  <a:gd name="T115" fmla="*/ 186 h 324"/>
                  <a:gd name="T116" fmla="*/ 509 w 641"/>
                  <a:gd name="T117" fmla="*/ 269 h 324"/>
                  <a:gd name="T118" fmla="*/ 533 w 641"/>
                  <a:gd name="T119" fmla="*/ 232 h 324"/>
                  <a:gd name="T120" fmla="*/ 542 w 641"/>
                  <a:gd name="T121" fmla="*/ 207 h 324"/>
                  <a:gd name="T122" fmla="*/ 585 w 641"/>
                  <a:gd name="T123" fmla="*/ 18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1" h="324">
                    <a:moveTo>
                      <a:pt x="596" y="177"/>
                    </a:moveTo>
                    <a:cubicBezTo>
                      <a:pt x="596" y="175"/>
                      <a:pt x="596" y="173"/>
                      <a:pt x="594" y="172"/>
                    </a:cubicBezTo>
                    <a:cubicBezTo>
                      <a:pt x="595" y="171"/>
                      <a:pt x="594" y="171"/>
                      <a:pt x="594" y="169"/>
                    </a:cubicBezTo>
                    <a:cubicBezTo>
                      <a:pt x="592" y="172"/>
                      <a:pt x="590" y="168"/>
                      <a:pt x="590" y="166"/>
                    </a:cubicBezTo>
                    <a:cubicBezTo>
                      <a:pt x="592" y="165"/>
                      <a:pt x="594" y="166"/>
                      <a:pt x="595" y="167"/>
                    </a:cubicBezTo>
                    <a:cubicBezTo>
                      <a:pt x="597" y="166"/>
                      <a:pt x="599" y="164"/>
                      <a:pt x="601" y="162"/>
                    </a:cubicBezTo>
                    <a:cubicBezTo>
                      <a:pt x="601" y="161"/>
                      <a:pt x="604" y="159"/>
                      <a:pt x="603" y="158"/>
                    </a:cubicBezTo>
                    <a:cubicBezTo>
                      <a:pt x="602" y="156"/>
                      <a:pt x="601" y="155"/>
                      <a:pt x="601" y="153"/>
                    </a:cubicBezTo>
                    <a:cubicBezTo>
                      <a:pt x="603" y="153"/>
                      <a:pt x="603" y="152"/>
                      <a:pt x="603" y="151"/>
                    </a:cubicBezTo>
                    <a:cubicBezTo>
                      <a:pt x="603" y="151"/>
                      <a:pt x="604" y="152"/>
                      <a:pt x="605" y="152"/>
                    </a:cubicBezTo>
                    <a:cubicBezTo>
                      <a:pt x="605" y="152"/>
                      <a:pt x="606" y="151"/>
                      <a:pt x="606" y="150"/>
                    </a:cubicBezTo>
                    <a:cubicBezTo>
                      <a:pt x="607" y="152"/>
                      <a:pt x="606" y="153"/>
                      <a:pt x="604" y="153"/>
                    </a:cubicBezTo>
                    <a:cubicBezTo>
                      <a:pt x="605" y="154"/>
                      <a:pt x="606" y="158"/>
                      <a:pt x="606" y="158"/>
                    </a:cubicBezTo>
                    <a:cubicBezTo>
                      <a:pt x="608" y="159"/>
                      <a:pt x="612" y="158"/>
                      <a:pt x="614" y="158"/>
                    </a:cubicBezTo>
                    <a:cubicBezTo>
                      <a:pt x="618" y="157"/>
                      <a:pt x="615" y="165"/>
                      <a:pt x="620" y="166"/>
                    </a:cubicBezTo>
                    <a:cubicBezTo>
                      <a:pt x="621" y="165"/>
                      <a:pt x="620" y="166"/>
                      <a:pt x="621" y="165"/>
                    </a:cubicBezTo>
                    <a:cubicBezTo>
                      <a:pt x="622" y="166"/>
                      <a:pt x="624" y="167"/>
                      <a:pt x="624" y="169"/>
                    </a:cubicBezTo>
                    <a:cubicBezTo>
                      <a:pt x="624" y="169"/>
                      <a:pt x="625" y="168"/>
                      <a:pt x="625" y="168"/>
                    </a:cubicBezTo>
                    <a:cubicBezTo>
                      <a:pt x="625" y="169"/>
                      <a:pt x="625" y="169"/>
                      <a:pt x="626" y="169"/>
                    </a:cubicBezTo>
                    <a:cubicBezTo>
                      <a:pt x="626" y="168"/>
                      <a:pt x="626" y="168"/>
                      <a:pt x="627" y="167"/>
                    </a:cubicBezTo>
                    <a:cubicBezTo>
                      <a:pt x="626" y="169"/>
                      <a:pt x="626" y="170"/>
                      <a:pt x="628" y="170"/>
                    </a:cubicBezTo>
                    <a:cubicBezTo>
                      <a:pt x="628" y="169"/>
                      <a:pt x="628" y="169"/>
                      <a:pt x="628" y="168"/>
                    </a:cubicBezTo>
                    <a:cubicBezTo>
                      <a:pt x="629" y="168"/>
                      <a:pt x="630" y="168"/>
                      <a:pt x="631" y="169"/>
                    </a:cubicBezTo>
                    <a:cubicBezTo>
                      <a:pt x="630" y="168"/>
                      <a:pt x="629" y="167"/>
                      <a:pt x="628" y="166"/>
                    </a:cubicBezTo>
                    <a:cubicBezTo>
                      <a:pt x="628" y="166"/>
                      <a:pt x="629" y="166"/>
                      <a:pt x="629" y="166"/>
                    </a:cubicBezTo>
                    <a:cubicBezTo>
                      <a:pt x="629" y="165"/>
                      <a:pt x="628" y="165"/>
                      <a:pt x="628" y="165"/>
                    </a:cubicBezTo>
                    <a:cubicBezTo>
                      <a:pt x="629" y="164"/>
                      <a:pt x="630" y="164"/>
                      <a:pt x="632" y="163"/>
                    </a:cubicBezTo>
                    <a:cubicBezTo>
                      <a:pt x="631" y="162"/>
                      <a:pt x="630" y="161"/>
                      <a:pt x="629" y="161"/>
                    </a:cubicBezTo>
                    <a:cubicBezTo>
                      <a:pt x="632" y="162"/>
                      <a:pt x="631" y="157"/>
                      <a:pt x="635" y="159"/>
                    </a:cubicBezTo>
                    <a:cubicBezTo>
                      <a:pt x="634" y="157"/>
                      <a:pt x="635" y="157"/>
                      <a:pt x="634" y="155"/>
                    </a:cubicBezTo>
                    <a:cubicBezTo>
                      <a:pt x="635" y="156"/>
                      <a:pt x="636" y="157"/>
                      <a:pt x="637" y="158"/>
                    </a:cubicBezTo>
                    <a:cubicBezTo>
                      <a:pt x="637" y="154"/>
                      <a:pt x="639" y="154"/>
                      <a:pt x="641" y="153"/>
                    </a:cubicBezTo>
                    <a:cubicBezTo>
                      <a:pt x="640" y="153"/>
                      <a:pt x="639" y="152"/>
                      <a:pt x="638" y="152"/>
                    </a:cubicBezTo>
                    <a:cubicBezTo>
                      <a:pt x="638" y="148"/>
                      <a:pt x="628" y="140"/>
                      <a:pt x="627" y="146"/>
                    </a:cubicBezTo>
                    <a:cubicBezTo>
                      <a:pt x="627" y="145"/>
                      <a:pt x="627" y="145"/>
                      <a:pt x="627" y="144"/>
                    </a:cubicBezTo>
                    <a:cubicBezTo>
                      <a:pt x="626" y="143"/>
                      <a:pt x="626" y="143"/>
                      <a:pt x="625" y="143"/>
                    </a:cubicBezTo>
                    <a:cubicBezTo>
                      <a:pt x="625" y="144"/>
                      <a:pt x="623" y="144"/>
                      <a:pt x="622" y="143"/>
                    </a:cubicBezTo>
                    <a:cubicBezTo>
                      <a:pt x="624" y="144"/>
                      <a:pt x="625" y="149"/>
                      <a:pt x="624" y="151"/>
                    </a:cubicBezTo>
                    <a:cubicBezTo>
                      <a:pt x="624" y="148"/>
                      <a:pt x="621" y="146"/>
                      <a:pt x="620" y="143"/>
                    </a:cubicBezTo>
                    <a:cubicBezTo>
                      <a:pt x="620" y="140"/>
                      <a:pt x="620" y="136"/>
                      <a:pt x="616" y="136"/>
                    </a:cubicBezTo>
                    <a:cubicBezTo>
                      <a:pt x="617" y="138"/>
                      <a:pt x="618" y="139"/>
                      <a:pt x="618" y="140"/>
                    </a:cubicBezTo>
                    <a:cubicBezTo>
                      <a:pt x="617" y="139"/>
                      <a:pt x="616" y="138"/>
                      <a:pt x="614" y="137"/>
                    </a:cubicBezTo>
                    <a:cubicBezTo>
                      <a:pt x="615" y="136"/>
                      <a:pt x="615" y="136"/>
                      <a:pt x="616" y="135"/>
                    </a:cubicBezTo>
                    <a:cubicBezTo>
                      <a:pt x="614" y="135"/>
                      <a:pt x="613" y="135"/>
                      <a:pt x="612" y="134"/>
                    </a:cubicBezTo>
                    <a:cubicBezTo>
                      <a:pt x="613" y="133"/>
                      <a:pt x="612" y="132"/>
                      <a:pt x="610" y="131"/>
                    </a:cubicBezTo>
                    <a:cubicBezTo>
                      <a:pt x="608" y="131"/>
                      <a:pt x="605" y="129"/>
                      <a:pt x="605" y="127"/>
                    </a:cubicBezTo>
                    <a:cubicBezTo>
                      <a:pt x="604" y="125"/>
                      <a:pt x="601" y="124"/>
                      <a:pt x="599" y="123"/>
                    </a:cubicBezTo>
                    <a:cubicBezTo>
                      <a:pt x="597" y="121"/>
                      <a:pt x="595" y="119"/>
                      <a:pt x="592" y="117"/>
                    </a:cubicBezTo>
                    <a:cubicBezTo>
                      <a:pt x="590" y="116"/>
                      <a:pt x="587" y="114"/>
                      <a:pt x="584" y="114"/>
                    </a:cubicBezTo>
                    <a:cubicBezTo>
                      <a:pt x="581" y="114"/>
                      <a:pt x="577" y="114"/>
                      <a:pt x="574" y="114"/>
                    </a:cubicBezTo>
                    <a:cubicBezTo>
                      <a:pt x="571" y="113"/>
                      <a:pt x="568" y="112"/>
                      <a:pt x="565" y="111"/>
                    </a:cubicBezTo>
                    <a:cubicBezTo>
                      <a:pt x="562" y="111"/>
                      <a:pt x="563" y="115"/>
                      <a:pt x="561" y="116"/>
                    </a:cubicBezTo>
                    <a:cubicBezTo>
                      <a:pt x="567" y="116"/>
                      <a:pt x="566" y="126"/>
                      <a:pt x="561" y="126"/>
                    </a:cubicBezTo>
                    <a:cubicBezTo>
                      <a:pt x="559" y="126"/>
                      <a:pt x="556" y="122"/>
                      <a:pt x="555" y="121"/>
                    </a:cubicBezTo>
                    <a:cubicBezTo>
                      <a:pt x="553" y="120"/>
                      <a:pt x="554" y="116"/>
                      <a:pt x="553" y="115"/>
                    </a:cubicBezTo>
                    <a:cubicBezTo>
                      <a:pt x="548" y="118"/>
                      <a:pt x="544" y="118"/>
                      <a:pt x="539" y="115"/>
                    </a:cubicBezTo>
                    <a:cubicBezTo>
                      <a:pt x="535" y="112"/>
                      <a:pt x="530" y="116"/>
                      <a:pt x="527" y="119"/>
                    </a:cubicBezTo>
                    <a:cubicBezTo>
                      <a:pt x="527" y="116"/>
                      <a:pt x="525" y="116"/>
                      <a:pt x="523" y="115"/>
                    </a:cubicBezTo>
                    <a:cubicBezTo>
                      <a:pt x="520" y="114"/>
                      <a:pt x="521" y="113"/>
                      <a:pt x="522" y="110"/>
                    </a:cubicBezTo>
                    <a:cubicBezTo>
                      <a:pt x="523" y="107"/>
                      <a:pt x="519" y="101"/>
                      <a:pt x="517" y="101"/>
                    </a:cubicBezTo>
                    <a:cubicBezTo>
                      <a:pt x="512" y="101"/>
                      <a:pt x="506" y="101"/>
                      <a:pt x="501" y="100"/>
                    </a:cubicBezTo>
                    <a:cubicBezTo>
                      <a:pt x="496" y="100"/>
                      <a:pt x="494" y="104"/>
                      <a:pt x="490" y="101"/>
                    </a:cubicBezTo>
                    <a:cubicBezTo>
                      <a:pt x="493" y="98"/>
                      <a:pt x="491" y="95"/>
                      <a:pt x="487" y="95"/>
                    </a:cubicBezTo>
                    <a:cubicBezTo>
                      <a:pt x="485" y="95"/>
                      <a:pt x="485" y="95"/>
                      <a:pt x="484" y="93"/>
                    </a:cubicBezTo>
                    <a:cubicBezTo>
                      <a:pt x="483" y="92"/>
                      <a:pt x="480" y="92"/>
                      <a:pt x="479" y="92"/>
                    </a:cubicBezTo>
                    <a:cubicBezTo>
                      <a:pt x="480" y="90"/>
                      <a:pt x="481" y="88"/>
                      <a:pt x="483" y="90"/>
                    </a:cubicBezTo>
                    <a:cubicBezTo>
                      <a:pt x="481" y="84"/>
                      <a:pt x="480" y="85"/>
                      <a:pt x="475" y="83"/>
                    </a:cubicBezTo>
                    <a:cubicBezTo>
                      <a:pt x="467" y="82"/>
                      <a:pt x="460" y="80"/>
                      <a:pt x="453" y="78"/>
                    </a:cubicBezTo>
                    <a:cubicBezTo>
                      <a:pt x="451" y="78"/>
                      <a:pt x="449" y="77"/>
                      <a:pt x="448" y="77"/>
                    </a:cubicBezTo>
                    <a:cubicBezTo>
                      <a:pt x="446" y="77"/>
                      <a:pt x="448" y="81"/>
                      <a:pt x="447" y="81"/>
                    </a:cubicBezTo>
                    <a:cubicBezTo>
                      <a:pt x="443" y="86"/>
                      <a:pt x="441" y="89"/>
                      <a:pt x="443" y="95"/>
                    </a:cubicBezTo>
                    <a:cubicBezTo>
                      <a:pt x="441" y="93"/>
                      <a:pt x="438" y="97"/>
                      <a:pt x="436" y="98"/>
                    </a:cubicBezTo>
                    <a:cubicBezTo>
                      <a:pt x="435" y="99"/>
                      <a:pt x="428" y="93"/>
                      <a:pt x="426" y="93"/>
                    </a:cubicBezTo>
                    <a:cubicBezTo>
                      <a:pt x="423" y="91"/>
                      <a:pt x="424" y="96"/>
                      <a:pt x="421" y="96"/>
                    </a:cubicBezTo>
                    <a:cubicBezTo>
                      <a:pt x="417" y="95"/>
                      <a:pt x="417" y="92"/>
                      <a:pt x="415" y="88"/>
                    </a:cubicBezTo>
                    <a:cubicBezTo>
                      <a:pt x="412" y="93"/>
                      <a:pt x="412" y="98"/>
                      <a:pt x="409" y="104"/>
                    </a:cubicBezTo>
                    <a:cubicBezTo>
                      <a:pt x="409" y="100"/>
                      <a:pt x="405" y="102"/>
                      <a:pt x="404" y="99"/>
                    </a:cubicBezTo>
                    <a:cubicBezTo>
                      <a:pt x="403" y="97"/>
                      <a:pt x="402" y="92"/>
                      <a:pt x="400" y="92"/>
                    </a:cubicBezTo>
                    <a:cubicBezTo>
                      <a:pt x="398" y="89"/>
                      <a:pt x="401" y="87"/>
                      <a:pt x="402" y="85"/>
                    </a:cubicBezTo>
                    <a:cubicBezTo>
                      <a:pt x="403" y="83"/>
                      <a:pt x="401" y="81"/>
                      <a:pt x="401" y="80"/>
                    </a:cubicBezTo>
                    <a:cubicBezTo>
                      <a:pt x="402" y="78"/>
                      <a:pt x="403" y="76"/>
                      <a:pt x="401" y="74"/>
                    </a:cubicBezTo>
                    <a:cubicBezTo>
                      <a:pt x="399" y="72"/>
                      <a:pt x="395" y="64"/>
                      <a:pt x="391" y="69"/>
                    </a:cubicBezTo>
                    <a:cubicBezTo>
                      <a:pt x="390" y="70"/>
                      <a:pt x="382" y="64"/>
                      <a:pt x="380" y="63"/>
                    </a:cubicBezTo>
                    <a:cubicBezTo>
                      <a:pt x="380" y="64"/>
                      <a:pt x="380" y="65"/>
                      <a:pt x="380" y="65"/>
                    </a:cubicBezTo>
                    <a:cubicBezTo>
                      <a:pt x="379" y="65"/>
                      <a:pt x="379" y="65"/>
                      <a:pt x="378" y="65"/>
                    </a:cubicBezTo>
                    <a:cubicBezTo>
                      <a:pt x="377" y="68"/>
                      <a:pt x="377" y="69"/>
                      <a:pt x="378" y="72"/>
                    </a:cubicBezTo>
                    <a:cubicBezTo>
                      <a:pt x="379" y="75"/>
                      <a:pt x="371" y="75"/>
                      <a:pt x="370" y="76"/>
                    </a:cubicBezTo>
                    <a:cubicBezTo>
                      <a:pt x="368" y="76"/>
                      <a:pt x="365" y="74"/>
                      <a:pt x="362" y="73"/>
                    </a:cubicBezTo>
                    <a:cubicBezTo>
                      <a:pt x="360" y="73"/>
                      <a:pt x="356" y="69"/>
                      <a:pt x="361" y="68"/>
                    </a:cubicBezTo>
                    <a:cubicBezTo>
                      <a:pt x="357" y="67"/>
                      <a:pt x="353" y="66"/>
                      <a:pt x="349" y="65"/>
                    </a:cubicBezTo>
                    <a:cubicBezTo>
                      <a:pt x="346" y="65"/>
                      <a:pt x="342" y="67"/>
                      <a:pt x="339" y="68"/>
                    </a:cubicBezTo>
                    <a:cubicBezTo>
                      <a:pt x="340" y="69"/>
                      <a:pt x="341" y="70"/>
                      <a:pt x="342" y="71"/>
                    </a:cubicBezTo>
                    <a:cubicBezTo>
                      <a:pt x="341" y="71"/>
                      <a:pt x="339" y="72"/>
                      <a:pt x="338" y="72"/>
                    </a:cubicBezTo>
                    <a:cubicBezTo>
                      <a:pt x="338" y="71"/>
                      <a:pt x="339" y="71"/>
                      <a:pt x="339" y="71"/>
                    </a:cubicBezTo>
                    <a:cubicBezTo>
                      <a:pt x="338" y="70"/>
                      <a:pt x="337" y="63"/>
                      <a:pt x="336" y="61"/>
                    </a:cubicBezTo>
                    <a:cubicBezTo>
                      <a:pt x="339" y="68"/>
                      <a:pt x="328" y="64"/>
                      <a:pt x="331" y="61"/>
                    </a:cubicBezTo>
                    <a:cubicBezTo>
                      <a:pt x="328" y="65"/>
                      <a:pt x="328" y="60"/>
                      <a:pt x="326" y="61"/>
                    </a:cubicBezTo>
                    <a:cubicBezTo>
                      <a:pt x="324" y="62"/>
                      <a:pt x="323" y="65"/>
                      <a:pt x="324" y="67"/>
                    </a:cubicBezTo>
                    <a:cubicBezTo>
                      <a:pt x="326" y="65"/>
                      <a:pt x="328" y="63"/>
                      <a:pt x="329" y="66"/>
                    </a:cubicBezTo>
                    <a:cubicBezTo>
                      <a:pt x="327" y="67"/>
                      <a:pt x="324" y="70"/>
                      <a:pt x="322" y="67"/>
                    </a:cubicBezTo>
                    <a:cubicBezTo>
                      <a:pt x="325" y="70"/>
                      <a:pt x="318" y="72"/>
                      <a:pt x="316" y="73"/>
                    </a:cubicBezTo>
                    <a:cubicBezTo>
                      <a:pt x="315" y="73"/>
                      <a:pt x="312" y="72"/>
                      <a:pt x="311" y="73"/>
                    </a:cubicBezTo>
                    <a:cubicBezTo>
                      <a:pt x="311" y="75"/>
                      <a:pt x="311" y="76"/>
                      <a:pt x="313" y="77"/>
                    </a:cubicBezTo>
                    <a:cubicBezTo>
                      <a:pt x="311" y="75"/>
                      <a:pt x="309" y="75"/>
                      <a:pt x="308" y="77"/>
                    </a:cubicBezTo>
                    <a:cubicBezTo>
                      <a:pt x="310" y="74"/>
                      <a:pt x="312" y="70"/>
                      <a:pt x="314" y="67"/>
                    </a:cubicBezTo>
                    <a:cubicBezTo>
                      <a:pt x="315" y="66"/>
                      <a:pt x="316" y="67"/>
                      <a:pt x="318" y="67"/>
                    </a:cubicBezTo>
                    <a:cubicBezTo>
                      <a:pt x="319" y="67"/>
                      <a:pt x="320" y="65"/>
                      <a:pt x="320" y="64"/>
                    </a:cubicBezTo>
                    <a:cubicBezTo>
                      <a:pt x="322" y="61"/>
                      <a:pt x="325" y="56"/>
                      <a:pt x="327" y="54"/>
                    </a:cubicBezTo>
                    <a:cubicBezTo>
                      <a:pt x="329" y="53"/>
                      <a:pt x="331" y="52"/>
                      <a:pt x="332" y="52"/>
                    </a:cubicBezTo>
                    <a:cubicBezTo>
                      <a:pt x="334" y="51"/>
                      <a:pt x="332" y="49"/>
                      <a:pt x="335" y="49"/>
                    </a:cubicBezTo>
                    <a:cubicBezTo>
                      <a:pt x="335" y="49"/>
                      <a:pt x="335" y="48"/>
                      <a:pt x="334" y="48"/>
                    </a:cubicBezTo>
                    <a:cubicBezTo>
                      <a:pt x="336" y="47"/>
                      <a:pt x="338" y="46"/>
                      <a:pt x="339" y="44"/>
                    </a:cubicBezTo>
                    <a:cubicBezTo>
                      <a:pt x="340" y="42"/>
                      <a:pt x="339" y="40"/>
                      <a:pt x="340" y="38"/>
                    </a:cubicBezTo>
                    <a:cubicBezTo>
                      <a:pt x="337" y="38"/>
                      <a:pt x="337" y="36"/>
                      <a:pt x="335" y="34"/>
                    </a:cubicBezTo>
                    <a:cubicBezTo>
                      <a:pt x="337" y="35"/>
                      <a:pt x="338" y="36"/>
                      <a:pt x="339" y="37"/>
                    </a:cubicBezTo>
                    <a:cubicBezTo>
                      <a:pt x="342" y="33"/>
                      <a:pt x="339" y="31"/>
                      <a:pt x="338" y="27"/>
                    </a:cubicBezTo>
                    <a:cubicBezTo>
                      <a:pt x="338" y="28"/>
                      <a:pt x="337" y="29"/>
                      <a:pt x="337" y="29"/>
                    </a:cubicBezTo>
                    <a:cubicBezTo>
                      <a:pt x="335" y="27"/>
                      <a:pt x="336" y="26"/>
                      <a:pt x="334" y="23"/>
                    </a:cubicBezTo>
                    <a:cubicBezTo>
                      <a:pt x="332" y="21"/>
                      <a:pt x="331" y="19"/>
                      <a:pt x="328" y="19"/>
                    </a:cubicBezTo>
                    <a:cubicBezTo>
                      <a:pt x="326" y="19"/>
                      <a:pt x="319" y="17"/>
                      <a:pt x="318" y="19"/>
                    </a:cubicBezTo>
                    <a:cubicBezTo>
                      <a:pt x="315" y="23"/>
                      <a:pt x="315" y="23"/>
                      <a:pt x="310" y="23"/>
                    </a:cubicBezTo>
                    <a:cubicBezTo>
                      <a:pt x="312" y="22"/>
                      <a:pt x="316" y="18"/>
                      <a:pt x="315" y="16"/>
                    </a:cubicBezTo>
                    <a:cubicBezTo>
                      <a:pt x="314" y="12"/>
                      <a:pt x="308" y="16"/>
                      <a:pt x="309" y="11"/>
                    </a:cubicBezTo>
                    <a:cubicBezTo>
                      <a:pt x="307" y="13"/>
                      <a:pt x="305" y="14"/>
                      <a:pt x="303" y="15"/>
                    </a:cubicBezTo>
                    <a:cubicBezTo>
                      <a:pt x="305" y="13"/>
                      <a:pt x="310" y="9"/>
                      <a:pt x="310" y="7"/>
                    </a:cubicBezTo>
                    <a:cubicBezTo>
                      <a:pt x="309" y="4"/>
                      <a:pt x="305" y="0"/>
                      <a:pt x="301" y="2"/>
                    </a:cubicBezTo>
                    <a:cubicBezTo>
                      <a:pt x="296" y="4"/>
                      <a:pt x="287" y="15"/>
                      <a:pt x="292" y="20"/>
                    </a:cubicBezTo>
                    <a:cubicBezTo>
                      <a:pt x="291" y="20"/>
                      <a:pt x="291" y="20"/>
                      <a:pt x="291" y="20"/>
                    </a:cubicBezTo>
                    <a:cubicBezTo>
                      <a:pt x="291" y="23"/>
                      <a:pt x="284" y="23"/>
                      <a:pt x="282" y="23"/>
                    </a:cubicBezTo>
                    <a:cubicBezTo>
                      <a:pt x="284" y="26"/>
                      <a:pt x="286" y="26"/>
                      <a:pt x="285" y="30"/>
                    </a:cubicBezTo>
                    <a:cubicBezTo>
                      <a:pt x="282" y="28"/>
                      <a:pt x="282" y="26"/>
                      <a:pt x="278" y="28"/>
                    </a:cubicBezTo>
                    <a:cubicBezTo>
                      <a:pt x="277" y="29"/>
                      <a:pt x="277" y="31"/>
                      <a:pt x="277" y="31"/>
                    </a:cubicBezTo>
                    <a:cubicBezTo>
                      <a:pt x="276" y="32"/>
                      <a:pt x="274" y="32"/>
                      <a:pt x="273" y="33"/>
                    </a:cubicBezTo>
                    <a:cubicBezTo>
                      <a:pt x="273" y="30"/>
                      <a:pt x="271" y="31"/>
                      <a:pt x="269" y="33"/>
                    </a:cubicBezTo>
                    <a:cubicBezTo>
                      <a:pt x="271" y="30"/>
                      <a:pt x="271" y="28"/>
                      <a:pt x="267" y="29"/>
                    </a:cubicBezTo>
                    <a:cubicBezTo>
                      <a:pt x="265" y="29"/>
                      <a:pt x="258" y="28"/>
                      <a:pt x="258" y="32"/>
                    </a:cubicBezTo>
                    <a:cubicBezTo>
                      <a:pt x="259" y="31"/>
                      <a:pt x="260" y="32"/>
                      <a:pt x="261" y="31"/>
                    </a:cubicBezTo>
                    <a:cubicBezTo>
                      <a:pt x="260" y="35"/>
                      <a:pt x="248" y="37"/>
                      <a:pt x="245" y="38"/>
                    </a:cubicBezTo>
                    <a:cubicBezTo>
                      <a:pt x="243" y="39"/>
                      <a:pt x="242" y="41"/>
                      <a:pt x="241" y="43"/>
                    </a:cubicBezTo>
                    <a:cubicBezTo>
                      <a:pt x="239" y="45"/>
                      <a:pt x="238" y="45"/>
                      <a:pt x="235" y="45"/>
                    </a:cubicBezTo>
                    <a:cubicBezTo>
                      <a:pt x="236" y="45"/>
                      <a:pt x="237" y="46"/>
                      <a:pt x="238" y="46"/>
                    </a:cubicBezTo>
                    <a:cubicBezTo>
                      <a:pt x="235" y="47"/>
                      <a:pt x="235" y="49"/>
                      <a:pt x="234" y="51"/>
                    </a:cubicBezTo>
                    <a:cubicBezTo>
                      <a:pt x="233" y="51"/>
                      <a:pt x="232" y="50"/>
                      <a:pt x="231" y="49"/>
                    </a:cubicBezTo>
                    <a:cubicBezTo>
                      <a:pt x="229" y="52"/>
                      <a:pt x="232" y="52"/>
                      <a:pt x="234" y="53"/>
                    </a:cubicBezTo>
                    <a:cubicBezTo>
                      <a:pt x="233" y="54"/>
                      <a:pt x="232" y="55"/>
                      <a:pt x="231" y="56"/>
                    </a:cubicBezTo>
                    <a:cubicBezTo>
                      <a:pt x="233" y="56"/>
                      <a:pt x="235" y="58"/>
                      <a:pt x="235" y="60"/>
                    </a:cubicBezTo>
                    <a:cubicBezTo>
                      <a:pt x="233" y="61"/>
                      <a:pt x="235" y="62"/>
                      <a:pt x="233" y="63"/>
                    </a:cubicBezTo>
                    <a:cubicBezTo>
                      <a:pt x="230" y="63"/>
                      <a:pt x="227" y="64"/>
                      <a:pt x="224" y="64"/>
                    </a:cubicBezTo>
                    <a:cubicBezTo>
                      <a:pt x="220" y="65"/>
                      <a:pt x="214" y="65"/>
                      <a:pt x="210" y="67"/>
                    </a:cubicBezTo>
                    <a:cubicBezTo>
                      <a:pt x="211" y="69"/>
                      <a:pt x="211" y="70"/>
                      <a:pt x="209" y="71"/>
                    </a:cubicBezTo>
                    <a:cubicBezTo>
                      <a:pt x="209" y="71"/>
                      <a:pt x="210" y="71"/>
                      <a:pt x="210" y="71"/>
                    </a:cubicBezTo>
                    <a:cubicBezTo>
                      <a:pt x="208" y="73"/>
                      <a:pt x="211" y="74"/>
                      <a:pt x="212" y="76"/>
                    </a:cubicBezTo>
                    <a:cubicBezTo>
                      <a:pt x="212" y="78"/>
                      <a:pt x="210" y="80"/>
                      <a:pt x="212" y="82"/>
                    </a:cubicBezTo>
                    <a:cubicBezTo>
                      <a:pt x="213" y="84"/>
                      <a:pt x="217" y="83"/>
                      <a:pt x="217" y="85"/>
                    </a:cubicBezTo>
                    <a:cubicBezTo>
                      <a:pt x="218" y="88"/>
                      <a:pt x="218" y="87"/>
                      <a:pt x="220" y="89"/>
                    </a:cubicBezTo>
                    <a:cubicBezTo>
                      <a:pt x="224" y="91"/>
                      <a:pt x="221" y="97"/>
                      <a:pt x="222" y="101"/>
                    </a:cubicBezTo>
                    <a:cubicBezTo>
                      <a:pt x="222" y="103"/>
                      <a:pt x="222" y="105"/>
                      <a:pt x="222" y="107"/>
                    </a:cubicBezTo>
                    <a:cubicBezTo>
                      <a:pt x="222" y="109"/>
                      <a:pt x="219" y="108"/>
                      <a:pt x="220" y="111"/>
                    </a:cubicBezTo>
                    <a:cubicBezTo>
                      <a:pt x="216" y="108"/>
                      <a:pt x="217" y="107"/>
                      <a:pt x="217" y="102"/>
                    </a:cubicBezTo>
                    <a:cubicBezTo>
                      <a:pt x="217" y="100"/>
                      <a:pt x="216" y="98"/>
                      <a:pt x="218" y="97"/>
                    </a:cubicBezTo>
                    <a:cubicBezTo>
                      <a:pt x="220" y="96"/>
                      <a:pt x="220" y="94"/>
                      <a:pt x="221" y="92"/>
                    </a:cubicBezTo>
                    <a:cubicBezTo>
                      <a:pt x="219" y="92"/>
                      <a:pt x="214" y="92"/>
                      <a:pt x="214" y="91"/>
                    </a:cubicBezTo>
                    <a:cubicBezTo>
                      <a:pt x="212" y="88"/>
                      <a:pt x="210" y="87"/>
                      <a:pt x="207" y="85"/>
                    </a:cubicBezTo>
                    <a:cubicBezTo>
                      <a:pt x="204" y="83"/>
                      <a:pt x="204" y="84"/>
                      <a:pt x="200" y="85"/>
                    </a:cubicBezTo>
                    <a:cubicBezTo>
                      <a:pt x="198" y="86"/>
                      <a:pt x="196" y="88"/>
                      <a:pt x="200" y="88"/>
                    </a:cubicBezTo>
                    <a:cubicBezTo>
                      <a:pt x="199" y="89"/>
                      <a:pt x="198" y="91"/>
                      <a:pt x="196" y="91"/>
                    </a:cubicBezTo>
                    <a:cubicBezTo>
                      <a:pt x="194" y="92"/>
                      <a:pt x="195" y="88"/>
                      <a:pt x="193" y="89"/>
                    </a:cubicBezTo>
                    <a:cubicBezTo>
                      <a:pt x="190" y="90"/>
                      <a:pt x="196" y="99"/>
                      <a:pt x="200" y="96"/>
                    </a:cubicBezTo>
                    <a:cubicBezTo>
                      <a:pt x="200" y="97"/>
                      <a:pt x="201" y="99"/>
                      <a:pt x="202" y="101"/>
                    </a:cubicBezTo>
                    <a:cubicBezTo>
                      <a:pt x="198" y="99"/>
                      <a:pt x="191" y="98"/>
                      <a:pt x="189" y="95"/>
                    </a:cubicBezTo>
                    <a:cubicBezTo>
                      <a:pt x="191" y="94"/>
                      <a:pt x="190" y="91"/>
                      <a:pt x="189" y="90"/>
                    </a:cubicBezTo>
                    <a:cubicBezTo>
                      <a:pt x="189" y="87"/>
                      <a:pt x="191" y="86"/>
                      <a:pt x="190" y="84"/>
                    </a:cubicBezTo>
                    <a:cubicBezTo>
                      <a:pt x="190" y="82"/>
                      <a:pt x="191" y="81"/>
                      <a:pt x="190" y="79"/>
                    </a:cubicBezTo>
                    <a:cubicBezTo>
                      <a:pt x="189" y="78"/>
                      <a:pt x="187" y="75"/>
                      <a:pt x="187" y="78"/>
                    </a:cubicBezTo>
                    <a:cubicBezTo>
                      <a:pt x="187" y="79"/>
                      <a:pt x="189" y="84"/>
                      <a:pt x="188" y="85"/>
                    </a:cubicBezTo>
                    <a:cubicBezTo>
                      <a:pt x="186" y="86"/>
                      <a:pt x="183" y="88"/>
                      <a:pt x="182" y="90"/>
                    </a:cubicBezTo>
                    <a:cubicBezTo>
                      <a:pt x="179" y="94"/>
                      <a:pt x="183" y="100"/>
                      <a:pt x="185" y="104"/>
                    </a:cubicBezTo>
                    <a:cubicBezTo>
                      <a:pt x="187" y="107"/>
                      <a:pt x="182" y="112"/>
                      <a:pt x="183" y="116"/>
                    </a:cubicBezTo>
                    <a:cubicBezTo>
                      <a:pt x="184" y="119"/>
                      <a:pt x="182" y="121"/>
                      <a:pt x="185" y="121"/>
                    </a:cubicBezTo>
                    <a:cubicBezTo>
                      <a:pt x="188" y="122"/>
                      <a:pt x="189" y="122"/>
                      <a:pt x="192" y="121"/>
                    </a:cubicBezTo>
                    <a:cubicBezTo>
                      <a:pt x="196" y="119"/>
                      <a:pt x="199" y="127"/>
                      <a:pt x="200" y="130"/>
                    </a:cubicBezTo>
                    <a:cubicBezTo>
                      <a:pt x="201" y="132"/>
                      <a:pt x="198" y="132"/>
                      <a:pt x="198" y="134"/>
                    </a:cubicBezTo>
                    <a:cubicBezTo>
                      <a:pt x="198" y="137"/>
                      <a:pt x="201" y="137"/>
                      <a:pt x="203" y="138"/>
                    </a:cubicBezTo>
                    <a:cubicBezTo>
                      <a:pt x="198" y="139"/>
                      <a:pt x="197" y="138"/>
                      <a:pt x="198" y="132"/>
                    </a:cubicBezTo>
                    <a:cubicBezTo>
                      <a:pt x="198" y="129"/>
                      <a:pt x="195" y="127"/>
                      <a:pt x="194" y="124"/>
                    </a:cubicBezTo>
                    <a:cubicBezTo>
                      <a:pt x="190" y="125"/>
                      <a:pt x="183" y="125"/>
                      <a:pt x="186" y="131"/>
                    </a:cubicBezTo>
                    <a:cubicBezTo>
                      <a:pt x="188" y="137"/>
                      <a:pt x="185" y="137"/>
                      <a:pt x="183" y="142"/>
                    </a:cubicBezTo>
                    <a:cubicBezTo>
                      <a:pt x="182" y="146"/>
                      <a:pt x="181" y="146"/>
                      <a:pt x="178" y="148"/>
                    </a:cubicBezTo>
                    <a:cubicBezTo>
                      <a:pt x="177" y="149"/>
                      <a:pt x="178" y="151"/>
                      <a:pt x="177" y="152"/>
                    </a:cubicBezTo>
                    <a:cubicBezTo>
                      <a:pt x="175" y="152"/>
                      <a:pt x="171" y="151"/>
                      <a:pt x="169" y="150"/>
                    </a:cubicBezTo>
                    <a:cubicBezTo>
                      <a:pt x="169" y="150"/>
                      <a:pt x="169" y="147"/>
                      <a:pt x="168" y="146"/>
                    </a:cubicBezTo>
                    <a:cubicBezTo>
                      <a:pt x="171" y="148"/>
                      <a:pt x="174" y="146"/>
                      <a:pt x="176" y="144"/>
                    </a:cubicBezTo>
                    <a:cubicBezTo>
                      <a:pt x="175" y="144"/>
                      <a:pt x="175" y="143"/>
                      <a:pt x="174" y="142"/>
                    </a:cubicBezTo>
                    <a:cubicBezTo>
                      <a:pt x="178" y="144"/>
                      <a:pt x="181" y="137"/>
                      <a:pt x="181" y="134"/>
                    </a:cubicBezTo>
                    <a:cubicBezTo>
                      <a:pt x="181" y="132"/>
                      <a:pt x="182" y="130"/>
                      <a:pt x="182" y="128"/>
                    </a:cubicBezTo>
                    <a:cubicBezTo>
                      <a:pt x="182" y="126"/>
                      <a:pt x="178" y="125"/>
                      <a:pt x="178" y="123"/>
                    </a:cubicBezTo>
                    <a:cubicBezTo>
                      <a:pt x="178" y="120"/>
                      <a:pt x="179" y="117"/>
                      <a:pt x="179" y="114"/>
                    </a:cubicBezTo>
                    <a:cubicBezTo>
                      <a:pt x="179" y="112"/>
                      <a:pt x="177" y="110"/>
                      <a:pt x="179" y="108"/>
                    </a:cubicBezTo>
                    <a:cubicBezTo>
                      <a:pt x="182" y="104"/>
                      <a:pt x="178" y="98"/>
                      <a:pt x="176" y="94"/>
                    </a:cubicBezTo>
                    <a:cubicBezTo>
                      <a:pt x="175" y="93"/>
                      <a:pt x="179" y="85"/>
                      <a:pt x="179" y="82"/>
                    </a:cubicBezTo>
                    <a:cubicBezTo>
                      <a:pt x="179" y="80"/>
                      <a:pt x="179" y="79"/>
                      <a:pt x="177" y="78"/>
                    </a:cubicBezTo>
                    <a:cubicBezTo>
                      <a:pt x="174" y="77"/>
                      <a:pt x="170" y="77"/>
                      <a:pt x="167" y="76"/>
                    </a:cubicBezTo>
                    <a:cubicBezTo>
                      <a:pt x="164" y="75"/>
                      <a:pt x="163" y="87"/>
                      <a:pt x="163" y="89"/>
                    </a:cubicBezTo>
                    <a:cubicBezTo>
                      <a:pt x="162" y="93"/>
                      <a:pt x="155" y="95"/>
                      <a:pt x="155" y="100"/>
                    </a:cubicBezTo>
                    <a:cubicBezTo>
                      <a:pt x="156" y="100"/>
                      <a:pt x="157" y="100"/>
                      <a:pt x="157" y="100"/>
                    </a:cubicBezTo>
                    <a:cubicBezTo>
                      <a:pt x="156" y="100"/>
                      <a:pt x="156" y="102"/>
                      <a:pt x="155" y="103"/>
                    </a:cubicBezTo>
                    <a:cubicBezTo>
                      <a:pt x="161" y="103"/>
                      <a:pt x="157" y="106"/>
                      <a:pt x="158" y="109"/>
                    </a:cubicBezTo>
                    <a:cubicBezTo>
                      <a:pt x="158" y="111"/>
                      <a:pt x="154" y="116"/>
                      <a:pt x="158" y="117"/>
                    </a:cubicBezTo>
                    <a:cubicBezTo>
                      <a:pt x="162" y="118"/>
                      <a:pt x="161" y="119"/>
                      <a:pt x="163" y="123"/>
                    </a:cubicBezTo>
                    <a:cubicBezTo>
                      <a:pt x="163" y="125"/>
                      <a:pt x="165" y="124"/>
                      <a:pt x="165" y="126"/>
                    </a:cubicBezTo>
                    <a:cubicBezTo>
                      <a:pt x="164" y="128"/>
                      <a:pt x="163" y="130"/>
                      <a:pt x="162" y="132"/>
                    </a:cubicBezTo>
                    <a:cubicBezTo>
                      <a:pt x="158" y="126"/>
                      <a:pt x="155" y="123"/>
                      <a:pt x="149" y="119"/>
                    </a:cubicBezTo>
                    <a:cubicBezTo>
                      <a:pt x="146" y="117"/>
                      <a:pt x="138" y="113"/>
                      <a:pt x="134" y="114"/>
                    </a:cubicBezTo>
                    <a:cubicBezTo>
                      <a:pt x="127" y="115"/>
                      <a:pt x="136" y="122"/>
                      <a:pt x="130" y="126"/>
                    </a:cubicBezTo>
                    <a:cubicBezTo>
                      <a:pt x="129" y="126"/>
                      <a:pt x="129" y="131"/>
                      <a:pt x="127" y="130"/>
                    </a:cubicBezTo>
                    <a:cubicBezTo>
                      <a:pt x="126" y="129"/>
                      <a:pt x="126" y="129"/>
                      <a:pt x="127" y="127"/>
                    </a:cubicBezTo>
                    <a:cubicBezTo>
                      <a:pt x="127" y="126"/>
                      <a:pt x="126" y="124"/>
                      <a:pt x="125" y="123"/>
                    </a:cubicBezTo>
                    <a:cubicBezTo>
                      <a:pt x="123" y="124"/>
                      <a:pt x="121" y="127"/>
                      <a:pt x="119" y="128"/>
                    </a:cubicBezTo>
                    <a:cubicBezTo>
                      <a:pt x="117" y="129"/>
                      <a:pt x="112" y="127"/>
                      <a:pt x="111" y="128"/>
                    </a:cubicBezTo>
                    <a:cubicBezTo>
                      <a:pt x="109" y="131"/>
                      <a:pt x="109" y="133"/>
                      <a:pt x="106" y="131"/>
                    </a:cubicBezTo>
                    <a:cubicBezTo>
                      <a:pt x="104" y="129"/>
                      <a:pt x="108" y="126"/>
                      <a:pt x="105" y="125"/>
                    </a:cubicBezTo>
                    <a:cubicBezTo>
                      <a:pt x="106" y="124"/>
                      <a:pt x="107" y="124"/>
                      <a:pt x="108" y="124"/>
                    </a:cubicBezTo>
                    <a:cubicBezTo>
                      <a:pt x="104" y="124"/>
                      <a:pt x="103" y="125"/>
                      <a:pt x="102" y="127"/>
                    </a:cubicBezTo>
                    <a:cubicBezTo>
                      <a:pt x="102" y="127"/>
                      <a:pt x="101" y="126"/>
                      <a:pt x="101" y="126"/>
                    </a:cubicBezTo>
                    <a:cubicBezTo>
                      <a:pt x="100" y="126"/>
                      <a:pt x="100" y="127"/>
                      <a:pt x="100" y="128"/>
                    </a:cubicBezTo>
                    <a:cubicBezTo>
                      <a:pt x="100" y="129"/>
                      <a:pt x="100" y="128"/>
                      <a:pt x="100" y="130"/>
                    </a:cubicBezTo>
                    <a:cubicBezTo>
                      <a:pt x="98" y="126"/>
                      <a:pt x="88" y="135"/>
                      <a:pt x="85" y="136"/>
                    </a:cubicBezTo>
                    <a:cubicBezTo>
                      <a:pt x="83" y="138"/>
                      <a:pt x="82" y="139"/>
                      <a:pt x="81" y="142"/>
                    </a:cubicBezTo>
                    <a:cubicBezTo>
                      <a:pt x="80" y="145"/>
                      <a:pt x="80" y="145"/>
                      <a:pt x="77" y="148"/>
                    </a:cubicBezTo>
                    <a:cubicBezTo>
                      <a:pt x="77" y="146"/>
                      <a:pt x="76" y="145"/>
                      <a:pt x="75" y="146"/>
                    </a:cubicBezTo>
                    <a:cubicBezTo>
                      <a:pt x="74" y="146"/>
                      <a:pt x="73" y="143"/>
                      <a:pt x="72" y="142"/>
                    </a:cubicBezTo>
                    <a:cubicBezTo>
                      <a:pt x="69" y="137"/>
                      <a:pt x="73" y="137"/>
                      <a:pt x="77" y="136"/>
                    </a:cubicBezTo>
                    <a:cubicBezTo>
                      <a:pt x="75" y="128"/>
                      <a:pt x="71" y="128"/>
                      <a:pt x="64" y="127"/>
                    </a:cubicBezTo>
                    <a:cubicBezTo>
                      <a:pt x="66" y="129"/>
                      <a:pt x="67" y="130"/>
                      <a:pt x="67" y="133"/>
                    </a:cubicBezTo>
                    <a:cubicBezTo>
                      <a:pt x="67" y="135"/>
                      <a:pt x="65" y="139"/>
                      <a:pt x="66" y="141"/>
                    </a:cubicBezTo>
                    <a:cubicBezTo>
                      <a:pt x="67" y="144"/>
                      <a:pt x="69" y="143"/>
                      <a:pt x="68" y="147"/>
                    </a:cubicBezTo>
                    <a:cubicBezTo>
                      <a:pt x="67" y="150"/>
                      <a:pt x="67" y="152"/>
                      <a:pt x="67" y="155"/>
                    </a:cubicBezTo>
                    <a:cubicBezTo>
                      <a:pt x="67" y="153"/>
                      <a:pt x="66" y="152"/>
                      <a:pt x="64" y="153"/>
                    </a:cubicBezTo>
                    <a:cubicBezTo>
                      <a:pt x="65" y="151"/>
                      <a:pt x="62" y="148"/>
                      <a:pt x="60" y="149"/>
                    </a:cubicBezTo>
                    <a:cubicBezTo>
                      <a:pt x="59" y="149"/>
                      <a:pt x="56" y="154"/>
                      <a:pt x="55" y="155"/>
                    </a:cubicBezTo>
                    <a:cubicBezTo>
                      <a:pt x="52" y="157"/>
                      <a:pt x="50" y="157"/>
                      <a:pt x="51" y="160"/>
                    </a:cubicBezTo>
                    <a:cubicBezTo>
                      <a:pt x="51" y="163"/>
                      <a:pt x="53" y="166"/>
                      <a:pt x="54" y="168"/>
                    </a:cubicBezTo>
                    <a:cubicBezTo>
                      <a:pt x="52" y="167"/>
                      <a:pt x="45" y="164"/>
                      <a:pt x="44" y="167"/>
                    </a:cubicBezTo>
                    <a:cubicBezTo>
                      <a:pt x="44" y="165"/>
                      <a:pt x="43" y="166"/>
                      <a:pt x="44" y="165"/>
                    </a:cubicBezTo>
                    <a:cubicBezTo>
                      <a:pt x="42" y="163"/>
                      <a:pt x="40" y="161"/>
                      <a:pt x="38" y="164"/>
                    </a:cubicBezTo>
                    <a:cubicBezTo>
                      <a:pt x="36" y="166"/>
                      <a:pt x="40" y="170"/>
                      <a:pt x="43" y="169"/>
                    </a:cubicBezTo>
                    <a:cubicBezTo>
                      <a:pt x="44" y="173"/>
                      <a:pt x="44" y="176"/>
                      <a:pt x="39" y="173"/>
                    </a:cubicBezTo>
                    <a:cubicBezTo>
                      <a:pt x="35" y="172"/>
                      <a:pt x="34" y="169"/>
                      <a:pt x="30" y="169"/>
                    </a:cubicBezTo>
                    <a:cubicBezTo>
                      <a:pt x="32" y="166"/>
                      <a:pt x="30" y="164"/>
                      <a:pt x="29" y="162"/>
                    </a:cubicBezTo>
                    <a:cubicBezTo>
                      <a:pt x="29" y="160"/>
                      <a:pt x="30" y="158"/>
                      <a:pt x="30" y="155"/>
                    </a:cubicBezTo>
                    <a:cubicBezTo>
                      <a:pt x="31" y="153"/>
                      <a:pt x="21" y="146"/>
                      <a:pt x="19" y="143"/>
                    </a:cubicBezTo>
                    <a:cubicBezTo>
                      <a:pt x="22" y="142"/>
                      <a:pt x="25" y="147"/>
                      <a:pt x="28" y="147"/>
                    </a:cubicBezTo>
                    <a:cubicBezTo>
                      <a:pt x="29" y="147"/>
                      <a:pt x="29" y="149"/>
                      <a:pt x="30" y="149"/>
                    </a:cubicBezTo>
                    <a:cubicBezTo>
                      <a:pt x="33" y="150"/>
                      <a:pt x="35" y="150"/>
                      <a:pt x="38" y="151"/>
                    </a:cubicBezTo>
                    <a:cubicBezTo>
                      <a:pt x="42" y="152"/>
                      <a:pt x="45" y="154"/>
                      <a:pt x="49" y="152"/>
                    </a:cubicBezTo>
                    <a:cubicBezTo>
                      <a:pt x="53" y="150"/>
                      <a:pt x="55" y="147"/>
                      <a:pt x="56" y="143"/>
                    </a:cubicBezTo>
                    <a:cubicBezTo>
                      <a:pt x="56" y="143"/>
                      <a:pt x="55" y="140"/>
                      <a:pt x="55" y="139"/>
                    </a:cubicBezTo>
                    <a:cubicBezTo>
                      <a:pt x="55" y="137"/>
                      <a:pt x="54" y="136"/>
                      <a:pt x="52" y="135"/>
                    </a:cubicBezTo>
                    <a:cubicBezTo>
                      <a:pt x="50" y="132"/>
                      <a:pt x="46" y="132"/>
                      <a:pt x="44" y="130"/>
                    </a:cubicBezTo>
                    <a:cubicBezTo>
                      <a:pt x="42" y="128"/>
                      <a:pt x="37" y="121"/>
                      <a:pt x="34" y="121"/>
                    </a:cubicBezTo>
                    <a:cubicBezTo>
                      <a:pt x="32" y="121"/>
                      <a:pt x="24" y="122"/>
                      <a:pt x="24" y="119"/>
                    </a:cubicBezTo>
                    <a:cubicBezTo>
                      <a:pt x="24" y="119"/>
                      <a:pt x="23" y="119"/>
                      <a:pt x="23" y="120"/>
                    </a:cubicBezTo>
                    <a:cubicBezTo>
                      <a:pt x="23" y="117"/>
                      <a:pt x="18" y="118"/>
                      <a:pt x="20" y="115"/>
                    </a:cubicBezTo>
                    <a:cubicBezTo>
                      <a:pt x="21" y="116"/>
                      <a:pt x="22" y="116"/>
                      <a:pt x="23" y="117"/>
                    </a:cubicBezTo>
                    <a:cubicBezTo>
                      <a:pt x="25" y="114"/>
                      <a:pt x="21" y="114"/>
                      <a:pt x="19" y="113"/>
                    </a:cubicBezTo>
                    <a:cubicBezTo>
                      <a:pt x="19" y="113"/>
                      <a:pt x="19" y="114"/>
                      <a:pt x="19" y="115"/>
                    </a:cubicBezTo>
                    <a:cubicBezTo>
                      <a:pt x="19" y="114"/>
                      <a:pt x="18" y="116"/>
                      <a:pt x="18" y="116"/>
                    </a:cubicBezTo>
                    <a:cubicBezTo>
                      <a:pt x="17" y="115"/>
                      <a:pt x="16" y="115"/>
                      <a:pt x="15" y="115"/>
                    </a:cubicBezTo>
                    <a:cubicBezTo>
                      <a:pt x="15" y="115"/>
                      <a:pt x="15" y="116"/>
                      <a:pt x="15" y="117"/>
                    </a:cubicBezTo>
                    <a:cubicBezTo>
                      <a:pt x="14" y="116"/>
                      <a:pt x="13" y="116"/>
                      <a:pt x="12" y="116"/>
                    </a:cubicBezTo>
                    <a:cubicBezTo>
                      <a:pt x="12" y="119"/>
                      <a:pt x="8" y="122"/>
                      <a:pt x="6" y="124"/>
                    </a:cubicBezTo>
                    <a:cubicBezTo>
                      <a:pt x="7" y="125"/>
                      <a:pt x="6" y="126"/>
                      <a:pt x="6" y="128"/>
                    </a:cubicBezTo>
                    <a:cubicBezTo>
                      <a:pt x="6" y="130"/>
                      <a:pt x="7" y="131"/>
                      <a:pt x="9" y="132"/>
                    </a:cubicBezTo>
                    <a:cubicBezTo>
                      <a:pt x="12" y="136"/>
                      <a:pt x="11" y="139"/>
                      <a:pt x="10" y="142"/>
                    </a:cubicBezTo>
                    <a:cubicBezTo>
                      <a:pt x="8" y="146"/>
                      <a:pt x="10" y="150"/>
                      <a:pt x="12" y="154"/>
                    </a:cubicBezTo>
                    <a:cubicBezTo>
                      <a:pt x="13" y="157"/>
                      <a:pt x="11" y="161"/>
                      <a:pt x="11" y="164"/>
                    </a:cubicBezTo>
                    <a:cubicBezTo>
                      <a:pt x="11" y="164"/>
                      <a:pt x="12" y="167"/>
                      <a:pt x="12" y="168"/>
                    </a:cubicBezTo>
                    <a:cubicBezTo>
                      <a:pt x="13" y="170"/>
                      <a:pt x="14" y="169"/>
                      <a:pt x="13" y="173"/>
                    </a:cubicBezTo>
                    <a:cubicBezTo>
                      <a:pt x="12" y="177"/>
                      <a:pt x="17" y="179"/>
                      <a:pt x="17" y="183"/>
                    </a:cubicBezTo>
                    <a:cubicBezTo>
                      <a:pt x="17" y="189"/>
                      <a:pt x="6" y="197"/>
                      <a:pt x="2" y="201"/>
                    </a:cubicBezTo>
                    <a:cubicBezTo>
                      <a:pt x="3" y="200"/>
                      <a:pt x="5" y="200"/>
                      <a:pt x="6" y="200"/>
                    </a:cubicBezTo>
                    <a:cubicBezTo>
                      <a:pt x="6" y="201"/>
                      <a:pt x="6" y="201"/>
                      <a:pt x="6" y="202"/>
                    </a:cubicBezTo>
                    <a:cubicBezTo>
                      <a:pt x="6" y="202"/>
                      <a:pt x="5" y="202"/>
                      <a:pt x="5" y="201"/>
                    </a:cubicBezTo>
                    <a:cubicBezTo>
                      <a:pt x="6" y="205"/>
                      <a:pt x="11" y="203"/>
                      <a:pt x="12" y="206"/>
                    </a:cubicBezTo>
                    <a:cubicBezTo>
                      <a:pt x="10" y="206"/>
                      <a:pt x="8" y="206"/>
                      <a:pt x="6" y="207"/>
                    </a:cubicBezTo>
                    <a:cubicBezTo>
                      <a:pt x="4" y="209"/>
                      <a:pt x="5" y="210"/>
                      <a:pt x="4" y="212"/>
                    </a:cubicBezTo>
                    <a:cubicBezTo>
                      <a:pt x="2" y="215"/>
                      <a:pt x="0" y="212"/>
                      <a:pt x="1" y="216"/>
                    </a:cubicBezTo>
                    <a:cubicBezTo>
                      <a:pt x="1" y="218"/>
                      <a:pt x="3" y="219"/>
                      <a:pt x="3" y="221"/>
                    </a:cubicBezTo>
                    <a:cubicBezTo>
                      <a:pt x="3" y="222"/>
                      <a:pt x="2" y="223"/>
                      <a:pt x="2" y="224"/>
                    </a:cubicBezTo>
                    <a:cubicBezTo>
                      <a:pt x="2" y="225"/>
                      <a:pt x="4" y="228"/>
                      <a:pt x="4" y="229"/>
                    </a:cubicBezTo>
                    <a:cubicBezTo>
                      <a:pt x="4" y="230"/>
                      <a:pt x="5" y="234"/>
                      <a:pt x="5" y="235"/>
                    </a:cubicBezTo>
                    <a:cubicBezTo>
                      <a:pt x="7" y="236"/>
                      <a:pt x="10" y="234"/>
                      <a:pt x="10" y="237"/>
                    </a:cubicBezTo>
                    <a:cubicBezTo>
                      <a:pt x="13" y="235"/>
                      <a:pt x="17" y="238"/>
                      <a:pt x="16" y="242"/>
                    </a:cubicBezTo>
                    <a:cubicBezTo>
                      <a:pt x="15" y="244"/>
                      <a:pt x="16" y="245"/>
                      <a:pt x="18" y="247"/>
                    </a:cubicBezTo>
                    <a:cubicBezTo>
                      <a:pt x="19" y="250"/>
                      <a:pt x="19" y="249"/>
                      <a:pt x="22" y="250"/>
                    </a:cubicBezTo>
                    <a:cubicBezTo>
                      <a:pt x="22" y="250"/>
                      <a:pt x="23" y="252"/>
                      <a:pt x="23" y="252"/>
                    </a:cubicBezTo>
                    <a:cubicBezTo>
                      <a:pt x="23" y="256"/>
                      <a:pt x="19" y="253"/>
                      <a:pt x="18" y="254"/>
                    </a:cubicBezTo>
                    <a:cubicBezTo>
                      <a:pt x="17" y="255"/>
                      <a:pt x="18" y="264"/>
                      <a:pt x="21" y="260"/>
                    </a:cubicBezTo>
                    <a:cubicBezTo>
                      <a:pt x="24" y="257"/>
                      <a:pt x="30" y="263"/>
                      <a:pt x="29" y="263"/>
                    </a:cubicBezTo>
                    <a:cubicBezTo>
                      <a:pt x="26" y="264"/>
                      <a:pt x="31" y="266"/>
                      <a:pt x="31" y="267"/>
                    </a:cubicBezTo>
                    <a:cubicBezTo>
                      <a:pt x="31" y="267"/>
                      <a:pt x="32" y="266"/>
                      <a:pt x="32" y="267"/>
                    </a:cubicBezTo>
                    <a:cubicBezTo>
                      <a:pt x="33" y="268"/>
                      <a:pt x="33" y="270"/>
                      <a:pt x="33" y="270"/>
                    </a:cubicBezTo>
                    <a:cubicBezTo>
                      <a:pt x="36" y="273"/>
                      <a:pt x="40" y="270"/>
                      <a:pt x="42" y="273"/>
                    </a:cubicBezTo>
                    <a:cubicBezTo>
                      <a:pt x="44" y="275"/>
                      <a:pt x="49" y="275"/>
                      <a:pt x="52" y="277"/>
                    </a:cubicBezTo>
                    <a:cubicBezTo>
                      <a:pt x="52" y="278"/>
                      <a:pt x="52" y="280"/>
                      <a:pt x="50" y="280"/>
                    </a:cubicBezTo>
                    <a:cubicBezTo>
                      <a:pt x="51" y="280"/>
                      <a:pt x="51" y="281"/>
                      <a:pt x="52" y="281"/>
                    </a:cubicBezTo>
                    <a:cubicBezTo>
                      <a:pt x="48" y="282"/>
                      <a:pt x="53" y="287"/>
                      <a:pt x="49" y="287"/>
                    </a:cubicBezTo>
                    <a:cubicBezTo>
                      <a:pt x="46" y="287"/>
                      <a:pt x="43" y="288"/>
                      <a:pt x="44" y="292"/>
                    </a:cubicBezTo>
                    <a:cubicBezTo>
                      <a:pt x="46" y="291"/>
                      <a:pt x="47" y="290"/>
                      <a:pt x="48" y="292"/>
                    </a:cubicBezTo>
                    <a:cubicBezTo>
                      <a:pt x="47" y="292"/>
                      <a:pt x="45" y="294"/>
                      <a:pt x="44" y="294"/>
                    </a:cubicBezTo>
                    <a:cubicBezTo>
                      <a:pt x="40" y="294"/>
                      <a:pt x="43" y="296"/>
                      <a:pt x="45" y="297"/>
                    </a:cubicBezTo>
                    <a:cubicBezTo>
                      <a:pt x="43" y="297"/>
                      <a:pt x="43" y="298"/>
                      <a:pt x="42" y="299"/>
                    </a:cubicBezTo>
                    <a:cubicBezTo>
                      <a:pt x="40" y="302"/>
                      <a:pt x="39" y="300"/>
                      <a:pt x="38" y="302"/>
                    </a:cubicBezTo>
                    <a:cubicBezTo>
                      <a:pt x="37" y="303"/>
                      <a:pt x="44" y="307"/>
                      <a:pt x="45" y="307"/>
                    </a:cubicBezTo>
                    <a:cubicBezTo>
                      <a:pt x="47" y="308"/>
                      <a:pt x="48" y="309"/>
                      <a:pt x="49" y="311"/>
                    </a:cubicBezTo>
                    <a:cubicBezTo>
                      <a:pt x="51" y="312"/>
                      <a:pt x="51" y="311"/>
                      <a:pt x="54" y="311"/>
                    </a:cubicBezTo>
                    <a:cubicBezTo>
                      <a:pt x="56" y="311"/>
                      <a:pt x="62" y="312"/>
                      <a:pt x="64" y="314"/>
                    </a:cubicBezTo>
                    <a:cubicBezTo>
                      <a:pt x="67" y="317"/>
                      <a:pt x="69" y="314"/>
                      <a:pt x="73" y="316"/>
                    </a:cubicBezTo>
                    <a:cubicBezTo>
                      <a:pt x="74" y="317"/>
                      <a:pt x="73" y="318"/>
                      <a:pt x="75" y="319"/>
                    </a:cubicBezTo>
                    <a:cubicBezTo>
                      <a:pt x="76" y="320"/>
                      <a:pt x="78" y="321"/>
                      <a:pt x="79" y="321"/>
                    </a:cubicBezTo>
                    <a:cubicBezTo>
                      <a:pt x="80" y="322"/>
                      <a:pt x="80" y="324"/>
                      <a:pt x="82" y="323"/>
                    </a:cubicBezTo>
                    <a:cubicBezTo>
                      <a:pt x="84" y="323"/>
                      <a:pt x="83" y="321"/>
                      <a:pt x="83" y="320"/>
                    </a:cubicBezTo>
                    <a:cubicBezTo>
                      <a:pt x="83" y="316"/>
                      <a:pt x="80" y="314"/>
                      <a:pt x="81" y="309"/>
                    </a:cubicBezTo>
                    <a:cubicBezTo>
                      <a:pt x="80" y="310"/>
                      <a:pt x="80" y="310"/>
                      <a:pt x="80" y="311"/>
                    </a:cubicBezTo>
                    <a:cubicBezTo>
                      <a:pt x="80" y="310"/>
                      <a:pt x="77" y="306"/>
                      <a:pt x="77" y="306"/>
                    </a:cubicBezTo>
                    <a:cubicBezTo>
                      <a:pt x="77" y="304"/>
                      <a:pt x="80" y="302"/>
                      <a:pt x="80" y="299"/>
                    </a:cubicBezTo>
                    <a:cubicBezTo>
                      <a:pt x="80" y="299"/>
                      <a:pt x="80" y="299"/>
                      <a:pt x="80" y="300"/>
                    </a:cubicBezTo>
                    <a:cubicBezTo>
                      <a:pt x="81" y="298"/>
                      <a:pt x="81" y="297"/>
                      <a:pt x="80" y="296"/>
                    </a:cubicBezTo>
                    <a:cubicBezTo>
                      <a:pt x="82" y="296"/>
                      <a:pt x="83" y="297"/>
                      <a:pt x="83" y="299"/>
                    </a:cubicBezTo>
                    <a:cubicBezTo>
                      <a:pt x="83" y="297"/>
                      <a:pt x="85" y="296"/>
                      <a:pt x="86" y="296"/>
                    </a:cubicBezTo>
                    <a:cubicBezTo>
                      <a:pt x="84" y="295"/>
                      <a:pt x="83" y="293"/>
                      <a:pt x="86" y="293"/>
                    </a:cubicBezTo>
                    <a:cubicBezTo>
                      <a:pt x="86" y="292"/>
                      <a:pt x="83" y="284"/>
                      <a:pt x="80" y="288"/>
                    </a:cubicBezTo>
                    <a:cubicBezTo>
                      <a:pt x="79" y="287"/>
                      <a:pt x="79" y="285"/>
                      <a:pt x="78" y="284"/>
                    </a:cubicBezTo>
                    <a:cubicBezTo>
                      <a:pt x="76" y="283"/>
                      <a:pt x="77" y="281"/>
                      <a:pt x="78" y="280"/>
                    </a:cubicBezTo>
                    <a:cubicBezTo>
                      <a:pt x="79" y="280"/>
                      <a:pt x="78" y="277"/>
                      <a:pt x="79" y="275"/>
                    </a:cubicBezTo>
                    <a:cubicBezTo>
                      <a:pt x="79" y="274"/>
                      <a:pt x="81" y="273"/>
                      <a:pt x="81" y="271"/>
                    </a:cubicBezTo>
                    <a:cubicBezTo>
                      <a:pt x="81" y="272"/>
                      <a:pt x="83" y="276"/>
                      <a:pt x="84" y="276"/>
                    </a:cubicBezTo>
                    <a:cubicBezTo>
                      <a:pt x="87" y="276"/>
                      <a:pt x="85" y="272"/>
                      <a:pt x="85" y="270"/>
                    </a:cubicBezTo>
                    <a:cubicBezTo>
                      <a:pt x="86" y="270"/>
                      <a:pt x="87" y="270"/>
                      <a:pt x="88" y="269"/>
                    </a:cubicBezTo>
                    <a:cubicBezTo>
                      <a:pt x="88" y="269"/>
                      <a:pt x="88" y="268"/>
                      <a:pt x="89" y="267"/>
                    </a:cubicBezTo>
                    <a:cubicBezTo>
                      <a:pt x="89" y="267"/>
                      <a:pt x="91" y="267"/>
                      <a:pt x="91" y="266"/>
                    </a:cubicBezTo>
                    <a:cubicBezTo>
                      <a:pt x="94" y="264"/>
                      <a:pt x="94" y="263"/>
                      <a:pt x="97" y="265"/>
                    </a:cubicBezTo>
                    <a:cubicBezTo>
                      <a:pt x="99" y="261"/>
                      <a:pt x="100" y="265"/>
                      <a:pt x="102" y="265"/>
                    </a:cubicBezTo>
                    <a:cubicBezTo>
                      <a:pt x="105" y="265"/>
                      <a:pt x="108" y="268"/>
                      <a:pt x="108" y="271"/>
                    </a:cubicBezTo>
                    <a:cubicBezTo>
                      <a:pt x="108" y="271"/>
                      <a:pt x="109" y="271"/>
                      <a:pt x="109" y="271"/>
                    </a:cubicBezTo>
                    <a:cubicBezTo>
                      <a:pt x="108" y="266"/>
                      <a:pt x="110" y="270"/>
                      <a:pt x="111" y="270"/>
                    </a:cubicBezTo>
                    <a:cubicBezTo>
                      <a:pt x="112" y="270"/>
                      <a:pt x="112" y="271"/>
                      <a:pt x="113" y="270"/>
                    </a:cubicBezTo>
                    <a:cubicBezTo>
                      <a:pt x="115" y="269"/>
                      <a:pt x="115" y="269"/>
                      <a:pt x="117" y="268"/>
                    </a:cubicBezTo>
                    <a:cubicBezTo>
                      <a:pt x="117" y="269"/>
                      <a:pt x="118" y="268"/>
                      <a:pt x="118" y="268"/>
                    </a:cubicBezTo>
                    <a:cubicBezTo>
                      <a:pt x="119" y="268"/>
                      <a:pt x="119" y="268"/>
                      <a:pt x="120" y="269"/>
                    </a:cubicBezTo>
                    <a:cubicBezTo>
                      <a:pt x="121" y="269"/>
                      <a:pt x="121" y="268"/>
                      <a:pt x="122" y="268"/>
                    </a:cubicBezTo>
                    <a:cubicBezTo>
                      <a:pt x="125" y="267"/>
                      <a:pt x="124" y="271"/>
                      <a:pt x="127" y="270"/>
                    </a:cubicBezTo>
                    <a:cubicBezTo>
                      <a:pt x="128" y="273"/>
                      <a:pt x="129" y="269"/>
                      <a:pt x="130" y="269"/>
                    </a:cubicBezTo>
                    <a:cubicBezTo>
                      <a:pt x="133" y="271"/>
                      <a:pt x="136" y="269"/>
                      <a:pt x="136" y="266"/>
                    </a:cubicBezTo>
                    <a:cubicBezTo>
                      <a:pt x="134" y="266"/>
                      <a:pt x="131" y="264"/>
                      <a:pt x="130" y="262"/>
                    </a:cubicBezTo>
                    <a:cubicBezTo>
                      <a:pt x="131" y="260"/>
                      <a:pt x="135" y="261"/>
                      <a:pt x="133" y="258"/>
                    </a:cubicBezTo>
                    <a:cubicBezTo>
                      <a:pt x="131" y="256"/>
                      <a:pt x="138" y="255"/>
                      <a:pt x="138" y="255"/>
                    </a:cubicBezTo>
                    <a:cubicBezTo>
                      <a:pt x="137" y="253"/>
                      <a:pt x="132" y="254"/>
                      <a:pt x="136" y="252"/>
                    </a:cubicBezTo>
                    <a:cubicBezTo>
                      <a:pt x="135" y="252"/>
                      <a:pt x="135" y="251"/>
                      <a:pt x="134" y="252"/>
                    </a:cubicBezTo>
                    <a:cubicBezTo>
                      <a:pt x="134" y="250"/>
                      <a:pt x="134" y="250"/>
                      <a:pt x="134" y="249"/>
                    </a:cubicBezTo>
                    <a:cubicBezTo>
                      <a:pt x="135" y="249"/>
                      <a:pt x="138" y="249"/>
                      <a:pt x="140" y="250"/>
                    </a:cubicBezTo>
                    <a:cubicBezTo>
                      <a:pt x="143" y="247"/>
                      <a:pt x="146" y="248"/>
                      <a:pt x="150" y="247"/>
                    </a:cubicBezTo>
                    <a:cubicBezTo>
                      <a:pt x="151" y="246"/>
                      <a:pt x="150" y="245"/>
                      <a:pt x="152" y="245"/>
                    </a:cubicBezTo>
                    <a:cubicBezTo>
                      <a:pt x="153" y="244"/>
                      <a:pt x="154" y="244"/>
                      <a:pt x="155" y="244"/>
                    </a:cubicBezTo>
                    <a:cubicBezTo>
                      <a:pt x="157" y="243"/>
                      <a:pt x="159" y="243"/>
                      <a:pt x="161" y="243"/>
                    </a:cubicBezTo>
                    <a:cubicBezTo>
                      <a:pt x="162" y="242"/>
                      <a:pt x="161" y="241"/>
                      <a:pt x="162" y="241"/>
                    </a:cubicBezTo>
                    <a:cubicBezTo>
                      <a:pt x="164" y="240"/>
                      <a:pt x="165" y="240"/>
                      <a:pt x="168" y="240"/>
                    </a:cubicBezTo>
                    <a:cubicBezTo>
                      <a:pt x="168" y="240"/>
                      <a:pt x="172" y="240"/>
                      <a:pt x="173" y="241"/>
                    </a:cubicBezTo>
                    <a:cubicBezTo>
                      <a:pt x="173" y="241"/>
                      <a:pt x="174" y="246"/>
                      <a:pt x="173" y="246"/>
                    </a:cubicBezTo>
                    <a:cubicBezTo>
                      <a:pt x="172" y="248"/>
                      <a:pt x="177" y="249"/>
                      <a:pt x="177" y="246"/>
                    </a:cubicBezTo>
                    <a:cubicBezTo>
                      <a:pt x="178" y="247"/>
                      <a:pt x="178" y="248"/>
                      <a:pt x="178" y="249"/>
                    </a:cubicBezTo>
                    <a:cubicBezTo>
                      <a:pt x="179" y="249"/>
                      <a:pt x="179" y="249"/>
                      <a:pt x="179" y="249"/>
                    </a:cubicBezTo>
                    <a:cubicBezTo>
                      <a:pt x="179" y="249"/>
                      <a:pt x="179" y="249"/>
                      <a:pt x="179" y="248"/>
                    </a:cubicBezTo>
                    <a:cubicBezTo>
                      <a:pt x="180" y="249"/>
                      <a:pt x="182" y="250"/>
                      <a:pt x="183" y="249"/>
                    </a:cubicBezTo>
                    <a:cubicBezTo>
                      <a:pt x="183" y="250"/>
                      <a:pt x="182" y="251"/>
                      <a:pt x="182" y="252"/>
                    </a:cubicBezTo>
                    <a:cubicBezTo>
                      <a:pt x="184" y="251"/>
                      <a:pt x="185" y="251"/>
                      <a:pt x="187" y="252"/>
                    </a:cubicBezTo>
                    <a:cubicBezTo>
                      <a:pt x="187" y="249"/>
                      <a:pt x="193" y="248"/>
                      <a:pt x="195" y="246"/>
                    </a:cubicBezTo>
                    <a:cubicBezTo>
                      <a:pt x="195" y="247"/>
                      <a:pt x="194" y="248"/>
                      <a:pt x="195" y="250"/>
                    </a:cubicBezTo>
                    <a:cubicBezTo>
                      <a:pt x="197" y="251"/>
                      <a:pt x="199" y="252"/>
                      <a:pt x="200" y="254"/>
                    </a:cubicBezTo>
                    <a:cubicBezTo>
                      <a:pt x="203" y="259"/>
                      <a:pt x="206" y="264"/>
                      <a:pt x="209" y="269"/>
                    </a:cubicBezTo>
                    <a:cubicBezTo>
                      <a:pt x="209" y="269"/>
                      <a:pt x="210" y="267"/>
                      <a:pt x="211" y="266"/>
                    </a:cubicBezTo>
                    <a:cubicBezTo>
                      <a:pt x="213" y="266"/>
                      <a:pt x="213" y="269"/>
                      <a:pt x="214" y="270"/>
                    </a:cubicBezTo>
                    <a:cubicBezTo>
                      <a:pt x="217" y="272"/>
                      <a:pt x="220" y="267"/>
                      <a:pt x="222" y="269"/>
                    </a:cubicBezTo>
                    <a:cubicBezTo>
                      <a:pt x="225" y="271"/>
                      <a:pt x="226" y="274"/>
                      <a:pt x="229" y="276"/>
                    </a:cubicBezTo>
                    <a:cubicBezTo>
                      <a:pt x="231" y="278"/>
                      <a:pt x="232" y="277"/>
                      <a:pt x="234" y="276"/>
                    </a:cubicBezTo>
                    <a:cubicBezTo>
                      <a:pt x="235" y="276"/>
                      <a:pt x="237" y="280"/>
                      <a:pt x="235" y="281"/>
                    </a:cubicBezTo>
                    <a:cubicBezTo>
                      <a:pt x="238" y="283"/>
                      <a:pt x="240" y="278"/>
                      <a:pt x="242" y="277"/>
                    </a:cubicBezTo>
                    <a:cubicBezTo>
                      <a:pt x="246" y="275"/>
                      <a:pt x="249" y="273"/>
                      <a:pt x="253" y="271"/>
                    </a:cubicBezTo>
                    <a:cubicBezTo>
                      <a:pt x="256" y="270"/>
                      <a:pt x="260" y="271"/>
                      <a:pt x="264" y="272"/>
                    </a:cubicBezTo>
                    <a:cubicBezTo>
                      <a:pt x="265" y="272"/>
                      <a:pt x="265" y="274"/>
                      <a:pt x="266" y="274"/>
                    </a:cubicBezTo>
                    <a:cubicBezTo>
                      <a:pt x="269" y="274"/>
                      <a:pt x="271" y="274"/>
                      <a:pt x="273" y="274"/>
                    </a:cubicBezTo>
                    <a:cubicBezTo>
                      <a:pt x="274" y="274"/>
                      <a:pt x="277" y="275"/>
                      <a:pt x="278" y="274"/>
                    </a:cubicBezTo>
                    <a:cubicBezTo>
                      <a:pt x="279" y="273"/>
                      <a:pt x="278" y="272"/>
                      <a:pt x="279" y="271"/>
                    </a:cubicBezTo>
                    <a:cubicBezTo>
                      <a:pt x="279" y="269"/>
                      <a:pt x="277" y="267"/>
                      <a:pt x="278" y="266"/>
                    </a:cubicBezTo>
                    <a:cubicBezTo>
                      <a:pt x="278" y="264"/>
                      <a:pt x="282" y="262"/>
                      <a:pt x="283" y="261"/>
                    </a:cubicBezTo>
                    <a:cubicBezTo>
                      <a:pt x="284" y="260"/>
                      <a:pt x="292" y="265"/>
                      <a:pt x="294" y="265"/>
                    </a:cubicBezTo>
                    <a:cubicBezTo>
                      <a:pt x="295" y="266"/>
                      <a:pt x="294" y="269"/>
                      <a:pt x="295" y="270"/>
                    </a:cubicBezTo>
                    <a:cubicBezTo>
                      <a:pt x="296" y="272"/>
                      <a:pt x="298" y="272"/>
                      <a:pt x="300" y="273"/>
                    </a:cubicBezTo>
                    <a:cubicBezTo>
                      <a:pt x="303" y="274"/>
                      <a:pt x="305" y="269"/>
                      <a:pt x="309" y="271"/>
                    </a:cubicBezTo>
                    <a:cubicBezTo>
                      <a:pt x="313" y="273"/>
                      <a:pt x="317" y="275"/>
                      <a:pt x="320" y="278"/>
                    </a:cubicBezTo>
                    <a:cubicBezTo>
                      <a:pt x="325" y="282"/>
                      <a:pt x="335" y="279"/>
                      <a:pt x="339" y="276"/>
                    </a:cubicBezTo>
                    <a:cubicBezTo>
                      <a:pt x="340" y="275"/>
                      <a:pt x="342" y="273"/>
                      <a:pt x="343" y="273"/>
                    </a:cubicBezTo>
                    <a:cubicBezTo>
                      <a:pt x="345" y="273"/>
                      <a:pt x="347" y="275"/>
                      <a:pt x="349" y="275"/>
                    </a:cubicBezTo>
                    <a:cubicBezTo>
                      <a:pt x="351" y="275"/>
                      <a:pt x="352" y="276"/>
                      <a:pt x="355" y="277"/>
                    </a:cubicBezTo>
                    <a:cubicBezTo>
                      <a:pt x="357" y="278"/>
                      <a:pt x="358" y="276"/>
                      <a:pt x="360" y="275"/>
                    </a:cubicBezTo>
                    <a:cubicBezTo>
                      <a:pt x="363" y="273"/>
                      <a:pt x="363" y="268"/>
                      <a:pt x="364" y="265"/>
                    </a:cubicBezTo>
                    <a:cubicBezTo>
                      <a:pt x="365" y="264"/>
                      <a:pt x="372" y="257"/>
                      <a:pt x="365" y="259"/>
                    </a:cubicBezTo>
                    <a:cubicBezTo>
                      <a:pt x="366" y="256"/>
                      <a:pt x="368" y="255"/>
                      <a:pt x="372" y="254"/>
                    </a:cubicBezTo>
                    <a:cubicBezTo>
                      <a:pt x="374" y="254"/>
                      <a:pt x="376" y="253"/>
                      <a:pt x="378" y="253"/>
                    </a:cubicBezTo>
                    <a:cubicBezTo>
                      <a:pt x="380" y="253"/>
                      <a:pt x="381" y="254"/>
                      <a:pt x="382" y="255"/>
                    </a:cubicBezTo>
                    <a:cubicBezTo>
                      <a:pt x="386" y="257"/>
                      <a:pt x="389" y="256"/>
                      <a:pt x="390" y="261"/>
                    </a:cubicBezTo>
                    <a:cubicBezTo>
                      <a:pt x="391" y="264"/>
                      <a:pt x="393" y="267"/>
                      <a:pt x="393" y="270"/>
                    </a:cubicBezTo>
                    <a:cubicBezTo>
                      <a:pt x="394" y="276"/>
                      <a:pt x="394" y="277"/>
                      <a:pt x="400" y="278"/>
                    </a:cubicBezTo>
                    <a:cubicBezTo>
                      <a:pt x="403" y="278"/>
                      <a:pt x="406" y="280"/>
                      <a:pt x="407" y="284"/>
                    </a:cubicBezTo>
                    <a:cubicBezTo>
                      <a:pt x="408" y="286"/>
                      <a:pt x="408" y="290"/>
                      <a:pt x="413" y="288"/>
                    </a:cubicBezTo>
                    <a:cubicBezTo>
                      <a:pt x="416" y="287"/>
                      <a:pt x="420" y="285"/>
                      <a:pt x="423" y="284"/>
                    </a:cubicBezTo>
                    <a:cubicBezTo>
                      <a:pt x="422" y="286"/>
                      <a:pt x="423" y="287"/>
                      <a:pt x="423" y="289"/>
                    </a:cubicBezTo>
                    <a:cubicBezTo>
                      <a:pt x="423" y="290"/>
                      <a:pt x="421" y="292"/>
                      <a:pt x="420" y="293"/>
                    </a:cubicBezTo>
                    <a:cubicBezTo>
                      <a:pt x="420" y="295"/>
                      <a:pt x="417" y="304"/>
                      <a:pt x="415" y="304"/>
                    </a:cubicBezTo>
                    <a:cubicBezTo>
                      <a:pt x="413" y="303"/>
                      <a:pt x="412" y="302"/>
                      <a:pt x="410" y="303"/>
                    </a:cubicBezTo>
                    <a:cubicBezTo>
                      <a:pt x="408" y="306"/>
                      <a:pt x="409" y="305"/>
                      <a:pt x="409" y="308"/>
                    </a:cubicBezTo>
                    <a:cubicBezTo>
                      <a:pt x="409" y="310"/>
                      <a:pt x="410" y="312"/>
                      <a:pt x="409" y="313"/>
                    </a:cubicBezTo>
                    <a:cubicBezTo>
                      <a:pt x="407" y="315"/>
                      <a:pt x="406" y="316"/>
                      <a:pt x="407" y="318"/>
                    </a:cubicBezTo>
                    <a:cubicBezTo>
                      <a:pt x="407" y="318"/>
                      <a:pt x="407" y="317"/>
                      <a:pt x="407" y="317"/>
                    </a:cubicBezTo>
                    <a:cubicBezTo>
                      <a:pt x="410" y="317"/>
                      <a:pt x="410" y="314"/>
                      <a:pt x="412" y="312"/>
                    </a:cubicBezTo>
                    <a:cubicBezTo>
                      <a:pt x="412" y="313"/>
                      <a:pt x="412" y="313"/>
                      <a:pt x="412" y="314"/>
                    </a:cubicBezTo>
                    <a:cubicBezTo>
                      <a:pt x="413" y="314"/>
                      <a:pt x="413" y="313"/>
                      <a:pt x="414" y="313"/>
                    </a:cubicBezTo>
                    <a:cubicBezTo>
                      <a:pt x="412" y="318"/>
                      <a:pt x="419" y="316"/>
                      <a:pt x="421" y="314"/>
                    </a:cubicBezTo>
                    <a:cubicBezTo>
                      <a:pt x="425" y="311"/>
                      <a:pt x="428" y="308"/>
                      <a:pt x="431" y="304"/>
                    </a:cubicBezTo>
                    <a:cubicBezTo>
                      <a:pt x="436" y="298"/>
                      <a:pt x="439" y="290"/>
                      <a:pt x="445" y="284"/>
                    </a:cubicBezTo>
                    <a:cubicBezTo>
                      <a:pt x="446" y="283"/>
                      <a:pt x="446" y="276"/>
                      <a:pt x="446" y="274"/>
                    </a:cubicBezTo>
                    <a:cubicBezTo>
                      <a:pt x="445" y="269"/>
                      <a:pt x="446" y="266"/>
                      <a:pt x="449" y="262"/>
                    </a:cubicBezTo>
                    <a:cubicBezTo>
                      <a:pt x="449" y="261"/>
                      <a:pt x="449" y="254"/>
                      <a:pt x="448" y="253"/>
                    </a:cubicBezTo>
                    <a:cubicBezTo>
                      <a:pt x="443" y="250"/>
                      <a:pt x="444" y="247"/>
                      <a:pt x="438" y="247"/>
                    </a:cubicBezTo>
                    <a:cubicBezTo>
                      <a:pt x="439" y="249"/>
                      <a:pt x="439" y="251"/>
                      <a:pt x="437" y="252"/>
                    </a:cubicBezTo>
                    <a:cubicBezTo>
                      <a:pt x="437" y="252"/>
                      <a:pt x="437" y="251"/>
                      <a:pt x="437" y="251"/>
                    </a:cubicBezTo>
                    <a:cubicBezTo>
                      <a:pt x="436" y="252"/>
                      <a:pt x="434" y="252"/>
                      <a:pt x="433" y="252"/>
                    </a:cubicBezTo>
                    <a:cubicBezTo>
                      <a:pt x="435" y="250"/>
                      <a:pt x="432" y="249"/>
                      <a:pt x="434" y="247"/>
                    </a:cubicBezTo>
                    <a:cubicBezTo>
                      <a:pt x="432" y="248"/>
                      <a:pt x="433" y="250"/>
                      <a:pt x="431" y="251"/>
                    </a:cubicBezTo>
                    <a:cubicBezTo>
                      <a:pt x="431" y="249"/>
                      <a:pt x="431" y="247"/>
                      <a:pt x="431" y="245"/>
                    </a:cubicBezTo>
                    <a:cubicBezTo>
                      <a:pt x="422" y="246"/>
                      <a:pt x="426" y="242"/>
                      <a:pt x="430" y="238"/>
                    </a:cubicBezTo>
                    <a:cubicBezTo>
                      <a:pt x="434" y="235"/>
                      <a:pt x="437" y="229"/>
                      <a:pt x="441" y="226"/>
                    </a:cubicBezTo>
                    <a:cubicBezTo>
                      <a:pt x="445" y="222"/>
                      <a:pt x="448" y="218"/>
                      <a:pt x="452" y="213"/>
                    </a:cubicBezTo>
                    <a:cubicBezTo>
                      <a:pt x="455" y="210"/>
                      <a:pt x="465" y="209"/>
                      <a:pt x="467" y="213"/>
                    </a:cubicBezTo>
                    <a:cubicBezTo>
                      <a:pt x="469" y="209"/>
                      <a:pt x="471" y="212"/>
                      <a:pt x="473" y="212"/>
                    </a:cubicBezTo>
                    <a:cubicBezTo>
                      <a:pt x="476" y="212"/>
                      <a:pt x="476" y="211"/>
                      <a:pt x="478" y="212"/>
                    </a:cubicBezTo>
                    <a:cubicBezTo>
                      <a:pt x="478" y="211"/>
                      <a:pt x="478" y="211"/>
                      <a:pt x="478" y="211"/>
                    </a:cubicBezTo>
                    <a:cubicBezTo>
                      <a:pt x="481" y="209"/>
                      <a:pt x="478" y="208"/>
                      <a:pt x="484" y="209"/>
                    </a:cubicBezTo>
                    <a:cubicBezTo>
                      <a:pt x="487" y="211"/>
                      <a:pt x="489" y="209"/>
                      <a:pt x="491" y="212"/>
                    </a:cubicBezTo>
                    <a:cubicBezTo>
                      <a:pt x="490" y="212"/>
                      <a:pt x="489" y="213"/>
                      <a:pt x="487" y="213"/>
                    </a:cubicBezTo>
                    <a:cubicBezTo>
                      <a:pt x="489" y="217"/>
                      <a:pt x="495" y="212"/>
                      <a:pt x="497" y="212"/>
                    </a:cubicBezTo>
                    <a:cubicBezTo>
                      <a:pt x="499" y="212"/>
                      <a:pt x="501" y="213"/>
                      <a:pt x="502" y="213"/>
                    </a:cubicBezTo>
                    <a:cubicBezTo>
                      <a:pt x="505" y="212"/>
                      <a:pt x="500" y="210"/>
                      <a:pt x="499" y="210"/>
                    </a:cubicBezTo>
                    <a:cubicBezTo>
                      <a:pt x="499" y="209"/>
                      <a:pt x="499" y="208"/>
                      <a:pt x="499" y="207"/>
                    </a:cubicBezTo>
                    <a:cubicBezTo>
                      <a:pt x="501" y="207"/>
                      <a:pt x="501" y="204"/>
                      <a:pt x="503" y="203"/>
                    </a:cubicBezTo>
                    <a:cubicBezTo>
                      <a:pt x="506" y="200"/>
                      <a:pt x="507" y="199"/>
                      <a:pt x="509" y="196"/>
                    </a:cubicBezTo>
                    <a:cubicBezTo>
                      <a:pt x="511" y="192"/>
                      <a:pt x="512" y="192"/>
                      <a:pt x="517" y="191"/>
                    </a:cubicBezTo>
                    <a:cubicBezTo>
                      <a:pt x="520" y="190"/>
                      <a:pt x="521" y="194"/>
                      <a:pt x="524" y="190"/>
                    </a:cubicBezTo>
                    <a:cubicBezTo>
                      <a:pt x="523" y="193"/>
                      <a:pt x="522" y="195"/>
                      <a:pt x="521" y="198"/>
                    </a:cubicBezTo>
                    <a:cubicBezTo>
                      <a:pt x="522" y="198"/>
                      <a:pt x="523" y="198"/>
                      <a:pt x="524" y="198"/>
                    </a:cubicBezTo>
                    <a:cubicBezTo>
                      <a:pt x="523" y="199"/>
                      <a:pt x="523" y="200"/>
                      <a:pt x="523" y="201"/>
                    </a:cubicBezTo>
                    <a:cubicBezTo>
                      <a:pt x="525" y="200"/>
                      <a:pt x="532" y="190"/>
                      <a:pt x="534" y="194"/>
                    </a:cubicBezTo>
                    <a:cubicBezTo>
                      <a:pt x="535" y="191"/>
                      <a:pt x="533" y="190"/>
                      <a:pt x="535" y="187"/>
                    </a:cubicBezTo>
                    <a:cubicBezTo>
                      <a:pt x="536" y="185"/>
                      <a:pt x="542" y="183"/>
                      <a:pt x="541" y="186"/>
                    </a:cubicBezTo>
                    <a:cubicBezTo>
                      <a:pt x="541" y="187"/>
                      <a:pt x="539" y="187"/>
                      <a:pt x="538" y="188"/>
                    </a:cubicBezTo>
                    <a:cubicBezTo>
                      <a:pt x="538" y="189"/>
                      <a:pt x="538" y="191"/>
                      <a:pt x="538" y="192"/>
                    </a:cubicBezTo>
                    <a:cubicBezTo>
                      <a:pt x="538" y="193"/>
                      <a:pt x="536" y="199"/>
                      <a:pt x="536" y="199"/>
                    </a:cubicBezTo>
                    <a:cubicBezTo>
                      <a:pt x="531" y="202"/>
                      <a:pt x="527" y="205"/>
                      <a:pt x="523" y="210"/>
                    </a:cubicBezTo>
                    <a:cubicBezTo>
                      <a:pt x="521" y="214"/>
                      <a:pt x="516" y="224"/>
                      <a:pt x="510" y="222"/>
                    </a:cubicBezTo>
                    <a:cubicBezTo>
                      <a:pt x="512" y="227"/>
                      <a:pt x="508" y="228"/>
                      <a:pt x="506" y="231"/>
                    </a:cubicBezTo>
                    <a:cubicBezTo>
                      <a:pt x="504" y="234"/>
                      <a:pt x="505" y="240"/>
                      <a:pt x="505" y="244"/>
                    </a:cubicBezTo>
                    <a:cubicBezTo>
                      <a:pt x="505" y="252"/>
                      <a:pt x="508" y="261"/>
                      <a:pt x="509" y="269"/>
                    </a:cubicBezTo>
                    <a:cubicBezTo>
                      <a:pt x="512" y="266"/>
                      <a:pt x="515" y="264"/>
                      <a:pt x="516" y="260"/>
                    </a:cubicBezTo>
                    <a:cubicBezTo>
                      <a:pt x="516" y="258"/>
                      <a:pt x="518" y="253"/>
                      <a:pt x="522" y="255"/>
                    </a:cubicBezTo>
                    <a:cubicBezTo>
                      <a:pt x="522" y="253"/>
                      <a:pt x="521" y="250"/>
                      <a:pt x="523" y="248"/>
                    </a:cubicBezTo>
                    <a:cubicBezTo>
                      <a:pt x="524" y="247"/>
                      <a:pt x="525" y="246"/>
                      <a:pt x="526" y="245"/>
                    </a:cubicBezTo>
                    <a:cubicBezTo>
                      <a:pt x="527" y="245"/>
                      <a:pt x="527" y="246"/>
                      <a:pt x="529" y="246"/>
                    </a:cubicBezTo>
                    <a:cubicBezTo>
                      <a:pt x="531" y="243"/>
                      <a:pt x="528" y="242"/>
                      <a:pt x="528" y="239"/>
                    </a:cubicBezTo>
                    <a:cubicBezTo>
                      <a:pt x="529" y="237"/>
                      <a:pt x="532" y="235"/>
                      <a:pt x="531" y="233"/>
                    </a:cubicBezTo>
                    <a:cubicBezTo>
                      <a:pt x="531" y="233"/>
                      <a:pt x="533" y="232"/>
                      <a:pt x="533" y="232"/>
                    </a:cubicBezTo>
                    <a:cubicBezTo>
                      <a:pt x="532" y="233"/>
                      <a:pt x="532" y="235"/>
                      <a:pt x="534" y="236"/>
                    </a:cubicBezTo>
                    <a:cubicBezTo>
                      <a:pt x="537" y="233"/>
                      <a:pt x="533" y="231"/>
                      <a:pt x="533" y="228"/>
                    </a:cubicBezTo>
                    <a:cubicBezTo>
                      <a:pt x="533" y="226"/>
                      <a:pt x="535" y="224"/>
                      <a:pt x="535" y="223"/>
                    </a:cubicBezTo>
                    <a:cubicBezTo>
                      <a:pt x="534" y="221"/>
                      <a:pt x="531" y="222"/>
                      <a:pt x="531" y="223"/>
                    </a:cubicBezTo>
                    <a:cubicBezTo>
                      <a:pt x="528" y="220"/>
                      <a:pt x="532" y="216"/>
                      <a:pt x="533" y="213"/>
                    </a:cubicBezTo>
                    <a:cubicBezTo>
                      <a:pt x="534" y="212"/>
                      <a:pt x="536" y="204"/>
                      <a:pt x="538" y="207"/>
                    </a:cubicBezTo>
                    <a:cubicBezTo>
                      <a:pt x="539" y="207"/>
                      <a:pt x="539" y="206"/>
                      <a:pt x="540" y="206"/>
                    </a:cubicBezTo>
                    <a:cubicBezTo>
                      <a:pt x="540" y="206"/>
                      <a:pt x="541" y="207"/>
                      <a:pt x="542" y="207"/>
                    </a:cubicBezTo>
                    <a:cubicBezTo>
                      <a:pt x="542" y="205"/>
                      <a:pt x="543" y="204"/>
                      <a:pt x="545" y="202"/>
                    </a:cubicBezTo>
                    <a:cubicBezTo>
                      <a:pt x="547" y="201"/>
                      <a:pt x="546" y="206"/>
                      <a:pt x="546" y="207"/>
                    </a:cubicBezTo>
                    <a:cubicBezTo>
                      <a:pt x="551" y="200"/>
                      <a:pt x="557" y="199"/>
                      <a:pt x="562" y="206"/>
                    </a:cubicBezTo>
                    <a:cubicBezTo>
                      <a:pt x="563" y="204"/>
                      <a:pt x="563" y="203"/>
                      <a:pt x="564" y="202"/>
                    </a:cubicBezTo>
                    <a:cubicBezTo>
                      <a:pt x="566" y="200"/>
                      <a:pt x="570" y="200"/>
                      <a:pt x="569" y="197"/>
                    </a:cubicBezTo>
                    <a:cubicBezTo>
                      <a:pt x="570" y="197"/>
                      <a:pt x="570" y="197"/>
                      <a:pt x="571" y="198"/>
                    </a:cubicBezTo>
                    <a:cubicBezTo>
                      <a:pt x="570" y="194"/>
                      <a:pt x="578" y="192"/>
                      <a:pt x="580" y="190"/>
                    </a:cubicBezTo>
                    <a:cubicBezTo>
                      <a:pt x="582" y="189"/>
                      <a:pt x="582" y="188"/>
                      <a:pt x="585" y="187"/>
                    </a:cubicBezTo>
                    <a:cubicBezTo>
                      <a:pt x="587" y="186"/>
                      <a:pt x="591" y="186"/>
                      <a:pt x="589" y="182"/>
                    </a:cubicBezTo>
                    <a:cubicBezTo>
                      <a:pt x="589" y="183"/>
                      <a:pt x="590" y="184"/>
                      <a:pt x="590" y="185"/>
                    </a:cubicBezTo>
                    <a:cubicBezTo>
                      <a:pt x="593" y="183"/>
                      <a:pt x="594" y="188"/>
                      <a:pt x="597" y="187"/>
                    </a:cubicBezTo>
                    <a:cubicBezTo>
                      <a:pt x="599" y="186"/>
                      <a:pt x="598" y="182"/>
                      <a:pt x="597" y="181"/>
                    </a:cubicBezTo>
                    <a:cubicBezTo>
                      <a:pt x="597" y="181"/>
                      <a:pt x="598" y="181"/>
                      <a:pt x="598" y="181"/>
                    </a:cubicBezTo>
                    <a:cubicBezTo>
                      <a:pt x="597" y="179"/>
                      <a:pt x="597" y="178"/>
                      <a:pt x="596" y="17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12" name="Freeform 723"/>
              <p:cNvSpPr>
                <a:spLocks noEditPoints="1"/>
              </p:cNvSpPr>
              <p:nvPr/>
            </p:nvSpPr>
            <p:spPr bwMode="auto">
              <a:xfrm>
                <a:off x="4811713" y="1396827"/>
                <a:ext cx="1766888" cy="882650"/>
              </a:xfrm>
              <a:custGeom>
                <a:avLst/>
                <a:gdLst>
                  <a:gd name="T0" fmla="*/ 49 w 646"/>
                  <a:gd name="T1" fmla="*/ 275 h 323"/>
                  <a:gd name="T2" fmla="*/ 3 w 646"/>
                  <a:gd name="T3" fmla="*/ 227 h 323"/>
                  <a:gd name="T4" fmla="*/ 6 w 646"/>
                  <a:gd name="T5" fmla="*/ 127 h 323"/>
                  <a:gd name="T6" fmla="*/ 55 w 646"/>
                  <a:gd name="T7" fmla="*/ 134 h 323"/>
                  <a:gd name="T8" fmla="*/ 66 w 646"/>
                  <a:gd name="T9" fmla="*/ 150 h 323"/>
                  <a:gd name="T10" fmla="*/ 108 w 646"/>
                  <a:gd name="T11" fmla="*/ 122 h 323"/>
                  <a:gd name="T12" fmla="*/ 158 w 646"/>
                  <a:gd name="T13" fmla="*/ 108 h 323"/>
                  <a:gd name="T14" fmla="*/ 171 w 646"/>
                  <a:gd name="T15" fmla="*/ 149 h 323"/>
                  <a:gd name="T16" fmla="*/ 192 w 646"/>
                  <a:gd name="T17" fmla="*/ 94 h 323"/>
                  <a:gd name="T18" fmla="*/ 225 w 646"/>
                  <a:gd name="T19" fmla="*/ 62 h 323"/>
                  <a:gd name="T20" fmla="*/ 275 w 646"/>
                  <a:gd name="T21" fmla="*/ 30 h 323"/>
                  <a:gd name="T22" fmla="*/ 338 w 646"/>
                  <a:gd name="T23" fmla="*/ 26 h 323"/>
                  <a:gd name="T24" fmla="*/ 324 w 646"/>
                  <a:gd name="T25" fmla="*/ 66 h 323"/>
                  <a:gd name="T26" fmla="*/ 392 w 646"/>
                  <a:gd name="T27" fmla="*/ 67 h 323"/>
                  <a:gd name="T28" fmla="*/ 478 w 646"/>
                  <a:gd name="T29" fmla="*/ 82 h 323"/>
                  <a:gd name="T30" fmla="*/ 563 w 646"/>
                  <a:gd name="T31" fmla="*/ 112 h 323"/>
                  <a:gd name="T32" fmla="*/ 640 w 646"/>
                  <a:gd name="T33" fmla="*/ 150 h 323"/>
                  <a:gd name="T34" fmla="*/ 624 w 646"/>
                  <a:gd name="T35" fmla="*/ 169 h 323"/>
                  <a:gd name="T36" fmla="*/ 592 w 646"/>
                  <a:gd name="T37" fmla="*/ 185 h 323"/>
                  <a:gd name="T38" fmla="*/ 532 w 646"/>
                  <a:gd name="T39" fmla="*/ 220 h 323"/>
                  <a:gd name="T40" fmla="*/ 510 w 646"/>
                  <a:gd name="T41" fmla="*/ 222 h 323"/>
                  <a:gd name="T42" fmla="*/ 504 w 646"/>
                  <a:gd name="T43" fmla="*/ 202 h 323"/>
                  <a:gd name="T44" fmla="*/ 442 w 646"/>
                  <a:gd name="T45" fmla="*/ 226 h 323"/>
                  <a:gd name="T46" fmla="*/ 409 w 646"/>
                  <a:gd name="T47" fmla="*/ 305 h 323"/>
                  <a:gd name="T48" fmla="*/ 346 w 646"/>
                  <a:gd name="T49" fmla="*/ 274 h 323"/>
                  <a:gd name="T50" fmla="*/ 236 w 646"/>
                  <a:gd name="T51" fmla="*/ 279 h 323"/>
                  <a:gd name="T52" fmla="*/ 174 w 646"/>
                  <a:gd name="T53" fmla="*/ 245 h 323"/>
                  <a:gd name="T54" fmla="*/ 131 w 646"/>
                  <a:gd name="T55" fmla="*/ 269 h 323"/>
                  <a:gd name="T56" fmla="*/ 87 w 646"/>
                  <a:gd name="T57" fmla="*/ 275 h 323"/>
                  <a:gd name="T58" fmla="*/ 82 w 646"/>
                  <a:gd name="T59" fmla="*/ 323 h 323"/>
                  <a:gd name="T60" fmla="*/ 81 w 646"/>
                  <a:gd name="T61" fmla="*/ 287 h 323"/>
                  <a:gd name="T62" fmla="*/ 119 w 646"/>
                  <a:gd name="T63" fmla="*/ 266 h 323"/>
                  <a:gd name="T64" fmla="*/ 151 w 646"/>
                  <a:gd name="T65" fmla="*/ 244 h 323"/>
                  <a:gd name="T66" fmla="*/ 215 w 646"/>
                  <a:gd name="T67" fmla="*/ 267 h 323"/>
                  <a:gd name="T68" fmla="*/ 308 w 646"/>
                  <a:gd name="T69" fmla="*/ 269 h 323"/>
                  <a:gd name="T70" fmla="*/ 411 w 646"/>
                  <a:gd name="T71" fmla="*/ 287 h 323"/>
                  <a:gd name="T72" fmla="*/ 431 w 646"/>
                  <a:gd name="T73" fmla="*/ 302 h 323"/>
                  <a:gd name="T74" fmla="*/ 485 w 646"/>
                  <a:gd name="T75" fmla="*/ 208 h 323"/>
                  <a:gd name="T76" fmla="*/ 541 w 646"/>
                  <a:gd name="T77" fmla="*/ 182 h 323"/>
                  <a:gd name="T78" fmla="*/ 531 w 646"/>
                  <a:gd name="T79" fmla="*/ 231 h 323"/>
                  <a:gd name="T80" fmla="*/ 589 w 646"/>
                  <a:gd name="T81" fmla="*/ 182 h 323"/>
                  <a:gd name="T82" fmla="*/ 601 w 646"/>
                  <a:gd name="T83" fmla="*/ 150 h 323"/>
                  <a:gd name="T84" fmla="*/ 626 w 646"/>
                  <a:gd name="T85" fmla="*/ 165 h 323"/>
                  <a:gd name="T86" fmla="*/ 613 w 646"/>
                  <a:gd name="T87" fmla="*/ 134 h 323"/>
                  <a:gd name="T88" fmla="*/ 502 w 646"/>
                  <a:gd name="T89" fmla="*/ 100 h 323"/>
                  <a:gd name="T90" fmla="*/ 422 w 646"/>
                  <a:gd name="T91" fmla="*/ 96 h 323"/>
                  <a:gd name="T92" fmla="*/ 359 w 646"/>
                  <a:gd name="T93" fmla="*/ 68 h 323"/>
                  <a:gd name="T94" fmla="*/ 310 w 646"/>
                  <a:gd name="T95" fmla="*/ 76 h 323"/>
                  <a:gd name="T96" fmla="*/ 309 w 646"/>
                  <a:gd name="T97" fmla="*/ 23 h 323"/>
                  <a:gd name="T98" fmla="*/ 270 w 646"/>
                  <a:gd name="T99" fmla="*/ 28 h 323"/>
                  <a:gd name="T100" fmla="*/ 215 w 646"/>
                  <a:gd name="T101" fmla="*/ 82 h 323"/>
                  <a:gd name="T102" fmla="*/ 204 w 646"/>
                  <a:gd name="T103" fmla="*/ 102 h 323"/>
                  <a:gd name="T104" fmla="*/ 198 w 646"/>
                  <a:gd name="T105" fmla="*/ 131 h 323"/>
                  <a:gd name="T106" fmla="*/ 178 w 646"/>
                  <a:gd name="T107" fmla="*/ 78 h 323"/>
                  <a:gd name="T108" fmla="*/ 126 w 646"/>
                  <a:gd name="T109" fmla="*/ 123 h 323"/>
                  <a:gd name="T110" fmla="*/ 77 w 646"/>
                  <a:gd name="T111" fmla="*/ 134 h 323"/>
                  <a:gd name="T112" fmla="*/ 45 w 646"/>
                  <a:gd name="T113" fmla="*/ 167 h 323"/>
                  <a:gd name="T114" fmla="*/ 30 w 646"/>
                  <a:gd name="T115" fmla="*/ 121 h 323"/>
                  <a:gd name="T116" fmla="*/ 8 w 646"/>
                  <a:gd name="T117" fmla="*/ 198 h 323"/>
                  <a:gd name="T118" fmla="*/ 20 w 646"/>
                  <a:gd name="T119" fmla="*/ 253 h 323"/>
                  <a:gd name="T120" fmla="*/ 45 w 646"/>
                  <a:gd name="T121" fmla="*/ 294 h 323"/>
                  <a:gd name="T122" fmla="*/ 222 w 646"/>
                  <a:gd name="T123" fmla="*/ 9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6" h="323">
                    <a:moveTo>
                      <a:pt x="82" y="323"/>
                    </a:moveTo>
                    <a:cubicBezTo>
                      <a:pt x="81" y="323"/>
                      <a:pt x="80" y="322"/>
                      <a:pt x="80" y="322"/>
                    </a:cubicBezTo>
                    <a:cubicBezTo>
                      <a:pt x="80" y="322"/>
                      <a:pt x="80" y="321"/>
                      <a:pt x="79" y="321"/>
                    </a:cubicBezTo>
                    <a:cubicBezTo>
                      <a:pt x="78" y="320"/>
                      <a:pt x="78" y="320"/>
                      <a:pt x="78" y="320"/>
                    </a:cubicBezTo>
                    <a:cubicBezTo>
                      <a:pt x="77" y="320"/>
                      <a:pt x="76" y="319"/>
                      <a:pt x="75" y="319"/>
                    </a:cubicBezTo>
                    <a:cubicBezTo>
                      <a:pt x="74" y="318"/>
                      <a:pt x="74" y="317"/>
                      <a:pt x="74" y="317"/>
                    </a:cubicBezTo>
                    <a:cubicBezTo>
                      <a:pt x="74" y="316"/>
                      <a:pt x="74" y="316"/>
                      <a:pt x="73" y="316"/>
                    </a:cubicBezTo>
                    <a:cubicBezTo>
                      <a:pt x="72" y="315"/>
                      <a:pt x="71" y="315"/>
                      <a:pt x="70" y="315"/>
                    </a:cubicBezTo>
                    <a:cubicBezTo>
                      <a:pt x="68" y="315"/>
                      <a:pt x="66" y="315"/>
                      <a:pt x="64" y="313"/>
                    </a:cubicBezTo>
                    <a:cubicBezTo>
                      <a:pt x="62" y="312"/>
                      <a:pt x="56" y="311"/>
                      <a:pt x="54" y="311"/>
                    </a:cubicBezTo>
                    <a:cubicBezTo>
                      <a:pt x="54" y="311"/>
                      <a:pt x="54" y="311"/>
                      <a:pt x="54" y="311"/>
                    </a:cubicBezTo>
                    <a:cubicBezTo>
                      <a:pt x="53" y="311"/>
                      <a:pt x="53" y="311"/>
                      <a:pt x="53" y="311"/>
                    </a:cubicBezTo>
                    <a:cubicBezTo>
                      <a:pt x="52" y="311"/>
                      <a:pt x="50" y="311"/>
                      <a:pt x="49" y="310"/>
                    </a:cubicBezTo>
                    <a:cubicBezTo>
                      <a:pt x="49" y="310"/>
                      <a:pt x="49" y="310"/>
                      <a:pt x="48" y="309"/>
                    </a:cubicBezTo>
                    <a:cubicBezTo>
                      <a:pt x="48" y="309"/>
                      <a:pt x="47" y="308"/>
                      <a:pt x="46" y="307"/>
                    </a:cubicBezTo>
                    <a:cubicBezTo>
                      <a:pt x="46" y="307"/>
                      <a:pt x="45" y="307"/>
                      <a:pt x="45" y="307"/>
                    </a:cubicBezTo>
                    <a:cubicBezTo>
                      <a:pt x="41" y="305"/>
                      <a:pt x="38" y="303"/>
                      <a:pt x="38" y="301"/>
                    </a:cubicBezTo>
                    <a:cubicBezTo>
                      <a:pt x="38" y="301"/>
                      <a:pt x="38" y="300"/>
                      <a:pt x="38" y="300"/>
                    </a:cubicBezTo>
                    <a:cubicBezTo>
                      <a:pt x="39" y="299"/>
                      <a:pt x="40" y="299"/>
                      <a:pt x="41" y="299"/>
                    </a:cubicBezTo>
                    <a:cubicBezTo>
                      <a:pt x="41" y="299"/>
                      <a:pt x="41" y="299"/>
                      <a:pt x="42" y="298"/>
                    </a:cubicBezTo>
                    <a:cubicBezTo>
                      <a:pt x="42" y="297"/>
                      <a:pt x="43" y="296"/>
                      <a:pt x="44" y="296"/>
                    </a:cubicBezTo>
                    <a:cubicBezTo>
                      <a:pt x="43" y="295"/>
                      <a:pt x="42" y="294"/>
                      <a:pt x="42" y="293"/>
                    </a:cubicBezTo>
                    <a:cubicBezTo>
                      <a:pt x="43" y="292"/>
                      <a:pt x="44" y="292"/>
                      <a:pt x="45" y="292"/>
                    </a:cubicBezTo>
                    <a:cubicBezTo>
                      <a:pt x="44" y="291"/>
                      <a:pt x="44" y="291"/>
                      <a:pt x="44" y="291"/>
                    </a:cubicBezTo>
                    <a:cubicBezTo>
                      <a:pt x="44" y="289"/>
                      <a:pt x="44" y="288"/>
                      <a:pt x="45" y="287"/>
                    </a:cubicBezTo>
                    <a:cubicBezTo>
                      <a:pt x="46" y="286"/>
                      <a:pt x="48" y="285"/>
                      <a:pt x="50" y="285"/>
                    </a:cubicBezTo>
                    <a:cubicBezTo>
                      <a:pt x="50" y="285"/>
                      <a:pt x="51" y="285"/>
                      <a:pt x="51" y="285"/>
                    </a:cubicBezTo>
                    <a:cubicBezTo>
                      <a:pt x="51" y="285"/>
                      <a:pt x="51" y="284"/>
                      <a:pt x="51" y="283"/>
                    </a:cubicBezTo>
                    <a:cubicBezTo>
                      <a:pt x="50" y="282"/>
                      <a:pt x="50" y="281"/>
                      <a:pt x="51" y="280"/>
                    </a:cubicBezTo>
                    <a:cubicBezTo>
                      <a:pt x="51" y="280"/>
                      <a:pt x="51" y="280"/>
                      <a:pt x="51" y="280"/>
                    </a:cubicBezTo>
                    <a:cubicBezTo>
                      <a:pt x="49" y="279"/>
                      <a:pt x="49" y="279"/>
                      <a:pt x="49" y="279"/>
                    </a:cubicBezTo>
                    <a:cubicBezTo>
                      <a:pt x="51" y="278"/>
                      <a:pt x="51" y="278"/>
                      <a:pt x="51" y="278"/>
                    </a:cubicBezTo>
                    <a:cubicBezTo>
                      <a:pt x="51" y="278"/>
                      <a:pt x="52" y="278"/>
                      <a:pt x="52" y="278"/>
                    </a:cubicBezTo>
                    <a:cubicBezTo>
                      <a:pt x="52" y="277"/>
                      <a:pt x="52" y="277"/>
                      <a:pt x="52" y="276"/>
                    </a:cubicBezTo>
                    <a:cubicBezTo>
                      <a:pt x="51" y="276"/>
                      <a:pt x="50" y="276"/>
                      <a:pt x="49" y="275"/>
                    </a:cubicBezTo>
                    <a:cubicBezTo>
                      <a:pt x="46" y="275"/>
                      <a:pt x="44" y="274"/>
                      <a:pt x="42" y="272"/>
                    </a:cubicBezTo>
                    <a:cubicBezTo>
                      <a:pt x="42" y="272"/>
                      <a:pt x="41" y="272"/>
                      <a:pt x="40" y="272"/>
                    </a:cubicBezTo>
                    <a:cubicBezTo>
                      <a:pt x="40" y="272"/>
                      <a:pt x="39" y="272"/>
                      <a:pt x="39" y="272"/>
                    </a:cubicBezTo>
                    <a:cubicBezTo>
                      <a:pt x="39" y="272"/>
                      <a:pt x="38" y="272"/>
                      <a:pt x="38" y="272"/>
                    </a:cubicBezTo>
                    <a:cubicBezTo>
                      <a:pt x="36" y="272"/>
                      <a:pt x="35" y="272"/>
                      <a:pt x="33" y="270"/>
                    </a:cubicBezTo>
                    <a:cubicBezTo>
                      <a:pt x="33" y="270"/>
                      <a:pt x="33" y="269"/>
                      <a:pt x="33" y="268"/>
                    </a:cubicBezTo>
                    <a:cubicBezTo>
                      <a:pt x="33" y="268"/>
                      <a:pt x="33" y="267"/>
                      <a:pt x="33" y="267"/>
                    </a:cubicBezTo>
                    <a:cubicBezTo>
                      <a:pt x="33" y="267"/>
                      <a:pt x="32" y="267"/>
                      <a:pt x="32" y="267"/>
                    </a:cubicBezTo>
                    <a:cubicBezTo>
                      <a:pt x="32" y="267"/>
                      <a:pt x="31" y="267"/>
                      <a:pt x="31" y="266"/>
                    </a:cubicBezTo>
                    <a:cubicBezTo>
                      <a:pt x="31" y="266"/>
                      <a:pt x="31" y="266"/>
                      <a:pt x="31" y="266"/>
                    </a:cubicBezTo>
                    <a:cubicBezTo>
                      <a:pt x="29" y="265"/>
                      <a:pt x="28" y="264"/>
                      <a:pt x="28" y="263"/>
                    </a:cubicBezTo>
                    <a:cubicBezTo>
                      <a:pt x="28" y="263"/>
                      <a:pt x="28" y="262"/>
                      <a:pt x="29" y="262"/>
                    </a:cubicBezTo>
                    <a:cubicBezTo>
                      <a:pt x="28" y="261"/>
                      <a:pt x="26" y="259"/>
                      <a:pt x="25" y="259"/>
                    </a:cubicBezTo>
                    <a:cubicBezTo>
                      <a:pt x="24" y="259"/>
                      <a:pt x="23" y="259"/>
                      <a:pt x="23" y="260"/>
                    </a:cubicBezTo>
                    <a:cubicBezTo>
                      <a:pt x="22" y="261"/>
                      <a:pt x="22" y="261"/>
                      <a:pt x="21" y="261"/>
                    </a:cubicBezTo>
                    <a:cubicBezTo>
                      <a:pt x="20" y="261"/>
                      <a:pt x="19" y="261"/>
                      <a:pt x="19" y="259"/>
                    </a:cubicBezTo>
                    <a:cubicBezTo>
                      <a:pt x="18" y="257"/>
                      <a:pt x="17" y="253"/>
                      <a:pt x="18" y="252"/>
                    </a:cubicBezTo>
                    <a:cubicBezTo>
                      <a:pt x="19" y="252"/>
                      <a:pt x="19" y="251"/>
                      <a:pt x="21" y="252"/>
                    </a:cubicBezTo>
                    <a:cubicBezTo>
                      <a:pt x="21" y="252"/>
                      <a:pt x="22" y="252"/>
                      <a:pt x="22" y="252"/>
                    </a:cubicBezTo>
                    <a:cubicBezTo>
                      <a:pt x="23" y="252"/>
                      <a:pt x="23" y="252"/>
                      <a:pt x="23" y="251"/>
                    </a:cubicBezTo>
                    <a:cubicBezTo>
                      <a:pt x="23" y="251"/>
                      <a:pt x="22" y="250"/>
                      <a:pt x="22" y="250"/>
                    </a:cubicBezTo>
                    <a:cubicBezTo>
                      <a:pt x="22" y="250"/>
                      <a:pt x="21" y="250"/>
                      <a:pt x="21" y="250"/>
                    </a:cubicBezTo>
                    <a:cubicBezTo>
                      <a:pt x="20" y="249"/>
                      <a:pt x="19" y="249"/>
                      <a:pt x="18" y="247"/>
                    </a:cubicBezTo>
                    <a:cubicBezTo>
                      <a:pt x="16" y="245"/>
                      <a:pt x="15" y="243"/>
                      <a:pt x="16" y="240"/>
                    </a:cubicBezTo>
                    <a:cubicBezTo>
                      <a:pt x="16" y="239"/>
                      <a:pt x="16" y="238"/>
                      <a:pt x="16" y="238"/>
                    </a:cubicBezTo>
                    <a:cubicBezTo>
                      <a:pt x="15" y="236"/>
                      <a:pt x="13" y="236"/>
                      <a:pt x="11" y="237"/>
                    </a:cubicBezTo>
                    <a:cubicBezTo>
                      <a:pt x="9" y="238"/>
                      <a:pt x="9" y="238"/>
                      <a:pt x="9" y="238"/>
                    </a:cubicBezTo>
                    <a:cubicBezTo>
                      <a:pt x="10" y="236"/>
                      <a:pt x="10" y="236"/>
                      <a:pt x="10" y="236"/>
                    </a:cubicBezTo>
                    <a:cubicBezTo>
                      <a:pt x="10" y="235"/>
                      <a:pt x="10" y="235"/>
                      <a:pt x="10" y="235"/>
                    </a:cubicBezTo>
                    <a:cubicBezTo>
                      <a:pt x="10" y="235"/>
                      <a:pt x="10" y="235"/>
                      <a:pt x="9" y="235"/>
                    </a:cubicBezTo>
                    <a:cubicBezTo>
                      <a:pt x="8" y="235"/>
                      <a:pt x="8" y="235"/>
                      <a:pt x="8" y="235"/>
                    </a:cubicBezTo>
                    <a:cubicBezTo>
                      <a:pt x="7" y="235"/>
                      <a:pt x="6" y="235"/>
                      <a:pt x="6" y="234"/>
                    </a:cubicBezTo>
                    <a:cubicBezTo>
                      <a:pt x="5" y="234"/>
                      <a:pt x="5" y="233"/>
                      <a:pt x="4" y="229"/>
                    </a:cubicBezTo>
                    <a:cubicBezTo>
                      <a:pt x="4" y="228"/>
                      <a:pt x="4" y="228"/>
                      <a:pt x="4" y="228"/>
                    </a:cubicBezTo>
                    <a:cubicBezTo>
                      <a:pt x="4" y="228"/>
                      <a:pt x="4" y="227"/>
                      <a:pt x="3" y="227"/>
                    </a:cubicBezTo>
                    <a:cubicBezTo>
                      <a:pt x="2" y="225"/>
                      <a:pt x="2" y="224"/>
                      <a:pt x="2" y="223"/>
                    </a:cubicBezTo>
                    <a:cubicBezTo>
                      <a:pt x="2" y="222"/>
                      <a:pt x="2" y="222"/>
                      <a:pt x="3" y="221"/>
                    </a:cubicBezTo>
                    <a:cubicBezTo>
                      <a:pt x="3" y="221"/>
                      <a:pt x="3" y="220"/>
                      <a:pt x="3" y="220"/>
                    </a:cubicBezTo>
                    <a:cubicBezTo>
                      <a:pt x="3" y="219"/>
                      <a:pt x="2" y="219"/>
                      <a:pt x="2" y="218"/>
                    </a:cubicBezTo>
                    <a:cubicBezTo>
                      <a:pt x="1" y="217"/>
                      <a:pt x="1" y="216"/>
                      <a:pt x="1" y="215"/>
                    </a:cubicBezTo>
                    <a:cubicBezTo>
                      <a:pt x="0" y="214"/>
                      <a:pt x="0" y="213"/>
                      <a:pt x="1" y="213"/>
                    </a:cubicBezTo>
                    <a:cubicBezTo>
                      <a:pt x="1" y="212"/>
                      <a:pt x="2" y="212"/>
                      <a:pt x="2" y="212"/>
                    </a:cubicBezTo>
                    <a:cubicBezTo>
                      <a:pt x="3" y="212"/>
                      <a:pt x="3" y="212"/>
                      <a:pt x="4" y="211"/>
                    </a:cubicBezTo>
                    <a:cubicBezTo>
                      <a:pt x="4" y="210"/>
                      <a:pt x="5" y="209"/>
                      <a:pt x="5" y="209"/>
                    </a:cubicBezTo>
                    <a:cubicBezTo>
                      <a:pt x="5" y="208"/>
                      <a:pt x="5" y="206"/>
                      <a:pt x="7" y="205"/>
                    </a:cubicBezTo>
                    <a:cubicBezTo>
                      <a:pt x="8" y="205"/>
                      <a:pt x="9" y="204"/>
                      <a:pt x="10" y="204"/>
                    </a:cubicBezTo>
                    <a:cubicBezTo>
                      <a:pt x="10" y="204"/>
                      <a:pt x="10" y="204"/>
                      <a:pt x="9" y="204"/>
                    </a:cubicBezTo>
                    <a:cubicBezTo>
                      <a:pt x="8" y="204"/>
                      <a:pt x="6" y="203"/>
                      <a:pt x="5" y="201"/>
                    </a:cubicBezTo>
                    <a:cubicBezTo>
                      <a:pt x="5" y="200"/>
                      <a:pt x="5" y="200"/>
                      <a:pt x="5" y="200"/>
                    </a:cubicBezTo>
                    <a:cubicBezTo>
                      <a:pt x="5" y="200"/>
                      <a:pt x="4" y="201"/>
                      <a:pt x="3" y="201"/>
                    </a:cubicBezTo>
                    <a:cubicBezTo>
                      <a:pt x="0" y="202"/>
                      <a:pt x="0" y="202"/>
                      <a:pt x="0" y="202"/>
                    </a:cubicBezTo>
                    <a:cubicBezTo>
                      <a:pt x="2" y="199"/>
                      <a:pt x="2" y="199"/>
                      <a:pt x="2" y="199"/>
                    </a:cubicBezTo>
                    <a:cubicBezTo>
                      <a:pt x="3" y="198"/>
                      <a:pt x="4" y="198"/>
                      <a:pt x="5" y="197"/>
                    </a:cubicBezTo>
                    <a:cubicBezTo>
                      <a:pt x="10" y="193"/>
                      <a:pt x="17" y="186"/>
                      <a:pt x="17" y="182"/>
                    </a:cubicBezTo>
                    <a:cubicBezTo>
                      <a:pt x="17" y="180"/>
                      <a:pt x="16" y="179"/>
                      <a:pt x="15" y="178"/>
                    </a:cubicBezTo>
                    <a:cubicBezTo>
                      <a:pt x="14" y="176"/>
                      <a:pt x="13" y="174"/>
                      <a:pt x="13" y="172"/>
                    </a:cubicBezTo>
                    <a:cubicBezTo>
                      <a:pt x="14" y="170"/>
                      <a:pt x="14" y="170"/>
                      <a:pt x="13" y="169"/>
                    </a:cubicBezTo>
                    <a:cubicBezTo>
                      <a:pt x="13" y="168"/>
                      <a:pt x="13" y="168"/>
                      <a:pt x="12" y="167"/>
                    </a:cubicBezTo>
                    <a:cubicBezTo>
                      <a:pt x="12" y="166"/>
                      <a:pt x="12" y="166"/>
                      <a:pt x="12" y="166"/>
                    </a:cubicBezTo>
                    <a:cubicBezTo>
                      <a:pt x="12" y="165"/>
                      <a:pt x="11" y="164"/>
                      <a:pt x="11" y="164"/>
                    </a:cubicBezTo>
                    <a:cubicBezTo>
                      <a:pt x="12" y="163"/>
                      <a:pt x="12" y="163"/>
                      <a:pt x="12" y="163"/>
                    </a:cubicBezTo>
                    <a:cubicBezTo>
                      <a:pt x="11" y="163"/>
                      <a:pt x="11" y="163"/>
                      <a:pt x="11" y="163"/>
                    </a:cubicBezTo>
                    <a:cubicBezTo>
                      <a:pt x="11" y="162"/>
                      <a:pt x="11" y="162"/>
                      <a:pt x="11" y="162"/>
                    </a:cubicBezTo>
                    <a:cubicBezTo>
                      <a:pt x="11" y="161"/>
                      <a:pt x="11" y="160"/>
                      <a:pt x="11" y="159"/>
                    </a:cubicBezTo>
                    <a:cubicBezTo>
                      <a:pt x="12" y="157"/>
                      <a:pt x="12" y="155"/>
                      <a:pt x="12" y="153"/>
                    </a:cubicBezTo>
                    <a:cubicBezTo>
                      <a:pt x="11" y="152"/>
                      <a:pt x="11" y="151"/>
                      <a:pt x="11" y="151"/>
                    </a:cubicBezTo>
                    <a:cubicBezTo>
                      <a:pt x="9" y="148"/>
                      <a:pt x="8" y="144"/>
                      <a:pt x="10" y="141"/>
                    </a:cubicBezTo>
                    <a:cubicBezTo>
                      <a:pt x="12" y="137"/>
                      <a:pt x="12" y="135"/>
                      <a:pt x="9" y="132"/>
                    </a:cubicBezTo>
                    <a:cubicBezTo>
                      <a:pt x="9" y="132"/>
                      <a:pt x="8" y="131"/>
                      <a:pt x="8" y="131"/>
                    </a:cubicBezTo>
                    <a:cubicBezTo>
                      <a:pt x="7" y="130"/>
                      <a:pt x="6" y="129"/>
                      <a:pt x="6" y="127"/>
                    </a:cubicBezTo>
                    <a:cubicBezTo>
                      <a:pt x="6" y="126"/>
                      <a:pt x="6" y="126"/>
                      <a:pt x="6" y="126"/>
                    </a:cubicBezTo>
                    <a:cubicBezTo>
                      <a:pt x="7" y="125"/>
                      <a:pt x="7" y="124"/>
                      <a:pt x="6" y="124"/>
                    </a:cubicBezTo>
                    <a:cubicBezTo>
                      <a:pt x="6" y="123"/>
                      <a:pt x="6" y="123"/>
                      <a:pt x="6" y="123"/>
                    </a:cubicBezTo>
                    <a:cubicBezTo>
                      <a:pt x="6" y="123"/>
                      <a:pt x="6" y="123"/>
                      <a:pt x="6" y="123"/>
                    </a:cubicBezTo>
                    <a:cubicBezTo>
                      <a:pt x="7" y="122"/>
                      <a:pt x="7" y="122"/>
                      <a:pt x="8" y="121"/>
                    </a:cubicBezTo>
                    <a:cubicBezTo>
                      <a:pt x="10" y="119"/>
                      <a:pt x="12" y="117"/>
                      <a:pt x="12" y="115"/>
                    </a:cubicBezTo>
                    <a:cubicBezTo>
                      <a:pt x="13" y="113"/>
                      <a:pt x="13" y="113"/>
                      <a:pt x="13" y="113"/>
                    </a:cubicBezTo>
                    <a:cubicBezTo>
                      <a:pt x="14" y="114"/>
                      <a:pt x="14" y="114"/>
                      <a:pt x="14" y="114"/>
                    </a:cubicBezTo>
                    <a:cubicBezTo>
                      <a:pt x="14" y="114"/>
                      <a:pt x="15" y="114"/>
                      <a:pt x="15" y="114"/>
                    </a:cubicBezTo>
                    <a:cubicBezTo>
                      <a:pt x="15" y="114"/>
                      <a:pt x="15" y="114"/>
                      <a:pt x="15" y="114"/>
                    </a:cubicBezTo>
                    <a:cubicBezTo>
                      <a:pt x="15" y="114"/>
                      <a:pt x="15" y="114"/>
                      <a:pt x="15" y="114"/>
                    </a:cubicBezTo>
                    <a:cubicBezTo>
                      <a:pt x="14" y="111"/>
                      <a:pt x="14" y="111"/>
                      <a:pt x="14" y="111"/>
                    </a:cubicBezTo>
                    <a:cubicBezTo>
                      <a:pt x="17" y="113"/>
                      <a:pt x="17" y="113"/>
                      <a:pt x="17" y="113"/>
                    </a:cubicBezTo>
                    <a:cubicBezTo>
                      <a:pt x="17" y="113"/>
                      <a:pt x="17" y="113"/>
                      <a:pt x="18" y="113"/>
                    </a:cubicBezTo>
                    <a:cubicBezTo>
                      <a:pt x="18" y="113"/>
                      <a:pt x="18" y="114"/>
                      <a:pt x="19" y="114"/>
                    </a:cubicBezTo>
                    <a:cubicBezTo>
                      <a:pt x="19" y="114"/>
                      <a:pt x="19" y="114"/>
                      <a:pt x="19" y="114"/>
                    </a:cubicBezTo>
                    <a:cubicBezTo>
                      <a:pt x="19" y="114"/>
                      <a:pt x="19" y="113"/>
                      <a:pt x="19" y="113"/>
                    </a:cubicBezTo>
                    <a:cubicBezTo>
                      <a:pt x="19" y="110"/>
                      <a:pt x="19" y="110"/>
                      <a:pt x="19" y="110"/>
                    </a:cubicBezTo>
                    <a:cubicBezTo>
                      <a:pt x="20" y="111"/>
                      <a:pt x="20" y="111"/>
                      <a:pt x="20" y="111"/>
                    </a:cubicBezTo>
                    <a:cubicBezTo>
                      <a:pt x="21" y="111"/>
                      <a:pt x="21" y="111"/>
                      <a:pt x="22" y="111"/>
                    </a:cubicBezTo>
                    <a:cubicBezTo>
                      <a:pt x="23" y="112"/>
                      <a:pt x="25" y="112"/>
                      <a:pt x="25" y="114"/>
                    </a:cubicBezTo>
                    <a:cubicBezTo>
                      <a:pt x="25" y="115"/>
                      <a:pt x="25" y="115"/>
                      <a:pt x="25" y="116"/>
                    </a:cubicBezTo>
                    <a:cubicBezTo>
                      <a:pt x="24" y="117"/>
                      <a:pt x="24" y="117"/>
                      <a:pt x="24" y="117"/>
                    </a:cubicBezTo>
                    <a:cubicBezTo>
                      <a:pt x="24" y="117"/>
                      <a:pt x="24" y="117"/>
                      <a:pt x="24" y="117"/>
                    </a:cubicBezTo>
                    <a:cubicBezTo>
                      <a:pt x="26" y="116"/>
                      <a:pt x="26" y="116"/>
                      <a:pt x="26" y="116"/>
                    </a:cubicBezTo>
                    <a:cubicBezTo>
                      <a:pt x="26" y="118"/>
                      <a:pt x="26" y="118"/>
                      <a:pt x="26" y="118"/>
                    </a:cubicBezTo>
                    <a:cubicBezTo>
                      <a:pt x="26" y="118"/>
                      <a:pt x="27" y="119"/>
                      <a:pt x="30" y="119"/>
                    </a:cubicBezTo>
                    <a:cubicBezTo>
                      <a:pt x="31" y="119"/>
                      <a:pt x="32" y="119"/>
                      <a:pt x="33" y="119"/>
                    </a:cubicBezTo>
                    <a:cubicBezTo>
                      <a:pt x="34" y="119"/>
                      <a:pt x="34" y="119"/>
                      <a:pt x="35" y="119"/>
                    </a:cubicBezTo>
                    <a:cubicBezTo>
                      <a:pt x="35" y="119"/>
                      <a:pt x="35" y="119"/>
                      <a:pt x="35" y="119"/>
                    </a:cubicBezTo>
                    <a:cubicBezTo>
                      <a:pt x="37" y="119"/>
                      <a:pt x="40" y="122"/>
                      <a:pt x="43" y="126"/>
                    </a:cubicBezTo>
                    <a:cubicBezTo>
                      <a:pt x="44" y="127"/>
                      <a:pt x="45" y="128"/>
                      <a:pt x="45" y="128"/>
                    </a:cubicBezTo>
                    <a:cubicBezTo>
                      <a:pt x="46" y="129"/>
                      <a:pt x="48" y="130"/>
                      <a:pt x="49" y="130"/>
                    </a:cubicBezTo>
                    <a:cubicBezTo>
                      <a:pt x="51" y="131"/>
                      <a:pt x="52" y="131"/>
                      <a:pt x="54" y="133"/>
                    </a:cubicBezTo>
                    <a:cubicBezTo>
                      <a:pt x="54" y="133"/>
                      <a:pt x="54" y="134"/>
                      <a:pt x="55" y="134"/>
                    </a:cubicBezTo>
                    <a:cubicBezTo>
                      <a:pt x="56" y="135"/>
                      <a:pt x="57" y="136"/>
                      <a:pt x="57" y="138"/>
                    </a:cubicBezTo>
                    <a:cubicBezTo>
                      <a:pt x="57" y="138"/>
                      <a:pt x="57" y="139"/>
                      <a:pt x="58" y="140"/>
                    </a:cubicBezTo>
                    <a:cubicBezTo>
                      <a:pt x="58" y="141"/>
                      <a:pt x="58" y="142"/>
                      <a:pt x="58" y="142"/>
                    </a:cubicBezTo>
                    <a:cubicBezTo>
                      <a:pt x="57" y="147"/>
                      <a:pt x="54" y="150"/>
                      <a:pt x="51" y="152"/>
                    </a:cubicBezTo>
                    <a:cubicBezTo>
                      <a:pt x="47" y="153"/>
                      <a:pt x="44" y="152"/>
                      <a:pt x="41" y="151"/>
                    </a:cubicBezTo>
                    <a:cubicBezTo>
                      <a:pt x="40" y="151"/>
                      <a:pt x="39" y="151"/>
                      <a:pt x="38" y="151"/>
                    </a:cubicBezTo>
                    <a:cubicBezTo>
                      <a:pt x="37" y="151"/>
                      <a:pt x="37" y="151"/>
                      <a:pt x="37" y="151"/>
                    </a:cubicBezTo>
                    <a:cubicBezTo>
                      <a:pt x="35" y="150"/>
                      <a:pt x="33" y="149"/>
                      <a:pt x="31" y="149"/>
                    </a:cubicBezTo>
                    <a:cubicBezTo>
                      <a:pt x="30" y="149"/>
                      <a:pt x="29" y="147"/>
                      <a:pt x="29" y="147"/>
                    </a:cubicBezTo>
                    <a:cubicBezTo>
                      <a:pt x="29" y="147"/>
                      <a:pt x="29" y="147"/>
                      <a:pt x="29" y="147"/>
                    </a:cubicBezTo>
                    <a:cubicBezTo>
                      <a:pt x="27" y="147"/>
                      <a:pt x="26" y="146"/>
                      <a:pt x="24" y="145"/>
                    </a:cubicBezTo>
                    <a:cubicBezTo>
                      <a:pt x="24" y="144"/>
                      <a:pt x="24" y="144"/>
                      <a:pt x="23" y="144"/>
                    </a:cubicBezTo>
                    <a:cubicBezTo>
                      <a:pt x="23" y="144"/>
                      <a:pt x="23" y="144"/>
                      <a:pt x="24" y="144"/>
                    </a:cubicBezTo>
                    <a:cubicBezTo>
                      <a:pt x="29" y="149"/>
                      <a:pt x="33" y="152"/>
                      <a:pt x="32" y="155"/>
                    </a:cubicBezTo>
                    <a:cubicBezTo>
                      <a:pt x="32" y="156"/>
                      <a:pt x="32" y="157"/>
                      <a:pt x="32" y="158"/>
                    </a:cubicBezTo>
                    <a:cubicBezTo>
                      <a:pt x="31" y="159"/>
                      <a:pt x="31" y="160"/>
                      <a:pt x="31" y="160"/>
                    </a:cubicBezTo>
                    <a:cubicBezTo>
                      <a:pt x="31" y="161"/>
                      <a:pt x="31" y="161"/>
                      <a:pt x="31" y="161"/>
                    </a:cubicBezTo>
                    <a:cubicBezTo>
                      <a:pt x="32" y="163"/>
                      <a:pt x="33" y="165"/>
                      <a:pt x="32" y="167"/>
                    </a:cubicBezTo>
                    <a:cubicBezTo>
                      <a:pt x="34" y="168"/>
                      <a:pt x="35" y="168"/>
                      <a:pt x="37" y="169"/>
                    </a:cubicBezTo>
                    <a:cubicBezTo>
                      <a:pt x="38" y="170"/>
                      <a:pt x="39" y="171"/>
                      <a:pt x="40" y="171"/>
                    </a:cubicBezTo>
                    <a:cubicBezTo>
                      <a:pt x="42" y="172"/>
                      <a:pt x="43" y="172"/>
                      <a:pt x="43" y="172"/>
                    </a:cubicBezTo>
                    <a:cubicBezTo>
                      <a:pt x="43" y="172"/>
                      <a:pt x="43" y="171"/>
                      <a:pt x="43" y="169"/>
                    </a:cubicBezTo>
                    <a:cubicBezTo>
                      <a:pt x="41" y="169"/>
                      <a:pt x="39" y="168"/>
                      <a:pt x="38" y="166"/>
                    </a:cubicBezTo>
                    <a:cubicBezTo>
                      <a:pt x="37" y="165"/>
                      <a:pt x="37" y="163"/>
                      <a:pt x="38" y="162"/>
                    </a:cubicBezTo>
                    <a:cubicBezTo>
                      <a:pt x="39" y="161"/>
                      <a:pt x="39" y="160"/>
                      <a:pt x="41" y="160"/>
                    </a:cubicBezTo>
                    <a:cubicBezTo>
                      <a:pt x="42" y="160"/>
                      <a:pt x="43" y="161"/>
                      <a:pt x="44" y="162"/>
                    </a:cubicBezTo>
                    <a:cubicBezTo>
                      <a:pt x="45" y="162"/>
                      <a:pt x="45" y="163"/>
                      <a:pt x="46" y="163"/>
                    </a:cubicBezTo>
                    <a:cubicBezTo>
                      <a:pt x="47" y="164"/>
                      <a:pt x="47" y="164"/>
                      <a:pt x="47" y="164"/>
                    </a:cubicBezTo>
                    <a:cubicBezTo>
                      <a:pt x="49" y="164"/>
                      <a:pt x="51" y="164"/>
                      <a:pt x="53" y="165"/>
                    </a:cubicBezTo>
                    <a:cubicBezTo>
                      <a:pt x="52" y="163"/>
                      <a:pt x="51" y="161"/>
                      <a:pt x="51" y="159"/>
                    </a:cubicBezTo>
                    <a:cubicBezTo>
                      <a:pt x="50" y="156"/>
                      <a:pt x="52" y="155"/>
                      <a:pt x="54" y="154"/>
                    </a:cubicBezTo>
                    <a:cubicBezTo>
                      <a:pt x="54" y="154"/>
                      <a:pt x="54" y="153"/>
                      <a:pt x="55" y="153"/>
                    </a:cubicBezTo>
                    <a:cubicBezTo>
                      <a:pt x="56" y="152"/>
                      <a:pt x="57" y="151"/>
                      <a:pt x="57" y="150"/>
                    </a:cubicBezTo>
                    <a:cubicBezTo>
                      <a:pt x="59" y="148"/>
                      <a:pt x="60" y="147"/>
                      <a:pt x="61" y="147"/>
                    </a:cubicBezTo>
                    <a:cubicBezTo>
                      <a:pt x="63" y="146"/>
                      <a:pt x="65" y="148"/>
                      <a:pt x="66" y="150"/>
                    </a:cubicBezTo>
                    <a:cubicBezTo>
                      <a:pt x="66" y="150"/>
                      <a:pt x="66" y="150"/>
                      <a:pt x="66" y="151"/>
                    </a:cubicBezTo>
                    <a:cubicBezTo>
                      <a:pt x="67" y="151"/>
                      <a:pt x="67" y="151"/>
                      <a:pt x="67" y="151"/>
                    </a:cubicBezTo>
                    <a:cubicBezTo>
                      <a:pt x="67" y="149"/>
                      <a:pt x="67" y="148"/>
                      <a:pt x="68" y="146"/>
                    </a:cubicBezTo>
                    <a:cubicBezTo>
                      <a:pt x="68" y="144"/>
                      <a:pt x="68" y="144"/>
                      <a:pt x="68" y="143"/>
                    </a:cubicBezTo>
                    <a:cubicBezTo>
                      <a:pt x="67" y="143"/>
                      <a:pt x="66" y="142"/>
                      <a:pt x="66" y="140"/>
                    </a:cubicBezTo>
                    <a:cubicBezTo>
                      <a:pt x="66" y="139"/>
                      <a:pt x="66" y="137"/>
                      <a:pt x="66" y="135"/>
                    </a:cubicBezTo>
                    <a:cubicBezTo>
                      <a:pt x="67" y="134"/>
                      <a:pt x="67" y="133"/>
                      <a:pt x="67" y="132"/>
                    </a:cubicBezTo>
                    <a:cubicBezTo>
                      <a:pt x="67" y="130"/>
                      <a:pt x="67" y="129"/>
                      <a:pt x="65" y="127"/>
                    </a:cubicBezTo>
                    <a:cubicBezTo>
                      <a:pt x="62" y="124"/>
                      <a:pt x="62" y="124"/>
                      <a:pt x="62" y="124"/>
                    </a:cubicBezTo>
                    <a:cubicBezTo>
                      <a:pt x="65" y="125"/>
                      <a:pt x="65" y="125"/>
                      <a:pt x="65" y="125"/>
                    </a:cubicBezTo>
                    <a:cubicBezTo>
                      <a:pt x="66" y="125"/>
                      <a:pt x="67" y="125"/>
                      <a:pt x="67" y="125"/>
                    </a:cubicBezTo>
                    <a:cubicBezTo>
                      <a:pt x="73" y="126"/>
                      <a:pt x="77" y="127"/>
                      <a:pt x="79" y="134"/>
                    </a:cubicBezTo>
                    <a:cubicBezTo>
                      <a:pt x="79" y="135"/>
                      <a:pt x="79" y="135"/>
                      <a:pt x="79" y="135"/>
                    </a:cubicBezTo>
                    <a:cubicBezTo>
                      <a:pt x="78" y="136"/>
                      <a:pt x="78" y="136"/>
                      <a:pt x="78" y="136"/>
                    </a:cubicBezTo>
                    <a:cubicBezTo>
                      <a:pt x="76" y="136"/>
                      <a:pt x="73" y="137"/>
                      <a:pt x="73" y="138"/>
                    </a:cubicBezTo>
                    <a:cubicBezTo>
                      <a:pt x="73" y="138"/>
                      <a:pt x="73" y="140"/>
                      <a:pt x="74" y="140"/>
                    </a:cubicBezTo>
                    <a:cubicBezTo>
                      <a:pt x="74" y="141"/>
                      <a:pt x="74" y="141"/>
                      <a:pt x="74" y="141"/>
                    </a:cubicBezTo>
                    <a:cubicBezTo>
                      <a:pt x="75" y="142"/>
                      <a:pt x="75" y="143"/>
                      <a:pt x="76" y="144"/>
                    </a:cubicBezTo>
                    <a:cubicBezTo>
                      <a:pt x="77" y="143"/>
                      <a:pt x="78" y="143"/>
                      <a:pt x="78" y="144"/>
                    </a:cubicBezTo>
                    <a:cubicBezTo>
                      <a:pt x="78" y="144"/>
                      <a:pt x="79" y="145"/>
                      <a:pt x="79" y="145"/>
                    </a:cubicBezTo>
                    <a:cubicBezTo>
                      <a:pt x="80" y="143"/>
                      <a:pt x="80" y="143"/>
                      <a:pt x="81" y="140"/>
                    </a:cubicBezTo>
                    <a:cubicBezTo>
                      <a:pt x="82" y="137"/>
                      <a:pt x="83" y="136"/>
                      <a:pt x="86" y="134"/>
                    </a:cubicBezTo>
                    <a:cubicBezTo>
                      <a:pt x="86" y="134"/>
                      <a:pt x="87" y="134"/>
                      <a:pt x="87" y="133"/>
                    </a:cubicBezTo>
                    <a:cubicBezTo>
                      <a:pt x="92" y="130"/>
                      <a:pt x="97" y="126"/>
                      <a:pt x="100" y="127"/>
                    </a:cubicBezTo>
                    <a:cubicBezTo>
                      <a:pt x="100" y="127"/>
                      <a:pt x="100" y="127"/>
                      <a:pt x="100" y="127"/>
                    </a:cubicBezTo>
                    <a:cubicBezTo>
                      <a:pt x="99" y="127"/>
                      <a:pt x="99" y="127"/>
                      <a:pt x="99" y="127"/>
                    </a:cubicBezTo>
                    <a:cubicBezTo>
                      <a:pt x="100" y="126"/>
                      <a:pt x="100" y="126"/>
                      <a:pt x="100" y="126"/>
                    </a:cubicBezTo>
                    <a:cubicBezTo>
                      <a:pt x="100" y="126"/>
                      <a:pt x="101" y="125"/>
                      <a:pt x="101" y="124"/>
                    </a:cubicBezTo>
                    <a:cubicBezTo>
                      <a:pt x="102" y="123"/>
                      <a:pt x="102" y="123"/>
                      <a:pt x="102" y="123"/>
                    </a:cubicBezTo>
                    <a:cubicBezTo>
                      <a:pt x="103" y="124"/>
                      <a:pt x="103" y="124"/>
                      <a:pt x="103" y="124"/>
                    </a:cubicBezTo>
                    <a:cubicBezTo>
                      <a:pt x="103" y="124"/>
                      <a:pt x="103" y="125"/>
                      <a:pt x="103" y="125"/>
                    </a:cubicBezTo>
                    <a:cubicBezTo>
                      <a:pt x="103" y="125"/>
                      <a:pt x="103" y="124"/>
                      <a:pt x="103" y="124"/>
                    </a:cubicBezTo>
                    <a:cubicBezTo>
                      <a:pt x="103" y="124"/>
                      <a:pt x="103" y="124"/>
                      <a:pt x="103" y="124"/>
                    </a:cubicBezTo>
                    <a:cubicBezTo>
                      <a:pt x="103" y="124"/>
                      <a:pt x="103" y="124"/>
                      <a:pt x="103" y="124"/>
                    </a:cubicBezTo>
                    <a:cubicBezTo>
                      <a:pt x="104" y="123"/>
                      <a:pt x="106" y="122"/>
                      <a:pt x="108" y="122"/>
                    </a:cubicBezTo>
                    <a:cubicBezTo>
                      <a:pt x="109" y="123"/>
                      <a:pt x="109" y="123"/>
                      <a:pt x="109" y="123"/>
                    </a:cubicBezTo>
                    <a:cubicBezTo>
                      <a:pt x="108" y="124"/>
                      <a:pt x="108" y="124"/>
                      <a:pt x="108" y="124"/>
                    </a:cubicBezTo>
                    <a:cubicBezTo>
                      <a:pt x="108" y="125"/>
                      <a:pt x="108" y="126"/>
                      <a:pt x="107" y="127"/>
                    </a:cubicBezTo>
                    <a:cubicBezTo>
                      <a:pt x="107" y="128"/>
                      <a:pt x="107" y="129"/>
                      <a:pt x="108" y="129"/>
                    </a:cubicBezTo>
                    <a:cubicBezTo>
                      <a:pt x="109" y="130"/>
                      <a:pt x="109" y="130"/>
                      <a:pt x="109" y="130"/>
                    </a:cubicBezTo>
                    <a:cubicBezTo>
                      <a:pt x="110" y="130"/>
                      <a:pt x="110" y="129"/>
                      <a:pt x="110" y="128"/>
                    </a:cubicBezTo>
                    <a:cubicBezTo>
                      <a:pt x="111" y="128"/>
                      <a:pt x="111" y="127"/>
                      <a:pt x="111" y="127"/>
                    </a:cubicBezTo>
                    <a:cubicBezTo>
                      <a:pt x="112" y="126"/>
                      <a:pt x="113" y="126"/>
                      <a:pt x="114" y="126"/>
                    </a:cubicBezTo>
                    <a:cubicBezTo>
                      <a:pt x="115" y="126"/>
                      <a:pt x="116" y="126"/>
                      <a:pt x="117" y="126"/>
                    </a:cubicBezTo>
                    <a:cubicBezTo>
                      <a:pt x="118" y="126"/>
                      <a:pt x="119" y="126"/>
                      <a:pt x="119" y="126"/>
                    </a:cubicBezTo>
                    <a:cubicBezTo>
                      <a:pt x="121" y="126"/>
                      <a:pt x="122" y="124"/>
                      <a:pt x="123" y="123"/>
                    </a:cubicBezTo>
                    <a:cubicBezTo>
                      <a:pt x="124" y="122"/>
                      <a:pt x="125" y="122"/>
                      <a:pt x="125" y="121"/>
                    </a:cubicBezTo>
                    <a:cubicBezTo>
                      <a:pt x="126" y="120"/>
                      <a:pt x="126" y="120"/>
                      <a:pt x="126" y="120"/>
                    </a:cubicBezTo>
                    <a:cubicBezTo>
                      <a:pt x="127" y="121"/>
                      <a:pt x="127" y="121"/>
                      <a:pt x="127" y="121"/>
                    </a:cubicBezTo>
                    <a:cubicBezTo>
                      <a:pt x="127" y="122"/>
                      <a:pt x="127" y="122"/>
                      <a:pt x="127" y="122"/>
                    </a:cubicBezTo>
                    <a:cubicBezTo>
                      <a:pt x="128" y="123"/>
                      <a:pt x="129" y="125"/>
                      <a:pt x="129" y="126"/>
                    </a:cubicBezTo>
                    <a:cubicBezTo>
                      <a:pt x="129" y="127"/>
                      <a:pt x="129" y="127"/>
                      <a:pt x="128" y="127"/>
                    </a:cubicBezTo>
                    <a:cubicBezTo>
                      <a:pt x="128" y="127"/>
                      <a:pt x="128" y="128"/>
                      <a:pt x="128" y="128"/>
                    </a:cubicBezTo>
                    <a:cubicBezTo>
                      <a:pt x="128" y="128"/>
                      <a:pt x="128" y="128"/>
                      <a:pt x="129" y="128"/>
                    </a:cubicBezTo>
                    <a:cubicBezTo>
                      <a:pt x="129" y="128"/>
                      <a:pt x="129" y="127"/>
                      <a:pt x="129" y="126"/>
                    </a:cubicBezTo>
                    <a:cubicBezTo>
                      <a:pt x="130" y="125"/>
                      <a:pt x="130" y="124"/>
                      <a:pt x="131" y="124"/>
                    </a:cubicBezTo>
                    <a:cubicBezTo>
                      <a:pt x="133" y="123"/>
                      <a:pt x="133" y="121"/>
                      <a:pt x="132" y="118"/>
                    </a:cubicBezTo>
                    <a:cubicBezTo>
                      <a:pt x="131" y="117"/>
                      <a:pt x="131" y="115"/>
                      <a:pt x="132" y="114"/>
                    </a:cubicBezTo>
                    <a:cubicBezTo>
                      <a:pt x="132" y="113"/>
                      <a:pt x="133" y="112"/>
                      <a:pt x="135" y="112"/>
                    </a:cubicBezTo>
                    <a:cubicBezTo>
                      <a:pt x="139" y="111"/>
                      <a:pt x="147" y="115"/>
                      <a:pt x="150" y="118"/>
                    </a:cubicBezTo>
                    <a:cubicBezTo>
                      <a:pt x="156" y="121"/>
                      <a:pt x="159" y="124"/>
                      <a:pt x="163" y="129"/>
                    </a:cubicBezTo>
                    <a:cubicBezTo>
                      <a:pt x="165" y="124"/>
                      <a:pt x="165" y="124"/>
                      <a:pt x="165" y="124"/>
                    </a:cubicBezTo>
                    <a:cubicBezTo>
                      <a:pt x="165" y="124"/>
                      <a:pt x="165" y="124"/>
                      <a:pt x="165" y="124"/>
                    </a:cubicBezTo>
                    <a:cubicBezTo>
                      <a:pt x="165" y="124"/>
                      <a:pt x="165" y="124"/>
                      <a:pt x="165" y="124"/>
                    </a:cubicBezTo>
                    <a:cubicBezTo>
                      <a:pt x="164" y="124"/>
                      <a:pt x="163" y="124"/>
                      <a:pt x="163" y="123"/>
                    </a:cubicBezTo>
                    <a:cubicBezTo>
                      <a:pt x="162" y="121"/>
                      <a:pt x="162" y="120"/>
                      <a:pt x="162" y="119"/>
                    </a:cubicBezTo>
                    <a:cubicBezTo>
                      <a:pt x="161" y="118"/>
                      <a:pt x="161" y="117"/>
                      <a:pt x="159" y="117"/>
                    </a:cubicBezTo>
                    <a:cubicBezTo>
                      <a:pt x="158" y="116"/>
                      <a:pt x="157" y="116"/>
                      <a:pt x="156" y="115"/>
                    </a:cubicBezTo>
                    <a:cubicBezTo>
                      <a:pt x="156" y="114"/>
                      <a:pt x="156" y="112"/>
                      <a:pt x="157" y="111"/>
                    </a:cubicBezTo>
                    <a:cubicBezTo>
                      <a:pt x="157" y="110"/>
                      <a:pt x="158" y="109"/>
                      <a:pt x="158" y="108"/>
                    </a:cubicBezTo>
                    <a:cubicBezTo>
                      <a:pt x="157" y="107"/>
                      <a:pt x="158" y="106"/>
                      <a:pt x="158" y="105"/>
                    </a:cubicBezTo>
                    <a:cubicBezTo>
                      <a:pt x="158" y="104"/>
                      <a:pt x="158" y="103"/>
                      <a:pt x="158" y="103"/>
                    </a:cubicBezTo>
                    <a:cubicBezTo>
                      <a:pt x="158" y="103"/>
                      <a:pt x="158" y="103"/>
                      <a:pt x="156" y="103"/>
                    </a:cubicBezTo>
                    <a:cubicBezTo>
                      <a:pt x="154" y="102"/>
                      <a:pt x="154" y="102"/>
                      <a:pt x="154" y="102"/>
                    </a:cubicBezTo>
                    <a:cubicBezTo>
                      <a:pt x="155" y="101"/>
                      <a:pt x="155" y="101"/>
                      <a:pt x="155" y="101"/>
                    </a:cubicBezTo>
                    <a:cubicBezTo>
                      <a:pt x="156" y="101"/>
                      <a:pt x="156" y="100"/>
                      <a:pt x="156" y="100"/>
                    </a:cubicBezTo>
                    <a:cubicBezTo>
                      <a:pt x="156" y="100"/>
                      <a:pt x="156" y="100"/>
                      <a:pt x="156" y="100"/>
                    </a:cubicBezTo>
                    <a:cubicBezTo>
                      <a:pt x="155" y="100"/>
                      <a:pt x="155" y="100"/>
                      <a:pt x="155" y="100"/>
                    </a:cubicBezTo>
                    <a:cubicBezTo>
                      <a:pt x="155" y="99"/>
                      <a:pt x="155" y="99"/>
                      <a:pt x="155" y="99"/>
                    </a:cubicBezTo>
                    <a:cubicBezTo>
                      <a:pt x="155" y="96"/>
                      <a:pt x="158" y="94"/>
                      <a:pt x="159" y="92"/>
                    </a:cubicBezTo>
                    <a:cubicBezTo>
                      <a:pt x="161" y="91"/>
                      <a:pt x="162" y="89"/>
                      <a:pt x="163" y="87"/>
                    </a:cubicBezTo>
                    <a:cubicBezTo>
                      <a:pt x="163" y="87"/>
                      <a:pt x="163" y="87"/>
                      <a:pt x="163" y="86"/>
                    </a:cubicBezTo>
                    <a:cubicBezTo>
                      <a:pt x="164" y="79"/>
                      <a:pt x="165" y="74"/>
                      <a:pt x="168" y="74"/>
                    </a:cubicBezTo>
                    <a:cubicBezTo>
                      <a:pt x="168" y="74"/>
                      <a:pt x="168" y="74"/>
                      <a:pt x="168" y="74"/>
                    </a:cubicBezTo>
                    <a:cubicBezTo>
                      <a:pt x="171" y="75"/>
                      <a:pt x="175" y="75"/>
                      <a:pt x="178" y="76"/>
                    </a:cubicBezTo>
                    <a:cubicBezTo>
                      <a:pt x="181" y="77"/>
                      <a:pt x="181" y="78"/>
                      <a:pt x="181" y="80"/>
                    </a:cubicBezTo>
                    <a:cubicBezTo>
                      <a:pt x="181" y="80"/>
                      <a:pt x="181" y="81"/>
                      <a:pt x="181" y="81"/>
                    </a:cubicBezTo>
                    <a:cubicBezTo>
                      <a:pt x="181" y="83"/>
                      <a:pt x="180" y="85"/>
                      <a:pt x="179" y="88"/>
                    </a:cubicBezTo>
                    <a:cubicBezTo>
                      <a:pt x="178" y="90"/>
                      <a:pt x="177" y="92"/>
                      <a:pt x="178" y="93"/>
                    </a:cubicBezTo>
                    <a:cubicBezTo>
                      <a:pt x="180" y="96"/>
                      <a:pt x="184" y="103"/>
                      <a:pt x="180" y="108"/>
                    </a:cubicBezTo>
                    <a:cubicBezTo>
                      <a:pt x="180" y="108"/>
                      <a:pt x="180" y="109"/>
                      <a:pt x="180" y="110"/>
                    </a:cubicBezTo>
                    <a:cubicBezTo>
                      <a:pt x="181" y="111"/>
                      <a:pt x="181" y="112"/>
                      <a:pt x="181" y="113"/>
                    </a:cubicBezTo>
                    <a:cubicBezTo>
                      <a:pt x="180" y="122"/>
                      <a:pt x="180" y="122"/>
                      <a:pt x="180" y="122"/>
                    </a:cubicBezTo>
                    <a:cubicBezTo>
                      <a:pt x="180" y="122"/>
                      <a:pt x="181" y="123"/>
                      <a:pt x="182" y="124"/>
                    </a:cubicBezTo>
                    <a:cubicBezTo>
                      <a:pt x="183" y="125"/>
                      <a:pt x="184" y="126"/>
                      <a:pt x="184" y="127"/>
                    </a:cubicBezTo>
                    <a:cubicBezTo>
                      <a:pt x="184" y="129"/>
                      <a:pt x="184" y="130"/>
                      <a:pt x="183" y="131"/>
                    </a:cubicBezTo>
                    <a:cubicBezTo>
                      <a:pt x="183" y="131"/>
                      <a:pt x="183" y="132"/>
                      <a:pt x="183" y="133"/>
                    </a:cubicBezTo>
                    <a:cubicBezTo>
                      <a:pt x="183" y="135"/>
                      <a:pt x="181" y="141"/>
                      <a:pt x="177" y="142"/>
                    </a:cubicBezTo>
                    <a:cubicBezTo>
                      <a:pt x="178" y="142"/>
                      <a:pt x="178" y="143"/>
                      <a:pt x="178" y="143"/>
                    </a:cubicBezTo>
                    <a:cubicBezTo>
                      <a:pt x="179" y="144"/>
                      <a:pt x="179" y="144"/>
                      <a:pt x="179" y="144"/>
                    </a:cubicBezTo>
                    <a:cubicBezTo>
                      <a:pt x="178" y="144"/>
                      <a:pt x="178" y="144"/>
                      <a:pt x="178" y="144"/>
                    </a:cubicBezTo>
                    <a:cubicBezTo>
                      <a:pt x="177" y="145"/>
                      <a:pt x="176" y="145"/>
                      <a:pt x="176" y="145"/>
                    </a:cubicBezTo>
                    <a:cubicBezTo>
                      <a:pt x="174" y="146"/>
                      <a:pt x="172" y="147"/>
                      <a:pt x="170" y="147"/>
                    </a:cubicBezTo>
                    <a:cubicBezTo>
                      <a:pt x="171" y="147"/>
                      <a:pt x="171" y="147"/>
                      <a:pt x="171" y="147"/>
                    </a:cubicBezTo>
                    <a:cubicBezTo>
                      <a:pt x="171" y="148"/>
                      <a:pt x="171" y="148"/>
                      <a:pt x="171" y="149"/>
                    </a:cubicBezTo>
                    <a:cubicBezTo>
                      <a:pt x="171" y="149"/>
                      <a:pt x="172" y="149"/>
                      <a:pt x="172" y="149"/>
                    </a:cubicBezTo>
                    <a:cubicBezTo>
                      <a:pt x="174" y="149"/>
                      <a:pt x="176" y="150"/>
                      <a:pt x="177" y="150"/>
                    </a:cubicBezTo>
                    <a:cubicBezTo>
                      <a:pt x="177" y="150"/>
                      <a:pt x="177" y="150"/>
                      <a:pt x="177" y="150"/>
                    </a:cubicBezTo>
                    <a:cubicBezTo>
                      <a:pt x="177" y="150"/>
                      <a:pt x="177" y="149"/>
                      <a:pt x="177" y="149"/>
                    </a:cubicBezTo>
                    <a:cubicBezTo>
                      <a:pt x="178" y="148"/>
                      <a:pt x="178" y="147"/>
                      <a:pt x="179" y="146"/>
                    </a:cubicBezTo>
                    <a:cubicBezTo>
                      <a:pt x="179" y="146"/>
                      <a:pt x="179" y="146"/>
                      <a:pt x="179" y="146"/>
                    </a:cubicBezTo>
                    <a:cubicBezTo>
                      <a:pt x="182" y="144"/>
                      <a:pt x="182" y="144"/>
                      <a:pt x="183" y="141"/>
                    </a:cubicBezTo>
                    <a:cubicBezTo>
                      <a:pt x="184" y="139"/>
                      <a:pt x="185" y="138"/>
                      <a:pt x="185" y="137"/>
                    </a:cubicBezTo>
                    <a:cubicBezTo>
                      <a:pt x="187" y="135"/>
                      <a:pt x="187" y="134"/>
                      <a:pt x="186" y="131"/>
                    </a:cubicBezTo>
                    <a:cubicBezTo>
                      <a:pt x="185" y="129"/>
                      <a:pt x="185" y="127"/>
                      <a:pt x="186" y="126"/>
                    </a:cubicBezTo>
                    <a:cubicBezTo>
                      <a:pt x="187" y="124"/>
                      <a:pt x="190" y="123"/>
                      <a:pt x="193" y="122"/>
                    </a:cubicBezTo>
                    <a:cubicBezTo>
                      <a:pt x="194" y="122"/>
                      <a:pt x="194" y="122"/>
                      <a:pt x="195" y="122"/>
                    </a:cubicBezTo>
                    <a:cubicBezTo>
                      <a:pt x="196" y="121"/>
                      <a:pt x="196" y="121"/>
                      <a:pt x="196" y="121"/>
                    </a:cubicBezTo>
                    <a:cubicBezTo>
                      <a:pt x="195" y="121"/>
                      <a:pt x="194" y="120"/>
                      <a:pt x="193" y="121"/>
                    </a:cubicBezTo>
                    <a:cubicBezTo>
                      <a:pt x="190" y="122"/>
                      <a:pt x="189" y="122"/>
                      <a:pt x="185" y="121"/>
                    </a:cubicBezTo>
                    <a:cubicBezTo>
                      <a:pt x="183" y="121"/>
                      <a:pt x="183" y="119"/>
                      <a:pt x="184" y="118"/>
                    </a:cubicBezTo>
                    <a:cubicBezTo>
                      <a:pt x="184" y="117"/>
                      <a:pt x="184" y="116"/>
                      <a:pt x="183" y="116"/>
                    </a:cubicBezTo>
                    <a:cubicBezTo>
                      <a:pt x="183" y="113"/>
                      <a:pt x="184" y="111"/>
                      <a:pt x="185" y="108"/>
                    </a:cubicBezTo>
                    <a:cubicBezTo>
                      <a:pt x="185" y="106"/>
                      <a:pt x="186" y="104"/>
                      <a:pt x="185" y="103"/>
                    </a:cubicBezTo>
                    <a:cubicBezTo>
                      <a:pt x="185" y="102"/>
                      <a:pt x="184" y="101"/>
                      <a:pt x="184" y="101"/>
                    </a:cubicBezTo>
                    <a:cubicBezTo>
                      <a:pt x="182" y="97"/>
                      <a:pt x="179" y="92"/>
                      <a:pt x="182" y="88"/>
                    </a:cubicBezTo>
                    <a:cubicBezTo>
                      <a:pt x="183" y="87"/>
                      <a:pt x="185" y="86"/>
                      <a:pt x="186" y="84"/>
                    </a:cubicBezTo>
                    <a:cubicBezTo>
                      <a:pt x="187" y="84"/>
                      <a:pt x="188" y="83"/>
                      <a:pt x="188" y="83"/>
                    </a:cubicBezTo>
                    <a:cubicBezTo>
                      <a:pt x="188" y="82"/>
                      <a:pt x="188" y="80"/>
                      <a:pt x="188" y="79"/>
                    </a:cubicBezTo>
                    <a:cubicBezTo>
                      <a:pt x="187" y="78"/>
                      <a:pt x="187" y="78"/>
                      <a:pt x="187" y="77"/>
                    </a:cubicBezTo>
                    <a:cubicBezTo>
                      <a:pt x="187" y="76"/>
                      <a:pt x="187" y="76"/>
                      <a:pt x="188" y="75"/>
                    </a:cubicBezTo>
                    <a:cubicBezTo>
                      <a:pt x="188" y="75"/>
                      <a:pt x="188" y="75"/>
                      <a:pt x="188" y="75"/>
                    </a:cubicBezTo>
                    <a:cubicBezTo>
                      <a:pt x="189" y="75"/>
                      <a:pt x="189" y="75"/>
                      <a:pt x="189" y="75"/>
                    </a:cubicBezTo>
                    <a:cubicBezTo>
                      <a:pt x="190" y="75"/>
                      <a:pt x="192" y="78"/>
                      <a:pt x="192" y="78"/>
                    </a:cubicBezTo>
                    <a:cubicBezTo>
                      <a:pt x="192" y="79"/>
                      <a:pt x="192" y="80"/>
                      <a:pt x="192" y="81"/>
                    </a:cubicBezTo>
                    <a:cubicBezTo>
                      <a:pt x="192" y="81"/>
                      <a:pt x="192" y="82"/>
                      <a:pt x="192" y="83"/>
                    </a:cubicBezTo>
                    <a:cubicBezTo>
                      <a:pt x="193" y="84"/>
                      <a:pt x="192" y="85"/>
                      <a:pt x="192" y="86"/>
                    </a:cubicBezTo>
                    <a:cubicBezTo>
                      <a:pt x="191" y="87"/>
                      <a:pt x="191" y="87"/>
                      <a:pt x="191" y="88"/>
                    </a:cubicBezTo>
                    <a:cubicBezTo>
                      <a:pt x="191" y="89"/>
                      <a:pt x="191" y="89"/>
                      <a:pt x="192" y="89"/>
                    </a:cubicBezTo>
                    <a:cubicBezTo>
                      <a:pt x="192" y="91"/>
                      <a:pt x="193" y="92"/>
                      <a:pt x="192" y="94"/>
                    </a:cubicBezTo>
                    <a:cubicBezTo>
                      <a:pt x="192" y="94"/>
                      <a:pt x="192" y="94"/>
                      <a:pt x="191" y="94"/>
                    </a:cubicBezTo>
                    <a:cubicBezTo>
                      <a:pt x="193" y="96"/>
                      <a:pt x="197" y="97"/>
                      <a:pt x="199" y="98"/>
                    </a:cubicBezTo>
                    <a:cubicBezTo>
                      <a:pt x="200" y="98"/>
                      <a:pt x="200" y="98"/>
                      <a:pt x="201" y="98"/>
                    </a:cubicBezTo>
                    <a:cubicBezTo>
                      <a:pt x="200" y="96"/>
                      <a:pt x="200" y="96"/>
                      <a:pt x="200" y="96"/>
                    </a:cubicBezTo>
                    <a:cubicBezTo>
                      <a:pt x="200" y="96"/>
                      <a:pt x="199" y="96"/>
                      <a:pt x="199" y="96"/>
                    </a:cubicBezTo>
                    <a:cubicBezTo>
                      <a:pt x="196" y="96"/>
                      <a:pt x="193" y="93"/>
                      <a:pt x="192" y="90"/>
                    </a:cubicBezTo>
                    <a:cubicBezTo>
                      <a:pt x="192" y="88"/>
                      <a:pt x="193" y="87"/>
                      <a:pt x="193" y="87"/>
                    </a:cubicBezTo>
                    <a:cubicBezTo>
                      <a:pt x="194" y="87"/>
                      <a:pt x="194" y="87"/>
                      <a:pt x="194" y="87"/>
                    </a:cubicBezTo>
                    <a:cubicBezTo>
                      <a:pt x="196" y="87"/>
                      <a:pt x="196" y="88"/>
                      <a:pt x="196" y="89"/>
                    </a:cubicBezTo>
                    <a:cubicBezTo>
                      <a:pt x="197" y="89"/>
                      <a:pt x="197" y="89"/>
                      <a:pt x="197" y="90"/>
                    </a:cubicBezTo>
                    <a:cubicBezTo>
                      <a:pt x="198" y="89"/>
                      <a:pt x="199" y="88"/>
                      <a:pt x="199" y="88"/>
                    </a:cubicBezTo>
                    <a:cubicBezTo>
                      <a:pt x="198" y="87"/>
                      <a:pt x="198" y="87"/>
                      <a:pt x="198" y="86"/>
                    </a:cubicBezTo>
                    <a:cubicBezTo>
                      <a:pt x="198" y="85"/>
                      <a:pt x="199" y="84"/>
                      <a:pt x="201" y="83"/>
                    </a:cubicBezTo>
                    <a:cubicBezTo>
                      <a:pt x="201" y="83"/>
                      <a:pt x="202" y="83"/>
                      <a:pt x="202" y="82"/>
                    </a:cubicBezTo>
                    <a:cubicBezTo>
                      <a:pt x="205" y="82"/>
                      <a:pt x="206" y="81"/>
                      <a:pt x="209" y="83"/>
                    </a:cubicBezTo>
                    <a:cubicBezTo>
                      <a:pt x="212" y="85"/>
                      <a:pt x="213" y="86"/>
                      <a:pt x="215" y="89"/>
                    </a:cubicBezTo>
                    <a:cubicBezTo>
                      <a:pt x="216" y="90"/>
                      <a:pt x="219" y="90"/>
                      <a:pt x="220" y="90"/>
                    </a:cubicBezTo>
                    <a:cubicBezTo>
                      <a:pt x="221" y="90"/>
                      <a:pt x="221" y="90"/>
                      <a:pt x="222" y="90"/>
                    </a:cubicBezTo>
                    <a:cubicBezTo>
                      <a:pt x="222" y="90"/>
                      <a:pt x="221" y="89"/>
                      <a:pt x="221" y="89"/>
                    </a:cubicBezTo>
                    <a:cubicBezTo>
                      <a:pt x="220" y="88"/>
                      <a:pt x="220" y="88"/>
                      <a:pt x="220" y="88"/>
                    </a:cubicBezTo>
                    <a:cubicBezTo>
                      <a:pt x="218" y="87"/>
                      <a:pt x="218" y="87"/>
                      <a:pt x="217" y="85"/>
                    </a:cubicBezTo>
                    <a:cubicBezTo>
                      <a:pt x="217" y="84"/>
                      <a:pt x="216" y="84"/>
                      <a:pt x="215" y="83"/>
                    </a:cubicBezTo>
                    <a:cubicBezTo>
                      <a:pt x="214" y="83"/>
                      <a:pt x="212" y="83"/>
                      <a:pt x="212" y="82"/>
                    </a:cubicBezTo>
                    <a:cubicBezTo>
                      <a:pt x="211" y="80"/>
                      <a:pt x="211" y="78"/>
                      <a:pt x="212" y="77"/>
                    </a:cubicBezTo>
                    <a:cubicBezTo>
                      <a:pt x="212" y="76"/>
                      <a:pt x="212" y="76"/>
                      <a:pt x="212" y="75"/>
                    </a:cubicBezTo>
                    <a:cubicBezTo>
                      <a:pt x="212" y="75"/>
                      <a:pt x="211" y="74"/>
                      <a:pt x="211" y="74"/>
                    </a:cubicBezTo>
                    <a:cubicBezTo>
                      <a:pt x="210" y="73"/>
                      <a:pt x="209" y="72"/>
                      <a:pt x="210" y="70"/>
                    </a:cubicBezTo>
                    <a:cubicBezTo>
                      <a:pt x="208" y="70"/>
                      <a:pt x="208" y="70"/>
                      <a:pt x="208" y="70"/>
                    </a:cubicBezTo>
                    <a:cubicBezTo>
                      <a:pt x="210" y="69"/>
                      <a:pt x="210" y="69"/>
                      <a:pt x="210" y="69"/>
                    </a:cubicBezTo>
                    <a:cubicBezTo>
                      <a:pt x="211" y="68"/>
                      <a:pt x="211" y="68"/>
                      <a:pt x="211" y="68"/>
                    </a:cubicBezTo>
                    <a:cubicBezTo>
                      <a:pt x="211" y="68"/>
                      <a:pt x="211" y="67"/>
                      <a:pt x="210" y="67"/>
                    </a:cubicBezTo>
                    <a:cubicBezTo>
                      <a:pt x="209" y="66"/>
                      <a:pt x="209" y="66"/>
                      <a:pt x="209" y="66"/>
                    </a:cubicBezTo>
                    <a:cubicBezTo>
                      <a:pt x="211" y="65"/>
                      <a:pt x="211" y="65"/>
                      <a:pt x="211" y="65"/>
                    </a:cubicBezTo>
                    <a:cubicBezTo>
                      <a:pt x="214" y="64"/>
                      <a:pt x="218" y="63"/>
                      <a:pt x="221" y="63"/>
                    </a:cubicBezTo>
                    <a:cubicBezTo>
                      <a:pt x="223" y="63"/>
                      <a:pt x="224" y="63"/>
                      <a:pt x="225" y="62"/>
                    </a:cubicBezTo>
                    <a:cubicBezTo>
                      <a:pt x="228" y="62"/>
                      <a:pt x="228" y="62"/>
                      <a:pt x="228" y="62"/>
                    </a:cubicBezTo>
                    <a:cubicBezTo>
                      <a:pt x="230" y="62"/>
                      <a:pt x="232" y="61"/>
                      <a:pt x="234" y="61"/>
                    </a:cubicBezTo>
                    <a:cubicBezTo>
                      <a:pt x="234" y="61"/>
                      <a:pt x="234" y="61"/>
                      <a:pt x="234" y="61"/>
                    </a:cubicBezTo>
                    <a:cubicBezTo>
                      <a:pt x="234" y="61"/>
                      <a:pt x="234" y="61"/>
                      <a:pt x="234" y="60"/>
                    </a:cubicBezTo>
                    <a:cubicBezTo>
                      <a:pt x="234" y="60"/>
                      <a:pt x="234" y="59"/>
                      <a:pt x="235" y="59"/>
                    </a:cubicBezTo>
                    <a:cubicBezTo>
                      <a:pt x="235" y="57"/>
                      <a:pt x="233" y="56"/>
                      <a:pt x="231" y="56"/>
                    </a:cubicBezTo>
                    <a:cubicBezTo>
                      <a:pt x="230" y="55"/>
                      <a:pt x="230" y="55"/>
                      <a:pt x="230" y="55"/>
                    </a:cubicBezTo>
                    <a:cubicBezTo>
                      <a:pt x="231" y="54"/>
                      <a:pt x="231" y="54"/>
                      <a:pt x="231" y="54"/>
                    </a:cubicBezTo>
                    <a:cubicBezTo>
                      <a:pt x="232" y="53"/>
                      <a:pt x="232" y="53"/>
                      <a:pt x="233" y="52"/>
                    </a:cubicBezTo>
                    <a:cubicBezTo>
                      <a:pt x="232" y="52"/>
                      <a:pt x="231" y="51"/>
                      <a:pt x="230" y="50"/>
                    </a:cubicBezTo>
                    <a:cubicBezTo>
                      <a:pt x="230" y="49"/>
                      <a:pt x="230" y="48"/>
                      <a:pt x="231" y="47"/>
                    </a:cubicBezTo>
                    <a:cubicBezTo>
                      <a:pt x="232" y="46"/>
                      <a:pt x="232" y="46"/>
                      <a:pt x="232" y="46"/>
                    </a:cubicBezTo>
                    <a:cubicBezTo>
                      <a:pt x="235" y="49"/>
                      <a:pt x="235" y="49"/>
                      <a:pt x="235" y="49"/>
                    </a:cubicBezTo>
                    <a:cubicBezTo>
                      <a:pt x="235" y="47"/>
                      <a:pt x="235" y="46"/>
                      <a:pt x="237" y="45"/>
                    </a:cubicBezTo>
                    <a:cubicBezTo>
                      <a:pt x="236" y="45"/>
                      <a:pt x="236" y="45"/>
                      <a:pt x="236" y="45"/>
                    </a:cubicBezTo>
                    <a:cubicBezTo>
                      <a:pt x="229" y="43"/>
                      <a:pt x="229" y="43"/>
                      <a:pt x="229" y="43"/>
                    </a:cubicBezTo>
                    <a:cubicBezTo>
                      <a:pt x="236" y="43"/>
                      <a:pt x="236" y="43"/>
                      <a:pt x="236" y="43"/>
                    </a:cubicBezTo>
                    <a:cubicBezTo>
                      <a:pt x="236" y="43"/>
                      <a:pt x="237" y="43"/>
                      <a:pt x="237" y="43"/>
                    </a:cubicBezTo>
                    <a:cubicBezTo>
                      <a:pt x="238" y="43"/>
                      <a:pt x="238" y="43"/>
                      <a:pt x="238" y="43"/>
                    </a:cubicBezTo>
                    <a:cubicBezTo>
                      <a:pt x="239" y="43"/>
                      <a:pt x="240" y="43"/>
                      <a:pt x="241" y="41"/>
                    </a:cubicBezTo>
                    <a:cubicBezTo>
                      <a:pt x="241" y="41"/>
                      <a:pt x="241" y="40"/>
                      <a:pt x="242" y="40"/>
                    </a:cubicBezTo>
                    <a:cubicBezTo>
                      <a:pt x="243" y="39"/>
                      <a:pt x="244" y="37"/>
                      <a:pt x="246" y="36"/>
                    </a:cubicBezTo>
                    <a:cubicBezTo>
                      <a:pt x="247" y="36"/>
                      <a:pt x="248" y="36"/>
                      <a:pt x="249" y="36"/>
                    </a:cubicBezTo>
                    <a:cubicBezTo>
                      <a:pt x="252" y="35"/>
                      <a:pt x="258" y="33"/>
                      <a:pt x="260" y="31"/>
                    </a:cubicBezTo>
                    <a:cubicBezTo>
                      <a:pt x="260" y="31"/>
                      <a:pt x="260" y="31"/>
                      <a:pt x="260" y="31"/>
                    </a:cubicBezTo>
                    <a:cubicBezTo>
                      <a:pt x="258" y="32"/>
                      <a:pt x="258" y="32"/>
                      <a:pt x="258" y="32"/>
                    </a:cubicBezTo>
                    <a:cubicBezTo>
                      <a:pt x="258" y="31"/>
                      <a:pt x="258" y="31"/>
                      <a:pt x="258" y="31"/>
                    </a:cubicBezTo>
                    <a:cubicBezTo>
                      <a:pt x="258" y="30"/>
                      <a:pt x="258" y="29"/>
                      <a:pt x="259" y="29"/>
                    </a:cubicBezTo>
                    <a:cubicBezTo>
                      <a:pt x="260" y="27"/>
                      <a:pt x="264" y="27"/>
                      <a:pt x="266" y="27"/>
                    </a:cubicBezTo>
                    <a:cubicBezTo>
                      <a:pt x="267" y="27"/>
                      <a:pt x="268" y="27"/>
                      <a:pt x="268" y="27"/>
                    </a:cubicBezTo>
                    <a:cubicBezTo>
                      <a:pt x="269" y="27"/>
                      <a:pt x="269" y="27"/>
                      <a:pt x="270" y="27"/>
                    </a:cubicBezTo>
                    <a:cubicBezTo>
                      <a:pt x="270" y="27"/>
                      <a:pt x="271" y="27"/>
                      <a:pt x="272" y="27"/>
                    </a:cubicBezTo>
                    <a:cubicBezTo>
                      <a:pt x="272" y="28"/>
                      <a:pt x="272" y="28"/>
                      <a:pt x="272" y="29"/>
                    </a:cubicBezTo>
                    <a:cubicBezTo>
                      <a:pt x="273" y="29"/>
                      <a:pt x="274" y="29"/>
                      <a:pt x="274" y="29"/>
                    </a:cubicBezTo>
                    <a:cubicBezTo>
                      <a:pt x="274" y="30"/>
                      <a:pt x="275" y="30"/>
                      <a:pt x="275" y="30"/>
                    </a:cubicBezTo>
                    <a:cubicBezTo>
                      <a:pt x="275" y="30"/>
                      <a:pt x="276" y="30"/>
                      <a:pt x="276" y="30"/>
                    </a:cubicBezTo>
                    <a:cubicBezTo>
                      <a:pt x="277" y="30"/>
                      <a:pt x="277" y="30"/>
                      <a:pt x="277" y="30"/>
                    </a:cubicBezTo>
                    <a:cubicBezTo>
                      <a:pt x="277" y="29"/>
                      <a:pt x="278" y="27"/>
                      <a:pt x="279" y="26"/>
                    </a:cubicBezTo>
                    <a:cubicBezTo>
                      <a:pt x="282" y="24"/>
                      <a:pt x="283" y="25"/>
                      <a:pt x="285" y="27"/>
                    </a:cubicBezTo>
                    <a:cubicBezTo>
                      <a:pt x="285" y="27"/>
                      <a:pt x="285" y="27"/>
                      <a:pt x="285" y="27"/>
                    </a:cubicBezTo>
                    <a:cubicBezTo>
                      <a:pt x="285" y="26"/>
                      <a:pt x="285" y="25"/>
                      <a:pt x="283" y="24"/>
                    </a:cubicBezTo>
                    <a:cubicBezTo>
                      <a:pt x="283" y="23"/>
                      <a:pt x="282" y="23"/>
                      <a:pt x="282" y="23"/>
                    </a:cubicBezTo>
                    <a:cubicBezTo>
                      <a:pt x="281" y="21"/>
                      <a:pt x="281" y="21"/>
                      <a:pt x="281" y="21"/>
                    </a:cubicBezTo>
                    <a:cubicBezTo>
                      <a:pt x="283" y="21"/>
                      <a:pt x="283" y="21"/>
                      <a:pt x="283" y="21"/>
                    </a:cubicBezTo>
                    <a:cubicBezTo>
                      <a:pt x="283" y="21"/>
                      <a:pt x="284" y="21"/>
                      <a:pt x="285" y="21"/>
                    </a:cubicBezTo>
                    <a:cubicBezTo>
                      <a:pt x="287" y="21"/>
                      <a:pt x="290" y="21"/>
                      <a:pt x="291" y="20"/>
                    </a:cubicBezTo>
                    <a:cubicBezTo>
                      <a:pt x="291" y="19"/>
                      <a:pt x="291" y="19"/>
                      <a:pt x="291" y="19"/>
                    </a:cubicBezTo>
                    <a:cubicBezTo>
                      <a:pt x="290" y="17"/>
                      <a:pt x="290" y="17"/>
                      <a:pt x="290" y="17"/>
                    </a:cubicBezTo>
                    <a:cubicBezTo>
                      <a:pt x="291" y="17"/>
                      <a:pt x="291" y="17"/>
                      <a:pt x="291" y="17"/>
                    </a:cubicBezTo>
                    <a:cubicBezTo>
                      <a:pt x="290" y="16"/>
                      <a:pt x="290" y="15"/>
                      <a:pt x="291" y="13"/>
                    </a:cubicBezTo>
                    <a:cubicBezTo>
                      <a:pt x="292" y="8"/>
                      <a:pt x="298" y="1"/>
                      <a:pt x="302" y="0"/>
                    </a:cubicBezTo>
                    <a:cubicBezTo>
                      <a:pt x="302" y="0"/>
                      <a:pt x="303" y="0"/>
                      <a:pt x="304" y="0"/>
                    </a:cubicBezTo>
                    <a:cubicBezTo>
                      <a:pt x="307" y="0"/>
                      <a:pt x="311" y="3"/>
                      <a:pt x="312" y="6"/>
                    </a:cubicBezTo>
                    <a:cubicBezTo>
                      <a:pt x="312" y="7"/>
                      <a:pt x="312" y="8"/>
                      <a:pt x="311" y="8"/>
                    </a:cubicBezTo>
                    <a:cubicBezTo>
                      <a:pt x="311" y="8"/>
                      <a:pt x="311" y="8"/>
                      <a:pt x="311" y="8"/>
                    </a:cubicBezTo>
                    <a:cubicBezTo>
                      <a:pt x="311" y="11"/>
                      <a:pt x="311" y="11"/>
                      <a:pt x="311" y="11"/>
                    </a:cubicBezTo>
                    <a:cubicBezTo>
                      <a:pt x="311" y="11"/>
                      <a:pt x="311" y="12"/>
                      <a:pt x="311" y="12"/>
                    </a:cubicBezTo>
                    <a:cubicBezTo>
                      <a:pt x="311" y="12"/>
                      <a:pt x="312" y="12"/>
                      <a:pt x="313" y="12"/>
                    </a:cubicBezTo>
                    <a:cubicBezTo>
                      <a:pt x="314" y="12"/>
                      <a:pt x="317" y="12"/>
                      <a:pt x="317" y="14"/>
                    </a:cubicBezTo>
                    <a:cubicBezTo>
                      <a:pt x="318" y="17"/>
                      <a:pt x="315" y="19"/>
                      <a:pt x="314" y="21"/>
                    </a:cubicBezTo>
                    <a:cubicBezTo>
                      <a:pt x="316" y="21"/>
                      <a:pt x="316" y="20"/>
                      <a:pt x="318" y="18"/>
                    </a:cubicBezTo>
                    <a:cubicBezTo>
                      <a:pt x="318" y="17"/>
                      <a:pt x="318" y="17"/>
                      <a:pt x="318" y="17"/>
                    </a:cubicBezTo>
                    <a:cubicBezTo>
                      <a:pt x="319" y="16"/>
                      <a:pt x="320" y="16"/>
                      <a:pt x="321" y="16"/>
                    </a:cubicBezTo>
                    <a:cubicBezTo>
                      <a:pt x="323" y="16"/>
                      <a:pt x="325" y="16"/>
                      <a:pt x="327" y="16"/>
                    </a:cubicBezTo>
                    <a:cubicBezTo>
                      <a:pt x="328" y="17"/>
                      <a:pt x="328" y="17"/>
                      <a:pt x="329" y="17"/>
                    </a:cubicBezTo>
                    <a:cubicBezTo>
                      <a:pt x="332" y="17"/>
                      <a:pt x="333" y="18"/>
                      <a:pt x="334" y="20"/>
                    </a:cubicBezTo>
                    <a:cubicBezTo>
                      <a:pt x="335" y="21"/>
                      <a:pt x="335" y="21"/>
                      <a:pt x="336" y="21"/>
                    </a:cubicBezTo>
                    <a:cubicBezTo>
                      <a:pt x="337" y="23"/>
                      <a:pt x="337" y="24"/>
                      <a:pt x="337" y="25"/>
                    </a:cubicBezTo>
                    <a:cubicBezTo>
                      <a:pt x="337" y="26"/>
                      <a:pt x="337" y="26"/>
                      <a:pt x="338" y="26"/>
                    </a:cubicBezTo>
                    <a:cubicBezTo>
                      <a:pt x="338" y="26"/>
                      <a:pt x="338" y="26"/>
                      <a:pt x="338" y="26"/>
                    </a:cubicBezTo>
                    <a:cubicBezTo>
                      <a:pt x="339" y="22"/>
                      <a:pt x="339" y="22"/>
                      <a:pt x="339" y="22"/>
                    </a:cubicBezTo>
                    <a:cubicBezTo>
                      <a:pt x="340" y="26"/>
                      <a:pt x="340" y="26"/>
                      <a:pt x="340" y="26"/>
                    </a:cubicBezTo>
                    <a:cubicBezTo>
                      <a:pt x="340" y="27"/>
                      <a:pt x="341" y="28"/>
                      <a:pt x="341" y="29"/>
                    </a:cubicBezTo>
                    <a:cubicBezTo>
                      <a:pt x="342" y="31"/>
                      <a:pt x="343" y="33"/>
                      <a:pt x="341" y="36"/>
                    </a:cubicBezTo>
                    <a:cubicBezTo>
                      <a:pt x="341" y="36"/>
                      <a:pt x="341" y="36"/>
                      <a:pt x="341" y="36"/>
                    </a:cubicBezTo>
                    <a:cubicBezTo>
                      <a:pt x="343" y="37"/>
                      <a:pt x="343" y="37"/>
                      <a:pt x="343" y="37"/>
                    </a:cubicBezTo>
                    <a:cubicBezTo>
                      <a:pt x="342" y="38"/>
                      <a:pt x="342" y="38"/>
                      <a:pt x="342" y="38"/>
                    </a:cubicBezTo>
                    <a:cubicBezTo>
                      <a:pt x="342" y="38"/>
                      <a:pt x="342" y="39"/>
                      <a:pt x="342" y="40"/>
                    </a:cubicBezTo>
                    <a:cubicBezTo>
                      <a:pt x="341" y="41"/>
                      <a:pt x="341" y="43"/>
                      <a:pt x="341" y="44"/>
                    </a:cubicBezTo>
                    <a:cubicBezTo>
                      <a:pt x="340" y="46"/>
                      <a:pt x="338" y="46"/>
                      <a:pt x="337" y="47"/>
                    </a:cubicBezTo>
                    <a:cubicBezTo>
                      <a:pt x="339" y="49"/>
                      <a:pt x="339" y="49"/>
                      <a:pt x="339" y="49"/>
                    </a:cubicBezTo>
                    <a:cubicBezTo>
                      <a:pt x="336" y="49"/>
                      <a:pt x="336" y="49"/>
                      <a:pt x="336" y="49"/>
                    </a:cubicBezTo>
                    <a:cubicBezTo>
                      <a:pt x="336" y="49"/>
                      <a:pt x="336" y="49"/>
                      <a:pt x="336" y="49"/>
                    </a:cubicBezTo>
                    <a:cubicBezTo>
                      <a:pt x="335" y="49"/>
                      <a:pt x="335" y="49"/>
                      <a:pt x="335" y="49"/>
                    </a:cubicBezTo>
                    <a:cubicBezTo>
                      <a:pt x="335" y="49"/>
                      <a:pt x="335" y="49"/>
                      <a:pt x="335" y="49"/>
                    </a:cubicBezTo>
                    <a:cubicBezTo>
                      <a:pt x="335" y="50"/>
                      <a:pt x="335" y="51"/>
                      <a:pt x="334" y="52"/>
                    </a:cubicBezTo>
                    <a:cubicBezTo>
                      <a:pt x="333" y="52"/>
                      <a:pt x="333" y="52"/>
                      <a:pt x="332" y="52"/>
                    </a:cubicBezTo>
                    <a:cubicBezTo>
                      <a:pt x="331" y="53"/>
                      <a:pt x="330" y="53"/>
                      <a:pt x="329" y="54"/>
                    </a:cubicBezTo>
                    <a:cubicBezTo>
                      <a:pt x="327" y="55"/>
                      <a:pt x="326" y="58"/>
                      <a:pt x="324" y="60"/>
                    </a:cubicBezTo>
                    <a:cubicBezTo>
                      <a:pt x="324" y="61"/>
                      <a:pt x="323" y="62"/>
                      <a:pt x="322" y="63"/>
                    </a:cubicBezTo>
                    <a:cubicBezTo>
                      <a:pt x="322" y="64"/>
                      <a:pt x="322" y="64"/>
                      <a:pt x="322" y="64"/>
                    </a:cubicBezTo>
                    <a:cubicBezTo>
                      <a:pt x="321" y="65"/>
                      <a:pt x="320" y="67"/>
                      <a:pt x="319" y="67"/>
                    </a:cubicBezTo>
                    <a:cubicBezTo>
                      <a:pt x="318" y="67"/>
                      <a:pt x="318" y="67"/>
                      <a:pt x="318" y="67"/>
                    </a:cubicBezTo>
                    <a:cubicBezTo>
                      <a:pt x="317" y="67"/>
                      <a:pt x="317" y="67"/>
                      <a:pt x="317" y="67"/>
                    </a:cubicBezTo>
                    <a:cubicBezTo>
                      <a:pt x="316" y="67"/>
                      <a:pt x="316" y="67"/>
                      <a:pt x="316" y="67"/>
                    </a:cubicBezTo>
                    <a:cubicBezTo>
                      <a:pt x="315" y="68"/>
                      <a:pt x="314" y="69"/>
                      <a:pt x="313" y="71"/>
                    </a:cubicBezTo>
                    <a:cubicBezTo>
                      <a:pt x="314" y="71"/>
                      <a:pt x="315" y="71"/>
                      <a:pt x="315" y="71"/>
                    </a:cubicBezTo>
                    <a:cubicBezTo>
                      <a:pt x="316" y="71"/>
                      <a:pt x="316" y="71"/>
                      <a:pt x="317" y="71"/>
                    </a:cubicBezTo>
                    <a:cubicBezTo>
                      <a:pt x="319" y="71"/>
                      <a:pt x="322" y="69"/>
                      <a:pt x="323" y="68"/>
                    </a:cubicBezTo>
                    <a:cubicBezTo>
                      <a:pt x="323" y="68"/>
                      <a:pt x="323" y="68"/>
                      <a:pt x="322" y="67"/>
                    </a:cubicBezTo>
                    <a:cubicBezTo>
                      <a:pt x="322" y="67"/>
                      <a:pt x="322" y="67"/>
                      <a:pt x="322" y="67"/>
                    </a:cubicBezTo>
                    <a:cubicBezTo>
                      <a:pt x="324" y="66"/>
                      <a:pt x="324" y="66"/>
                      <a:pt x="324" y="66"/>
                    </a:cubicBezTo>
                    <a:cubicBezTo>
                      <a:pt x="324" y="66"/>
                      <a:pt x="324" y="66"/>
                      <a:pt x="324" y="66"/>
                    </a:cubicBezTo>
                    <a:cubicBezTo>
                      <a:pt x="324" y="66"/>
                      <a:pt x="325" y="67"/>
                      <a:pt x="325" y="67"/>
                    </a:cubicBezTo>
                    <a:cubicBezTo>
                      <a:pt x="324" y="66"/>
                      <a:pt x="324" y="66"/>
                      <a:pt x="324" y="66"/>
                    </a:cubicBezTo>
                    <a:cubicBezTo>
                      <a:pt x="324" y="65"/>
                      <a:pt x="324" y="63"/>
                      <a:pt x="324" y="61"/>
                    </a:cubicBezTo>
                    <a:cubicBezTo>
                      <a:pt x="324" y="60"/>
                      <a:pt x="325" y="59"/>
                      <a:pt x="326" y="59"/>
                    </a:cubicBezTo>
                    <a:cubicBezTo>
                      <a:pt x="328" y="58"/>
                      <a:pt x="329" y="59"/>
                      <a:pt x="329" y="60"/>
                    </a:cubicBezTo>
                    <a:cubicBezTo>
                      <a:pt x="330" y="60"/>
                      <a:pt x="330" y="60"/>
                      <a:pt x="330" y="60"/>
                    </a:cubicBezTo>
                    <a:cubicBezTo>
                      <a:pt x="330" y="60"/>
                      <a:pt x="330" y="60"/>
                      <a:pt x="331" y="60"/>
                    </a:cubicBezTo>
                    <a:cubicBezTo>
                      <a:pt x="331" y="59"/>
                      <a:pt x="331" y="59"/>
                      <a:pt x="331" y="59"/>
                    </a:cubicBezTo>
                    <a:cubicBezTo>
                      <a:pt x="333" y="60"/>
                      <a:pt x="333" y="60"/>
                      <a:pt x="333" y="60"/>
                    </a:cubicBezTo>
                    <a:cubicBezTo>
                      <a:pt x="333" y="61"/>
                      <a:pt x="333" y="61"/>
                      <a:pt x="333" y="61"/>
                    </a:cubicBezTo>
                    <a:cubicBezTo>
                      <a:pt x="332" y="61"/>
                      <a:pt x="332" y="61"/>
                      <a:pt x="333" y="62"/>
                    </a:cubicBezTo>
                    <a:cubicBezTo>
                      <a:pt x="333" y="62"/>
                      <a:pt x="334" y="63"/>
                      <a:pt x="335" y="63"/>
                    </a:cubicBezTo>
                    <a:cubicBezTo>
                      <a:pt x="336" y="63"/>
                      <a:pt x="336" y="63"/>
                      <a:pt x="337" y="63"/>
                    </a:cubicBezTo>
                    <a:cubicBezTo>
                      <a:pt x="337" y="62"/>
                      <a:pt x="337" y="61"/>
                      <a:pt x="337" y="60"/>
                    </a:cubicBezTo>
                    <a:cubicBezTo>
                      <a:pt x="338" y="59"/>
                      <a:pt x="338" y="59"/>
                      <a:pt x="338" y="59"/>
                    </a:cubicBezTo>
                    <a:cubicBezTo>
                      <a:pt x="339" y="60"/>
                      <a:pt x="339" y="62"/>
                      <a:pt x="339" y="64"/>
                    </a:cubicBezTo>
                    <a:cubicBezTo>
                      <a:pt x="340" y="64"/>
                      <a:pt x="340" y="65"/>
                      <a:pt x="340" y="66"/>
                    </a:cubicBezTo>
                    <a:cubicBezTo>
                      <a:pt x="340" y="66"/>
                      <a:pt x="340" y="66"/>
                      <a:pt x="340" y="66"/>
                    </a:cubicBezTo>
                    <a:cubicBezTo>
                      <a:pt x="341" y="66"/>
                      <a:pt x="342" y="65"/>
                      <a:pt x="342" y="65"/>
                    </a:cubicBezTo>
                    <a:cubicBezTo>
                      <a:pt x="345" y="64"/>
                      <a:pt x="348" y="63"/>
                      <a:pt x="350" y="63"/>
                    </a:cubicBezTo>
                    <a:cubicBezTo>
                      <a:pt x="354" y="64"/>
                      <a:pt x="358" y="65"/>
                      <a:pt x="362" y="66"/>
                    </a:cubicBezTo>
                    <a:cubicBezTo>
                      <a:pt x="367" y="67"/>
                      <a:pt x="367" y="67"/>
                      <a:pt x="367" y="67"/>
                    </a:cubicBezTo>
                    <a:cubicBezTo>
                      <a:pt x="362" y="68"/>
                      <a:pt x="362" y="68"/>
                      <a:pt x="362" y="68"/>
                    </a:cubicBezTo>
                    <a:cubicBezTo>
                      <a:pt x="361" y="68"/>
                      <a:pt x="360" y="68"/>
                      <a:pt x="360" y="69"/>
                    </a:cubicBezTo>
                    <a:cubicBezTo>
                      <a:pt x="360" y="69"/>
                      <a:pt x="362" y="71"/>
                      <a:pt x="363" y="72"/>
                    </a:cubicBezTo>
                    <a:cubicBezTo>
                      <a:pt x="364" y="72"/>
                      <a:pt x="365" y="72"/>
                      <a:pt x="365" y="72"/>
                    </a:cubicBezTo>
                    <a:cubicBezTo>
                      <a:pt x="367" y="73"/>
                      <a:pt x="369" y="74"/>
                      <a:pt x="371" y="74"/>
                    </a:cubicBezTo>
                    <a:cubicBezTo>
                      <a:pt x="371" y="74"/>
                      <a:pt x="372" y="73"/>
                      <a:pt x="372" y="73"/>
                    </a:cubicBezTo>
                    <a:cubicBezTo>
                      <a:pt x="378" y="73"/>
                      <a:pt x="378" y="72"/>
                      <a:pt x="378" y="72"/>
                    </a:cubicBezTo>
                    <a:cubicBezTo>
                      <a:pt x="377" y="68"/>
                      <a:pt x="377" y="67"/>
                      <a:pt x="378" y="63"/>
                    </a:cubicBezTo>
                    <a:cubicBezTo>
                      <a:pt x="378" y="62"/>
                      <a:pt x="378" y="62"/>
                      <a:pt x="378" y="62"/>
                    </a:cubicBezTo>
                    <a:cubicBezTo>
                      <a:pt x="379" y="63"/>
                      <a:pt x="379" y="63"/>
                      <a:pt x="379" y="63"/>
                    </a:cubicBezTo>
                    <a:cubicBezTo>
                      <a:pt x="380" y="63"/>
                      <a:pt x="380" y="63"/>
                      <a:pt x="380" y="63"/>
                    </a:cubicBezTo>
                    <a:cubicBezTo>
                      <a:pt x="380" y="61"/>
                      <a:pt x="380" y="61"/>
                      <a:pt x="380" y="61"/>
                    </a:cubicBezTo>
                    <a:cubicBezTo>
                      <a:pt x="382" y="61"/>
                      <a:pt x="382" y="61"/>
                      <a:pt x="382" y="61"/>
                    </a:cubicBezTo>
                    <a:cubicBezTo>
                      <a:pt x="382" y="61"/>
                      <a:pt x="383" y="62"/>
                      <a:pt x="383" y="62"/>
                    </a:cubicBezTo>
                    <a:cubicBezTo>
                      <a:pt x="385" y="64"/>
                      <a:pt x="390" y="67"/>
                      <a:pt x="392" y="67"/>
                    </a:cubicBezTo>
                    <a:cubicBezTo>
                      <a:pt x="393" y="66"/>
                      <a:pt x="394" y="65"/>
                      <a:pt x="395" y="65"/>
                    </a:cubicBezTo>
                    <a:cubicBezTo>
                      <a:pt x="398" y="65"/>
                      <a:pt x="401" y="69"/>
                      <a:pt x="402" y="71"/>
                    </a:cubicBezTo>
                    <a:cubicBezTo>
                      <a:pt x="403" y="72"/>
                      <a:pt x="403" y="72"/>
                      <a:pt x="403" y="72"/>
                    </a:cubicBezTo>
                    <a:cubicBezTo>
                      <a:pt x="404" y="74"/>
                      <a:pt x="404" y="76"/>
                      <a:pt x="404" y="78"/>
                    </a:cubicBezTo>
                    <a:cubicBezTo>
                      <a:pt x="403" y="78"/>
                      <a:pt x="403" y="78"/>
                      <a:pt x="403" y="79"/>
                    </a:cubicBezTo>
                    <a:cubicBezTo>
                      <a:pt x="403" y="79"/>
                      <a:pt x="403" y="80"/>
                      <a:pt x="404" y="80"/>
                    </a:cubicBezTo>
                    <a:cubicBezTo>
                      <a:pt x="404" y="81"/>
                      <a:pt x="404" y="82"/>
                      <a:pt x="404" y="84"/>
                    </a:cubicBezTo>
                    <a:cubicBezTo>
                      <a:pt x="404" y="85"/>
                      <a:pt x="403" y="86"/>
                      <a:pt x="403" y="87"/>
                    </a:cubicBezTo>
                    <a:cubicBezTo>
                      <a:pt x="402" y="88"/>
                      <a:pt x="401" y="89"/>
                      <a:pt x="401" y="91"/>
                    </a:cubicBezTo>
                    <a:cubicBezTo>
                      <a:pt x="403" y="91"/>
                      <a:pt x="404" y="94"/>
                      <a:pt x="405" y="96"/>
                    </a:cubicBezTo>
                    <a:cubicBezTo>
                      <a:pt x="405" y="97"/>
                      <a:pt x="405" y="97"/>
                      <a:pt x="406" y="98"/>
                    </a:cubicBezTo>
                    <a:cubicBezTo>
                      <a:pt x="406" y="98"/>
                      <a:pt x="407" y="99"/>
                      <a:pt x="407" y="99"/>
                    </a:cubicBezTo>
                    <a:cubicBezTo>
                      <a:pt x="408" y="99"/>
                      <a:pt x="409" y="99"/>
                      <a:pt x="410" y="100"/>
                    </a:cubicBezTo>
                    <a:cubicBezTo>
                      <a:pt x="411" y="98"/>
                      <a:pt x="412" y="96"/>
                      <a:pt x="412" y="94"/>
                    </a:cubicBezTo>
                    <a:cubicBezTo>
                      <a:pt x="413" y="92"/>
                      <a:pt x="414" y="89"/>
                      <a:pt x="415" y="87"/>
                    </a:cubicBezTo>
                    <a:cubicBezTo>
                      <a:pt x="416" y="85"/>
                      <a:pt x="416" y="85"/>
                      <a:pt x="416" y="85"/>
                    </a:cubicBezTo>
                    <a:cubicBezTo>
                      <a:pt x="417" y="87"/>
                      <a:pt x="417" y="87"/>
                      <a:pt x="417" y="87"/>
                    </a:cubicBezTo>
                    <a:cubicBezTo>
                      <a:pt x="417" y="87"/>
                      <a:pt x="418" y="88"/>
                      <a:pt x="418" y="89"/>
                    </a:cubicBezTo>
                    <a:cubicBezTo>
                      <a:pt x="419" y="91"/>
                      <a:pt x="420" y="93"/>
                      <a:pt x="423" y="94"/>
                    </a:cubicBezTo>
                    <a:cubicBezTo>
                      <a:pt x="423" y="94"/>
                      <a:pt x="423" y="93"/>
                      <a:pt x="424" y="92"/>
                    </a:cubicBezTo>
                    <a:cubicBezTo>
                      <a:pt x="424" y="92"/>
                      <a:pt x="425" y="90"/>
                      <a:pt x="426" y="90"/>
                    </a:cubicBezTo>
                    <a:cubicBezTo>
                      <a:pt x="427" y="90"/>
                      <a:pt x="427" y="90"/>
                      <a:pt x="428" y="91"/>
                    </a:cubicBezTo>
                    <a:cubicBezTo>
                      <a:pt x="428" y="91"/>
                      <a:pt x="429" y="91"/>
                      <a:pt x="429" y="92"/>
                    </a:cubicBezTo>
                    <a:cubicBezTo>
                      <a:pt x="431" y="93"/>
                      <a:pt x="435" y="96"/>
                      <a:pt x="436" y="96"/>
                    </a:cubicBezTo>
                    <a:cubicBezTo>
                      <a:pt x="437" y="96"/>
                      <a:pt x="437" y="96"/>
                      <a:pt x="437" y="95"/>
                    </a:cubicBezTo>
                    <a:cubicBezTo>
                      <a:pt x="439" y="94"/>
                      <a:pt x="441" y="92"/>
                      <a:pt x="443" y="92"/>
                    </a:cubicBezTo>
                    <a:cubicBezTo>
                      <a:pt x="442" y="87"/>
                      <a:pt x="444" y="84"/>
                      <a:pt x="448" y="80"/>
                    </a:cubicBezTo>
                    <a:cubicBezTo>
                      <a:pt x="447" y="80"/>
                      <a:pt x="447" y="79"/>
                      <a:pt x="447" y="78"/>
                    </a:cubicBezTo>
                    <a:cubicBezTo>
                      <a:pt x="447" y="77"/>
                      <a:pt x="447" y="76"/>
                      <a:pt x="448" y="75"/>
                    </a:cubicBezTo>
                    <a:cubicBezTo>
                      <a:pt x="448" y="75"/>
                      <a:pt x="448" y="75"/>
                      <a:pt x="449" y="75"/>
                    </a:cubicBezTo>
                    <a:cubicBezTo>
                      <a:pt x="449" y="75"/>
                      <a:pt x="449" y="75"/>
                      <a:pt x="449" y="75"/>
                    </a:cubicBezTo>
                    <a:cubicBezTo>
                      <a:pt x="454" y="76"/>
                      <a:pt x="454" y="76"/>
                      <a:pt x="454" y="76"/>
                    </a:cubicBezTo>
                    <a:cubicBezTo>
                      <a:pt x="461" y="78"/>
                      <a:pt x="468" y="79"/>
                      <a:pt x="475" y="81"/>
                    </a:cubicBezTo>
                    <a:cubicBezTo>
                      <a:pt x="476" y="81"/>
                      <a:pt x="476" y="81"/>
                      <a:pt x="476" y="81"/>
                    </a:cubicBezTo>
                    <a:cubicBezTo>
                      <a:pt x="476" y="82"/>
                      <a:pt x="477" y="82"/>
                      <a:pt x="478" y="82"/>
                    </a:cubicBezTo>
                    <a:cubicBezTo>
                      <a:pt x="481" y="83"/>
                      <a:pt x="483" y="83"/>
                      <a:pt x="485" y="88"/>
                    </a:cubicBezTo>
                    <a:cubicBezTo>
                      <a:pt x="485" y="91"/>
                      <a:pt x="485" y="91"/>
                      <a:pt x="485" y="91"/>
                    </a:cubicBezTo>
                    <a:cubicBezTo>
                      <a:pt x="483" y="90"/>
                      <a:pt x="483" y="90"/>
                      <a:pt x="483" y="90"/>
                    </a:cubicBezTo>
                    <a:cubicBezTo>
                      <a:pt x="482" y="89"/>
                      <a:pt x="482" y="89"/>
                      <a:pt x="481" y="90"/>
                    </a:cubicBezTo>
                    <a:cubicBezTo>
                      <a:pt x="483" y="90"/>
                      <a:pt x="485" y="90"/>
                      <a:pt x="486" y="91"/>
                    </a:cubicBezTo>
                    <a:cubicBezTo>
                      <a:pt x="486" y="92"/>
                      <a:pt x="486" y="92"/>
                      <a:pt x="486" y="92"/>
                    </a:cubicBezTo>
                    <a:cubicBezTo>
                      <a:pt x="487" y="93"/>
                      <a:pt x="487" y="93"/>
                      <a:pt x="487" y="93"/>
                    </a:cubicBezTo>
                    <a:cubicBezTo>
                      <a:pt x="488" y="93"/>
                      <a:pt x="488" y="93"/>
                      <a:pt x="488" y="93"/>
                    </a:cubicBezTo>
                    <a:cubicBezTo>
                      <a:pt x="490" y="93"/>
                      <a:pt x="492" y="94"/>
                      <a:pt x="493" y="96"/>
                    </a:cubicBezTo>
                    <a:cubicBezTo>
                      <a:pt x="494" y="97"/>
                      <a:pt x="493" y="98"/>
                      <a:pt x="492" y="99"/>
                    </a:cubicBezTo>
                    <a:cubicBezTo>
                      <a:pt x="493" y="100"/>
                      <a:pt x="494" y="100"/>
                      <a:pt x="494" y="100"/>
                    </a:cubicBezTo>
                    <a:cubicBezTo>
                      <a:pt x="495" y="100"/>
                      <a:pt x="496" y="100"/>
                      <a:pt x="497" y="99"/>
                    </a:cubicBezTo>
                    <a:cubicBezTo>
                      <a:pt x="499" y="99"/>
                      <a:pt x="500" y="98"/>
                      <a:pt x="502" y="98"/>
                    </a:cubicBezTo>
                    <a:cubicBezTo>
                      <a:pt x="518" y="99"/>
                      <a:pt x="518" y="99"/>
                      <a:pt x="518" y="99"/>
                    </a:cubicBezTo>
                    <a:cubicBezTo>
                      <a:pt x="519" y="99"/>
                      <a:pt x="520" y="100"/>
                      <a:pt x="521" y="101"/>
                    </a:cubicBezTo>
                    <a:cubicBezTo>
                      <a:pt x="523" y="104"/>
                      <a:pt x="524" y="107"/>
                      <a:pt x="524" y="109"/>
                    </a:cubicBezTo>
                    <a:cubicBezTo>
                      <a:pt x="524" y="110"/>
                      <a:pt x="523" y="110"/>
                      <a:pt x="523" y="111"/>
                    </a:cubicBezTo>
                    <a:cubicBezTo>
                      <a:pt x="523" y="112"/>
                      <a:pt x="523" y="112"/>
                      <a:pt x="525" y="113"/>
                    </a:cubicBezTo>
                    <a:cubicBezTo>
                      <a:pt x="525" y="113"/>
                      <a:pt x="525" y="114"/>
                      <a:pt x="526" y="114"/>
                    </a:cubicBezTo>
                    <a:cubicBezTo>
                      <a:pt x="527" y="114"/>
                      <a:pt x="528" y="115"/>
                      <a:pt x="529" y="116"/>
                    </a:cubicBezTo>
                    <a:cubicBezTo>
                      <a:pt x="531" y="114"/>
                      <a:pt x="534" y="112"/>
                      <a:pt x="537" y="112"/>
                    </a:cubicBezTo>
                    <a:cubicBezTo>
                      <a:pt x="538" y="112"/>
                      <a:pt x="539" y="113"/>
                      <a:pt x="541" y="113"/>
                    </a:cubicBezTo>
                    <a:cubicBezTo>
                      <a:pt x="545" y="116"/>
                      <a:pt x="549" y="116"/>
                      <a:pt x="553" y="113"/>
                    </a:cubicBezTo>
                    <a:cubicBezTo>
                      <a:pt x="554" y="112"/>
                      <a:pt x="554" y="112"/>
                      <a:pt x="554" y="112"/>
                    </a:cubicBezTo>
                    <a:cubicBezTo>
                      <a:pt x="554" y="113"/>
                      <a:pt x="554" y="113"/>
                      <a:pt x="554" y="113"/>
                    </a:cubicBezTo>
                    <a:cubicBezTo>
                      <a:pt x="555" y="114"/>
                      <a:pt x="555" y="115"/>
                      <a:pt x="556" y="117"/>
                    </a:cubicBezTo>
                    <a:cubicBezTo>
                      <a:pt x="556" y="118"/>
                      <a:pt x="556" y="119"/>
                      <a:pt x="556" y="119"/>
                    </a:cubicBezTo>
                    <a:cubicBezTo>
                      <a:pt x="557" y="119"/>
                      <a:pt x="557" y="120"/>
                      <a:pt x="558" y="121"/>
                    </a:cubicBezTo>
                    <a:cubicBezTo>
                      <a:pt x="559" y="121"/>
                      <a:pt x="561" y="124"/>
                      <a:pt x="562" y="124"/>
                    </a:cubicBezTo>
                    <a:cubicBezTo>
                      <a:pt x="562" y="124"/>
                      <a:pt x="562" y="124"/>
                      <a:pt x="562" y="124"/>
                    </a:cubicBezTo>
                    <a:cubicBezTo>
                      <a:pt x="564" y="124"/>
                      <a:pt x="565" y="121"/>
                      <a:pt x="565" y="120"/>
                    </a:cubicBezTo>
                    <a:cubicBezTo>
                      <a:pt x="565" y="119"/>
                      <a:pt x="565" y="116"/>
                      <a:pt x="562" y="116"/>
                    </a:cubicBezTo>
                    <a:cubicBezTo>
                      <a:pt x="560" y="116"/>
                      <a:pt x="560" y="116"/>
                      <a:pt x="560" y="116"/>
                    </a:cubicBezTo>
                    <a:cubicBezTo>
                      <a:pt x="562" y="115"/>
                      <a:pt x="562" y="115"/>
                      <a:pt x="562" y="115"/>
                    </a:cubicBezTo>
                    <a:cubicBezTo>
                      <a:pt x="562" y="114"/>
                      <a:pt x="563" y="113"/>
                      <a:pt x="563" y="112"/>
                    </a:cubicBezTo>
                    <a:cubicBezTo>
                      <a:pt x="563" y="111"/>
                      <a:pt x="563" y="109"/>
                      <a:pt x="565" y="109"/>
                    </a:cubicBezTo>
                    <a:cubicBezTo>
                      <a:pt x="565" y="109"/>
                      <a:pt x="566" y="109"/>
                      <a:pt x="566" y="109"/>
                    </a:cubicBezTo>
                    <a:cubicBezTo>
                      <a:pt x="567" y="110"/>
                      <a:pt x="568" y="110"/>
                      <a:pt x="569" y="110"/>
                    </a:cubicBezTo>
                    <a:cubicBezTo>
                      <a:pt x="571" y="111"/>
                      <a:pt x="573" y="112"/>
                      <a:pt x="575" y="112"/>
                    </a:cubicBezTo>
                    <a:cubicBezTo>
                      <a:pt x="577" y="112"/>
                      <a:pt x="579" y="112"/>
                      <a:pt x="582" y="112"/>
                    </a:cubicBezTo>
                    <a:cubicBezTo>
                      <a:pt x="583" y="112"/>
                      <a:pt x="584" y="112"/>
                      <a:pt x="585" y="112"/>
                    </a:cubicBezTo>
                    <a:cubicBezTo>
                      <a:pt x="587" y="112"/>
                      <a:pt x="590" y="113"/>
                      <a:pt x="592" y="114"/>
                    </a:cubicBezTo>
                    <a:cubicBezTo>
                      <a:pt x="592" y="115"/>
                      <a:pt x="593" y="115"/>
                      <a:pt x="594" y="116"/>
                    </a:cubicBezTo>
                    <a:cubicBezTo>
                      <a:pt x="596" y="117"/>
                      <a:pt x="598" y="119"/>
                      <a:pt x="600" y="120"/>
                    </a:cubicBezTo>
                    <a:cubicBezTo>
                      <a:pt x="601" y="121"/>
                      <a:pt x="601" y="121"/>
                      <a:pt x="601" y="121"/>
                    </a:cubicBezTo>
                    <a:cubicBezTo>
                      <a:pt x="601" y="122"/>
                      <a:pt x="602" y="122"/>
                      <a:pt x="603" y="122"/>
                    </a:cubicBezTo>
                    <a:cubicBezTo>
                      <a:pt x="605" y="123"/>
                      <a:pt x="606" y="124"/>
                      <a:pt x="607" y="125"/>
                    </a:cubicBezTo>
                    <a:cubicBezTo>
                      <a:pt x="607" y="127"/>
                      <a:pt x="610" y="129"/>
                      <a:pt x="611" y="129"/>
                    </a:cubicBezTo>
                    <a:cubicBezTo>
                      <a:pt x="613" y="130"/>
                      <a:pt x="614" y="130"/>
                      <a:pt x="614" y="131"/>
                    </a:cubicBezTo>
                    <a:cubicBezTo>
                      <a:pt x="614" y="132"/>
                      <a:pt x="614" y="132"/>
                      <a:pt x="614" y="133"/>
                    </a:cubicBezTo>
                    <a:cubicBezTo>
                      <a:pt x="615" y="133"/>
                      <a:pt x="615" y="133"/>
                      <a:pt x="615" y="133"/>
                    </a:cubicBezTo>
                    <a:cubicBezTo>
                      <a:pt x="616" y="133"/>
                      <a:pt x="616" y="133"/>
                      <a:pt x="617" y="133"/>
                    </a:cubicBezTo>
                    <a:cubicBezTo>
                      <a:pt x="619" y="134"/>
                      <a:pt x="619" y="134"/>
                      <a:pt x="619" y="134"/>
                    </a:cubicBezTo>
                    <a:cubicBezTo>
                      <a:pt x="618" y="134"/>
                      <a:pt x="618" y="134"/>
                      <a:pt x="618" y="134"/>
                    </a:cubicBezTo>
                    <a:cubicBezTo>
                      <a:pt x="622" y="135"/>
                      <a:pt x="622" y="138"/>
                      <a:pt x="622" y="140"/>
                    </a:cubicBezTo>
                    <a:cubicBezTo>
                      <a:pt x="622" y="141"/>
                      <a:pt x="622" y="141"/>
                      <a:pt x="622" y="141"/>
                    </a:cubicBezTo>
                    <a:cubicBezTo>
                      <a:pt x="622" y="142"/>
                      <a:pt x="622" y="142"/>
                      <a:pt x="623" y="142"/>
                    </a:cubicBezTo>
                    <a:cubicBezTo>
                      <a:pt x="623" y="142"/>
                      <a:pt x="623" y="142"/>
                      <a:pt x="623" y="142"/>
                    </a:cubicBezTo>
                    <a:cubicBezTo>
                      <a:pt x="623" y="142"/>
                      <a:pt x="623" y="142"/>
                      <a:pt x="623" y="142"/>
                    </a:cubicBezTo>
                    <a:cubicBezTo>
                      <a:pt x="623" y="142"/>
                      <a:pt x="623" y="142"/>
                      <a:pt x="623" y="143"/>
                    </a:cubicBezTo>
                    <a:cubicBezTo>
                      <a:pt x="623" y="141"/>
                      <a:pt x="623" y="141"/>
                      <a:pt x="623" y="141"/>
                    </a:cubicBezTo>
                    <a:cubicBezTo>
                      <a:pt x="623" y="142"/>
                      <a:pt x="624" y="142"/>
                      <a:pt x="624" y="142"/>
                    </a:cubicBezTo>
                    <a:cubicBezTo>
                      <a:pt x="624" y="142"/>
                      <a:pt x="624" y="142"/>
                      <a:pt x="625" y="142"/>
                    </a:cubicBezTo>
                    <a:cubicBezTo>
                      <a:pt x="625" y="142"/>
                      <a:pt x="625" y="142"/>
                      <a:pt x="625" y="141"/>
                    </a:cubicBezTo>
                    <a:cubicBezTo>
                      <a:pt x="625" y="140"/>
                      <a:pt x="625" y="140"/>
                      <a:pt x="625" y="140"/>
                    </a:cubicBezTo>
                    <a:cubicBezTo>
                      <a:pt x="626" y="141"/>
                      <a:pt x="626" y="141"/>
                      <a:pt x="626" y="141"/>
                    </a:cubicBezTo>
                    <a:cubicBezTo>
                      <a:pt x="627" y="141"/>
                      <a:pt x="628" y="141"/>
                      <a:pt x="629" y="142"/>
                    </a:cubicBezTo>
                    <a:cubicBezTo>
                      <a:pt x="629" y="142"/>
                      <a:pt x="629" y="142"/>
                      <a:pt x="629" y="142"/>
                    </a:cubicBezTo>
                    <a:cubicBezTo>
                      <a:pt x="631" y="141"/>
                      <a:pt x="636" y="144"/>
                      <a:pt x="638" y="146"/>
                    </a:cubicBezTo>
                    <a:cubicBezTo>
                      <a:pt x="639" y="148"/>
                      <a:pt x="639" y="149"/>
                      <a:pt x="640" y="150"/>
                    </a:cubicBezTo>
                    <a:cubicBezTo>
                      <a:pt x="640" y="150"/>
                      <a:pt x="640" y="150"/>
                      <a:pt x="641" y="150"/>
                    </a:cubicBezTo>
                    <a:cubicBezTo>
                      <a:pt x="641" y="151"/>
                      <a:pt x="642" y="151"/>
                      <a:pt x="642" y="151"/>
                    </a:cubicBezTo>
                    <a:cubicBezTo>
                      <a:pt x="646" y="151"/>
                      <a:pt x="646" y="151"/>
                      <a:pt x="646" y="151"/>
                    </a:cubicBezTo>
                    <a:cubicBezTo>
                      <a:pt x="643" y="153"/>
                      <a:pt x="643" y="153"/>
                      <a:pt x="643" y="153"/>
                    </a:cubicBezTo>
                    <a:cubicBezTo>
                      <a:pt x="642" y="153"/>
                      <a:pt x="642" y="153"/>
                      <a:pt x="642" y="153"/>
                    </a:cubicBezTo>
                    <a:cubicBezTo>
                      <a:pt x="640" y="154"/>
                      <a:pt x="639" y="154"/>
                      <a:pt x="639" y="156"/>
                    </a:cubicBezTo>
                    <a:cubicBezTo>
                      <a:pt x="640" y="160"/>
                      <a:pt x="640" y="160"/>
                      <a:pt x="640" y="160"/>
                    </a:cubicBezTo>
                    <a:cubicBezTo>
                      <a:pt x="638" y="157"/>
                      <a:pt x="638" y="157"/>
                      <a:pt x="638" y="157"/>
                    </a:cubicBezTo>
                    <a:cubicBezTo>
                      <a:pt x="637" y="157"/>
                      <a:pt x="637" y="157"/>
                      <a:pt x="637" y="157"/>
                    </a:cubicBezTo>
                    <a:cubicBezTo>
                      <a:pt x="637" y="157"/>
                      <a:pt x="637" y="157"/>
                      <a:pt x="637" y="157"/>
                    </a:cubicBezTo>
                    <a:cubicBezTo>
                      <a:pt x="639" y="160"/>
                      <a:pt x="639" y="160"/>
                      <a:pt x="639" y="160"/>
                    </a:cubicBezTo>
                    <a:cubicBezTo>
                      <a:pt x="636" y="159"/>
                      <a:pt x="636" y="159"/>
                      <a:pt x="636" y="159"/>
                    </a:cubicBezTo>
                    <a:cubicBezTo>
                      <a:pt x="635" y="158"/>
                      <a:pt x="634" y="158"/>
                      <a:pt x="634" y="159"/>
                    </a:cubicBezTo>
                    <a:cubicBezTo>
                      <a:pt x="633" y="160"/>
                      <a:pt x="633" y="160"/>
                      <a:pt x="633" y="161"/>
                    </a:cubicBezTo>
                    <a:cubicBezTo>
                      <a:pt x="633" y="161"/>
                      <a:pt x="633" y="161"/>
                      <a:pt x="633" y="161"/>
                    </a:cubicBezTo>
                    <a:cubicBezTo>
                      <a:pt x="634" y="162"/>
                      <a:pt x="634" y="162"/>
                      <a:pt x="634" y="162"/>
                    </a:cubicBezTo>
                    <a:cubicBezTo>
                      <a:pt x="633" y="163"/>
                      <a:pt x="633" y="163"/>
                      <a:pt x="633" y="163"/>
                    </a:cubicBezTo>
                    <a:cubicBezTo>
                      <a:pt x="632" y="163"/>
                      <a:pt x="632" y="163"/>
                      <a:pt x="631" y="164"/>
                    </a:cubicBezTo>
                    <a:cubicBezTo>
                      <a:pt x="633" y="164"/>
                      <a:pt x="633" y="164"/>
                      <a:pt x="633" y="164"/>
                    </a:cubicBezTo>
                    <a:cubicBezTo>
                      <a:pt x="631" y="165"/>
                      <a:pt x="631" y="165"/>
                      <a:pt x="631" y="165"/>
                    </a:cubicBezTo>
                    <a:cubicBezTo>
                      <a:pt x="631" y="165"/>
                      <a:pt x="631" y="166"/>
                      <a:pt x="631" y="166"/>
                    </a:cubicBezTo>
                    <a:cubicBezTo>
                      <a:pt x="631" y="166"/>
                      <a:pt x="632" y="166"/>
                      <a:pt x="632" y="167"/>
                    </a:cubicBezTo>
                    <a:cubicBezTo>
                      <a:pt x="637" y="170"/>
                      <a:pt x="637" y="170"/>
                      <a:pt x="637" y="170"/>
                    </a:cubicBezTo>
                    <a:cubicBezTo>
                      <a:pt x="631" y="168"/>
                      <a:pt x="631" y="168"/>
                      <a:pt x="631" y="168"/>
                    </a:cubicBezTo>
                    <a:cubicBezTo>
                      <a:pt x="631" y="168"/>
                      <a:pt x="631" y="168"/>
                      <a:pt x="630" y="168"/>
                    </a:cubicBezTo>
                    <a:cubicBezTo>
                      <a:pt x="630" y="168"/>
                      <a:pt x="630" y="168"/>
                      <a:pt x="630" y="168"/>
                    </a:cubicBezTo>
                    <a:cubicBezTo>
                      <a:pt x="630" y="168"/>
                      <a:pt x="630" y="168"/>
                      <a:pt x="630" y="168"/>
                    </a:cubicBezTo>
                    <a:cubicBezTo>
                      <a:pt x="630" y="168"/>
                      <a:pt x="630" y="169"/>
                      <a:pt x="630" y="169"/>
                    </a:cubicBezTo>
                    <a:cubicBezTo>
                      <a:pt x="630" y="170"/>
                      <a:pt x="630" y="170"/>
                      <a:pt x="630" y="170"/>
                    </a:cubicBezTo>
                    <a:cubicBezTo>
                      <a:pt x="629" y="170"/>
                      <a:pt x="629" y="170"/>
                      <a:pt x="629" y="170"/>
                    </a:cubicBezTo>
                    <a:cubicBezTo>
                      <a:pt x="628" y="170"/>
                      <a:pt x="628" y="170"/>
                      <a:pt x="627" y="169"/>
                    </a:cubicBezTo>
                    <a:cubicBezTo>
                      <a:pt x="627" y="172"/>
                      <a:pt x="627" y="172"/>
                      <a:pt x="627" y="172"/>
                    </a:cubicBezTo>
                    <a:cubicBezTo>
                      <a:pt x="626" y="169"/>
                      <a:pt x="626" y="169"/>
                      <a:pt x="626" y="169"/>
                    </a:cubicBezTo>
                    <a:cubicBezTo>
                      <a:pt x="626" y="169"/>
                      <a:pt x="626" y="169"/>
                      <a:pt x="626" y="169"/>
                    </a:cubicBezTo>
                    <a:cubicBezTo>
                      <a:pt x="624" y="169"/>
                      <a:pt x="624" y="169"/>
                      <a:pt x="624" y="169"/>
                    </a:cubicBezTo>
                    <a:cubicBezTo>
                      <a:pt x="624" y="168"/>
                      <a:pt x="624" y="168"/>
                      <a:pt x="624" y="168"/>
                    </a:cubicBezTo>
                    <a:cubicBezTo>
                      <a:pt x="624" y="167"/>
                      <a:pt x="623" y="166"/>
                      <a:pt x="623" y="166"/>
                    </a:cubicBezTo>
                    <a:cubicBezTo>
                      <a:pt x="623" y="166"/>
                      <a:pt x="622" y="165"/>
                      <a:pt x="622" y="165"/>
                    </a:cubicBezTo>
                    <a:cubicBezTo>
                      <a:pt x="622" y="166"/>
                      <a:pt x="622" y="166"/>
                      <a:pt x="622" y="166"/>
                    </a:cubicBezTo>
                    <a:cubicBezTo>
                      <a:pt x="621" y="166"/>
                      <a:pt x="621" y="166"/>
                      <a:pt x="621" y="166"/>
                    </a:cubicBezTo>
                    <a:cubicBezTo>
                      <a:pt x="618" y="165"/>
                      <a:pt x="617" y="162"/>
                      <a:pt x="617" y="160"/>
                    </a:cubicBezTo>
                    <a:cubicBezTo>
                      <a:pt x="616" y="158"/>
                      <a:pt x="616" y="158"/>
                      <a:pt x="615" y="158"/>
                    </a:cubicBezTo>
                    <a:cubicBezTo>
                      <a:pt x="615" y="158"/>
                      <a:pt x="614" y="158"/>
                      <a:pt x="613" y="158"/>
                    </a:cubicBezTo>
                    <a:cubicBezTo>
                      <a:pt x="611" y="158"/>
                      <a:pt x="608" y="159"/>
                      <a:pt x="607" y="158"/>
                    </a:cubicBezTo>
                    <a:cubicBezTo>
                      <a:pt x="606" y="157"/>
                      <a:pt x="606" y="156"/>
                      <a:pt x="605" y="154"/>
                    </a:cubicBezTo>
                    <a:cubicBezTo>
                      <a:pt x="605" y="153"/>
                      <a:pt x="605" y="153"/>
                      <a:pt x="605" y="152"/>
                    </a:cubicBezTo>
                    <a:cubicBezTo>
                      <a:pt x="604" y="152"/>
                      <a:pt x="604" y="152"/>
                      <a:pt x="604" y="152"/>
                    </a:cubicBezTo>
                    <a:cubicBezTo>
                      <a:pt x="604" y="152"/>
                      <a:pt x="604" y="153"/>
                      <a:pt x="603" y="153"/>
                    </a:cubicBezTo>
                    <a:cubicBezTo>
                      <a:pt x="603" y="154"/>
                      <a:pt x="604" y="155"/>
                      <a:pt x="604" y="156"/>
                    </a:cubicBezTo>
                    <a:cubicBezTo>
                      <a:pt x="605" y="156"/>
                      <a:pt x="605" y="156"/>
                      <a:pt x="605" y="156"/>
                    </a:cubicBezTo>
                    <a:cubicBezTo>
                      <a:pt x="606" y="158"/>
                      <a:pt x="604" y="160"/>
                      <a:pt x="603" y="161"/>
                    </a:cubicBezTo>
                    <a:cubicBezTo>
                      <a:pt x="603" y="161"/>
                      <a:pt x="603" y="161"/>
                      <a:pt x="603" y="162"/>
                    </a:cubicBezTo>
                    <a:cubicBezTo>
                      <a:pt x="601" y="163"/>
                      <a:pt x="600" y="165"/>
                      <a:pt x="598" y="166"/>
                    </a:cubicBezTo>
                    <a:cubicBezTo>
                      <a:pt x="597" y="166"/>
                      <a:pt x="597" y="167"/>
                      <a:pt x="596" y="167"/>
                    </a:cubicBezTo>
                    <a:cubicBezTo>
                      <a:pt x="596" y="168"/>
                      <a:pt x="596" y="168"/>
                      <a:pt x="596" y="168"/>
                    </a:cubicBezTo>
                    <a:cubicBezTo>
                      <a:pt x="596" y="168"/>
                      <a:pt x="596" y="168"/>
                      <a:pt x="596" y="168"/>
                    </a:cubicBezTo>
                    <a:cubicBezTo>
                      <a:pt x="596" y="169"/>
                      <a:pt x="596" y="169"/>
                      <a:pt x="596" y="169"/>
                    </a:cubicBezTo>
                    <a:cubicBezTo>
                      <a:pt x="596" y="170"/>
                      <a:pt x="596" y="170"/>
                      <a:pt x="596" y="171"/>
                    </a:cubicBezTo>
                    <a:cubicBezTo>
                      <a:pt x="598" y="172"/>
                      <a:pt x="598" y="173"/>
                      <a:pt x="598" y="175"/>
                    </a:cubicBezTo>
                    <a:cubicBezTo>
                      <a:pt x="598" y="175"/>
                      <a:pt x="598" y="175"/>
                      <a:pt x="598" y="176"/>
                    </a:cubicBezTo>
                    <a:cubicBezTo>
                      <a:pt x="599" y="177"/>
                      <a:pt x="599" y="178"/>
                      <a:pt x="600" y="179"/>
                    </a:cubicBezTo>
                    <a:cubicBezTo>
                      <a:pt x="601" y="180"/>
                      <a:pt x="601" y="180"/>
                      <a:pt x="601" y="180"/>
                    </a:cubicBezTo>
                    <a:cubicBezTo>
                      <a:pt x="599" y="181"/>
                      <a:pt x="599" y="181"/>
                      <a:pt x="599" y="181"/>
                    </a:cubicBezTo>
                    <a:cubicBezTo>
                      <a:pt x="600" y="182"/>
                      <a:pt x="600" y="183"/>
                      <a:pt x="600" y="184"/>
                    </a:cubicBezTo>
                    <a:cubicBezTo>
                      <a:pt x="600" y="185"/>
                      <a:pt x="599" y="186"/>
                      <a:pt x="598" y="187"/>
                    </a:cubicBezTo>
                    <a:cubicBezTo>
                      <a:pt x="598" y="187"/>
                      <a:pt x="597" y="187"/>
                      <a:pt x="597" y="187"/>
                    </a:cubicBezTo>
                    <a:cubicBezTo>
                      <a:pt x="597" y="187"/>
                      <a:pt x="597" y="187"/>
                      <a:pt x="597" y="187"/>
                    </a:cubicBezTo>
                    <a:cubicBezTo>
                      <a:pt x="596" y="187"/>
                      <a:pt x="595" y="186"/>
                      <a:pt x="594" y="185"/>
                    </a:cubicBezTo>
                    <a:cubicBezTo>
                      <a:pt x="594" y="185"/>
                      <a:pt x="593" y="184"/>
                      <a:pt x="592" y="184"/>
                    </a:cubicBezTo>
                    <a:cubicBezTo>
                      <a:pt x="592" y="184"/>
                      <a:pt x="592" y="184"/>
                      <a:pt x="592" y="185"/>
                    </a:cubicBezTo>
                    <a:cubicBezTo>
                      <a:pt x="591" y="185"/>
                      <a:pt x="591" y="185"/>
                      <a:pt x="591" y="185"/>
                    </a:cubicBezTo>
                    <a:cubicBezTo>
                      <a:pt x="591" y="185"/>
                      <a:pt x="591" y="185"/>
                      <a:pt x="591" y="185"/>
                    </a:cubicBezTo>
                    <a:cubicBezTo>
                      <a:pt x="590" y="186"/>
                      <a:pt x="589" y="186"/>
                      <a:pt x="587" y="187"/>
                    </a:cubicBezTo>
                    <a:cubicBezTo>
                      <a:pt x="587" y="187"/>
                      <a:pt x="586" y="187"/>
                      <a:pt x="586" y="187"/>
                    </a:cubicBezTo>
                    <a:cubicBezTo>
                      <a:pt x="585" y="188"/>
                      <a:pt x="584" y="188"/>
                      <a:pt x="584" y="189"/>
                    </a:cubicBezTo>
                    <a:cubicBezTo>
                      <a:pt x="583" y="189"/>
                      <a:pt x="583" y="190"/>
                      <a:pt x="582" y="190"/>
                    </a:cubicBezTo>
                    <a:cubicBezTo>
                      <a:pt x="581" y="190"/>
                      <a:pt x="580" y="191"/>
                      <a:pt x="579" y="191"/>
                    </a:cubicBezTo>
                    <a:cubicBezTo>
                      <a:pt x="577" y="193"/>
                      <a:pt x="572" y="195"/>
                      <a:pt x="573" y="196"/>
                    </a:cubicBezTo>
                    <a:cubicBezTo>
                      <a:pt x="573" y="198"/>
                      <a:pt x="573" y="198"/>
                      <a:pt x="573" y="198"/>
                    </a:cubicBezTo>
                    <a:cubicBezTo>
                      <a:pt x="571" y="198"/>
                      <a:pt x="571" y="198"/>
                      <a:pt x="571" y="198"/>
                    </a:cubicBezTo>
                    <a:cubicBezTo>
                      <a:pt x="571" y="198"/>
                      <a:pt x="571" y="198"/>
                      <a:pt x="571" y="197"/>
                    </a:cubicBezTo>
                    <a:cubicBezTo>
                      <a:pt x="571" y="199"/>
                      <a:pt x="569" y="200"/>
                      <a:pt x="567" y="201"/>
                    </a:cubicBezTo>
                    <a:cubicBezTo>
                      <a:pt x="567" y="201"/>
                      <a:pt x="566" y="201"/>
                      <a:pt x="566" y="201"/>
                    </a:cubicBezTo>
                    <a:cubicBezTo>
                      <a:pt x="565" y="202"/>
                      <a:pt x="565" y="203"/>
                      <a:pt x="565" y="204"/>
                    </a:cubicBezTo>
                    <a:cubicBezTo>
                      <a:pt x="565" y="205"/>
                      <a:pt x="565" y="205"/>
                      <a:pt x="564" y="206"/>
                    </a:cubicBezTo>
                    <a:cubicBezTo>
                      <a:pt x="564" y="207"/>
                      <a:pt x="564" y="207"/>
                      <a:pt x="564" y="207"/>
                    </a:cubicBezTo>
                    <a:cubicBezTo>
                      <a:pt x="563" y="206"/>
                      <a:pt x="563" y="206"/>
                      <a:pt x="563" y="206"/>
                    </a:cubicBezTo>
                    <a:cubicBezTo>
                      <a:pt x="557" y="200"/>
                      <a:pt x="553" y="200"/>
                      <a:pt x="548" y="207"/>
                    </a:cubicBezTo>
                    <a:cubicBezTo>
                      <a:pt x="546" y="210"/>
                      <a:pt x="546" y="210"/>
                      <a:pt x="546" y="210"/>
                    </a:cubicBezTo>
                    <a:cubicBezTo>
                      <a:pt x="546" y="206"/>
                      <a:pt x="546" y="206"/>
                      <a:pt x="546" y="206"/>
                    </a:cubicBezTo>
                    <a:cubicBezTo>
                      <a:pt x="546" y="206"/>
                      <a:pt x="546" y="206"/>
                      <a:pt x="546" y="206"/>
                    </a:cubicBezTo>
                    <a:cubicBezTo>
                      <a:pt x="547" y="204"/>
                      <a:pt x="547" y="203"/>
                      <a:pt x="547" y="202"/>
                    </a:cubicBezTo>
                    <a:cubicBezTo>
                      <a:pt x="545" y="204"/>
                      <a:pt x="544" y="204"/>
                      <a:pt x="544" y="206"/>
                    </a:cubicBezTo>
                    <a:cubicBezTo>
                      <a:pt x="543" y="209"/>
                      <a:pt x="543" y="209"/>
                      <a:pt x="543" y="209"/>
                    </a:cubicBezTo>
                    <a:cubicBezTo>
                      <a:pt x="542" y="207"/>
                      <a:pt x="542" y="207"/>
                      <a:pt x="542" y="207"/>
                    </a:cubicBezTo>
                    <a:cubicBezTo>
                      <a:pt x="542" y="207"/>
                      <a:pt x="541" y="206"/>
                      <a:pt x="541" y="206"/>
                    </a:cubicBezTo>
                    <a:cubicBezTo>
                      <a:pt x="541" y="206"/>
                      <a:pt x="541" y="206"/>
                      <a:pt x="541" y="206"/>
                    </a:cubicBezTo>
                    <a:cubicBezTo>
                      <a:pt x="541" y="206"/>
                      <a:pt x="540" y="206"/>
                      <a:pt x="540" y="207"/>
                    </a:cubicBezTo>
                    <a:cubicBezTo>
                      <a:pt x="540" y="208"/>
                      <a:pt x="540" y="208"/>
                      <a:pt x="540" y="208"/>
                    </a:cubicBezTo>
                    <a:cubicBezTo>
                      <a:pt x="539" y="207"/>
                      <a:pt x="539" y="207"/>
                      <a:pt x="539" y="207"/>
                    </a:cubicBezTo>
                    <a:cubicBezTo>
                      <a:pt x="538" y="207"/>
                      <a:pt x="538" y="206"/>
                      <a:pt x="538" y="206"/>
                    </a:cubicBezTo>
                    <a:cubicBezTo>
                      <a:pt x="538" y="207"/>
                      <a:pt x="537" y="207"/>
                      <a:pt x="536" y="212"/>
                    </a:cubicBezTo>
                    <a:cubicBezTo>
                      <a:pt x="535" y="212"/>
                      <a:pt x="535" y="212"/>
                      <a:pt x="535" y="213"/>
                    </a:cubicBezTo>
                    <a:cubicBezTo>
                      <a:pt x="535" y="213"/>
                      <a:pt x="535" y="214"/>
                      <a:pt x="534" y="214"/>
                    </a:cubicBezTo>
                    <a:cubicBezTo>
                      <a:pt x="533" y="216"/>
                      <a:pt x="532" y="219"/>
                      <a:pt x="532" y="220"/>
                    </a:cubicBezTo>
                    <a:cubicBezTo>
                      <a:pt x="533" y="219"/>
                      <a:pt x="536" y="220"/>
                      <a:pt x="536" y="221"/>
                    </a:cubicBezTo>
                    <a:cubicBezTo>
                      <a:pt x="537" y="222"/>
                      <a:pt x="536" y="223"/>
                      <a:pt x="536" y="225"/>
                    </a:cubicBezTo>
                    <a:cubicBezTo>
                      <a:pt x="535" y="225"/>
                      <a:pt x="535" y="226"/>
                      <a:pt x="535" y="227"/>
                    </a:cubicBezTo>
                    <a:cubicBezTo>
                      <a:pt x="535" y="228"/>
                      <a:pt x="535" y="228"/>
                      <a:pt x="536" y="229"/>
                    </a:cubicBezTo>
                    <a:cubicBezTo>
                      <a:pt x="536" y="229"/>
                      <a:pt x="536" y="230"/>
                      <a:pt x="536" y="230"/>
                    </a:cubicBezTo>
                    <a:cubicBezTo>
                      <a:pt x="537" y="230"/>
                      <a:pt x="537" y="230"/>
                      <a:pt x="537" y="230"/>
                    </a:cubicBezTo>
                    <a:cubicBezTo>
                      <a:pt x="536" y="230"/>
                      <a:pt x="536" y="230"/>
                      <a:pt x="536" y="230"/>
                    </a:cubicBezTo>
                    <a:cubicBezTo>
                      <a:pt x="537" y="232"/>
                      <a:pt x="537" y="233"/>
                      <a:pt x="535" y="235"/>
                    </a:cubicBezTo>
                    <a:cubicBezTo>
                      <a:pt x="535" y="236"/>
                      <a:pt x="535" y="236"/>
                      <a:pt x="535" y="236"/>
                    </a:cubicBezTo>
                    <a:cubicBezTo>
                      <a:pt x="534" y="236"/>
                      <a:pt x="534" y="236"/>
                      <a:pt x="534" y="236"/>
                    </a:cubicBezTo>
                    <a:cubicBezTo>
                      <a:pt x="533" y="235"/>
                      <a:pt x="533" y="235"/>
                      <a:pt x="533" y="234"/>
                    </a:cubicBezTo>
                    <a:cubicBezTo>
                      <a:pt x="532" y="235"/>
                      <a:pt x="532" y="235"/>
                      <a:pt x="532" y="236"/>
                    </a:cubicBezTo>
                    <a:cubicBezTo>
                      <a:pt x="531" y="236"/>
                      <a:pt x="530" y="237"/>
                      <a:pt x="530" y="238"/>
                    </a:cubicBezTo>
                    <a:cubicBezTo>
                      <a:pt x="530" y="239"/>
                      <a:pt x="531" y="240"/>
                      <a:pt x="531" y="241"/>
                    </a:cubicBezTo>
                    <a:cubicBezTo>
                      <a:pt x="532" y="242"/>
                      <a:pt x="532" y="243"/>
                      <a:pt x="530" y="245"/>
                    </a:cubicBezTo>
                    <a:cubicBezTo>
                      <a:pt x="529" y="246"/>
                      <a:pt x="528" y="246"/>
                      <a:pt x="527" y="245"/>
                    </a:cubicBezTo>
                    <a:cubicBezTo>
                      <a:pt x="527" y="245"/>
                      <a:pt x="527" y="245"/>
                      <a:pt x="527" y="245"/>
                    </a:cubicBezTo>
                    <a:cubicBezTo>
                      <a:pt x="527" y="246"/>
                      <a:pt x="526" y="246"/>
                      <a:pt x="525" y="247"/>
                    </a:cubicBezTo>
                    <a:cubicBezTo>
                      <a:pt x="525" y="247"/>
                      <a:pt x="525" y="248"/>
                      <a:pt x="524" y="248"/>
                    </a:cubicBezTo>
                    <a:cubicBezTo>
                      <a:pt x="523" y="249"/>
                      <a:pt x="523" y="250"/>
                      <a:pt x="524" y="252"/>
                    </a:cubicBezTo>
                    <a:cubicBezTo>
                      <a:pt x="524" y="253"/>
                      <a:pt x="524" y="253"/>
                      <a:pt x="524" y="254"/>
                    </a:cubicBezTo>
                    <a:cubicBezTo>
                      <a:pt x="524" y="256"/>
                      <a:pt x="524" y="256"/>
                      <a:pt x="524" y="256"/>
                    </a:cubicBezTo>
                    <a:cubicBezTo>
                      <a:pt x="522" y="255"/>
                      <a:pt x="522" y="255"/>
                      <a:pt x="522" y="255"/>
                    </a:cubicBezTo>
                    <a:cubicBezTo>
                      <a:pt x="522" y="254"/>
                      <a:pt x="521" y="254"/>
                      <a:pt x="521" y="254"/>
                    </a:cubicBezTo>
                    <a:cubicBezTo>
                      <a:pt x="519" y="254"/>
                      <a:pt x="518" y="258"/>
                      <a:pt x="518" y="260"/>
                    </a:cubicBezTo>
                    <a:cubicBezTo>
                      <a:pt x="517" y="263"/>
                      <a:pt x="515" y="265"/>
                      <a:pt x="513" y="267"/>
                    </a:cubicBezTo>
                    <a:cubicBezTo>
                      <a:pt x="512" y="268"/>
                      <a:pt x="512" y="268"/>
                      <a:pt x="511" y="269"/>
                    </a:cubicBezTo>
                    <a:cubicBezTo>
                      <a:pt x="510" y="270"/>
                      <a:pt x="510" y="270"/>
                      <a:pt x="510" y="270"/>
                    </a:cubicBezTo>
                    <a:cubicBezTo>
                      <a:pt x="510" y="268"/>
                      <a:pt x="510" y="268"/>
                      <a:pt x="510" y="268"/>
                    </a:cubicBezTo>
                    <a:cubicBezTo>
                      <a:pt x="509" y="266"/>
                      <a:pt x="508" y="263"/>
                      <a:pt x="508" y="260"/>
                    </a:cubicBezTo>
                    <a:cubicBezTo>
                      <a:pt x="506" y="255"/>
                      <a:pt x="505" y="249"/>
                      <a:pt x="505" y="243"/>
                    </a:cubicBezTo>
                    <a:cubicBezTo>
                      <a:pt x="505" y="241"/>
                      <a:pt x="505" y="241"/>
                      <a:pt x="505" y="241"/>
                    </a:cubicBezTo>
                    <a:cubicBezTo>
                      <a:pt x="505" y="237"/>
                      <a:pt x="504" y="232"/>
                      <a:pt x="506" y="229"/>
                    </a:cubicBezTo>
                    <a:cubicBezTo>
                      <a:pt x="507" y="228"/>
                      <a:pt x="508" y="227"/>
                      <a:pt x="508" y="227"/>
                    </a:cubicBezTo>
                    <a:cubicBezTo>
                      <a:pt x="510" y="225"/>
                      <a:pt x="511" y="224"/>
                      <a:pt x="510" y="222"/>
                    </a:cubicBezTo>
                    <a:cubicBezTo>
                      <a:pt x="509" y="220"/>
                      <a:pt x="509" y="220"/>
                      <a:pt x="509" y="220"/>
                    </a:cubicBezTo>
                    <a:cubicBezTo>
                      <a:pt x="511" y="221"/>
                      <a:pt x="511" y="221"/>
                      <a:pt x="511" y="221"/>
                    </a:cubicBezTo>
                    <a:cubicBezTo>
                      <a:pt x="515" y="222"/>
                      <a:pt x="519" y="216"/>
                      <a:pt x="522" y="211"/>
                    </a:cubicBezTo>
                    <a:cubicBezTo>
                      <a:pt x="522" y="210"/>
                      <a:pt x="523" y="209"/>
                      <a:pt x="524" y="209"/>
                    </a:cubicBezTo>
                    <a:cubicBezTo>
                      <a:pt x="527" y="203"/>
                      <a:pt x="531" y="200"/>
                      <a:pt x="536" y="197"/>
                    </a:cubicBezTo>
                    <a:cubicBezTo>
                      <a:pt x="536" y="197"/>
                      <a:pt x="537" y="195"/>
                      <a:pt x="537" y="193"/>
                    </a:cubicBezTo>
                    <a:cubicBezTo>
                      <a:pt x="538" y="192"/>
                      <a:pt x="538" y="191"/>
                      <a:pt x="538" y="191"/>
                    </a:cubicBezTo>
                    <a:cubicBezTo>
                      <a:pt x="538" y="191"/>
                      <a:pt x="538" y="190"/>
                      <a:pt x="538" y="190"/>
                    </a:cubicBezTo>
                    <a:cubicBezTo>
                      <a:pt x="538" y="189"/>
                      <a:pt x="538" y="187"/>
                      <a:pt x="539" y="187"/>
                    </a:cubicBezTo>
                    <a:cubicBezTo>
                      <a:pt x="539" y="186"/>
                      <a:pt x="540" y="185"/>
                      <a:pt x="540" y="185"/>
                    </a:cubicBezTo>
                    <a:cubicBezTo>
                      <a:pt x="541" y="185"/>
                      <a:pt x="541" y="185"/>
                      <a:pt x="542" y="185"/>
                    </a:cubicBezTo>
                    <a:cubicBezTo>
                      <a:pt x="542" y="184"/>
                      <a:pt x="542" y="184"/>
                      <a:pt x="542" y="184"/>
                    </a:cubicBezTo>
                    <a:cubicBezTo>
                      <a:pt x="542" y="184"/>
                      <a:pt x="541" y="184"/>
                      <a:pt x="541" y="184"/>
                    </a:cubicBezTo>
                    <a:cubicBezTo>
                      <a:pt x="540" y="184"/>
                      <a:pt x="537" y="186"/>
                      <a:pt x="537" y="186"/>
                    </a:cubicBezTo>
                    <a:cubicBezTo>
                      <a:pt x="536" y="188"/>
                      <a:pt x="536" y="189"/>
                      <a:pt x="536" y="190"/>
                    </a:cubicBezTo>
                    <a:cubicBezTo>
                      <a:pt x="536" y="191"/>
                      <a:pt x="536" y="192"/>
                      <a:pt x="536" y="193"/>
                    </a:cubicBezTo>
                    <a:cubicBezTo>
                      <a:pt x="535" y="195"/>
                      <a:pt x="535" y="195"/>
                      <a:pt x="535" y="195"/>
                    </a:cubicBezTo>
                    <a:cubicBezTo>
                      <a:pt x="534" y="193"/>
                      <a:pt x="534" y="193"/>
                      <a:pt x="534" y="193"/>
                    </a:cubicBezTo>
                    <a:cubicBezTo>
                      <a:pt x="534" y="193"/>
                      <a:pt x="534" y="193"/>
                      <a:pt x="534" y="193"/>
                    </a:cubicBezTo>
                    <a:cubicBezTo>
                      <a:pt x="532" y="193"/>
                      <a:pt x="528" y="197"/>
                      <a:pt x="526" y="199"/>
                    </a:cubicBezTo>
                    <a:cubicBezTo>
                      <a:pt x="525" y="200"/>
                      <a:pt x="525" y="201"/>
                      <a:pt x="524" y="201"/>
                    </a:cubicBezTo>
                    <a:cubicBezTo>
                      <a:pt x="520" y="205"/>
                      <a:pt x="520" y="205"/>
                      <a:pt x="520" y="205"/>
                    </a:cubicBezTo>
                    <a:cubicBezTo>
                      <a:pt x="523" y="200"/>
                      <a:pt x="523" y="200"/>
                      <a:pt x="523" y="200"/>
                    </a:cubicBezTo>
                    <a:cubicBezTo>
                      <a:pt x="523" y="199"/>
                      <a:pt x="523" y="199"/>
                      <a:pt x="523" y="198"/>
                    </a:cubicBezTo>
                    <a:cubicBezTo>
                      <a:pt x="523" y="198"/>
                      <a:pt x="523" y="198"/>
                      <a:pt x="523" y="198"/>
                    </a:cubicBezTo>
                    <a:cubicBezTo>
                      <a:pt x="523" y="198"/>
                      <a:pt x="523" y="198"/>
                      <a:pt x="523" y="198"/>
                    </a:cubicBezTo>
                    <a:cubicBezTo>
                      <a:pt x="521" y="199"/>
                      <a:pt x="521" y="199"/>
                      <a:pt x="521" y="199"/>
                    </a:cubicBezTo>
                    <a:cubicBezTo>
                      <a:pt x="521" y="197"/>
                      <a:pt x="521" y="197"/>
                      <a:pt x="521" y="197"/>
                    </a:cubicBezTo>
                    <a:cubicBezTo>
                      <a:pt x="522" y="195"/>
                      <a:pt x="522" y="194"/>
                      <a:pt x="523" y="193"/>
                    </a:cubicBezTo>
                    <a:cubicBezTo>
                      <a:pt x="523" y="192"/>
                      <a:pt x="523" y="192"/>
                      <a:pt x="523" y="192"/>
                    </a:cubicBezTo>
                    <a:cubicBezTo>
                      <a:pt x="522" y="192"/>
                      <a:pt x="521" y="192"/>
                      <a:pt x="520" y="191"/>
                    </a:cubicBezTo>
                    <a:cubicBezTo>
                      <a:pt x="520" y="191"/>
                      <a:pt x="519" y="191"/>
                      <a:pt x="518" y="191"/>
                    </a:cubicBezTo>
                    <a:cubicBezTo>
                      <a:pt x="517" y="191"/>
                      <a:pt x="517" y="191"/>
                      <a:pt x="517" y="191"/>
                    </a:cubicBezTo>
                    <a:cubicBezTo>
                      <a:pt x="514" y="192"/>
                      <a:pt x="513" y="192"/>
                      <a:pt x="511" y="195"/>
                    </a:cubicBezTo>
                    <a:cubicBezTo>
                      <a:pt x="509" y="198"/>
                      <a:pt x="507" y="200"/>
                      <a:pt x="504" y="202"/>
                    </a:cubicBezTo>
                    <a:cubicBezTo>
                      <a:pt x="504" y="203"/>
                      <a:pt x="503" y="204"/>
                      <a:pt x="503" y="204"/>
                    </a:cubicBezTo>
                    <a:cubicBezTo>
                      <a:pt x="503" y="205"/>
                      <a:pt x="502" y="206"/>
                      <a:pt x="501" y="207"/>
                    </a:cubicBezTo>
                    <a:cubicBezTo>
                      <a:pt x="501" y="207"/>
                      <a:pt x="501" y="208"/>
                      <a:pt x="501" y="208"/>
                    </a:cubicBezTo>
                    <a:cubicBezTo>
                      <a:pt x="501" y="208"/>
                      <a:pt x="501" y="208"/>
                      <a:pt x="501" y="208"/>
                    </a:cubicBezTo>
                    <a:cubicBezTo>
                      <a:pt x="502" y="209"/>
                      <a:pt x="505" y="209"/>
                      <a:pt x="505" y="211"/>
                    </a:cubicBezTo>
                    <a:cubicBezTo>
                      <a:pt x="505" y="211"/>
                      <a:pt x="505" y="212"/>
                      <a:pt x="504" y="212"/>
                    </a:cubicBezTo>
                    <a:cubicBezTo>
                      <a:pt x="503" y="213"/>
                      <a:pt x="501" y="213"/>
                      <a:pt x="500" y="212"/>
                    </a:cubicBezTo>
                    <a:cubicBezTo>
                      <a:pt x="499" y="212"/>
                      <a:pt x="499" y="212"/>
                      <a:pt x="498" y="212"/>
                    </a:cubicBezTo>
                    <a:cubicBezTo>
                      <a:pt x="498" y="212"/>
                      <a:pt x="497" y="213"/>
                      <a:pt x="496" y="213"/>
                    </a:cubicBezTo>
                    <a:cubicBezTo>
                      <a:pt x="494" y="214"/>
                      <a:pt x="492" y="215"/>
                      <a:pt x="491" y="215"/>
                    </a:cubicBezTo>
                    <a:cubicBezTo>
                      <a:pt x="489" y="215"/>
                      <a:pt x="488" y="214"/>
                      <a:pt x="487" y="213"/>
                    </a:cubicBezTo>
                    <a:cubicBezTo>
                      <a:pt x="487" y="212"/>
                      <a:pt x="487" y="212"/>
                      <a:pt x="487" y="212"/>
                    </a:cubicBezTo>
                    <a:cubicBezTo>
                      <a:pt x="488" y="211"/>
                      <a:pt x="488" y="211"/>
                      <a:pt x="488" y="211"/>
                    </a:cubicBezTo>
                    <a:cubicBezTo>
                      <a:pt x="489" y="211"/>
                      <a:pt x="489" y="211"/>
                      <a:pt x="490" y="210"/>
                    </a:cubicBezTo>
                    <a:cubicBezTo>
                      <a:pt x="490" y="210"/>
                      <a:pt x="489" y="210"/>
                      <a:pt x="488" y="210"/>
                    </a:cubicBezTo>
                    <a:cubicBezTo>
                      <a:pt x="487" y="210"/>
                      <a:pt x="487" y="210"/>
                      <a:pt x="487" y="210"/>
                    </a:cubicBezTo>
                    <a:cubicBezTo>
                      <a:pt x="486" y="210"/>
                      <a:pt x="486" y="210"/>
                      <a:pt x="484" y="209"/>
                    </a:cubicBezTo>
                    <a:cubicBezTo>
                      <a:pt x="483" y="209"/>
                      <a:pt x="482" y="209"/>
                      <a:pt x="481" y="209"/>
                    </a:cubicBezTo>
                    <a:cubicBezTo>
                      <a:pt x="481" y="209"/>
                      <a:pt x="481" y="209"/>
                      <a:pt x="481" y="209"/>
                    </a:cubicBezTo>
                    <a:cubicBezTo>
                      <a:pt x="481" y="209"/>
                      <a:pt x="481" y="210"/>
                      <a:pt x="480" y="210"/>
                    </a:cubicBezTo>
                    <a:cubicBezTo>
                      <a:pt x="480" y="210"/>
                      <a:pt x="480" y="210"/>
                      <a:pt x="480" y="211"/>
                    </a:cubicBezTo>
                    <a:cubicBezTo>
                      <a:pt x="481" y="213"/>
                      <a:pt x="481" y="213"/>
                      <a:pt x="481" y="213"/>
                    </a:cubicBezTo>
                    <a:cubicBezTo>
                      <a:pt x="479" y="212"/>
                      <a:pt x="479" y="212"/>
                      <a:pt x="479" y="212"/>
                    </a:cubicBezTo>
                    <a:cubicBezTo>
                      <a:pt x="478" y="211"/>
                      <a:pt x="478" y="211"/>
                      <a:pt x="478" y="211"/>
                    </a:cubicBezTo>
                    <a:cubicBezTo>
                      <a:pt x="477" y="211"/>
                      <a:pt x="477" y="211"/>
                      <a:pt x="477" y="212"/>
                    </a:cubicBezTo>
                    <a:cubicBezTo>
                      <a:pt x="476" y="212"/>
                      <a:pt x="475" y="212"/>
                      <a:pt x="474" y="212"/>
                    </a:cubicBezTo>
                    <a:cubicBezTo>
                      <a:pt x="473" y="212"/>
                      <a:pt x="472" y="211"/>
                      <a:pt x="472" y="211"/>
                    </a:cubicBezTo>
                    <a:cubicBezTo>
                      <a:pt x="471" y="211"/>
                      <a:pt x="470" y="211"/>
                      <a:pt x="470" y="211"/>
                    </a:cubicBezTo>
                    <a:cubicBezTo>
                      <a:pt x="470" y="211"/>
                      <a:pt x="469" y="211"/>
                      <a:pt x="469" y="212"/>
                    </a:cubicBezTo>
                    <a:cubicBezTo>
                      <a:pt x="469" y="214"/>
                      <a:pt x="469" y="214"/>
                      <a:pt x="469" y="214"/>
                    </a:cubicBezTo>
                    <a:cubicBezTo>
                      <a:pt x="467" y="212"/>
                      <a:pt x="467" y="212"/>
                      <a:pt x="467" y="212"/>
                    </a:cubicBezTo>
                    <a:cubicBezTo>
                      <a:pt x="467" y="211"/>
                      <a:pt x="465" y="210"/>
                      <a:pt x="462" y="210"/>
                    </a:cubicBezTo>
                    <a:cubicBezTo>
                      <a:pt x="459" y="210"/>
                      <a:pt x="455" y="211"/>
                      <a:pt x="454" y="213"/>
                    </a:cubicBezTo>
                    <a:cubicBezTo>
                      <a:pt x="452" y="215"/>
                      <a:pt x="451" y="216"/>
                      <a:pt x="450" y="218"/>
                    </a:cubicBezTo>
                    <a:cubicBezTo>
                      <a:pt x="447" y="221"/>
                      <a:pt x="445" y="224"/>
                      <a:pt x="442" y="226"/>
                    </a:cubicBezTo>
                    <a:cubicBezTo>
                      <a:pt x="440" y="228"/>
                      <a:pt x="439" y="230"/>
                      <a:pt x="437" y="232"/>
                    </a:cubicBezTo>
                    <a:cubicBezTo>
                      <a:pt x="435" y="234"/>
                      <a:pt x="434" y="236"/>
                      <a:pt x="432" y="238"/>
                    </a:cubicBezTo>
                    <a:cubicBezTo>
                      <a:pt x="430" y="239"/>
                      <a:pt x="427" y="242"/>
                      <a:pt x="428" y="243"/>
                    </a:cubicBezTo>
                    <a:cubicBezTo>
                      <a:pt x="428" y="243"/>
                      <a:pt x="428" y="243"/>
                      <a:pt x="428" y="243"/>
                    </a:cubicBezTo>
                    <a:cubicBezTo>
                      <a:pt x="428" y="243"/>
                      <a:pt x="428" y="243"/>
                      <a:pt x="430" y="243"/>
                    </a:cubicBezTo>
                    <a:cubicBezTo>
                      <a:pt x="431" y="243"/>
                      <a:pt x="431" y="243"/>
                      <a:pt x="432" y="243"/>
                    </a:cubicBezTo>
                    <a:cubicBezTo>
                      <a:pt x="433" y="243"/>
                      <a:pt x="433" y="243"/>
                      <a:pt x="433" y="243"/>
                    </a:cubicBezTo>
                    <a:cubicBezTo>
                      <a:pt x="433" y="247"/>
                      <a:pt x="433" y="247"/>
                      <a:pt x="433" y="247"/>
                    </a:cubicBezTo>
                    <a:cubicBezTo>
                      <a:pt x="433" y="246"/>
                      <a:pt x="434" y="245"/>
                      <a:pt x="435" y="245"/>
                    </a:cubicBezTo>
                    <a:cubicBezTo>
                      <a:pt x="439" y="245"/>
                      <a:pt x="439" y="245"/>
                      <a:pt x="439" y="245"/>
                    </a:cubicBezTo>
                    <a:cubicBezTo>
                      <a:pt x="438" y="245"/>
                      <a:pt x="438" y="245"/>
                      <a:pt x="438" y="245"/>
                    </a:cubicBezTo>
                    <a:cubicBezTo>
                      <a:pt x="439" y="245"/>
                      <a:pt x="439" y="245"/>
                      <a:pt x="439" y="245"/>
                    </a:cubicBezTo>
                    <a:cubicBezTo>
                      <a:pt x="443" y="245"/>
                      <a:pt x="445" y="247"/>
                      <a:pt x="446" y="248"/>
                    </a:cubicBezTo>
                    <a:cubicBezTo>
                      <a:pt x="447" y="249"/>
                      <a:pt x="448" y="250"/>
                      <a:pt x="449" y="251"/>
                    </a:cubicBezTo>
                    <a:cubicBezTo>
                      <a:pt x="451" y="252"/>
                      <a:pt x="451" y="260"/>
                      <a:pt x="450" y="262"/>
                    </a:cubicBezTo>
                    <a:cubicBezTo>
                      <a:pt x="448" y="266"/>
                      <a:pt x="447" y="268"/>
                      <a:pt x="448" y="273"/>
                    </a:cubicBezTo>
                    <a:cubicBezTo>
                      <a:pt x="448" y="275"/>
                      <a:pt x="448" y="282"/>
                      <a:pt x="446" y="284"/>
                    </a:cubicBezTo>
                    <a:cubicBezTo>
                      <a:pt x="443" y="287"/>
                      <a:pt x="441" y="291"/>
                      <a:pt x="438" y="295"/>
                    </a:cubicBezTo>
                    <a:cubicBezTo>
                      <a:pt x="437" y="298"/>
                      <a:pt x="435" y="301"/>
                      <a:pt x="432" y="304"/>
                    </a:cubicBezTo>
                    <a:cubicBezTo>
                      <a:pt x="432" y="304"/>
                      <a:pt x="431" y="305"/>
                      <a:pt x="431" y="306"/>
                    </a:cubicBezTo>
                    <a:cubicBezTo>
                      <a:pt x="428" y="309"/>
                      <a:pt x="426" y="312"/>
                      <a:pt x="423" y="314"/>
                    </a:cubicBezTo>
                    <a:cubicBezTo>
                      <a:pt x="422" y="315"/>
                      <a:pt x="419" y="316"/>
                      <a:pt x="417" y="316"/>
                    </a:cubicBezTo>
                    <a:cubicBezTo>
                      <a:pt x="415" y="316"/>
                      <a:pt x="414" y="315"/>
                      <a:pt x="414" y="315"/>
                    </a:cubicBezTo>
                    <a:cubicBezTo>
                      <a:pt x="414" y="315"/>
                      <a:pt x="414" y="314"/>
                      <a:pt x="414" y="314"/>
                    </a:cubicBezTo>
                    <a:cubicBezTo>
                      <a:pt x="413" y="315"/>
                      <a:pt x="413" y="315"/>
                      <a:pt x="413" y="315"/>
                    </a:cubicBezTo>
                    <a:cubicBezTo>
                      <a:pt x="413" y="314"/>
                      <a:pt x="413" y="314"/>
                      <a:pt x="413" y="314"/>
                    </a:cubicBezTo>
                    <a:cubicBezTo>
                      <a:pt x="412" y="315"/>
                      <a:pt x="411" y="317"/>
                      <a:pt x="409" y="317"/>
                    </a:cubicBezTo>
                    <a:cubicBezTo>
                      <a:pt x="409" y="317"/>
                      <a:pt x="409" y="317"/>
                      <a:pt x="409" y="317"/>
                    </a:cubicBezTo>
                    <a:cubicBezTo>
                      <a:pt x="408" y="319"/>
                      <a:pt x="408" y="319"/>
                      <a:pt x="408" y="319"/>
                    </a:cubicBezTo>
                    <a:cubicBezTo>
                      <a:pt x="407" y="317"/>
                      <a:pt x="407" y="317"/>
                      <a:pt x="407" y="317"/>
                    </a:cubicBezTo>
                    <a:cubicBezTo>
                      <a:pt x="406" y="315"/>
                      <a:pt x="407" y="313"/>
                      <a:pt x="408" y="312"/>
                    </a:cubicBezTo>
                    <a:cubicBezTo>
                      <a:pt x="409" y="312"/>
                      <a:pt x="409" y="312"/>
                      <a:pt x="409" y="311"/>
                    </a:cubicBezTo>
                    <a:cubicBezTo>
                      <a:pt x="409" y="311"/>
                      <a:pt x="409" y="310"/>
                      <a:pt x="409" y="309"/>
                    </a:cubicBezTo>
                    <a:cubicBezTo>
                      <a:pt x="409" y="308"/>
                      <a:pt x="409" y="308"/>
                      <a:pt x="409" y="307"/>
                    </a:cubicBezTo>
                    <a:cubicBezTo>
                      <a:pt x="409" y="306"/>
                      <a:pt x="409" y="306"/>
                      <a:pt x="409" y="305"/>
                    </a:cubicBezTo>
                    <a:cubicBezTo>
                      <a:pt x="408" y="304"/>
                      <a:pt x="409" y="303"/>
                      <a:pt x="411" y="302"/>
                    </a:cubicBezTo>
                    <a:cubicBezTo>
                      <a:pt x="412" y="300"/>
                      <a:pt x="414" y="301"/>
                      <a:pt x="415" y="301"/>
                    </a:cubicBezTo>
                    <a:cubicBezTo>
                      <a:pt x="416" y="301"/>
                      <a:pt x="416" y="301"/>
                      <a:pt x="416" y="302"/>
                    </a:cubicBezTo>
                    <a:cubicBezTo>
                      <a:pt x="417" y="302"/>
                      <a:pt x="418" y="301"/>
                      <a:pt x="420" y="293"/>
                    </a:cubicBezTo>
                    <a:cubicBezTo>
                      <a:pt x="420" y="292"/>
                      <a:pt x="420" y="292"/>
                      <a:pt x="420" y="292"/>
                    </a:cubicBezTo>
                    <a:cubicBezTo>
                      <a:pt x="421" y="291"/>
                      <a:pt x="421" y="290"/>
                      <a:pt x="422" y="289"/>
                    </a:cubicBezTo>
                    <a:cubicBezTo>
                      <a:pt x="422" y="289"/>
                      <a:pt x="423" y="288"/>
                      <a:pt x="423" y="288"/>
                    </a:cubicBezTo>
                    <a:cubicBezTo>
                      <a:pt x="423" y="287"/>
                      <a:pt x="423" y="287"/>
                      <a:pt x="423" y="286"/>
                    </a:cubicBezTo>
                    <a:cubicBezTo>
                      <a:pt x="423" y="285"/>
                      <a:pt x="423" y="285"/>
                      <a:pt x="423" y="284"/>
                    </a:cubicBezTo>
                    <a:cubicBezTo>
                      <a:pt x="420" y="285"/>
                      <a:pt x="418" y="286"/>
                      <a:pt x="416" y="287"/>
                    </a:cubicBezTo>
                    <a:cubicBezTo>
                      <a:pt x="414" y="288"/>
                      <a:pt x="414" y="288"/>
                      <a:pt x="414" y="288"/>
                    </a:cubicBezTo>
                    <a:cubicBezTo>
                      <a:pt x="413" y="289"/>
                      <a:pt x="412" y="289"/>
                      <a:pt x="411" y="289"/>
                    </a:cubicBezTo>
                    <a:cubicBezTo>
                      <a:pt x="409" y="289"/>
                      <a:pt x="408" y="287"/>
                      <a:pt x="408" y="285"/>
                    </a:cubicBezTo>
                    <a:cubicBezTo>
                      <a:pt x="408" y="284"/>
                      <a:pt x="408" y="284"/>
                      <a:pt x="407" y="283"/>
                    </a:cubicBezTo>
                    <a:cubicBezTo>
                      <a:pt x="406" y="280"/>
                      <a:pt x="404" y="278"/>
                      <a:pt x="400" y="278"/>
                    </a:cubicBezTo>
                    <a:cubicBezTo>
                      <a:pt x="395" y="277"/>
                      <a:pt x="394" y="276"/>
                      <a:pt x="394" y="271"/>
                    </a:cubicBezTo>
                    <a:cubicBezTo>
                      <a:pt x="393" y="270"/>
                      <a:pt x="393" y="270"/>
                      <a:pt x="393" y="270"/>
                    </a:cubicBezTo>
                    <a:cubicBezTo>
                      <a:pt x="393" y="268"/>
                      <a:pt x="392" y="267"/>
                      <a:pt x="392" y="265"/>
                    </a:cubicBezTo>
                    <a:cubicBezTo>
                      <a:pt x="391" y="264"/>
                      <a:pt x="390" y="262"/>
                      <a:pt x="390" y="260"/>
                    </a:cubicBezTo>
                    <a:cubicBezTo>
                      <a:pt x="390" y="257"/>
                      <a:pt x="388" y="257"/>
                      <a:pt x="386" y="256"/>
                    </a:cubicBezTo>
                    <a:cubicBezTo>
                      <a:pt x="385" y="256"/>
                      <a:pt x="384" y="255"/>
                      <a:pt x="383" y="255"/>
                    </a:cubicBezTo>
                    <a:cubicBezTo>
                      <a:pt x="382" y="255"/>
                      <a:pt x="382" y="254"/>
                      <a:pt x="381" y="254"/>
                    </a:cubicBezTo>
                    <a:cubicBezTo>
                      <a:pt x="380" y="253"/>
                      <a:pt x="380" y="253"/>
                      <a:pt x="380" y="253"/>
                    </a:cubicBezTo>
                    <a:cubicBezTo>
                      <a:pt x="373" y="254"/>
                      <a:pt x="373" y="254"/>
                      <a:pt x="373" y="254"/>
                    </a:cubicBezTo>
                    <a:cubicBezTo>
                      <a:pt x="370" y="254"/>
                      <a:pt x="368" y="255"/>
                      <a:pt x="367" y="257"/>
                    </a:cubicBezTo>
                    <a:cubicBezTo>
                      <a:pt x="369" y="257"/>
                      <a:pt x="369" y="257"/>
                      <a:pt x="370" y="258"/>
                    </a:cubicBezTo>
                    <a:cubicBezTo>
                      <a:pt x="370" y="259"/>
                      <a:pt x="369" y="261"/>
                      <a:pt x="367" y="264"/>
                    </a:cubicBezTo>
                    <a:cubicBezTo>
                      <a:pt x="367" y="264"/>
                      <a:pt x="366" y="265"/>
                      <a:pt x="366" y="265"/>
                    </a:cubicBezTo>
                    <a:cubicBezTo>
                      <a:pt x="366" y="265"/>
                      <a:pt x="366" y="266"/>
                      <a:pt x="366" y="267"/>
                    </a:cubicBezTo>
                    <a:cubicBezTo>
                      <a:pt x="365" y="270"/>
                      <a:pt x="364" y="273"/>
                      <a:pt x="362" y="275"/>
                    </a:cubicBezTo>
                    <a:cubicBezTo>
                      <a:pt x="361" y="275"/>
                      <a:pt x="361" y="275"/>
                      <a:pt x="361" y="275"/>
                    </a:cubicBezTo>
                    <a:cubicBezTo>
                      <a:pt x="359" y="277"/>
                      <a:pt x="358" y="277"/>
                      <a:pt x="355" y="277"/>
                    </a:cubicBezTo>
                    <a:cubicBezTo>
                      <a:pt x="354" y="276"/>
                      <a:pt x="354" y="276"/>
                      <a:pt x="354" y="276"/>
                    </a:cubicBezTo>
                    <a:cubicBezTo>
                      <a:pt x="353" y="275"/>
                      <a:pt x="352" y="275"/>
                      <a:pt x="350" y="275"/>
                    </a:cubicBezTo>
                    <a:cubicBezTo>
                      <a:pt x="348" y="275"/>
                      <a:pt x="347" y="275"/>
                      <a:pt x="346" y="274"/>
                    </a:cubicBezTo>
                    <a:cubicBezTo>
                      <a:pt x="346" y="274"/>
                      <a:pt x="345" y="273"/>
                      <a:pt x="345" y="273"/>
                    </a:cubicBezTo>
                    <a:cubicBezTo>
                      <a:pt x="344" y="273"/>
                      <a:pt x="343" y="274"/>
                      <a:pt x="342" y="275"/>
                    </a:cubicBezTo>
                    <a:cubicBezTo>
                      <a:pt x="341" y="275"/>
                      <a:pt x="341" y="276"/>
                      <a:pt x="341" y="276"/>
                    </a:cubicBezTo>
                    <a:cubicBezTo>
                      <a:pt x="338" y="278"/>
                      <a:pt x="333" y="280"/>
                      <a:pt x="328" y="280"/>
                    </a:cubicBezTo>
                    <a:cubicBezTo>
                      <a:pt x="325" y="280"/>
                      <a:pt x="322" y="279"/>
                      <a:pt x="320" y="277"/>
                    </a:cubicBezTo>
                    <a:cubicBezTo>
                      <a:pt x="318" y="275"/>
                      <a:pt x="315" y="274"/>
                      <a:pt x="311" y="272"/>
                    </a:cubicBezTo>
                    <a:cubicBezTo>
                      <a:pt x="309" y="271"/>
                      <a:pt x="309" y="271"/>
                      <a:pt x="309" y="271"/>
                    </a:cubicBezTo>
                    <a:cubicBezTo>
                      <a:pt x="308" y="270"/>
                      <a:pt x="306" y="271"/>
                      <a:pt x="305" y="272"/>
                    </a:cubicBezTo>
                    <a:cubicBezTo>
                      <a:pt x="304" y="273"/>
                      <a:pt x="302" y="273"/>
                      <a:pt x="300" y="273"/>
                    </a:cubicBezTo>
                    <a:cubicBezTo>
                      <a:pt x="298" y="272"/>
                      <a:pt x="296" y="271"/>
                      <a:pt x="295" y="270"/>
                    </a:cubicBezTo>
                    <a:cubicBezTo>
                      <a:pt x="295" y="269"/>
                      <a:pt x="295" y="268"/>
                      <a:pt x="294" y="267"/>
                    </a:cubicBezTo>
                    <a:cubicBezTo>
                      <a:pt x="294" y="266"/>
                      <a:pt x="294" y="265"/>
                      <a:pt x="294" y="265"/>
                    </a:cubicBezTo>
                    <a:cubicBezTo>
                      <a:pt x="294" y="265"/>
                      <a:pt x="293" y="265"/>
                      <a:pt x="292" y="264"/>
                    </a:cubicBezTo>
                    <a:cubicBezTo>
                      <a:pt x="290" y="263"/>
                      <a:pt x="286" y="261"/>
                      <a:pt x="285" y="261"/>
                    </a:cubicBezTo>
                    <a:cubicBezTo>
                      <a:pt x="284" y="261"/>
                      <a:pt x="284" y="262"/>
                      <a:pt x="283" y="262"/>
                    </a:cubicBezTo>
                    <a:cubicBezTo>
                      <a:pt x="282" y="263"/>
                      <a:pt x="280" y="264"/>
                      <a:pt x="280" y="265"/>
                    </a:cubicBezTo>
                    <a:cubicBezTo>
                      <a:pt x="280" y="265"/>
                      <a:pt x="280" y="266"/>
                      <a:pt x="280" y="267"/>
                    </a:cubicBezTo>
                    <a:cubicBezTo>
                      <a:pt x="281" y="268"/>
                      <a:pt x="281" y="269"/>
                      <a:pt x="280" y="270"/>
                    </a:cubicBezTo>
                    <a:cubicBezTo>
                      <a:pt x="280" y="271"/>
                      <a:pt x="280" y="271"/>
                      <a:pt x="280" y="272"/>
                    </a:cubicBezTo>
                    <a:cubicBezTo>
                      <a:pt x="280" y="272"/>
                      <a:pt x="281" y="273"/>
                      <a:pt x="279" y="274"/>
                    </a:cubicBezTo>
                    <a:cubicBezTo>
                      <a:pt x="279" y="275"/>
                      <a:pt x="278" y="275"/>
                      <a:pt x="277" y="275"/>
                    </a:cubicBezTo>
                    <a:cubicBezTo>
                      <a:pt x="277" y="275"/>
                      <a:pt x="276" y="275"/>
                      <a:pt x="275" y="274"/>
                    </a:cubicBezTo>
                    <a:cubicBezTo>
                      <a:pt x="275" y="274"/>
                      <a:pt x="275" y="274"/>
                      <a:pt x="274" y="274"/>
                    </a:cubicBezTo>
                    <a:cubicBezTo>
                      <a:pt x="267" y="274"/>
                      <a:pt x="267" y="274"/>
                      <a:pt x="267" y="274"/>
                    </a:cubicBezTo>
                    <a:cubicBezTo>
                      <a:pt x="266" y="274"/>
                      <a:pt x="266" y="273"/>
                      <a:pt x="265" y="273"/>
                    </a:cubicBezTo>
                    <a:cubicBezTo>
                      <a:pt x="265" y="272"/>
                      <a:pt x="265" y="272"/>
                      <a:pt x="264" y="272"/>
                    </a:cubicBezTo>
                    <a:cubicBezTo>
                      <a:pt x="264" y="272"/>
                      <a:pt x="263" y="272"/>
                      <a:pt x="262" y="271"/>
                    </a:cubicBezTo>
                    <a:cubicBezTo>
                      <a:pt x="259" y="271"/>
                      <a:pt x="256" y="271"/>
                      <a:pt x="254" y="271"/>
                    </a:cubicBezTo>
                    <a:cubicBezTo>
                      <a:pt x="251" y="272"/>
                      <a:pt x="248" y="274"/>
                      <a:pt x="245" y="276"/>
                    </a:cubicBezTo>
                    <a:cubicBezTo>
                      <a:pt x="243" y="277"/>
                      <a:pt x="243" y="277"/>
                      <a:pt x="243" y="277"/>
                    </a:cubicBezTo>
                    <a:cubicBezTo>
                      <a:pt x="243" y="277"/>
                      <a:pt x="242" y="278"/>
                      <a:pt x="242" y="279"/>
                    </a:cubicBezTo>
                    <a:cubicBezTo>
                      <a:pt x="240" y="280"/>
                      <a:pt x="239" y="282"/>
                      <a:pt x="237" y="282"/>
                    </a:cubicBezTo>
                    <a:cubicBezTo>
                      <a:pt x="237" y="282"/>
                      <a:pt x="236" y="281"/>
                      <a:pt x="236" y="281"/>
                    </a:cubicBezTo>
                    <a:cubicBezTo>
                      <a:pt x="234" y="280"/>
                      <a:pt x="234" y="280"/>
                      <a:pt x="234" y="280"/>
                    </a:cubicBezTo>
                    <a:cubicBezTo>
                      <a:pt x="236" y="279"/>
                      <a:pt x="236" y="279"/>
                      <a:pt x="236" y="279"/>
                    </a:cubicBezTo>
                    <a:cubicBezTo>
                      <a:pt x="236" y="279"/>
                      <a:pt x="236" y="278"/>
                      <a:pt x="236" y="278"/>
                    </a:cubicBezTo>
                    <a:cubicBezTo>
                      <a:pt x="236" y="277"/>
                      <a:pt x="235" y="276"/>
                      <a:pt x="235" y="276"/>
                    </a:cubicBezTo>
                    <a:cubicBezTo>
                      <a:pt x="235" y="276"/>
                      <a:pt x="235" y="276"/>
                      <a:pt x="234" y="277"/>
                    </a:cubicBezTo>
                    <a:cubicBezTo>
                      <a:pt x="233" y="277"/>
                      <a:pt x="231" y="278"/>
                      <a:pt x="229" y="276"/>
                    </a:cubicBezTo>
                    <a:cubicBezTo>
                      <a:pt x="227" y="275"/>
                      <a:pt x="227" y="274"/>
                      <a:pt x="226" y="272"/>
                    </a:cubicBezTo>
                    <a:cubicBezTo>
                      <a:pt x="225" y="271"/>
                      <a:pt x="224" y="270"/>
                      <a:pt x="223" y="269"/>
                    </a:cubicBezTo>
                    <a:cubicBezTo>
                      <a:pt x="222" y="268"/>
                      <a:pt x="221" y="269"/>
                      <a:pt x="220" y="269"/>
                    </a:cubicBezTo>
                    <a:cubicBezTo>
                      <a:pt x="219" y="270"/>
                      <a:pt x="218" y="270"/>
                      <a:pt x="216" y="270"/>
                    </a:cubicBezTo>
                    <a:cubicBezTo>
                      <a:pt x="216" y="270"/>
                      <a:pt x="215" y="270"/>
                      <a:pt x="214" y="270"/>
                    </a:cubicBezTo>
                    <a:cubicBezTo>
                      <a:pt x="213" y="269"/>
                      <a:pt x="213" y="268"/>
                      <a:pt x="213" y="268"/>
                    </a:cubicBezTo>
                    <a:cubicBezTo>
                      <a:pt x="213" y="266"/>
                      <a:pt x="213" y="266"/>
                      <a:pt x="212" y="266"/>
                    </a:cubicBezTo>
                    <a:cubicBezTo>
                      <a:pt x="212" y="267"/>
                      <a:pt x="212" y="267"/>
                      <a:pt x="211" y="268"/>
                    </a:cubicBezTo>
                    <a:cubicBezTo>
                      <a:pt x="211" y="268"/>
                      <a:pt x="211" y="269"/>
                      <a:pt x="210" y="269"/>
                    </a:cubicBezTo>
                    <a:cubicBezTo>
                      <a:pt x="209" y="270"/>
                      <a:pt x="209" y="270"/>
                      <a:pt x="209" y="270"/>
                    </a:cubicBezTo>
                    <a:cubicBezTo>
                      <a:pt x="209" y="269"/>
                      <a:pt x="209" y="269"/>
                      <a:pt x="209" y="269"/>
                    </a:cubicBezTo>
                    <a:cubicBezTo>
                      <a:pt x="206" y="264"/>
                      <a:pt x="203" y="259"/>
                      <a:pt x="200" y="254"/>
                    </a:cubicBezTo>
                    <a:cubicBezTo>
                      <a:pt x="200" y="253"/>
                      <a:pt x="199" y="252"/>
                      <a:pt x="197" y="251"/>
                    </a:cubicBezTo>
                    <a:cubicBezTo>
                      <a:pt x="197" y="250"/>
                      <a:pt x="196" y="250"/>
                      <a:pt x="196" y="249"/>
                    </a:cubicBezTo>
                    <a:cubicBezTo>
                      <a:pt x="195" y="249"/>
                      <a:pt x="195" y="248"/>
                      <a:pt x="195" y="247"/>
                    </a:cubicBezTo>
                    <a:cubicBezTo>
                      <a:pt x="195" y="247"/>
                      <a:pt x="194" y="247"/>
                      <a:pt x="194" y="247"/>
                    </a:cubicBezTo>
                    <a:cubicBezTo>
                      <a:pt x="192" y="248"/>
                      <a:pt x="189" y="250"/>
                      <a:pt x="189" y="251"/>
                    </a:cubicBezTo>
                    <a:cubicBezTo>
                      <a:pt x="188" y="253"/>
                      <a:pt x="188" y="253"/>
                      <a:pt x="188" y="253"/>
                    </a:cubicBezTo>
                    <a:cubicBezTo>
                      <a:pt x="187" y="252"/>
                      <a:pt x="187" y="252"/>
                      <a:pt x="187" y="252"/>
                    </a:cubicBezTo>
                    <a:cubicBezTo>
                      <a:pt x="186" y="251"/>
                      <a:pt x="185" y="251"/>
                      <a:pt x="184" y="252"/>
                    </a:cubicBezTo>
                    <a:cubicBezTo>
                      <a:pt x="183" y="253"/>
                      <a:pt x="183" y="253"/>
                      <a:pt x="183" y="253"/>
                    </a:cubicBezTo>
                    <a:cubicBezTo>
                      <a:pt x="182" y="252"/>
                      <a:pt x="182" y="252"/>
                      <a:pt x="182" y="252"/>
                    </a:cubicBezTo>
                    <a:cubicBezTo>
                      <a:pt x="182" y="250"/>
                      <a:pt x="182" y="250"/>
                      <a:pt x="183" y="249"/>
                    </a:cubicBezTo>
                    <a:cubicBezTo>
                      <a:pt x="182" y="249"/>
                      <a:pt x="182" y="249"/>
                      <a:pt x="182" y="249"/>
                    </a:cubicBezTo>
                    <a:cubicBezTo>
                      <a:pt x="182" y="249"/>
                      <a:pt x="182" y="249"/>
                      <a:pt x="182" y="249"/>
                    </a:cubicBezTo>
                    <a:cubicBezTo>
                      <a:pt x="178" y="249"/>
                      <a:pt x="178" y="249"/>
                      <a:pt x="178" y="249"/>
                    </a:cubicBezTo>
                    <a:cubicBezTo>
                      <a:pt x="178" y="248"/>
                      <a:pt x="178" y="248"/>
                      <a:pt x="178" y="248"/>
                    </a:cubicBezTo>
                    <a:cubicBezTo>
                      <a:pt x="178" y="248"/>
                      <a:pt x="178" y="247"/>
                      <a:pt x="178" y="247"/>
                    </a:cubicBezTo>
                    <a:cubicBezTo>
                      <a:pt x="178" y="248"/>
                      <a:pt x="177" y="248"/>
                      <a:pt x="176" y="248"/>
                    </a:cubicBezTo>
                    <a:cubicBezTo>
                      <a:pt x="175" y="248"/>
                      <a:pt x="174" y="248"/>
                      <a:pt x="173" y="247"/>
                    </a:cubicBezTo>
                    <a:cubicBezTo>
                      <a:pt x="173" y="246"/>
                      <a:pt x="173" y="245"/>
                      <a:pt x="174" y="245"/>
                    </a:cubicBezTo>
                    <a:cubicBezTo>
                      <a:pt x="174" y="244"/>
                      <a:pt x="173" y="241"/>
                      <a:pt x="173" y="241"/>
                    </a:cubicBezTo>
                    <a:cubicBezTo>
                      <a:pt x="173" y="240"/>
                      <a:pt x="169" y="240"/>
                      <a:pt x="169" y="240"/>
                    </a:cubicBezTo>
                    <a:cubicBezTo>
                      <a:pt x="167" y="240"/>
                      <a:pt x="167" y="240"/>
                      <a:pt x="167" y="240"/>
                    </a:cubicBezTo>
                    <a:cubicBezTo>
                      <a:pt x="166" y="240"/>
                      <a:pt x="165" y="240"/>
                      <a:pt x="164" y="241"/>
                    </a:cubicBezTo>
                    <a:cubicBezTo>
                      <a:pt x="164" y="241"/>
                      <a:pt x="163" y="242"/>
                      <a:pt x="162" y="243"/>
                    </a:cubicBezTo>
                    <a:cubicBezTo>
                      <a:pt x="161" y="243"/>
                      <a:pt x="161" y="243"/>
                      <a:pt x="161" y="243"/>
                    </a:cubicBezTo>
                    <a:cubicBezTo>
                      <a:pt x="160" y="243"/>
                      <a:pt x="158" y="243"/>
                      <a:pt x="157" y="244"/>
                    </a:cubicBezTo>
                    <a:cubicBezTo>
                      <a:pt x="156" y="244"/>
                      <a:pt x="155" y="244"/>
                      <a:pt x="154" y="244"/>
                    </a:cubicBezTo>
                    <a:cubicBezTo>
                      <a:pt x="153" y="245"/>
                      <a:pt x="153" y="245"/>
                      <a:pt x="152" y="245"/>
                    </a:cubicBezTo>
                    <a:cubicBezTo>
                      <a:pt x="152" y="246"/>
                      <a:pt x="152" y="246"/>
                      <a:pt x="151" y="246"/>
                    </a:cubicBezTo>
                    <a:cubicBezTo>
                      <a:pt x="149" y="247"/>
                      <a:pt x="148" y="247"/>
                      <a:pt x="147" y="248"/>
                    </a:cubicBezTo>
                    <a:cubicBezTo>
                      <a:pt x="145" y="248"/>
                      <a:pt x="143" y="248"/>
                      <a:pt x="141" y="249"/>
                    </a:cubicBezTo>
                    <a:cubicBezTo>
                      <a:pt x="141" y="250"/>
                      <a:pt x="141" y="250"/>
                      <a:pt x="141" y="250"/>
                    </a:cubicBezTo>
                    <a:cubicBezTo>
                      <a:pt x="140" y="249"/>
                      <a:pt x="140" y="249"/>
                      <a:pt x="140" y="249"/>
                    </a:cubicBezTo>
                    <a:cubicBezTo>
                      <a:pt x="140" y="249"/>
                      <a:pt x="139" y="249"/>
                      <a:pt x="138" y="249"/>
                    </a:cubicBezTo>
                    <a:cubicBezTo>
                      <a:pt x="137" y="249"/>
                      <a:pt x="136" y="249"/>
                      <a:pt x="136" y="249"/>
                    </a:cubicBezTo>
                    <a:cubicBezTo>
                      <a:pt x="136" y="249"/>
                      <a:pt x="136" y="249"/>
                      <a:pt x="136" y="250"/>
                    </a:cubicBezTo>
                    <a:cubicBezTo>
                      <a:pt x="136" y="250"/>
                      <a:pt x="136" y="250"/>
                      <a:pt x="136" y="250"/>
                    </a:cubicBezTo>
                    <a:cubicBezTo>
                      <a:pt x="136" y="250"/>
                      <a:pt x="137" y="250"/>
                      <a:pt x="137" y="250"/>
                    </a:cubicBezTo>
                    <a:cubicBezTo>
                      <a:pt x="140" y="250"/>
                      <a:pt x="140" y="250"/>
                      <a:pt x="140" y="250"/>
                    </a:cubicBezTo>
                    <a:cubicBezTo>
                      <a:pt x="137" y="252"/>
                      <a:pt x="137" y="252"/>
                      <a:pt x="137" y="252"/>
                    </a:cubicBezTo>
                    <a:cubicBezTo>
                      <a:pt x="137" y="252"/>
                      <a:pt x="137" y="252"/>
                      <a:pt x="137" y="252"/>
                    </a:cubicBezTo>
                    <a:cubicBezTo>
                      <a:pt x="137" y="252"/>
                      <a:pt x="137" y="252"/>
                      <a:pt x="137" y="252"/>
                    </a:cubicBezTo>
                    <a:cubicBezTo>
                      <a:pt x="138" y="252"/>
                      <a:pt x="139" y="252"/>
                      <a:pt x="140" y="253"/>
                    </a:cubicBezTo>
                    <a:cubicBezTo>
                      <a:pt x="141" y="254"/>
                      <a:pt x="141" y="254"/>
                      <a:pt x="141" y="254"/>
                    </a:cubicBezTo>
                    <a:cubicBezTo>
                      <a:pt x="140" y="255"/>
                      <a:pt x="140" y="255"/>
                      <a:pt x="140" y="255"/>
                    </a:cubicBezTo>
                    <a:cubicBezTo>
                      <a:pt x="139" y="255"/>
                      <a:pt x="139" y="255"/>
                      <a:pt x="138" y="255"/>
                    </a:cubicBezTo>
                    <a:cubicBezTo>
                      <a:pt x="137" y="255"/>
                      <a:pt x="135" y="256"/>
                      <a:pt x="135" y="256"/>
                    </a:cubicBezTo>
                    <a:cubicBezTo>
                      <a:pt x="135" y="257"/>
                      <a:pt x="136" y="258"/>
                      <a:pt x="135" y="259"/>
                    </a:cubicBezTo>
                    <a:cubicBezTo>
                      <a:pt x="135" y="260"/>
                      <a:pt x="134" y="260"/>
                      <a:pt x="133" y="261"/>
                    </a:cubicBezTo>
                    <a:cubicBezTo>
                      <a:pt x="133" y="261"/>
                      <a:pt x="133" y="261"/>
                      <a:pt x="132" y="261"/>
                    </a:cubicBezTo>
                    <a:cubicBezTo>
                      <a:pt x="134" y="263"/>
                      <a:pt x="136" y="264"/>
                      <a:pt x="137" y="264"/>
                    </a:cubicBezTo>
                    <a:cubicBezTo>
                      <a:pt x="139" y="264"/>
                      <a:pt x="139" y="264"/>
                      <a:pt x="139" y="264"/>
                    </a:cubicBezTo>
                    <a:cubicBezTo>
                      <a:pt x="138" y="265"/>
                      <a:pt x="138" y="265"/>
                      <a:pt x="138" y="265"/>
                    </a:cubicBezTo>
                    <a:cubicBezTo>
                      <a:pt x="138" y="269"/>
                      <a:pt x="135" y="271"/>
                      <a:pt x="131" y="269"/>
                    </a:cubicBezTo>
                    <a:cubicBezTo>
                      <a:pt x="131" y="270"/>
                      <a:pt x="131" y="270"/>
                      <a:pt x="131" y="270"/>
                    </a:cubicBezTo>
                    <a:cubicBezTo>
                      <a:pt x="130" y="270"/>
                      <a:pt x="130" y="271"/>
                      <a:pt x="129" y="271"/>
                    </a:cubicBezTo>
                    <a:cubicBezTo>
                      <a:pt x="129" y="271"/>
                      <a:pt x="128" y="271"/>
                      <a:pt x="128" y="270"/>
                    </a:cubicBezTo>
                    <a:cubicBezTo>
                      <a:pt x="126" y="271"/>
                      <a:pt x="125" y="269"/>
                      <a:pt x="125" y="269"/>
                    </a:cubicBezTo>
                    <a:cubicBezTo>
                      <a:pt x="124" y="268"/>
                      <a:pt x="124" y="267"/>
                      <a:pt x="123" y="268"/>
                    </a:cubicBezTo>
                    <a:cubicBezTo>
                      <a:pt x="123" y="268"/>
                      <a:pt x="123" y="268"/>
                      <a:pt x="122" y="268"/>
                    </a:cubicBezTo>
                    <a:cubicBezTo>
                      <a:pt x="122" y="268"/>
                      <a:pt x="122" y="269"/>
                      <a:pt x="121" y="269"/>
                    </a:cubicBezTo>
                    <a:cubicBezTo>
                      <a:pt x="121" y="269"/>
                      <a:pt x="121" y="269"/>
                      <a:pt x="121" y="269"/>
                    </a:cubicBezTo>
                    <a:cubicBezTo>
                      <a:pt x="119" y="268"/>
                      <a:pt x="119" y="268"/>
                      <a:pt x="119" y="268"/>
                    </a:cubicBezTo>
                    <a:cubicBezTo>
                      <a:pt x="119" y="268"/>
                      <a:pt x="119" y="268"/>
                      <a:pt x="118" y="268"/>
                    </a:cubicBezTo>
                    <a:cubicBezTo>
                      <a:pt x="118" y="267"/>
                      <a:pt x="118" y="267"/>
                      <a:pt x="118" y="267"/>
                    </a:cubicBezTo>
                    <a:cubicBezTo>
                      <a:pt x="118" y="268"/>
                      <a:pt x="118" y="268"/>
                      <a:pt x="118" y="268"/>
                    </a:cubicBezTo>
                    <a:cubicBezTo>
                      <a:pt x="117" y="269"/>
                      <a:pt x="116" y="269"/>
                      <a:pt x="115" y="270"/>
                    </a:cubicBezTo>
                    <a:cubicBezTo>
                      <a:pt x="114" y="271"/>
                      <a:pt x="113" y="270"/>
                      <a:pt x="112" y="270"/>
                    </a:cubicBezTo>
                    <a:cubicBezTo>
                      <a:pt x="112" y="270"/>
                      <a:pt x="112" y="270"/>
                      <a:pt x="112" y="270"/>
                    </a:cubicBezTo>
                    <a:cubicBezTo>
                      <a:pt x="111" y="270"/>
                      <a:pt x="111" y="270"/>
                      <a:pt x="111" y="269"/>
                    </a:cubicBezTo>
                    <a:cubicBezTo>
                      <a:pt x="111" y="269"/>
                      <a:pt x="111" y="269"/>
                      <a:pt x="111" y="269"/>
                    </a:cubicBezTo>
                    <a:cubicBezTo>
                      <a:pt x="111" y="270"/>
                      <a:pt x="111" y="270"/>
                      <a:pt x="111" y="270"/>
                    </a:cubicBezTo>
                    <a:cubicBezTo>
                      <a:pt x="110" y="271"/>
                      <a:pt x="110" y="271"/>
                      <a:pt x="110" y="271"/>
                    </a:cubicBezTo>
                    <a:cubicBezTo>
                      <a:pt x="110" y="271"/>
                      <a:pt x="110" y="271"/>
                      <a:pt x="110" y="271"/>
                    </a:cubicBezTo>
                    <a:cubicBezTo>
                      <a:pt x="108" y="271"/>
                      <a:pt x="108" y="271"/>
                      <a:pt x="108" y="271"/>
                    </a:cubicBezTo>
                    <a:cubicBezTo>
                      <a:pt x="108" y="270"/>
                      <a:pt x="108" y="270"/>
                      <a:pt x="108" y="270"/>
                    </a:cubicBezTo>
                    <a:cubicBezTo>
                      <a:pt x="108" y="268"/>
                      <a:pt x="106" y="265"/>
                      <a:pt x="103" y="265"/>
                    </a:cubicBezTo>
                    <a:cubicBezTo>
                      <a:pt x="102" y="265"/>
                      <a:pt x="101" y="264"/>
                      <a:pt x="101" y="264"/>
                    </a:cubicBezTo>
                    <a:cubicBezTo>
                      <a:pt x="100" y="264"/>
                      <a:pt x="100" y="263"/>
                      <a:pt x="100" y="263"/>
                    </a:cubicBezTo>
                    <a:cubicBezTo>
                      <a:pt x="100" y="263"/>
                      <a:pt x="99" y="263"/>
                      <a:pt x="99" y="264"/>
                    </a:cubicBezTo>
                    <a:cubicBezTo>
                      <a:pt x="99" y="266"/>
                      <a:pt x="99" y="266"/>
                      <a:pt x="99" y="266"/>
                    </a:cubicBezTo>
                    <a:cubicBezTo>
                      <a:pt x="97" y="265"/>
                      <a:pt x="97" y="265"/>
                      <a:pt x="97" y="265"/>
                    </a:cubicBezTo>
                    <a:cubicBezTo>
                      <a:pt x="96" y="264"/>
                      <a:pt x="96" y="264"/>
                      <a:pt x="94" y="265"/>
                    </a:cubicBezTo>
                    <a:cubicBezTo>
                      <a:pt x="94" y="265"/>
                      <a:pt x="94" y="266"/>
                      <a:pt x="93" y="266"/>
                    </a:cubicBezTo>
                    <a:cubicBezTo>
                      <a:pt x="92" y="267"/>
                      <a:pt x="91" y="267"/>
                      <a:pt x="91" y="267"/>
                    </a:cubicBezTo>
                    <a:cubicBezTo>
                      <a:pt x="90" y="267"/>
                      <a:pt x="90" y="267"/>
                      <a:pt x="90" y="267"/>
                    </a:cubicBezTo>
                    <a:cubicBezTo>
                      <a:pt x="90" y="268"/>
                      <a:pt x="90" y="268"/>
                      <a:pt x="89" y="269"/>
                    </a:cubicBezTo>
                    <a:cubicBezTo>
                      <a:pt x="89" y="269"/>
                      <a:pt x="88" y="270"/>
                      <a:pt x="87" y="270"/>
                    </a:cubicBezTo>
                    <a:cubicBezTo>
                      <a:pt x="88" y="272"/>
                      <a:pt x="88" y="273"/>
                      <a:pt x="87" y="275"/>
                    </a:cubicBezTo>
                    <a:cubicBezTo>
                      <a:pt x="87" y="275"/>
                      <a:pt x="86" y="276"/>
                      <a:pt x="85" y="276"/>
                    </a:cubicBezTo>
                    <a:cubicBezTo>
                      <a:pt x="84" y="276"/>
                      <a:pt x="84" y="275"/>
                      <a:pt x="82" y="272"/>
                    </a:cubicBezTo>
                    <a:cubicBezTo>
                      <a:pt x="82" y="273"/>
                      <a:pt x="81" y="273"/>
                      <a:pt x="81" y="273"/>
                    </a:cubicBezTo>
                    <a:cubicBezTo>
                      <a:pt x="81" y="274"/>
                      <a:pt x="81" y="274"/>
                      <a:pt x="80" y="275"/>
                    </a:cubicBezTo>
                    <a:cubicBezTo>
                      <a:pt x="80" y="275"/>
                      <a:pt x="80" y="276"/>
                      <a:pt x="80" y="277"/>
                    </a:cubicBezTo>
                    <a:cubicBezTo>
                      <a:pt x="81" y="278"/>
                      <a:pt x="81" y="279"/>
                      <a:pt x="80" y="280"/>
                    </a:cubicBezTo>
                    <a:cubicBezTo>
                      <a:pt x="79" y="280"/>
                      <a:pt x="79" y="281"/>
                      <a:pt x="79" y="282"/>
                    </a:cubicBezTo>
                    <a:cubicBezTo>
                      <a:pt x="79" y="282"/>
                      <a:pt x="79" y="282"/>
                      <a:pt x="80" y="282"/>
                    </a:cubicBezTo>
                    <a:cubicBezTo>
                      <a:pt x="81" y="283"/>
                      <a:pt x="81" y="284"/>
                      <a:pt x="81" y="285"/>
                    </a:cubicBezTo>
                    <a:cubicBezTo>
                      <a:pt x="81" y="285"/>
                      <a:pt x="81" y="285"/>
                      <a:pt x="81" y="285"/>
                    </a:cubicBezTo>
                    <a:cubicBezTo>
                      <a:pt x="82" y="285"/>
                      <a:pt x="82" y="285"/>
                      <a:pt x="83" y="285"/>
                    </a:cubicBezTo>
                    <a:cubicBezTo>
                      <a:pt x="83" y="285"/>
                      <a:pt x="85" y="285"/>
                      <a:pt x="88" y="292"/>
                    </a:cubicBezTo>
                    <a:cubicBezTo>
                      <a:pt x="89" y="294"/>
                      <a:pt x="89" y="294"/>
                      <a:pt x="89" y="294"/>
                    </a:cubicBezTo>
                    <a:cubicBezTo>
                      <a:pt x="87" y="293"/>
                      <a:pt x="87" y="293"/>
                      <a:pt x="87" y="293"/>
                    </a:cubicBezTo>
                    <a:cubicBezTo>
                      <a:pt x="87" y="293"/>
                      <a:pt x="87" y="293"/>
                      <a:pt x="87" y="293"/>
                    </a:cubicBezTo>
                    <a:cubicBezTo>
                      <a:pt x="87" y="293"/>
                      <a:pt x="87" y="294"/>
                      <a:pt x="88" y="294"/>
                    </a:cubicBezTo>
                    <a:cubicBezTo>
                      <a:pt x="92" y="295"/>
                      <a:pt x="92" y="295"/>
                      <a:pt x="92" y="295"/>
                    </a:cubicBezTo>
                    <a:cubicBezTo>
                      <a:pt x="88" y="296"/>
                      <a:pt x="88" y="296"/>
                      <a:pt x="88" y="296"/>
                    </a:cubicBezTo>
                    <a:cubicBezTo>
                      <a:pt x="86" y="296"/>
                      <a:pt x="85" y="297"/>
                      <a:pt x="85" y="298"/>
                    </a:cubicBezTo>
                    <a:cubicBezTo>
                      <a:pt x="83" y="301"/>
                      <a:pt x="83" y="301"/>
                      <a:pt x="83" y="301"/>
                    </a:cubicBezTo>
                    <a:cubicBezTo>
                      <a:pt x="83" y="298"/>
                      <a:pt x="83" y="298"/>
                      <a:pt x="83" y="298"/>
                    </a:cubicBezTo>
                    <a:cubicBezTo>
                      <a:pt x="83" y="298"/>
                      <a:pt x="83" y="298"/>
                      <a:pt x="83" y="297"/>
                    </a:cubicBezTo>
                    <a:cubicBezTo>
                      <a:pt x="83" y="298"/>
                      <a:pt x="83" y="298"/>
                      <a:pt x="82" y="299"/>
                    </a:cubicBezTo>
                    <a:cubicBezTo>
                      <a:pt x="82" y="300"/>
                      <a:pt x="82" y="300"/>
                      <a:pt x="82" y="300"/>
                    </a:cubicBezTo>
                    <a:cubicBezTo>
                      <a:pt x="81" y="300"/>
                      <a:pt x="81" y="300"/>
                      <a:pt x="81" y="300"/>
                    </a:cubicBezTo>
                    <a:cubicBezTo>
                      <a:pt x="81" y="301"/>
                      <a:pt x="81" y="302"/>
                      <a:pt x="80" y="302"/>
                    </a:cubicBezTo>
                    <a:cubicBezTo>
                      <a:pt x="79" y="303"/>
                      <a:pt x="79" y="304"/>
                      <a:pt x="79" y="305"/>
                    </a:cubicBezTo>
                    <a:cubicBezTo>
                      <a:pt x="79" y="305"/>
                      <a:pt x="80" y="306"/>
                      <a:pt x="80" y="307"/>
                    </a:cubicBezTo>
                    <a:cubicBezTo>
                      <a:pt x="81" y="307"/>
                      <a:pt x="81" y="307"/>
                      <a:pt x="81" y="308"/>
                    </a:cubicBezTo>
                    <a:cubicBezTo>
                      <a:pt x="83" y="301"/>
                      <a:pt x="83" y="301"/>
                      <a:pt x="83" y="301"/>
                    </a:cubicBezTo>
                    <a:cubicBezTo>
                      <a:pt x="83" y="309"/>
                      <a:pt x="83" y="309"/>
                      <a:pt x="83" y="309"/>
                    </a:cubicBezTo>
                    <a:cubicBezTo>
                      <a:pt x="82" y="311"/>
                      <a:pt x="83" y="312"/>
                      <a:pt x="84" y="314"/>
                    </a:cubicBezTo>
                    <a:cubicBezTo>
                      <a:pt x="85" y="315"/>
                      <a:pt x="85" y="317"/>
                      <a:pt x="85" y="319"/>
                    </a:cubicBezTo>
                    <a:cubicBezTo>
                      <a:pt x="86" y="322"/>
                      <a:pt x="84" y="323"/>
                      <a:pt x="83" y="323"/>
                    </a:cubicBezTo>
                    <a:cubicBezTo>
                      <a:pt x="83" y="323"/>
                      <a:pt x="82" y="323"/>
                      <a:pt x="82" y="323"/>
                    </a:cubicBezTo>
                    <a:close/>
                    <a:moveTo>
                      <a:pt x="54" y="309"/>
                    </a:moveTo>
                    <a:cubicBezTo>
                      <a:pt x="54" y="309"/>
                      <a:pt x="54" y="309"/>
                      <a:pt x="55" y="309"/>
                    </a:cubicBezTo>
                    <a:cubicBezTo>
                      <a:pt x="59" y="310"/>
                      <a:pt x="63" y="311"/>
                      <a:pt x="65" y="312"/>
                    </a:cubicBezTo>
                    <a:cubicBezTo>
                      <a:pt x="67" y="313"/>
                      <a:pt x="68" y="313"/>
                      <a:pt x="70" y="313"/>
                    </a:cubicBezTo>
                    <a:cubicBezTo>
                      <a:pt x="71" y="313"/>
                      <a:pt x="72" y="313"/>
                      <a:pt x="74" y="314"/>
                    </a:cubicBezTo>
                    <a:cubicBezTo>
                      <a:pt x="75" y="315"/>
                      <a:pt x="75" y="316"/>
                      <a:pt x="76" y="316"/>
                    </a:cubicBezTo>
                    <a:cubicBezTo>
                      <a:pt x="76" y="316"/>
                      <a:pt x="76" y="317"/>
                      <a:pt x="76" y="317"/>
                    </a:cubicBezTo>
                    <a:cubicBezTo>
                      <a:pt x="77" y="318"/>
                      <a:pt x="78" y="318"/>
                      <a:pt x="79" y="319"/>
                    </a:cubicBezTo>
                    <a:cubicBezTo>
                      <a:pt x="81" y="320"/>
                      <a:pt x="81" y="320"/>
                      <a:pt x="81" y="320"/>
                    </a:cubicBezTo>
                    <a:cubicBezTo>
                      <a:pt x="81" y="320"/>
                      <a:pt x="81" y="321"/>
                      <a:pt x="82" y="321"/>
                    </a:cubicBezTo>
                    <a:cubicBezTo>
                      <a:pt x="82" y="321"/>
                      <a:pt x="82" y="321"/>
                      <a:pt x="82" y="321"/>
                    </a:cubicBezTo>
                    <a:cubicBezTo>
                      <a:pt x="82" y="321"/>
                      <a:pt x="82" y="321"/>
                      <a:pt x="82" y="321"/>
                    </a:cubicBezTo>
                    <a:cubicBezTo>
                      <a:pt x="82" y="321"/>
                      <a:pt x="82" y="321"/>
                      <a:pt x="83" y="321"/>
                    </a:cubicBezTo>
                    <a:cubicBezTo>
                      <a:pt x="83" y="321"/>
                      <a:pt x="84" y="320"/>
                      <a:pt x="83" y="319"/>
                    </a:cubicBezTo>
                    <a:cubicBezTo>
                      <a:pt x="83" y="317"/>
                      <a:pt x="83" y="316"/>
                      <a:pt x="82" y="315"/>
                    </a:cubicBezTo>
                    <a:cubicBezTo>
                      <a:pt x="82" y="314"/>
                      <a:pt x="82" y="314"/>
                      <a:pt x="81" y="313"/>
                    </a:cubicBezTo>
                    <a:cubicBezTo>
                      <a:pt x="81" y="313"/>
                      <a:pt x="81" y="313"/>
                      <a:pt x="81" y="313"/>
                    </a:cubicBezTo>
                    <a:cubicBezTo>
                      <a:pt x="80" y="310"/>
                      <a:pt x="80" y="310"/>
                      <a:pt x="80" y="310"/>
                    </a:cubicBezTo>
                    <a:cubicBezTo>
                      <a:pt x="80" y="310"/>
                      <a:pt x="79" y="309"/>
                      <a:pt x="79" y="308"/>
                    </a:cubicBezTo>
                    <a:cubicBezTo>
                      <a:pt x="77" y="306"/>
                      <a:pt x="77" y="305"/>
                      <a:pt x="77" y="305"/>
                    </a:cubicBezTo>
                    <a:cubicBezTo>
                      <a:pt x="77" y="303"/>
                      <a:pt x="78" y="302"/>
                      <a:pt x="78" y="301"/>
                    </a:cubicBezTo>
                    <a:cubicBezTo>
                      <a:pt x="79" y="300"/>
                      <a:pt x="80" y="299"/>
                      <a:pt x="80" y="298"/>
                    </a:cubicBezTo>
                    <a:cubicBezTo>
                      <a:pt x="80" y="296"/>
                      <a:pt x="80" y="296"/>
                      <a:pt x="80" y="296"/>
                    </a:cubicBezTo>
                    <a:cubicBezTo>
                      <a:pt x="81" y="297"/>
                      <a:pt x="81" y="297"/>
                      <a:pt x="81" y="297"/>
                    </a:cubicBezTo>
                    <a:cubicBezTo>
                      <a:pt x="81" y="296"/>
                      <a:pt x="81" y="296"/>
                      <a:pt x="80" y="295"/>
                    </a:cubicBezTo>
                    <a:cubicBezTo>
                      <a:pt x="79" y="294"/>
                      <a:pt x="79" y="294"/>
                      <a:pt x="79" y="294"/>
                    </a:cubicBezTo>
                    <a:cubicBezTo>
                      <a:pt x="81" y="294"/>
                      <a:pt x="81" y="294"/>
                      <a:pt x="81" y="294"/>
                    </a:cubicBezTo>
                    <a:cubicBezTo>
                      <a:pt x="82" y="294"/>
                      <a:pt x="83" y="295"/>
                      <a:pt x="84" y="296"/>
                    </a:cubicBezTo>
                    <a:cubicBezTo>
                      <a:pt x="84" y="295"/>
                      <a:pt x="85" y="295"/>
                      <a:pt x="85" y="295"/>
                    </a:cubicBezTo>
                    <a:cubicBezTo>
                      <a:pt x="84" y="294"/>
                      <a:pt x="84" y="293"/>
                      <a:pt x="84" y="293"/>
                    </a:cubicBezTo>
                    <a:cubicBezTo>
                      <a:pt x="84" y="292"/>
                      <a:pt x="85" y="292"/>
                      <a:pt x="86" y="291"/>
                    </a:cubicBezTo>
                    <a:cubicBezTo>
                      <a:pt x="84" y="288"/>
                      <a:pt x="83" y="287"/>
                      <a:pt x="83" y="287"/>
                    </a:cubicBezTo>
                    <a:cubicBezTo>
                      <a:pt x="82" y="287"/>
                      <a:pt x="82" y="287"/>
                      <a:pt x="82" y="287"/>
                    </a:cubicBezTo>
                    <a:cubicBezTo>
                      <a:pt x="81" y="288"/>
                      <a:pt x="81" y="288"/>
                      <a:pt x="81" y="288"/>
                    </a:cubicBezTo>
                    <a:cubicBezTo>
                      <a:pt x="81" y="287"/>
                      <a:pt x="81" y="287"/>
                      <a:pt x="81" y="287"/>
                    </a:cubicBezTo>
                    <a:cubicBezTo>
                      <a:pt x="80" y="287"/>
                      <a:pt x="80" y="286"/>
                      <a:pt x="79" y="285"/>
                    </a:cubicBezTo>
                    <a:cubicBezTo>
                      <a:pt x="79" y="285"/>
                      <a:pt x="79" y="284"/>
                      <a:pt x="79" y="284"/>
                    </a:cubicBezTo>
                    <a:cubicBezTo>
                      <a:pt x="78" y="284"/>
                      <a:pt x="77" y="283"/>
                      <a:pt x="77" y="282"/>
                    </a:cubicBezTo>
                    <a:cubicBezTo>
                      <a:pt x="77" y="281"/>
                      <a:pt x="77" y="279"/>
                      <a:pt x="78" y="278"/>
                    </a:cubicBezTo>
                    <a:cubicBezTo>
                      <a:pt x="79" y="278"/>
                      <a:pt x="79" y="277"/>
                      <a:pt x="78" y="277"/>
                    </a:cubicBezTo>
                    <a:cubicBezTo>
                      <a:pt x="78" y="276"/>
                      <a:pt x="78" y="275"/>
                      <a:pt x="79" y="274"/>
                    </a:cubicBezTo>
                    <a:cubicBezTo>
                      <a:pt x="79" y="273"/>
                      <a:pt x="79" y="273"/>
                      <a:pt x="80" y="272"/>
                    </a:cubicBezTo>
                    <a:cubicBezTo>
                      <a:pt x="80" y="271"/>
                      <a:pt x="81" y="271"/>
                      <a:pt x="81" y="270"/>
                    </a:cubicBezTo>
                    <a:cubicBezTo>
                      <a:pt x="81" y="267"/>
                      <a:pt x="81" y="267"/>
                      <a:pt x="81" y="267"/>
                    </a:cubicBezTo>
                    <a:cubicBezTo>
                      <a:pt x="82" y="269"/>
                      <a:pt x="82" y="269"/>
                      <a:pt x="82" y="269"/>
                    </a:cubicBezTo>
                    <a:cubicBezTo>
                      <a:pt x="83" y="270"/>
                      <a:pt x="83" y="270"/>
                      <a:pt x="83" y="271"/>
                    </a:cubicBezTo>
                    <a:cubicBezTo>
                      <a:pt x="84" y="271"/>
                      <a:pt x="85" y="273"/>
                      <a:pt x="85" y="274"/>
                    </a:cubicBezTo>
                    <a:cubicBezTo>
                      <a:pt x="86" y="274"/>
                      <a:pt x="86" y="274"/>
                      <a:pt x="86" y="274"/>
                    </a:cubicBezTo>
                    <a:cubicBezTo>
                      <a:pt x="86" y="273"/>
                      <a:pt x="85" y="271"/>
                      <a:pt x="85" y="270"/>
                    </a:cubicBezTo>
                    <a:cubicBezTo>
                      <a:pt x="85" y="270"/>
                      <a:pt x="85" y="270"/>
                      <a:pt x="85" y="270"/>
                    </a:cubicBezTo>
                    <a:cubicBezTo>
                      <a:pt x="84" y="269"/>
                      <a:pt x="84" y="269"/>
                      <a:pt x="84" y="269"/>
                    </a:cubicBezTo>
                    <a:cubicBezTo>
                      <a:pt x="86" y="268"/>
                      <a:pt x="86" y="268"/>
                      <a:pt x="86" y="268"/>
                    </a:cubicBezTo>
                    <a:cubicBezTo>
                      <a:pt x="86" y="268"/>
                      <a:pt x="87" y="268"/>
                      <a:pt x="88" y="267"/>
                    </a:cubicBezTo>
                    <a:cubicBezTo>
                      <a:pt x="88" y="267"/>
                      <a:pt x="88" y="266"/>
                      <a:pt x="89" y="265"/>
                    </a:cubicBezTo>
                    <a:cubicBezTo>
                      <a:pt x="90" y="265"/>
                      <a:pt x="90" y="265"/>
                      <a:pt x="90" y="265"/>
                    </a:cubicBezTo>
                    <a:cubicBezTo>
                      <a:pt x="91" y="265"/>
                      <a:pt x="91" y="265"/>
                      <a:pt x="92" y="264"/>
                    </a:cubicBezTo>
                    <a:cubicBezTo>
                      <a:pt x="92" y="264"/>
                      <a:pt x="93" y="264"/>
                      <a:pt x="93" y="263"/>
                    </a:cubicBezTo>
                    <a:cubicBezTo>
                      <a:pt x="95" y="262"/>
                      <a:pt x="96" y="262"/>
                      <a:pt x="98" y="263"/>
                    </a:cubicBezTo>
                    <a:cubicBezTo>
                      <a:pt x="98" y="262"/>
                      <a:pt x="99" y="261"/>
                      <a:pt x="100" y="261"/>
                    </a:cubicBezTo>
                    <a:cubicBezTo>
                      <a:pt x="100" y="261"/>
                      <a:pt x="101" y="262"/>
                      <a:pt x="102" y="262"/>
                    </a:cubicBezTo>
                    <a:cubicBezTo>
                      <a:pt x="102" y="263"/>
                      <a:pt x="103" y="263"/>
                      <a:pt x="103" y="263"/>
                    </a:cubicBezTo>
                    <a:cubicBezTo>
                      <a:pt x="106" y="263"/>
                      <a:pt x="108" y="264"/>
                      <a:pt x="109" y="266"/>
                    </a:cubicBezTo>
                    <a:cubicBezTo>
                      <a:pt x="109" y="266"/>
                      <a:pt x="109" y="266"/>
                      <a:pt x="109" y="266"/>
                    </a:cubicBezTo>
                    <a:cubicBezTo>
                      <a:pt x="110" y="266"/>
                      <a:pt x="110" y="266"/>
                      <a:pt x="110" y="266"/>
                    </a:cubicBezTo>
                    <a:cubicBezTo>
                      <a:pt x="110" y="266"/>
                      <a:pt x="111" y="267"/>
                      <a:pt x="111" y="267"/>
                    </a:cubicBezTo>
                    <a:cubicBezTo>
                      <a:pt x="112" y="267"/>
                      <a:pt x="112" y="268"/>
                      <a:pt x="112" y="268"/>
                    </a:cubicBezTo>
                    <a:cubicBezTo>
                      <a:pt x="113" y="268"/>
                      <a:pt x="113" y="268"/>
                      <a:pt x="113" y="268"/>
                    </a:cubicBezTo>
                    <a:cubicBezTo>
                      <a:pt x="114" y="268"/>
                      <a:pt x="114" y="269"/>
                      <a:pt x="114" y="269"/>
                    </a:cubicBezTo>
                    <a:cubicBezTo>
                      <a:pt x="115" y="267"/>
                      <a:pt x="116" y="267"/>
                      <a:pt x="117" y="267"/>
                    </a:cubicBezTo>
                    <a:cubicBezTo>
                      <a:pt x="118" y="266"/>
                      <a:pt x="119" y="266"/>
                      <a:pt x="119" y="266"/>
                    </a:cubicBezTo>
                    <a:cubicBezTo>
                      <a:pt x="120" y="266"/>
                      <a:pt x="120" y="266"/>
                      <a:pt x="120" y="266"/>
                    </a:cubicBezTo>
                    <a:cubicBezTo>
                      <a:pt x="121" y="267"/>
                      <a:pt x="121" y="267"/>
                      <a:pt x="121" y="267"/>
                    </a:cubicBezTo>
                    <a:cubicBezTo>
                      <a:pt x="121" y="267"/>
                      <a:pt x="121" y="267"/>
                      <a:pt x="121" y="267"/>
                    </a:cubicBezTo>
                    <a:cubicBezTo>
                      <a:pt x="122" y="266"/>
                      <a:pt x="122" y="266"/>
                      <a:pt x="123" y="266"/>
                    </a:cubicBezTo>
                    <a:cubicBezTo>
                      <a:pt x="123" y="266"/>
                      <a:pt x="123" y="266"/>
                      <a:pt x="123" y="266"/>
                    </a:cubicBezTo>
                    <a:cubicBezTo>
                      <a:pt x="125" y="266"/>
                      <a:pt x="126" y="267"/>
                      <a:pt x="126" y="267"/>
                    </a:cubicBezTo>
                    <a:cubicBezTo>
                      <a:pt x="127" y="269"/>
                      <a:pt x="127" y="269"/>
                      <a:pt x="128" y="268"/>
                    </a:cubicBezTo>
                    <a:cubicBezTo>
                      <a:pt x="129" y="268"/>
                      <a:pt x="129" y="268"/>
                      <a:pt x="129" y="268"/>
                    </a:cubicBezTo>
                    <a:cubicBezTo>
                      <a:pt x="129" y="269"/>
                      <a:pt x="129" y="269"/>
                      <a:pt x="129" y="269"/>
                    </a:cubicBezTo>
                    <a:cubicBezTo>
                      <a:pt x="129" y="269"/>
                      <a:pt x="129" y="269"/>
                      <a:pt x="129" y="269"/>
                    </a:cubicBezTo>
                    <a:cubicBezTo>
                      <a:pt x="130" y="268"/>
                      <a:pt x="130" y="267"/>
                      <a:pt x="131" y="267"/>
                    </a:cubicBezTo>
                    <a:cubicBezTo>
                      <a:pt x="131" y="267"/>
                      <a:pt x="132" y="267"/>
                      <a:pt x="132" y="268"/>
                    </a:cubicBezTo>
                    <a:cubicBezTo>
                      <a:pt x="133" y="268"/>
                      <a:pt x="133" y="268"/>
                      <a:pt x="134" y="268"/>
                    </a:cubicBezTo>
                    <a:cubicBezTo>
                      <a:pt x="135" y="268"/>
                      <a:pt x="136" y="267"/>
                      <a:pt x="136" y="266"/>
                    </a:cubicBezTo>
                    <a:cubicBezTo>
                      <a:pt x="134" y="265"/>
                      <a:pt x="132" y="264"/>
                      <a:pt x="130" y="262"/>
                    </a:cubicBezTo>
                    <a:cubicBezTo>
                      <a:pt x="130" y="262"/>
                      <a:pt x="130" y="262"/>
                      <a:pt x="130" y="262"/>
                    </a:cubicBezTo>
                    <a:cubicBezTo>
                      <a:pt x="130" y="261"/>
                      <a:pt x="130" y="261"/>
                      <a:pt x="130" y="261"/>
                    </a:cubicBezTo>
                    <a:cubicBezTo>
                      <a:pt x="131" y="260"/>
                      <a:pt x="132" y="260"/>
                      <a:pt x="132" y="259"/>
                    </a:cubicBezTo>
                    <a:cubicBezTo>
                      <a:pt x="133" y="259"/>
                      <a:pt x="133" y="258"/>
                      <a:pt x="133" y="258"/>
                    </a:cubicBezTo>
                    <a:cubicBezTo>
                      <a:pt x="133" y="258"/>
                      <a:pt x="134" y="258"/>
                      <a:pt x="133" y="257"/>
                    </a:cubicBezTo>
                    <a:cubicBezTo>
                      <a:pt x="132" y="256"/>
                      <a:pt x="132" y="256"/>
                      <a:pt x="133" y="255"/>
                    </a:cubicBezTo>
                    <a:cubicBezTo>
                      <a:pt x="133" y="254"/>
                      <a:pt x="134" y="254"/>
                      <a:pt x="136" y="254"/>
                    </a:cubicBezTo>
                    <a:cubicBezTo>
                      <a:pt x="135" y="253"/>
                      <a:pt x="135" y="253"/>
                      <a:pt x="135" y="252"/>
                    </a:cubicBezTo>
                    <a:cubicBezTo>
                      <a:pt x="135" y="252"/>
                      <a:pt x="135" y="252"/>
                      <a:pt x="135" y="252"/>
                    </a:cubicBezTo>
                    <a:cubicBezTo>
                      <a:pt x="134" y="252"/>
                      <a:pt x="134" y="252"/>
                      <a:pt x="134" y="252"/>
                    </a:cubicBezTo>
                    <a:cubicBezTo>
                      <a:pt x="134" y="251"/>
                      <a:pt x="134" y="251"/>
                      <a:pt x="134" y="251"/>
                    </a:cubicBezTo>
                    <a:cubicBezTo>
                      <a:pt x="134" y="250"/>
                      <a:pt x="134" y="249"/>
                      <a:pt x="134" y="249"/>
                    </a:cubicBezTo>
                    <a:cubicBezTo>
                      <a:pt x="134" y="249"/>
                      <a:pt x="134" y="249"/>
                      <a:pt x="134" y="248"/>
                    </a:cubicBezTo>
                    <a:cubicBezTo>
                      <a:pt x="134" y="247"/>
                      <a:pt x="134" y="247"/>
                      <a:pt x="134" y="247"/>
                    </a:cubicBezTo>
                    <a:cubicBezTo>
                      <a:pt x="134" y="247"/>
                      <a:pt x="134" y="247"/>
                      <a:pt x="134" y="247"/>
                    </a:cubicBezTo>
                    <a:cubicBezTo>
                      <a:pt x="135" y="247"/>
                      <a:pt x="136" y="247"/>
                      <a:pt x="138" y="247"/>
                    </a:cubicBezTo>
                    <a:cubicBezTo>
                      <a:pt x="139" y="247"/>
                      <a:pt x="140" y="247"/>
                      <a:pt x="141" y="247"/>
                    </a:cubicBezTo>
                    <a:cubicBezTo>
                      <a:pt x="143" y="246"/>
                      <a:pt x="144" y="246"/>
                      <a:pt x="146" y="246"/>
                    </a:cubicBezTo>
                    <a:cubicBezTo>
                      <a:pt x="148" y="245"/>
                      <a:pt x="149" y="245"/>
                      <a:pt x="150" y="245"/>
                    </a:cubicBezTo>
                    <a:cubicBezTo>
                      <a:pt x="151" y="245"/>
                      <a:pt x="151" y="244"/>
                      <a:pt x="151" y="244"/>
                    </a:cubicBezTo>
                    <a:cubicBezTo>
                      <a:pt x="151" y="244"/>
                      <a:pt x="152" y="243"/>
                      <a:pt x="153" y="243"/>
                    </a:cubicBezTo>
                    <a:cubicBezTo>
                      <a:pt x="154" y="242"/>
                      <a:pt x="155" y="242"/>
                      <a:pt x="156" y="242"/>
                    </a:cubicBezTo>
                    <a:cubicBezTo>
                      <a:pt x="158" y="242"/>
                      <a:pt x="159" y="241"/>
                      <a:pt x="161" y="241"/>
                    </a:cubicBezTo>
                    <a:cubicBezTo>
                      <a:pt x="162" y="241"/>
                      <a:pt x="162" y="241"/>
                      <a:pt x="162" y="241"/>
                    </a:cubicBezTo>
                    <a:cubicBezTo>
                      <a:pt x="162" y="241"/>
                      <a:pt x="162" y="241"/>
                      <a:pt x="162" y="241"/>
                    </a:cubicBezTo>
                    <a:cubicBezTo>
                      <a:pt x="162" y="240"/>
                      <a:pt x="162" y="239"/>
                      <a:pt x="163" y="239"/>
                    </a:cubicBezTo>
                    <a:cubicBezTo>
                      <a:pt x="164" y="238"/>
                      <a:pt x="166" y="238"/>
                      <a:pt x="167" y="238"/>
                    </a:cubicBezTo>
                    <a:cubicBezTo>
                      <a:pt x="169" y="238"/>
                      <a:pt x="169" y="238"/>
                      <a:pt x="169" y="238"/>
                    </a:cubicBezTo>
                    <a:cubicBezTo>
                      <a:pt x="169" y="238"/>
                      <a:pt x="173" y="238"/>
                      <a:pt x="174" y="239"/>
                    </a:cubicBezTo>
                    <a:cubicBezTo>
                      <a:pt x="175" y="240"/>
                      <a:pt x="175" y="241"/>
                      <a:pt x="175" y="242"/>
                    </a:cubicBezTo>
                    <a:cubicBezTo>
                      <a:pt x="176" y="244"/>
                      <a:pt x="176" y="245"/>
                      <a:pt x="175" y="246"/>
                    </a:cubicBezTo>
                    <a:cubicBezTo>
                      <a:pt x="175" y="246"/>
                      <a:pt x="176" y="246"/>
                      <a:pt x="176" y="246"/>
                    </a:cubicBezTo>
                    <a:cubicBezTo>
                      <a:pt x="176" y="246"/>
                      <a:pt x="177" y="246"/>
                      <a:pt x="177" y="245"/>
                    </a:cubicBezTo>
                    <a:cubicBezTo>
                      <a:pt x="177" y="243"/>
                      <a:pt x="177" y="243"/>
                      <a:pt x="177" y="243"/>
                    </a:cubicBezTo>
                    <a:cubicBezTo>
                      <a:pt x="179" y="245"/>
                      <a:pt x="179" y="245"/>
                      <a:pt x="179" y="245"/>
                    </a:cubicBezTo>
                    <a:cubicBezTo>
                      <a:pt x="180" y="245"/>
                      <a:pt x="180" y="246"/>
                      <a:pt x="180" y="246"/>
                    </a:cubicBezTo>
                    <a:cubicBezTo>
                      <a:pt x="180" y="246"/>
                      <a:pt x="180" y="246"/>
                      <a:pt x="180" y="246"/>
                    </a:cubicBezTo>
                    <a:cubicBezTo>
                      <a:pt x="182" y="247"/>
                      <a:pt x="183" y="247"/>
                      <a:pt x="184" y="247"/>
                    </a:cubicBezTo>
                    <a:cubicBezTo>
                      <a:pt x="186" y="245"/>
                      <a:pt x="186" y="245"/>
                      <a:pt x="186" y="245"/>
                    </a:cubicBezTo>
                    <a:cubicBezTo>
                      <a:pt x="185" y="248"/>
                      <a:pt x="185" y="248"/>
                      <a:pt x="185" y="248"/>
                    </a:cubicBezTo>
                    <a:cubicBezTo>
                      <a:pt x="185" y="248"/>
                      <a:pt x="185" y="249"/>
                      <a:pt x="185" y="249"/>
                    </a:cubicBezTo>
                    <a:cubicBezTo>
                      <a:pt x="185" y="249"/>
                      <a:pt x="185" y="249"/>
                      <a:pt x="185" y="250"/>
                    </a:cubicBezTo>
                    <a:cubicBezTo>
                      <a:pt x="185" y="249"/>
                      <a:pt x="186" y="249"/>
                      <a:pt x="187" y="250"/>
                    </a:cubicBezTo>
                    <a:cubicBezTo>
                      <a:pt x="188" y="248"/>
                      <a:pt x="191" y="247"/>
                      <a:pt x="193" y="246"/>
                    </a:cubicBezTo>
                    <a:cubicBezTo>
                      <a:pt x="194" y="245"/>
                      <a:pt x="195" y="245"/>
                      <a:pt x="196" y="244"/>
                    </a:cubicBezTo>
                    <a:cubicBezTo>
                      <a:pt x="198" y="243"/>
                      <a:pt x="198" y="243"/>
                      <a:pt x="198" y="243"/>
                    </a:cubicBezTo>
                    <a:cubicBezTo>
                      <a:pt x="197" y="245"/>
                      <a:pt x="197" y="245"/>
                      <a:pt x="197" y="245"/>
                    </a:cubicBezTo>
                    <a:cubicBezTo>
                      <a:pt x="197" y="246"/>
                      <a:pt x="197" y="246"/>
                      <a:pt x="197" y="246"/>
                    </a:cubicBezTo>
                    <a:cubicBezTo>
                      <a:pt x="197" y="247"/>
                      <a:pt x="196" y="248"/>
                      <a:pt x="197" y="248"/>
                    </a:cubicBezTo>
                    <a:cubicBezTo>
                      <a:pt x="197" y="248"/>
                      <a:pt x="198" y="249"/>
                      <a:pt x="198" y="249"/>
                    </a:cubicBezTo>
                    <a:cubicBezTo>
                      <a:pt x="200" y="250"/>
                      <a:pt x="201" y="251"/>
                      <a:pt x="202" y="253"/>
                    </a:cubicBezTo>
                    <a:cubicBezTo>
                      <a:pt x="205" y="257"/>
                      <a:pt x="207" y="262"/>
                      <a:pt x="210" y="267"/>
                    </a:cubicBezTo>
                    <a:cubicBezTo>
                      <a:pt x="210" y="266"/>
                      <a:pt x="211" y="265"/>
                      <a:pt x="212" y="264"/>
                    </a:cubicBezTo>
                    <a:cubicBezTo>
                      <a:pt x="212" y="264"/>
                      <a:pt x="212" y="264"/>
                      <a:pt x="212" y="264"/>
                    </a:cubicBezTo>
                    <a:cubicBezTo>
                      <a:pt x="214" y="264"/>
                      <a:pt x="215" y="266"/>
                      <a:pt x="215" y="267"/>
                    </a:cubicBezTo>
                    <a:cubicBezTo>
                      <a:pt x="215" y="267"/>
                      <a:pt x="215" y="268"/>
                      <a:pt x="215" y="268"/>
                    </a:cubicBezTo>
                    <a:cubicBezTo>
                      <a:pt x="217" y="269"/>
                      <a:pt x="218" y="268"/>
                      <a:pt x="219" y="267"/>
                    </a:cubicBezTo>
                    <a:cubicBezTo>
                      <a:pt x="221" y="267"/>
                      <a:pt x="223" y="266"/>
                      <a:pt x="224" y="267"/>
                    </a:cubicBezTo>
                    <a:cubicBezTo>
                      <a:pt x="226" y="268"/>
                      <a:pt x="227" y="270"/>
                      <a:pt x="227" y="271"/>
                    </a:cubicBezTo>
                    <a:cubicBezTo>
                      <a:pt x="228" y="272"/>
                      <a:pt x="229" y="274"/>
                      <a:pt x="230" y="275"/>
                    </a:cubicBezTo>
                    <a:cubicBezTo>
                      <a:pt x="232" y="276"/>
                      <a:pt x="232" y="275"/>
                      <a:pt x="234" y="275"/>
                    </a:cubicBezTo>
                    <a:cubicBezTo>
                      <a:pt x="234" y="275"/>
                      <a:pt x="234" y="274"/>
                      <a:pt x="234" y="274"/>
                    </a:cubicBezTo>
                    <a:cubicBezTo>
                      <a:pt x="236" y="274"/>
                      <a:pt x="237" y="275"/>
                      <a:pt x="238" y="277"/>
                    </a:cubicBezTo>
                    <a:cubicBezTo>
                      <a:pt x="238" y="277"/>
                      <a:pt x="238" y="279"/>
                      <a:pt x="238" y="280"/>
                    </a:cubicBezTo>
                    <a:cubicBezTo>
                      <a:pt x="239" y="279"/>
                      <a:pt x="239" y="278"/>
                      <a:pt x="240" y="277"/>
                    </a:cubicBezTo>
                    <a:cubicBezTo>
                      <a:pt x="241" y="277"/>
                      <a:pt x="242" y="276"/>
                      <a:pt x="242" y="275"/>
                    </a:cubicBezTo>
                    <a:cubicBezTo>
                      <a:pt x="244" y="274"/>
                      <a:pt x="244" y="274"/>
                      <a:pt x="244" y="274"/>
                    </a:cubicBezTo>
                    <a:cubicBezTo>
                      <a:pt x="247" y="272"/>
                      <a:pt x="250" y="271"/>
                      <a:pt x="253" y="269"/>
                    </a:cubicBezTo>
                    <a:cubicBezTo>
                      <a:pt x="256" y="269"/>
                      <a:pt x="259" y="269"/>
                      <a:pt x="262" y="269"/>
                    </a:cubicBezTo>
                    <a:cubicBezTo>
                      <a:pt x="263" y="270"/>
                      <a:pt x="264" y="270"/>
                      <a:pt x="265" y="270"/>
                    </a:cubicBezTo>
                    <a:cubicBezTo>
                      <a:pt x="266" y="270"/>
                      <a:pt x="266" y="271"/>
                      <a:pt x="267" y="272"/>
                    </a:cubicBezTo>
                    <a:cubicBezTo>
                      <a:pt x="267" y="272"/>
                      <a:pt x="267" y="272"/>
                      <a:pt x="267" y="272"/>
                    </a:cubicBezTo>
                    <a:cubicBezTo>
                      <a:pt x="274" y="272"/>
                      <a:pt x="274" y="272"/>
                      <a:pt x="274" y="272"/>
                    </a:cubicBezTo>
                    <a:cubicBezTo>
                      <a:pt x="275" y="272"/>
                      <a:pt x="275" y="272"/>
                      <a:pt x="275" y="273"/>
                    </a:cubicBezTo>
                    <a:cubicBezTo>
                      <a:pt x="276" y="273"/>
                      <a:pt x="277" y="273"/>
                      <a:pt x="277" y="273"/>
                    </a:cubicBezTo>
                    <a:cubicBezTo>
                      <a:pt x="278" y="273"/>
                      <a:pt x="278" y="273"/>
                      <a:pt x="278" y="273"/>
                    </a:cubicBezTo>
                    <a:cubicBezTo>
                      <a:pt x="278" y="272"/>
                      <a:pt x="278" y="272"/>
                      <a:pt x="278" y="272"/>
                    </a:cubicBezTo>
                    <a:cubicBezTo>
                      <a:pt x="278" y="271"/>
                      <a:pt x="278" y="270"/>
                      <a:pt x="279" y="269"/>
                    </a:cubicBezTo>
                    <a:cubicBezTo>
                      <a:pt x="279" y="269"/>
                      <a:pt x="279" y="268"/>
                      <a:pt x="278" y="267"/>
                    </a:cubicBezTo>
                    <a:cubicBezTo>
                      <a:pt x="278" y="267"/>
                      <a:pt x="278" y="265"/>
                      <a:pt x="278" y="264"/>
                    </a:cubicBezTo>
                    <a:cubicBezTo>
                      <a:pt x="278" y="263"/>
                      <a:pt x="280" y="262"/>
                      <a:pt x="282" y="261"/>
                    </a:cubicBezTo>
                    <a:cubicBezTo>
                      <a:pt x="283" y="260"/>
                      <a:pt x="283" y="260"/>
                      <a:pt x="283" y="260"/>
                    </a:cubicBezTo>
                    <a:cubicBezTo>
                      <a:pt x="284" y="259"/>
                      <a:pt x="284" y="259"/>
                      <a:pt x="285" y="259"/>
                    </a:cubicBezTo>
                    <a:cubicBezTo>
                      <a:pt x="286" y="259"/>
                      <a:pt x="290" y="261"/>
                      <a:pt x="293" y="262"/>
                    </a:cubicBezTo>
                    <a:cubicBezTo>
                      <a:pt x="294" y="263"/>
                      <a:pt x="295" y="263"/>
                      <a:pt x="295" y="263"/>
                    </a:cubicBezTo>
                    <a:cubicBezTo>
                      <a:pt x="296" y="264"/>
                      <a:pt x="296" y="265"/>
                      <a:pt x="296" y="267"/>
                    </a:cubicBezTo>
                    <a:cubicBezTo>
                      <a:pt x="296" y="267"/>
                      <a:pt x="297" y="268"/>
                      <a:pt x="297" y="269"/>
                    </a:cubicBezTo>
                    <a:cubicBezTo>
                      <a:pt x="297" y="269"/>
                      <a:pt x="299" y="270"/>
                      <a:pt x="301" y="271"/>
                    </a:cubicBezTo>
                    <a:cubicBezTo>
                      <a:pt x="302" y="271"/>
                      <a:pt x="303" y="271"/>
                      <a:pt x="304" y="270"/>
                    </a:cubicBezTo>
                    <a:cubicBezTo>
                      <a:pt x="305" y="269"/>
                      <a:pt x="306" y="269"/>
                      <a:pt x="308" y="269"/>
                    </a:cubicBezTo>
                    <a:cubicBezTo>
                      <a:pt x="309" y="269"/>
                      <a:pt x="309" y="269"/>
                      <a:pt x="310" y="269"/>
                    </a:cubicBezTo>
                    <a:cubicBezTo>
                      <a:pt x="312" y="270"/>
                      <a:pt x="312" y="270"/>
                      <a:pt x="312" y="270"/>
                    </a:cubicBezTo>
                    <a:cubicBezTo>
                      <a:pt x="316" y="272"/>
                      <a:pt x="319" y="274"/>
                      <a:pt x="322" y="276"/>
                    </a:cubicBezTo>
                    <a:cubicBezTo>
                      <a:pt x="323" y="277"/>
                      <a:pt x="325" y="278"/>
                      <a:pt x="328" y="278"/>
                    </a:cubicBezTo>
                    <a:cubicBezTo>
                      <a:pt x="332" y="278"/>
                      <a:pt x="337" y="276"/>
                      <a:pt x="340" y="274"/>
                    </a:cubicBezTo>
                    <a:cubicBezTo>
                      <a:pt x="340" y="274"/>
                      <a:pt x="340" y="274"/>
                      <a:pt x="341" y="273"/>
                    </a:cubicBezTo>
                    <a:cubicBezTo>
                      <a:pt x="342" y="272"/>
                      <a:pt x="343" y="271"/>
                      <a:pt x="344" y="271"/>
                    </a:cubicBezTo>
                    <a:cubicBezTo>
                      <a:pt x="344" y="271"/>
                      <a:pt x="344" y="271"/>
                      <a:pt x="344" y="271"/>
                    </a:cubicBezTo>
                    <a:cubicBezTo>
                      <a:pt x="346" y="271"/>
                      <a:pt x="347" y="272"/>
                      <a:pt x="347" y="272"/>
                    </a:cubicBezTo>
                    <a:cubicBezTo>
                      <a:pt x="348" y="273"/>
                      <a:pt x="349" y="273"/>
                      <a:pt x="349" y="273"/>
                    </a:cubicBezTo>
                    <a:cubicBezTo>
                      <a:pt x="350" y="273"/>
                      <a:pt x="350" y="273"/>
                      <a:pt x="351" y="273"/>
                    </a:cubicBezTo>
                    <a:cubicBezTo>
                      <a:pt x="352" y="273"/>
                      <a:pt x="354" y="274"/>
                      <a:pt x="355" y="274"/>
                    </a:cubicBezTo>
                    <a:cubicBezTo>
                      <a:pt x="356" y="275"/>
                      <a:pt x="356" y="275"/>
                      <a:pt x="356" y="275"/>
                    </a:cubicBezTo>
                    <a:cubicBezTo>
                      <a:pt x="358" y="275"/>
                      <a:pt x="358" y="275"/>
                      <a:pt x="360" y="274"/>
                    </a:cubicBezTo>
                    <a:cubicBezTo>
                      <a:pt x="360" y="274"/>
                      <a:pt x="360" y="273"/>
                      <a:pt x="361" y="273"/>
                    </a:cubicBezTo>
                    <a:cubicBezTo>
                      <a:pt x="362" y="272"/>
                      <a:pt x="363" y="269"/>
                      <a:pt x="364" y="267"/>
                    </a:cubicBezTo>
                    <a:cubicBezTo>
                      <a:pt x="364" y="266"/>
                      <a:pt x="364" y="265"/>
                      <a:pt x="364" y="264"/>
                    </a:cubicBezTo>
                    <a:cubicBezTo>
                      <a:pt x="365" y="264"/>
                      <a:pt x="365" y="263"/>
                      <a:pt x="366" y="262"/>
                    </a:cubicBezTo>
                    <a:cubicBezTo>
                      <a:pt x="366" y="262"/>
                      <a:pt x="368" y="260"/>
                      <a:pt x="368" y="259"/>
                    </a:cubicBezTo>
                    <a:cubicBezTo>
                      <a:pt x="368" y="259"/>
                      <a:pt x="367" y="259"/>
                      <a:pt x="366" y="259"/>
                    </a:cubicBezTo>
                    <a:cubicBezTo>
                      <a:pt x="364" y="260"/>
                      <a:pt x="364" y="260"/>
                      <a:pt x="364" y="260"/>
                    </a:cubicBezTo>
                    <a:cubicBezTo>
                      <a:pt x="365" y="258"/>
                      <a:pt x="365" y="258"/>
                      <a:pt x="365" y="258"/>
                    </a:cubicBezTo>
                    <a:cubicBezTo>
                      <a:pt x="366" y="254"/>
                      <a:pt x="370" y="252"/>
                      <a:pt x="372" y="252"/>
                    </a:cubicBezTo>
                    <a:cubicBezTo>
                      <a:pt x="379" y="251"/>
                      <a:pt x="379" y="251"/>
                      <a:pt x="379" y="251"/>
                    </a:cubicBezTo>
                    <a:cubicBezTo>
                      <a:pt x="381" y="251"/>
                      <a:pt x="382" y="252"/>
                      <a:pt x="382" y="252"/>
                    </a:cubicBezTo>
                    <a:cubicBezTo>
                      <a:pt x="383" y="253"/>
                      <a:pt x="383" y="253"/>
                      <a:pt x="384" y="253"/>
                    </a:cubicBezTo>
                    <a:cubicBezTo>
                      <a:pt x="384" y="254"/>
                      <a:pt x="385" y="254"/>
                      <a:pt x="386" y="254"/>
                    </a:cubicBezTo>
                    <a:cubicBezTo>
                      <a:pt x="389" y="255"/>
                      <a:pt x="391" y="255"/>
                      <a:pt x="392" y="260"/>
                    </a:cubicBezTo>
                    <a:cubicBezTo>
                      <a:pt x="392" y="261"/>
                      <a:pt x="393" y="263"/>
                      <a:pt x="394" y="264"/>
                    </a:cubicBezTo>
                    <a:cubicBezTo>
                      <a:pt x="394" y="266"/>
                      <a:pt x="395" y="268"/>
                      <a:pt x="395" y="269"/>
                    </a:cubicBezTo>
                    <a:cubicBezTo>
                      <a:pt x="395" y="271"/>
                      <a:pt x="395" y="271"/>
                      <a:pt x="395" y="271"/>
                    </a:cubicBezTo>
                    <a:cubicBezTo>
                      <a:pt x="396" y="275"/>
                      <a:pt x="396" y="275"/>
                      <a:pt x="401" y="276"/>
                    </a:cubicBezTo>
                    <a:cubicBezTo>
                      <a:pt x="405" y="277"/>
                      <a:pt x="408" y="279"/>
                      <a:pt x="409" y="282"/>
                    </a:cubicBezTo>
                    <a:cubicBezTo>
                      <a:pt x="410" y="283"/>
                      <a:pt x="410" y="284"/>
                      <a:pt x="410" y="284"/>
                    </a:cubicBezTo>
                    <a:cubicBezTo>
                      <a:pt x="410" y="286"/>
                      <a:pt x="411" y="287"/>
                      <a:pt x="411" y="287"/>
                    </a:cubicBezTo>
                    <a:cubicBezTo>
                      <a:pt x="412" y="287"/>
                      <a:pt x="412" y="287"/>
                      <a:pt x="413" y="286"/>
                    </a:cubicBezTo>
                    <a:cubicBezTo>
                      <a:pt x="415" y="286"/>
                      <a:pt x="415" y="286"/>
                      <a:pt x="415" y="286"/>
                    </a:cubicBezTo>
                    <a:cubicBezTo>
                      <a:pt x="418" y="284"/>
                      <a:pt x="421" y="283"/>
                      <a:pt x="424" y="282"/>
                    </a:cubicBezTo>
                    <a:cubicBezTo>
                      <a:pt x="426" y="281"/>
                      <a:pt x="426" y="281"/>
                      <a:pt x="426" y="281"/>
                    </a:cubicBezTo>
                    <a:cubicBezTo>
                      <a:pt x="425" y="283"/>
                      <a:pt x="425" y="283"/>
                      <a:pt x="425" y="283"/>
                    </a:cubicBezTo>
                    <a:cubicBezTo>
                      <a:pt x="425" y="284"/>
                      <a:pt x="425" y="285"/>
                      <a:pt x="425" y="286"/>
                    </a:cubicBezTo>
                    <a:cubicBezTo>
                      <a:pt x="425" y="286"/>
                      <a:pt x="425" y="287"/>
                      <a:pt x="425" y="288"/>
                    </a:cubicBezTo>
                    <a:cubicBezTo>
                      <a:pt x="425" y="289"/>
                      <a:pt x="424" y="290"/>
                      <a:pt x="424" y="291"/>
                    </a:cubicBezTo>
                    <a:cubicBezTo>
                      <a:pt x="423" y="291"/>
                      <a:pt x="422" y="292"/>
                      <a:pt x="422" y="293"/>
                    </a:cubicBezTo>
                    <a:cubicBezTo>
                      <a:pt x="422" y="293"/>
                      <a:pt x="422" y="293"/>
                      <a:pt x="422" y="293"/>
                    </a:cubicBezTo>
                    <a:cubicBezTo>
                      <a:pt x="420" y="300"/>
                      <a:pt x="419" y="304"/>
                      <a:pt x="416" y="304"/>
                    </a:cubicBezTo>
                    <a:cubicBezTo>
                      <a:pt x="416" y="304"/>
                      <a:pt x="416" y="304"/>
                      <a:pt x="416" y="303"/>
                    </a:cubicBezTo>
                    <a:cubicBezTo>
                      <a:pt x="415" y="303"/>
                      <a:pt x="415" y="303"/>
                      <a:pt x="414" y="303"/>
                    </a:cubicBezTo>
                    <a:cubicBezTo>
                      <a:pt x="414" y="303"/>
                      <a:pt x="413" y="303"/>
                      <a:pt x="413" y="303"/>
                    </a:cubicBezTo>
                    <a:cubicBezTo>
                      <a:pt x="413" y="303"/>
                      <a:pt x="413" y="303"/>
                      <a:pt x="412" y="303"/>
                    </a:cubicBezTo>
                    <a:cubicBezTo>
                      <a:pt x="412" y="303"/>
                      <a:pt x="411" y="304"/>
                      <a:pt x="411" y="305"/>
                    </a:cubicBezTo>
                    <a:cubicBezTo>
                      <a:pt x="411" y="305"/>
                      <a:pt x="411" y="305"/>
                      <a:pt x="411" y="305"/>
                    </a:cubicBezTo>
                    <a:cubicBezTo>
                      <a:pt x="411" y="305"/>
                      <a:pt x="411" y="305"/>
                      <a:pt x="411" y="305"/>
                    </a:cubicBezTo>
                    <a:cubicBezTo>
                      <a:pt x="411" y="305"/>
                      <a:pt x="411" y="306"/>
                      <a:pt x="411" y="307"/>
                    </a:cubicBezTo>
                    <a:cubicBezTo>
                      <a:pt x="411" y="308"/>
                      <a:pt x="411" y="308"/>
                      <a:pt x="411" y="308"/>
                    </a:cubicBezTo>
                    <a:cubicBezTo>
                      <a:pt x="411" y="310"/>
                      <a:pt x="411" y="312"/>
                      <a:pt x="410" y="313"/>
                    </a:cubicBezTo>
                    <a:cubicBezTo>
                      <a:pt x="410" y="313"/>
                      <a:pt x="410" y="313"/>
                      <a:pt x="410" y="314"/>
                    </a:cubicBezTo>
                    <a:cubicBezTo>
                      <a:pt x="409" y="314"/>
                      <a:pt x="409" y="314"/>
                      <a:pt x="409" y="315"/>
                    </a:cubicBezTo>
                    <a:cubicBezTo>
                      <a:pt x="410" y="315"/>
                      <a:pt x="410" y="314"/>
                      <a:pt x="411" y="312"/>
                    </a:cubicBezTo>
                    <a:cubicBezTo>
                      <a:pt x="411" y="312"/>
                      <a:pt x="411" y="311"/>
                      <a:pt x="412" y="311"/>
                    </a:cubicBezTo>
                    <a:cubicBezTo>
                      <a:pt x="413" y="309"/>
                      <a:pt x="413" y="309"/>
                      <a:pt x="413" y="309"/>
                    </a:cubicBezTo>
                    <a:cubicBezTo>
                      <a:pt x="413" y="311"/>
                      <a:pt x="413" y="311"/>
                      <a:pt x="413" y="311"/>
                    </a:cubicBezTo>
                    <a:cubicBezTo>
                      <a:pt x="414" y="311"/>
                      <a:pt x="414" y="311"/>
                      <a:pt x="414" y="311"/>
                    </a:cubicBezTo>
                    <a:cubicBezTo>
                      <a:pt x="416" y="309"/>
                      <a:pt x="416" y="309"/>
                      <a:pt x="416" y="309"/>
                    </a:cubicBezTo>
                    <a:cubicBezTo>
                      <a:pt x="415" y="312"/>
                      <a:pt x="415" y="312"/>
                      <a:pt x="415" y="312"/>
                    </a:cubicBezTo>
                    <a:cubicBezTo>
                      <a:pt x="415" y="313"/>
                      <a:pt x="415" y="313"/>
                      <a:pt x="415" y="314"/>
                    </a:cubicBezTo>
                    <a:cubicBezTo>
                      <a:pt x="416" y="314"/>
                      <a:pt x="416" y="314"/>
                      <a:pt x="417" y="314"/>
                    </a:cubicBezTo>
                    <a:cubicBezTo>
                      <a:pt x="419" y="314"/>
                      <a:pt x="421" y="313"/>
                      <a:pt x="422" y="313"/>
                    </a:cubicBezTo>
                    <a:cubicBezTo>
                      <a:pt x="425" y="310"/>
                      <a:pt x="427" y="307"/>
                      <a:pt x="429" y="304"/>
                    </a:cubicBezTo>
                    <a:cubicBezTo>
                      <a:pt x="430" y="304"/>
                      <a:pt x="430" y="303"/>
                      <a:pt x="431" y="302"/>
                    </a:cubicBezTo>
                    <a:cubicBezTo>
                      <a:pt x="433" y="300"/>
                      <a:pt x="435" y="297"/>
                      <a:pt x="437" y="294"/>
                    </a:cubicBezTo>
                    <a:cubicBezTo>
                      <a:pt x="439" y="290"/>
                      <a:pt x="442" y="286"/>
                      <a:pt x="445" y="282"/>
                    </a:cubicBezTo>
                    <a:cubicBezTo>
                      <a:pt x="446" y="281"/>
                      <a:pt x="446" y="275"/>
                      <a:pt x="446" y="273"/>
                    </a:cubicBezTo>
                    <a:cubicBezTo>
                      <a:pt x="445" y="268"/>
                      <a:pt x="447" y="265"/>
                      <a:pt x="449" y="261"/>
                    </a:cubicBezTo>
                    <a:cubicBezTo>
                      <a:pt x="449" y="260"/>
                      <a:pt x="449" y="254"/>
                      <a:pt x="448" y="253"/>
                    </a:cubicBezTo>
                    <a:cubicBezTo>
                      <a:pt x="447" y="252"/>
                      <a:pt x="446" y="251"/>
                      <a:pt x="445" y="250"/>
                    </a:cubicBezTo>
                    <a:cubicBezTo>
                      <a:pt x="444" y="248"/>
                      <a:pt x="443" y="248"/>
                      <a:pt x="440" y="247"/>
                    </a:cubicBezTo>
                    <a:cubicBezTo>
                      <a:pt x="441" y="249"/>
                      <a:pt x="440" y="251"/>
                      <a:pt x="439" y="252"/>
                    </a:cubicBezTo>
                    <a:cubicBezTo>
                      <a:pt x="437" y="254"/>
                      <a:pt x="437" y="254"/>
                      <a:pt x="437" y="254"/>
                    </a:cubicBezTo>
                    <a:cubicBezTo>
                      <a:pt x="437" y="251"/>
                      <a:pt x="437" y="251"/>
                      <a:pt x="437" y="251"/>
                    </a:cubicBezTo>
                    <a:cubicBezTo>
                      <a:pt x="436" y="252"/>
                      <a:pt x="435" y="252"/>
                      <a:pt x="434" y="252"/>
                    </a:cubicBezTo>
                    <a:cubicBezTo>
                      <a:pt x="431" y="252"/>
                      <a:pt x="431" y="252"/>
                      <a:pt x="431" y="252"/>
                    </a:cubicBezTo>
                    <a:cubicBezTo>
                      <a:pt x="433" y="250"/>
                      <a:pt x="433" y="250"/>
                      <a:pt x="433" y="250"/>
                    </a:cubicBezTo>
                    <a:cubicBezTo>
                      <a:pt x="434" y="250"/>
                      <a:pt x="434" y="250"/>
                      <a:pt x="434" y="249"/>
                    </a:cubicBezTo>
                    <a:cubicBezTo>
                      <a:pt x="434" y="250"/>
                      <a:pt x="433" y="250"/>
                      <a:pt x="432" y="251"/>
                    </a:cubicBezTo>
                    <a:cubicBezTo>
                      <a:pt x="431" y="251"/>
                      <a:pt x="431" y="251"/>
                      <a:pt x="431" y="251"/>
                    </a:cubicBezTo>
                    <a:cubicBezTo>
                      <a:pt x="431" y="245"/>
                      <a:pt x="431" y="245"/>
                      <a:pt x="431" y="245"/>
                    </a:cubicBezTo>
                    <a:cubicBezTo>
                      <a:pt x="429" y="245"/>
                      <a:pt x="426" y="245"/>
                      <a:pt x="426" y="243"/>
                    </a:cubicBezTo>
                    <a:cubicBezTo>
                      <a:pt x="425" y="242"/>
                      <a:pt x="427" y="239"/>
                      <a:pt x="431" y="236"/>
                    </a:cubicBezTo>
                    <a:cubicBezTo>
                      <a:pt x="432" y="235"/>
                      <a:pt x="434" y="233"/>
                      <a:pt x="435" y="231"/>
                    </a:cubicBezTo>
                    <a:cubicBezTo>
                      <a:pt x="437" y="229"/>
                      <a:pt x="439" y="226"/>
                      <a:pt x="441" y="224"/>
                    </a:cubicBezTo>
                    <a:cubicBezTo>
                      <a:pt x="444" y="222"/>
                      <a:pt x="446" y="220"/>
                      <a:pt x="448" y="217"/>
                    </a:cubicBezTo>
                    <a:cubicBezTo>
                      <a:pt x="449" y="215"/>
                      <a:pt x="451" y="213"/>
                      <a:pt x="452" y="212"/>
                    </a:cubicBezTo>
                    <a:cubicBezTo>
                      <a:pt x="454" y="210"/>
                      <a:pt x="459" y="208"/>
                      <a:pt x="462" y="208"/>
                    </a:cubicBezTo>
                    <a:cubicBezTo>
                      <a:pt x="465" y="208"/>
                      <a:pt x="467" y="209"/>
                      <a:pt x="468" y="210"/>
                    </a:cubicBezTo>
                    <a:cubicBezTo>
                      <a:pt x="468" y="209"/>
                      <a:pt x="469" y="209"/>
                      <a:pt x="470" y="209"/>
                    </a:cubicBezTo>
                    <a:cubicBezTo>
                      <a:pt x="471" y="209"/>
                      <a:pt x="472" y="209"/>
                      <a:pt x="472" y="209"/>
                    </a:cubicBezTo>
                    <a:cubicBezTo>
                      <a:pt x="473" y="210"/>
                      <a:pt x="474" y="210"/>
                      <a:pt x="474" y="210"/>
                    </a:cubicBezTo>
                    <a:cubicBezTo>
                      <a:pt x="475" y="210"/>
                      <a:pt x="476" y="210"/>
                      <a:pt x="476" y="210"/>
                    </a:cubicBezTo>
                    <a:cubicBezTo>
                      <a:pt x="477" y="210"/>
                      <a:pt x="477" y="209"/>
                      <a:pt x="478" y="209"/>
                    </a:cubicBezTo>
                    <a:cubicBezTo>
                      <a:pt x="478" y="209"/>
                      <a:pt x="478" y="209"/>
                      <a:pt x="478" y="209"/>
                    </a:cubicBezTo>
                    <a:cubicBezTo>
                      <a:pt x="478" y="209"/>
                      <a:pt x="478" y="209"/>
                      <a:pt x="478" y="209"/>
                    </a:cubicBezTo>
                    <a:cubicBezTo>
                      <a:pt x="479" y="208"/>
                      <a:pt x="480" y="208"/>
                      <a:pt x="480" y="208"/>
                    </a:cubicBezTo>
                    <a:cubicBezTo>
                      <a:pt x="480" y="207"/>
                      <a:pt x="481" y="207"/>
                      <a:pt x="481" y="207"/>
                    </a:cubicBezTo>
                    <a:cubicBezTo>
                      <a:pt x="482" y="207"/>
                      <a:pt x="483" y="207"/>
                      <a:pt x="485" y="208"/>
                    </a:cubicBezTo>
                    <a:cubicBezTo>
                      <a:pt x="486" y="208"/>
                      <a:pt x="487" y="208"/>
                      <a:pt x="487" y="208"/>
                    </a:cubicBezTo>
                    <a:cubicBezTo>
                      <a:pt x="488" y="208"/>
                      <a:pt x="488" y="208"/>
                      <a:pt x="488" y="208"/>
                    </a:cubicBezTo>
                    <a:cubicBezTo>
                      <a:pt x="490" y="208"/>
                      <a:pt x="491" y="208"/>
                      <a:pt x="493" y="210"/>
                    </a:cubicBezTo>
                    <a:cubicBezTo>
                      <a:pt x="494" y="211"/>
                      <a:pt x="494" y="211"/>
                      <a:pt x="494" y="211"/>
                    </a:cubicBezTo>
                    <a:cubicBezTo>
                      <a:pt x="491" y="212"/>
                      <a:pt x="491" y="212"/>
                      <a:pt x="491" y="212"/>
                    </a:cubicBezTo>
                    <a:cubicBezTo>
                      <a:pt x="491" y="212"/>
                      <a:pt x="490" y="212"/>
                      <a:pt x="490" y="213"/>
                    </a:cubicBezTo>
                    <a:cubicBezTo>
                      <a:pt x="491" y="213"/>
                      <a:pt x="493" y="212"/>
                      <a:pt x="495" y="211"/>
                    </a:cubicBezTo>
                    <a:cubicBezTo>
                      <a:pt x="496" y="211"/>
                      <a:pt x="497" y="210"/>
                      <a:pt x="498" y="210"/>
                    </a:cubicBezTo>
                    <a:cubicBezTo>
                      <a:pt x="499" y="210"/>
                      <a:pt x="500" y="210"/>
                      <a:pt x="501" y="210"/>
                    </a:cubicBezTo>
                    <a:cubicBezTo>
                      <a:pt x="501" y="211"/>
                      <a:pt x="502" y="211"/>
                      <a:pt x="502" y="211"/>
                    </a:cubicBezTo>
                    <a:cubicBezTo>
                      <a:pt x="501" y="210"/>
                      <a:pt x="500" y="210"/>
                      <a:pt x="500" y="210"/>
                    </a:cubicBezTo>
                    <a:cubicBezTo>
                      <a:pt x="499" y="210"/>
                      <a:pt x="499" y="210"/>
                      <a:pt x="499" y="210"/>
                    </a:cubicBezTo>
                    <a:cubicBezTo>
                      <a:pt x="499" y="209"/>
                      <a:pt x="499" y="209"/>
                      <a:pt x="499" y="209"/>
                    </a:cubicBezTo>
                    <a:cubicBezTo>
                      <a:pt x="499" y="209"/>
                      <a:pt x="499" y="208"/>
                      <a:pt x="499" y="208"/>
                    </a:cubicBezTo>
                    <a:cubicBezTo>
                      <a:pt x="499" y="207"/>
                      <a:pt x="499" y="207"/>
                      <a:pt x="499" y="206"/>
                    </a:cubicBezTo>
                    <a:cubicBezTo>
                      <a:pt x="499" y="206"/>
                      <a:pt x="499" y="206"/>
                      <a:pt x="499" y="206"/>
                    </a:cubicBezTo>
                    <a:cubicBezTo>
                      <a:pt x="500" y="205"/>
                      <a:pt x="500" y="205"/>
                      <a:pt x="500" y="205"/>
                    </a:cubicBezTo>
                    <a:cubicBezTo>
                      <a:pt x="500" y="205"/>
                      <a:pt x="501" y="204"/>
                      <a:pt x="501" y="204"/>
                    </a:cubicBezTo>
                    <a:cubicBezTo>
                      <a:pt x="502" y="203"/>
                      <a:pt x="502" y="202"/>
                      <a:pt x="503" y="201"/>
                    </a:cubicBezTo>
                    <a:cubicBezTo>
                      <a:pt x="506" y="199"/>
                      <a:pt x="507" y="197"/>
                      <a:pt x="509" y="194"/>
                    </a:cubicBezTo>
                    <a:cubicBezTo>
                      <a:pt x="511" y="191"/>
                      <a:pt x="513" y="190"/>
                      <a:pt x="516" y="189"/>
                    </a:cubicBezTo>
                    <a:cubicBezTo>
                      <a:pt x="517" y="189"/>
                      <a:pt x="517" y="189"/>
                      <a:pt x="517" y="189"/>
                    </a:cubicBezTo>
                    <a:cubicBezTo>
                      <a:pt x="519" y="188"/>
                      <a:pt x="520" y="189"/>
                      <a:pt x="521" y="190"/>
                    </a:cubicBezTo>
                    <a:cubicBezTo>
                      <a:pt x="522" y="190"/>
                      <a:pt x="523" y="190"/>
                      <a:pt x="524" y="189"/>
                    </a:cubicBezTo>
                    <a:cubicBezTo>
                      <a:pt x="527" y="183"/>
                      <a:pt x="527" y="183"/>
                      <a:pt x="527" y="183"/>
                    </a:cubicBezTo>
                    <a:cubicBezTo>
                      <a:pt x="526" y="189"/>
                      <a:pt x="526" y="189"/>
                      <a:pt x="526" y="189"/>
                    </a:cubicBezTo>
                    <a:cubicBezTo>
                      <a:pt x="525" y="191"/>
                      <a:pt x="525" y="192"/>
                      <a:pt x="524" y="193"/>
                    </a:cubicBezTo>
                    <a:cubicBezTo>
                      <a:pt x="524" y="194"/>
                      <a:pt x="524" y="195"/>
                      <a:pt x="524" y="196"/>
                    </a:cubicBezTo>
                    <a:cubicBezTo>
                      <a:pt x="524" y="196"/>
                      <a:pt x="524" y="196"/>
                      <a:pt x="524" y="196"/>
                    </a:cubicBezTo>
                    <a:cubicBezTo>
                      <a:pt x="526" y="195"/>
                      <a:pt x="526" y="195"/>
                      <a:pt x="526" y="195"/>
                    </a:cubicBezTo>
                    <a:cubicBezTo>
                      <a:pt x="526" y="196"/>
                      <a:pt x="526" y="196"/>
                      <a:pt x="526" y="196"/>
                    </a:cubicBezTo>
                    <a:cubicBezTo>
                      <a:pt x="529" y="193"/>
                      <a:pt x="532" y="190"/>
                      <a:pt x="534" y="191"/>
                    </a:cubicBezTo>
                    <a:cubicBezTo>
                      <a:pt x="534" y="191"/>
                      <a:pt x="534" y="190"/>
                      <a:pt x="534" y="190"/>
                    </a:cubicBezTo>
                    <a:cubicBezTo>
                      <a:pt x="534" y="189"/>
                      <a:pt x="534" y="187"/>
                      <a:pt x="535" y="185"/>
                    </a:cubicBezTo>
                    <a:cubicBezTo>
                      <a:pt x="536" y="184"/>
                      <a:pt x="539" y="182"/>
                      <a:pt x="541" y="182"/>
                    </a:cubicBezTo>
                    <a:cubicBezTo>
                      <a:pt x="542" y="182"/>
                      <a:pt x="543" y="183"/>
                      <a:pt x="543" y="183"/>
                    </a:cubicBezTo>
                    <a:cubicBezTo>
                      <a:pt x="543" y="183"/>
                      <a:pt x="544" y="184"/>
                      <a:pt x="543" y="185"/>
                    </a:cubicBezTo>
                    <a:cubicBezTo>
                      <a:pt x="543" y="186"/>
                      <a:pt x="542" y="187"/>
                      <a:pt x="541" y="187"/>
                    </a:cubicBezTo>
                    <a:cubicBezTo>
                      <a:pt x="541" y="187"/>
                      <a:pt x="540" y="187"/>
                      <a:pt x="540" y="188"/>
                    </a:cubicBezTo>
                    <a:cubicBezTo>
                      <a:pt x="540" y="188"/>
                      <a:pt x="540" y="189"/>
                      <a:pt x="540" y="190"/>
                    </a:cubicBezTo>
                    <a:cubicBezTo>
                      <a:pt x="540" y="191"/>
                      <a:pt x="540" y="191"/>
                      <a:pt x="540" y="192"/>
                    </a:cubicBezTo>
                    <a:cubicBezTo>
                      <a:pt x="540" y="192"/>
                      <a:pt x="539" y="193"/>
                      <a:pt x="539" y="194"/>
                    </a:cubicBezTo>
                    <a:cubicBezTo>
                      <a:pt x="539" y="195"/>
                      <a:pt x="538" y="197"/>
                      <a:pt x="538" y="198"/>
                    </a:cubicBezTo>
                    <a:cubicBezTo>
                      <a:pt x="539" y="198"/>
                      <a:pt x="539" y="198"/>
                      <a:pt x="539" y="198"/>
                    </a:cubicBezTo>
                    <a:cubicBezTo>
                      <a:pt x="538" y="199"/>
                      <a:pt x="538" y="199"/>
                      <a:pt x="538" y="199"/>
                    </a:cubicBezTo>
                    <a:cubicBezTo>
                      <a:pt x="533" y="201"/>
                      <a:pt x="529" y="205"/>
                      <a:pt x="525" y="210"/>
                    </a:cubicBezTo>
                    <a:cubicBezTo>
                      <a:pt x="525" y="210"/>
                      <a:pt x="524" y="211"/>
                      <a:pt x="523" y="212"/>
                    </a:cubicBezTo>
                    <a:cubicBezTo>
                      <a:pt x="521" y="217"/>
                      <a:pt x="517" y="222"/>
                      <a:pt x="512" y="223"/>
                    </a:cubicBezTo>
                    <a:cubicBezTo>
                      <a:pt x="513" y="225"/>
                      <a:pt x="511" y="227"/>
                      <a:pt x="510" y="228"/>
                    </a:cubicBezTo>
                    <a:cubicBezTo>
                      <a:pt x="509" y="229"/>
                      <a:pt x="508" y="229"/>
                      <a:pt x="508" y="230"/>
                    </a:cubicBezTo>
                    <a:cubicBezTo>
                      <a:pt x="506" y="232"/>
                      <a:pt x="507" y="238"/>
                      <a:pt x="507" y="241"/>
                    </a:cubicBezTo>
                    <a:cubicBezTo>
                      <a:pt x="507" y="242"/>
                      <a:pt x="507" y="242"/>
                      <a:pt x="507" y="242"/>
                    </a:cubicBezTo>
                    <a:cubicBezTo>
                      <a:pt x="507" y="248"/>
                      <a:pt x="508" y="254"/>
                      <a:pt x="510" y="260"/>
                    </a:cubicBezTo>
                    <a:cubicBezTo>
                      <a:pt x="510" y="262"/>
                      <a:pt x="511" y="264"/>
                      <a:pt x="511" y="266"/>
                    </a:cubicBezTo>
                    <a:cubicBezTo>
                      <a:pt x="511" y="266"/>
                      <a:pt x="511" y="266"/>
                      <a:pt x="511" y="266"/>
                    </a:cubicBezTo>
                    <a:cubicBezTo>
                      <a:pt x="513" y="264"/>
                      <a:pt x="515" y="262"/>
                      <a:pt x="516" y="259"/>
                    </a:cubicBezTo>
                    <a:cubicBezTo>
                      <a:pt x="516" y="257"/>
                      <a:pt x="518" y="252"/>
                      <a:pt x="521" y="252"/>
                    </a:cubicBezTo>
                    <a:cubicBezTo>
                      <a:pt x="521" y="252"/>
                      <a:pt x="521" y="252"/>
                      <a:pt x="522" y="252"/>
                    </a:cubicBezTo>
                    <a:cubicBezTo>
                      <a:pt x="522" y="252"/>
                      <a:pt x="522" y="252"/>
                      <a:pt x="522" y="252"/>
                    </a:cubicBezTo>
                    <a:cubicBezTo>
                      <a:pt x="522" y="250"/>
                      <a:pt x="521" y="248"/>
                      <a:pt x="523" y="246"/>
                    </a:cubicBezTo>
                    <a:cubicBezTo>
                      <a:pt x="523" y="246"/>
                      <a:pt x="524" y="246"/>
                      <a:pt x="524" y="246"/>
                    </a:cubicBezTo>
                    <a:cubicBezTo>
                      <a:pt x="525" y="245"/>
                      <a:pt x="525" y="244"/>
                      <a:pt x="526" y="243"/>
                    </a:cubicBezTo>
                    <a:cubicBezTo>
                      <a:pt x="527" y="243"/>
                      <a:pt x="528" y="243"/>
                      <a:pt x="528" y="244"/>
                    </a:cubicBezTo>
                    <a:cubicBezTo>
                      <a:pt x="528" y="244"/>
                      <a:pt x="529" y="244"/>
                      <a:pt x="529" y="244"/>
                    </a:cubicBezTo>
                    <a:cubicBezTo>
                      <a:pt x="530" y="243"/>
                      <a:pt x="530" y="243"/>
                      <a:pt x="529" y="241"/>
                    </a:cubicBezTo>
                    <a:cubicBezTo>
                      <a:pt x="529" y="240"/>
                      <a:pt x="528" y="239"/>
                      <a:pt x="528" y="238"/>
                    </a:cubicBezTo>
                    <a:cubicBezTo>
                      <a:pt x="529" y="237"/>
                      <a:pt x="529" y="235"/>
                      <a:pt x="530" y="234"/>
                    </a:cubicBezTo>
                    <a:cubicBezTo>
                      <a:pt x="531" y="233"/>
                      <a:pt x="531" y="233"/>
                      <a:pt x="531" y="233"/>
                    </a:cubicBezTo>
                    <a:cubicBezTo>
                      <a:pt x="530" y="232"/>
                      <a:pt x="530" y="232"/>
                      <a:pt x="530" y="232"/>
                    </a:cubicBezTo>
                    <a:cubicBezTo>
                      <a:pt x="531" y="231"/>
                      <a:pt x="531" y="231"/>
                      <a:pt x="531" y="231"/>
                    </a:cubicBezTo>
                    <a:cubicBezTo>
                      <a:pt x="532" y="231"/>
                      <a:pt x="533" y="230"/>
                      <a:pt x="534" y="230"/>
                    </a:cubicBezTo>
                    <a:cubicBezTo>
                      <a:pt x="533" y="229"/>
                      <a:pt x="533" y="228"/>
                      <a:pt x="533" y="227"/>
                    </a:cubicBezTo>
                    <a:cubicBezTo>
                      <a:pt x="533" y="226"/>
                      <a:pt x="533" y="225"/>
                      <a:pt x="534" y="224"/>
                    </a:cubicBezTo>
                    <a:cubicBezTo>
                      <a:pt x="534" y="223"/>
                      <a:pt x="535" y="222"/>
                      <a:pt x="535" y="222"/>
                    </a:cubicBezTo>
                    <a:cubicBezTo>
                      <a:pt x="534" y="222"/>
                      <a:pt x="534" y="222"/>
                      <a:pt x="534" y="222"/>
                    </a:cubicBezTo>
                    <a:cubicBezTo>
                      <a:pt x="533" y="222"/>
                      <a:pt x="533" y="222"/>
                      <a:pt x="532" y="223"/>
                    </a:cubicBezTo>
                    <a:cubicBezTo>
                      <a:pt x="532" y="224"/>
                      <a:pt x="532" y="224"/>
                      <a:pt x="532" y="224"/>
                    </a:cubicBezTo>
                    <a:cubicBezTo>
                      <a:pt x="531" y="223"/>
                      <a:pt x="531" y="223"/>
                      <a:pt x="531" y="223"/>
                    </a:cubicBezTo>
                    <a:cubicBezTo>
                      <a:pt x="528" y="220"/>
                      <a:pt x="531" y="216"/>
                      <a:pt x="533" y="213"/>
                    </a:cubicBezTo>
                    <a:cubicBezTo>
                      <a:pt x="533" y="213"/>
                      <a:pt x="533" y="212"/>
                      <a:pt x="534" y="212"/>
                    </a:cubicBezTo>
                    <a:cubicBezTo>
                      <a:pt x="534" y="212"/>
                      <a:pt x="534" y="211"/>
                      <a:pt x="534" y="211"/>
                    </a:cubicBezTo>
                    <a:cubicBezTo>
                      <a:pt x="535" y="208"/>
                      <a:pt x="536" y="205"/>
                      <a:pt x="538" y="205"/>
                    </a:cubicBezTo>
                    <a:cubicBezTo>
                      <a:pt x="539" y="205"/>
                      <a:pt x="539" y="205"/>
                      <a:pt x="539" y="205"/>
                    </a:cubicBezTo>
                    <a:cubicBezTo>
                      <a:pt x="539" y="205"/>
                      <a:pt x="539" y="205"/>
                      <a:pt x="539" y="204"/>
                    </a:cubicBezTo>
                    <a:cubicBezTo>
                      <a:pt x="540" y="204"/>
                      <a:pt x="540" y="204"/>
                      <a:pt x="540" y="204"/>
                    </a:cubicBezTo>
                    <a:cubicBezTo>
                      <a:pt x="541" y="203"/>
                      <a:pt x="541" y="203"/>
                      <a:pt x="541" y="203"/>
                    </a:cubicBezTo>
                    <a:cubicBezTo>
                      <a:pt x="542" y="204"/>
                      <a:pt x="542" y="204"/>
                      <a:pt x="542" y="204"/>
                    </a:cubicBezTo>
                    <a:cubicBezTo>
                      <a:pt x="542" y="204"/>
                      <a:pt x="542" y="204"/>
                      <a:pt x="542" y="204"/>
                    </a:cubicBezTo>
                    <a:cubicBezTo>
                      <a:pt x="543" y="203"/>
                      <a:pt x="544" y="202"/>
                      <a:pt x="545" y="201"/>
                    </a:cubicBezTo>
                    <a:cubicBezTo>
                      <a:pt x="546" y="201"/>
                      <a:pt x="546" y="201"/>
                      <a:pt x="546" y="201"/>
                    </a:cubicBezTo>
                    <a:cubicBezTo>
                      <a:pt x="547" y="200"/>
                      <a:pt x="547" y="200"/>
                      <a:pt x="548" y="201"/>
                    </a:cubicBezTo>
                    <a:cubicBezTo>
                      <a:pt x="548" y="201"/>
                      <a:pt x="549" y="202"/>
                      <a:pt x="549" y="203"/>
                    </a:cubicBezTo>
                    <a:cubicBezTo>
                      <a:pt x="553" y="198"/>
                      <a:pt x="558" y="198"/>
                      <a:pt x="563" y="203"/>
                    </a:cubicBezTo>
                    <a:cubicBezTo>
                      <a:pt x="563" y="202"/>
                      <a:pt x="563" y="201"/>
                      <a:pt x="565" y="200"/>
                    </a:cubicBezTo>
                    <a:cubicBezTo>
                      <a:pt x="565" y="199"/>
                      <a:pt x="566" y="199"/>
                      <a:pt x="566" y="199"/>
                    </a:cubicBezTo>
                    <a:cubicBezTo>
                      <a:pt x="568" y="198"/>
                      <a:pt x="570" y="197"/>
                      <a:pt x="569" y="196"/>
                    </a:cubicBezTo>
                    <a:cubicBezTo>
                      <a:pt x="569" y="195"/>
                      <a:pt x="569" y="195"/>
                      <a:pt x="569" y="195"/>
                    </a:cubicBezTo>
                    <a:cubicBezTo>
                      <a:pt x="571" y="195"/>
                      <a:pt x="571" y="195"/>
                      <a:pt x="571" y="195"/>
                    </a:cubicBezTo>
                    <a:cubicBezTo>
                      <a:pt x="572" y="193"/>
                      <a:pt x="576" y="191"/>
                      <a:pt x="579" y="190"/>
                    </a:cubicBezTo>
                    <a:cubicBezTo>
                      <a:pt x="579" y="189"/>
                      <a:pt x="580" y="189"/>
                      <a:pt x="581" y="188"/>
                    </a:cubicBezTo>
                    <a:cubicBezTo>
                      <a:pt x="581" y="188"/>
                      <a:pt x="582" y="188"/>
                      <a:pt x="582" y="187"/>
                    </a:cubicBezTo>
                    <a:cubicBezTo>
                      <a:pt x="583" y="187"/>
                      <a:pt x="583" y="186"/>
                      <a:pt x="585" y="185"/>
                    </a:cubicBezTo>
                    <a:cubicBezTo>
                      <a:pt x="586" y="185"/>
                      <a:pt x="586" y="185"/>
                      <a:pt x="587" y="185"/>
                    </a:cubicBezTo>
                    <a:cubicBezTo>
                      <a:pt x="588" y="184"/>
                      <a:pt x="589" y="184"/>
                      <a:pt x="589" y="183"/>
                    </a:cubicBezTo>
                    <a:cubicBezTo>
                      <a:pt x="589" y="183"/>
                      <a:pt x="589" y="183"/>
                      <a:pt x="589" y="182"/>
                    </a:cubicBezTo>
                    <a:cubicBezTo>
                      <a:pt x="589" y="182"/>
                      <a:pt x="589" y="182"/>
                      <a:pt x="589" y="182"/>
                    </a:cubicBezTo>
                    <a:cubicBezTo>
                      <a:pt x="586" y="173"/>
                      <a:pt x="586" y="173"/>
                      <a:pt x="586" y="173"/>
                    </a:cubicBezTo>
                    <a:cubicBezTo>
                      <a:pt x="590" y="181"/>
                      <a:pt x="590" y="181"/>
                      <a:pt x="590" y="181"/>
                    </a:cubicBezTo>
                    <a:cubicBezTo>
                      <a:pt x="591" y="181"/>
                      <a:pt x="591" y="181"/>
                      <a:pt x="591" y="182"/>
                    </a:cubicBezTo>
                    <a:cubicBezTo>
                      <a:pt x="591" y="182"/>
                      <a:pt x="591" y="182"/>
                      <a:pt x="591" y="182"/>
                    </a:cubicBezTo>
                    <a:cubicBezTo>
                      <a:pt x="591" y="182"/>
                      <a:pt x="592" y="182"/>
                      <a:pt x="592" y="183"/>
                    </a:cubicBezTo>
                    <a:cubicBezTo>
                      <a:pt x="593" y="182"/>
                      <a:pt x="594" y="183"/>
                      <a:pt x="595" y="184"/>
                    </a:cubicBezTo>
                    <a:cubicBezTo>
                      <a:pt x="596" y="184"/>
                      <a:pt x="597" y="185"/>
                      <a:pt x="597" y="185"/>
                    </a:cubicBezTo>
                    <a:cubicBezTo>
                      <a:pt x="598" y="185"/>
                      <a:pt x="598" y="184"/>
                      <a:pt x="598" y="184"/>
                    </a:cubicBezTo>
                    <a:cubicBezTo>
                      <a:pt x="598" y="183"/>
                      <a:pt x="598" y="181"/>
                      <a:pt x="597" y="181"/>
                    </a:cubicBezTo>
                    <a:cubicBezTo>
                      <a:pt x="595" y="179"/>
                      <a:pt x="595" y="179"/>
                      <a:pt x="595" y="179"/>
                    </a:cubicBezTo>
                    <a:cubicBezTo>
                      <a:pt x="597" y="179"/>
                      <a:pt x="597" y="179"/>
                      <a:pt x="597" y="179"/>
                    </a:cubicBezTo>
                    <a:cubicBezTo>
                      <a:pt x="597" y="179"/>
                      <a:pt x="597" y="179"/>
                      <a:pt x="597" y="179"/>
                    </a:cubicBezTo>
                    <a:cubicBezTo>
                      <a:pt x="597" y="178"/>
                      <a:pt x="597" y="177"/>
                      <a:pt x="596" y="176"/>
                    </a:cubicBezTo>
                    <a:cubicBezTo>
                      <a:pt x="596" y="176"/>
                      <a:pt x="596" y="176"/>
                      <a:pt x="596" y="176"/>
                    </a:cubicBezTo>
                    <a:cubicBezTo>
                      <a:pt x="596" y="176"/>
                      <a:pt x="596" y="175"/>
                      <a:pt x="596" y="175"/>
                    </a:cubicBezTo>
                    <a:cubicBezTo>
                      <a:pt x="596" y="173"/>
                      <a:pt x="596" y="172"/>
                      <a:pt x="595" y="172"/>
                    </a:cubicBezTo>
                    <a:cubicBezTo>
                      <a:pt x="593" y="172"/>
                      <a:pt x="593" y="172"/>
                      <a:pt x="593" y="172"/>
                    </a:cubicBezTo>
                    <a:cubicBezTo>
                      <a:pt x="594" y="171"/>
                      <a:pt x="594" y="171"/>
                      <a:pt x="594" y="171"/>
                    </a:cubicBezTo>
                    <a:cubicBezTo>
                      <a:pt x="594" y="170"/>
                      <a:pt x="594" y="170"/>
                      <a:pt x="594" y="170"/>
                    </a:cubicBezTo>
                    <a:cubicBezTo>
                      <a:pt x="594" y="170"/>
                      <a:pt x="594" y="170"/>
                      <a:pt x="594" y="170"/>
                    </a:cubicBezTo>
                    <a:cubicBezTo>
                      <a:pt x="594" y="170"/>
                      <a:pt x="594" y="170"/>
                      <a:pt x="594" y="170"/>
                    </a:cubicBezTo>
                    <a:cubicBezTo>
                      <a:pt x="594" y="170"/>
                      <a:pt x="594" y="170"/>
                      <a:pt x="594" y="170"/>
                    </a:cubicBezTo>
                    <a:cubicBezTo>
                      <a:pt x="593" y="170"/>
                      <a:pt x="593" y="170"/>
                      <a:pt x="592" y="169"/>
                    </a:cubicBezTo>
                    <a:cubicBezTo>
                      <a:pt x="591" y="168"/>
                      <a:pt x="590" y="166"/>
                      <a:pt x="590" y="165"/>
                    </a:cubicBezTo>
                    <a:cubicBezTo>
                      <a:pt x="590" y="164"/>
                      <a:pt x="590" y="164"/>
                      <a:pt x="590" y="164"/>
                    </a:cubicBezTo>
                    <a:cubicBezTo>
                      <a:pt x="591" y="164"/>
                      <a:pt x="591" y="164"/>
                      <a:pt x="591" y="164"/>
                    </a:cubicBezTo>
                    <a:cubicBezTo>
                      <a:pt x="593" y="163"/>
                      <a:pt x="595" y="164"/>
                      <a:pt x="596" y="165"/>
                    </a:cubicBezTo>
                    <a:cubicBezTo>
                      <a:pt x="596" y="165"/>
                      <a:pt x="597" y="164"/>
                      <a:pt x="597" y="164"/>
                    </a:cubicBezTo>
                    <a:cubicBezTo>
                      <a:pt x="598" y="163"/>
                      <a:pt x="600" y="162"/>
                      <a:pt x="601" y="161"/>
                    </a:cubicBezTo>
                    <a:cubicBezTo>
                      <a:pt x="601" y="160"/>
                      <a:pt x="601" y="160"/>
                      <a:pt x="602" y="160"/>
                    </a:cubicBezTo>
                    <a:cubicBezTo>
                      <a:pt x="602" y="159"/>
                      <a:pt x="603" y="158"/>
                      <a:pt x="603" y="157"/>
                    </a:cubicBezTo>
                    <a:cubicBezTo>
                      <a:pt x="603" y="157"/>
                      <a:pt x="603" y="157"/>
                      <a:pt x="603" y="157"/>
                    </a:cubicBezTo>
                    <a:cubicBezTo>
                      <a:pt x="602" y="155"/>
                      <a:pt x="601" y="154"/>
                      <a:pt x="601" y="152"/>
                    </a:cubicBezTo>
                    <a:cubicBezTo>
                      <a:pt x="601" y="150"/>
                      <a:pt x="601" y="150"/>
                      <a:pt x="601" y="150"/>
                    </a:cubicBezTo>
                    <a:cubicBezTo>
                      <a:pt x="602" y="151"/>
                      <a:pt x="602" y="151"/>
                      <a:pt x="602" y="151"/>
                    </a:cubicBezTo>
                    <a:cubicBezTo>
                      <a:pt x="603" y="151"/>
                      <a:pt x="603" y="151"/>
                      <a:pt x="603" y="151"/>
                    </a:cubicBezTo>
                    <a:cubicBezTo>
                      <a:pt x="603" y="151"/>
                      <a:pt x="603" y="150"/>
                      <a:pt x="603" y="150"/>
                    </a:cubicBezTo>
                    <a:cubicBezTo>
                      <a:pt x="602" y="144"/>
                      <a:pt x="602" y="144"/>
                      <a:pt x="602" y="144"/>
                    </a:cubicBezTo>
                    <a:cubicBezTo>
                      <a:pt x="605" y="149"/>
                      <a:pt x="605" y="149"/>
                      <a:pt x="605" y="149"/>
                    </a:cubicBezTo>
                    <a:cubicBezTo>
                      <a:pt x="605" y="149"/>
                      <a:pt x="605" y="149"/>
                      <a:pt x="605" y="149"/>
                    </a:cubicBezTo>
                    <a:cubicBezTo>
                      <a:pt x="605" y="149"/>
                      <a:pt x="606" y="150"/>
                      <a:pt x="606" y="150"/>
                    </a:cubicBezTo>
                    <a:cubicBezTo>
                      <a:pt x="606" y="150"/>
                      <a:pt x="606" y="150"/>
                      <a:pt x="606" y="150"/>
                    </a:cubicBezTo>
                    <a:cubicBezTo>
                      <a:pt x="606" y="149"/>
                      <a:pt x="606" y="149"/>
                      <a:pt x="606" y="149"/>
                    </a:cubicBezTo>
                    <a:cubicBezTo>
                      <a:pt x="608" y="147"/>
                      <a:pt x="608" y="147"/>
                      <a:pt x="608" y="147"/>
                    </a:cubicBezTo>
                    <a:cubicBezTo>
                      <a:pt x="608" y="149"/>
                      <a:pt x="608" y="149"/>
                      <a:pt x="608" y="149"/>
                    </a:cubicBezTo>
                    <a:cubicBezTo>
                      <a:pt x="609" y="150"/>
                      <a:pt x="609" y="151"/>
                      <a:pt x="608" y="152"/>
                    </a:cubicBezTo>
                    <a:cubicBezTo>
                      <a:pt x="608" y="152"/>
                      <a:pt x="607" y="153"/>
                      <a:pt x="607" y="153"/>
                    </a:cubicBezTo>
                    <a:cubicBezTo>
                      <a:pt x="607" y="153"/>
                      <a:pt x="607" y="153"/>
                      <a:pt x="607" y="153"/>
                    </a:cubicBezTo>
                    <a:cubicBezTo>
                      <a:pt x="607" y="154"/>
                      <a:pt x="608" y="156"/>
                      <a:pt x="608" y="156"/>
                    </a:cubicBezTo>
                    <a:cubicBezTo>
                      <a:pt x="608" y="156"/>
                      <a:pt x="608" y="156"/>
                      <a:pt x="609" y="156"/>
                    </a:cubicBezTo>
                    <a:cubicBezTo>
                      <a:pt x="610" y="156"/>
                      <a:pt x="612" y="156"/>
                      <a:pt x="613" y="156"/>
                    </a:cubicBezTo>
                    <a:cubicBezTo>
                      <a:pt x="614" y="156"/>
                      <a:pt x="614" y="156"/>
                      <a:pt x="615" y="156"/>
                    </a:cubicBezTo>
                    <a:cubicBezTo>
                      <a:pt x="615" y="156"/>
                      <a:pt x="615" y="156"/>
                      <a:pt x="615" y="156"/>
                    </a:cubicBezTo>
                    <a:cubicBezTo>
                      <a:pt x="618" y="156"/>
                      <a:pt x="618" y="158"/>
                      <a:pt x="619" y="160"/>
                    </a:cubicBezTo>
                    <a:cubicBezTo>
                      <a:pt x="619" y="162"/>
                      <a:pt x="619" y="163"/>
                      <a:pt x="621" y="164"/>
                    </a:cubicBezTo>
                    <a:cubicBezTo>
                      <a:pt x="621" y="163"/>
                      <a:pt x="621" y="163"/>
                      <a:pt x="621" y="163"/>
                    </a:cubicBezTo>
                    <a:cubicBezTo>
                      <a:pt x="621" y="163"/>
                      <a:pt x="622" y="163"/>
                      <a:pt x="622" y="163"/>
                    </a:cubicBezTo>
                    <a:cubicBezTo>
                      <a:pt x="623" y="162"/>
                      <a:pt x="623" y="162"/>
                      <a:pt x="623" y="162"/>
                    </a:cubicBezTo>
                    <a:cubicBezTo>
                      <a:pt x="623" y="164"/>
                      <a:pt x="623" y="164"/>
                      <a:pt x="623" y="164"/>
                    </a:cubicBezTo>
                    <a:cubicBezTo>
                      <a:pt x="623" y="164"/>
                      <a:pt x="624" y="164"/>
                      <a:pt x="624" y="164"/>
                    </a:cubicBezTo>
                    <a:cubicBezTo>
                      <a:pt x="624" y="165"/>
                      <a:pt x="625" y="165"/>
                      <a:pt x="626" y="166"/>
                    </a:cubicBezTo>
                    <a:cubicBezTo>
                      <a:pt x="626" y="166"/>
                      <a:pt x="626" y="166"/>
                      <a:pt x="626" y="166"/>
                    </a:cubicBezTo>
                    <a:cubicBezTo>
                      <a:pt x="626" y="165"/>
                      <a:pt x="626" y="165"/>
                      <a:pt x="626" y="165"/>
                    </a:cubicBezTo>
                    <a:cubicBezTo>
                      <a:pt x="627" y="166"/>
                      <a:pt x="627" y="166"/>
                      <a:pt x="627" y="166"/>
                    </a:cubicBezTo>
                    <a:cubicBezTo>
                      <a:pt x="627" y="166"/>
                      <a:pt x="627" y="166"/>
                      <a:pt x="627" y="166"/>
                    </a:cubicBezTo>
                    <a:cubicBezTo>
                      <a:pt x="629" y="166"/>
                      <a:pt x="629" y="166"/>
                      <a:pt x="629" y="166"/>
                    </a:cubicBezTo>
                    <a:cubicBezTo>
                      <a:pt x="628" y="165"/>
                      <a:pt x="628" y="165"/>
                      <a:pt x="628" y="165"/>
                    </a:cubicBezTo>
                    <a:cubicBezTo>
                      <a:pt x="628" y="165"/>
                      <a:pt x="628" y="165"/>
                      <a:pt x="628" y="165"/>
                    </a:cubicBezTo>
                    <a:cubicBezTo>
                      <a:pt x="626" y="165"/>
                      <a:pt x="626" y="165"/>
                      <a:pt x="626" y="165"/>
                    </a:cubicBezTo>
                    <a:cubicBezTo>
                      <a:pt x="628" y="164"/>
                      <a:pt x="628" y="164"/>
                      <a:pt x="628" y="164"/>
                    </a:cubicBezTo>
                    <a:cubicBezTo>
                      <a:pt x="629" y="163"/>
                      <a:pt x="630" y="162"/>
                      <a:pt x="631" y="162"/>
                    </a:cubicBezTo>
                    <a:cubicBezTo>
                      <a:pt x="631" y="162"/>
                      <a:pt x="631" y="162"/>
                      <a:pt x="631" y="162"/>
                    </a:cubicBezTo>
                    <a:cubicBezTo>
                      <a:pt x="631" y="161"/>
                      <a:pt x="630" y="161"/>
                      <a:pt x="630" y="161"/>
                    </a:cubicBezTo>
                    <a:cubicBezTo>
                      <a:pt x="631" y="159"/>
                      <a:pt x="631" y="159"/>
                      <a:pt x="631" y="159"/>
                    </a:cubicBezTo>
                    <a:cubicBezTo>
                      <a:pt x="631" y="159"/>
                      <a:pt x="632" y="159"/>
                      <a:pt x="632" y="158"/>
                    </a:cubicBezTo>
                    <a:cubicBezTo>
                      <a:pt x="633" y="157"/>
                      <a:pt x="633" y="157"/>
                      <a:pt x="635" y="156"/>
                    </a:cubicBezTo>
                    <a:cubicBezTo>
                      <a:pt x="635" y="156"/>
                      <a:pt x="635" y="156"/>
                      <a:pt x="635" y="156"/>
                    </a:cubicBezTo>
                    <a:cubicBezTo>
                      <a:pt x="635" y="155"/>
                      <a:pt x="634" y="155"/>
                      <a:pt x="634" y="155"/>
                    </a:cubicBezTo>
                    <a:cubicBezTo>
                      <a:pt x="633" y="151"/>
                      <a:pt x="633" y="151"/>
                      <a:pt x="633" y="151"/>
                    </a:cubicBezTo>
                    <a:cubicBezTo>
                      <a:pt x="636" y="154"/>
                      <a:pt x="636" y="154"/>
                      <a:pt x="636" y="154"/>
                    </a:cubicBezTo>
                    <a:cubicBezTo>
                      <a:pt x="636" y="154"/>
                      <a:pt x="637" y="154"/>
                      <a:pt x="637" y="155"/>
                    </a:cubicBezTo>
                    <a:cubicBezTo>
                      <a:pt x="638" y="153"/>
                      <a:pt x="638" y="153"/>
                      <a:pt x="639" y="152"/>
                    </a:cubicBezTo>
                    <a:cubicBezTo>
                      <a:pt x="639" y="152"/>
                      <a:pt x="639" y="152"/>
                      <a:pt x="638" y="152"/>
                    </a:cubicBezTo>
                    <a:cubicBezTo>
                      <a:pt x="637" y="152"/>
                      <a:pt x="637" y="152"/>
                      <a:pt x="637" y="152"/>
                    </a:cubicBezTo>
                    <a:cubicBezTo>
                      <a:pt x="638" y="151"/>
                      <a:pt x="638" y="151"/>
                      <a:pt x="638" y="151"/>
                    </a:cubicBezTo>
                    <a:cubicBezTo>
                      <a:pt x="638" y="150"/>
                      <a:pt x="637" y="149"/>
                      <a:pt x="636" y="148"/>
                    </a:cubicBezTo>
                    <a:cubicBezTo>
                      <a:pt x="635" y="146"/>
                      <a:pt x="632" y="144"/>
                      <a:pt x="630" y="144"/>
                    </a:cubicBezTo>
                    <a:cubicBezTo>
                      <a:pt x="629" y="144"/>
                      <a:pt x="629" y="144"/>
                      <a:pt x="629" y="145"/>
                    </a:cubicBezTo>
                    <a:cubicBezTo>
                      <a:pt x="627" y="145"/>
                      <a:pt x="627" y="145"/>
                      <a:pt x="627" y="145"/>
                    </a:cubicBezTo>
                    <a:cubicBezTo>
                      <a:pt x="627" y="144"/>
                      <a:pt x="627" y="144"/>
                      <a:pt x="627" y="144"/>
                    </a:cubicBezTo>
                    <a:cubicBezTo>
                      <a:pt x="627" y="144"/>
                      <a:pt x="627" y="143"/>
                      <a:pt x="627" y="143"/>
                    </a:cubicBezTo>
                    <a:cubicBezTo>
                      <a:pt x="627" y="143"/>
                      <a:pt x="627" y="143"/>
                      <a:pt x="626" y="143"/>
                    </a:cubicBezTo>
                    <a:cubicBezTo>
                      <a:pt x="626" y="143"/>
                      <a:pt x="626" y="144"/>
                      <a:pt x="625" y="144"/>
                    </a:cubicBezTo>
                    <a:cubicBezTo>
                      <a:pt x="626" y="145"/>
                      <a:pt x="626" y="146"/>
                      <a:pt x="626" y="147"/>
                    </a:cubicBezTo>
                    <a:cubicBezTo>
                      <a:pt x="626" y="148"/>
                      <a:pt x="627" y="149"/>
                      <a:pt x="626" y="150"/>
                    </a:cubicBezTo>
                    <a:cubicBezTo>
                      <a:pt x="623" y="153"/>
                      <a:pt x="623" y="153"/>
                      <a:pt x="623" y="153"/>
                    </a:cubicBezTo>
                    <a:cubicBezTo>
                      <a:pt x="624" y="149"/>
                      <a:pt x="624" y="149"/>
                      <a:pt x="624" y="149"/>
                    </a:cubicBezTo>
                    <a:cubicBezTo>
                      <a:pt x="624" y="149"/>
                      <a:pt x="623" y="147"/>
                      <a:pt x="623" y="146"/>
                    </a:cubicBezTo>
                    <a:cubicBezTo>
                      <a:pt x="622" y="145"/>
                      <a:pt x="621" y="143"/>
                      <a:pt x="621" y="142"/>
                    </a:cubicBezTo>
                    <a:cubicBezTo>
                      <a:pt x="620" y="141"/>
                      <a:pt x="620" y="141"/>
                      <a:pt x="620" y="140"/>
                    </a:cubicBezTo>
                    <a:cubicBezTo>
                      <a:pt x="614" y="136"/>
                      <a:pt x="614" y="136"/>
                      <a:pt x="614" y="136"/>
                    </a:cubicBezTo>
                    <a:cubicBezTo>
                      <a:pt x="615" y="135"/>
                      <a:pt x="615" y="135"/>
                      <a:pt x="615" y="135"/>
                    </a:cubicBezTo>
                    <a:cubicBezTo>
                      <a:pt x="615" y="135"/>
                      <a:pt x="615" y="135"/>
                      <a:pt x="615" y="135"/>
                    </a:cubicBezTo>
                    <a:cubicBezTo>
                      <a:pt x="614" y="135"/>
                      <a:pt x="613" y="134"/>
                      <a:pt x="613" y="134"/>
                    </a:cubicBezTo>
                    <a:cubicBezTo>
                      <a:pt x="611" y="134"/>
                      <a:pt x="611" y="134"/>
                      <a:pt x="611" y="134"/>
                    </a:cubicBezTo>
                    <a:cubicBezTo>
                      <a:pt x="612" y="133"/>
                      <a:pt x="612" y="133"/>
                      <a:pt x="612" y="133"/>
                    </a:cubicBezTo>
                    <a:cubicBezTo>
                      <a:pt x="612" y="133"/>
                      <a:pt x="613" y="132"/>
                      <a:pt x="612" y="132"/>
                    </a:cubicBezTo>
                    <a:cubicBezTo>
                      <a:pt x="612" y="132"/>
                      <a:pt x="612" y="131"/>
                      <a:pt x="611" y="131"/>
                    </a:cubicBezTo>
                    <a:cubicBezTo>
                      <a:pt x="609" y="131"/>
                      <a:pt x="605" y="128"/>
                      <a:pt x="605" y="126"/>
                    </a:cubicBezTo>
                    <a:cubicBezTo>
                      <a:pt x="605" y="125"/>
                      <a:pt x="603" y="125"/>
                      <a:pt x="602" y="124"/>
                    </a:cubicBezTo>
                    <a:cubicBezTo>
                      <a:pt x="601" y="124"/>
                      <a:pt x="600" y="123"/>
                      <a:pt x="600" y="123"/>
                    </a:cubicBezTo>
                    <a:cubicBezTo>
                      <a:pt x="599" y="122"/>
                      <a:pt x="599" y="122"/>
                      <a:pt x="599" y="122"/>
                    </a:cubicBezTo>
                    <a:cubicBezTo>
                      <a:pt x="597" y="120"/>
                      <a:pt x="595" y="119"/>
                      <a:pt x="593" y="117"/>
                    </a:cubicBezTo>
                    <a:cubicBezTo>
                      <a:pt x="592" y="117"/>
                      <a:pt x="591" y="117"/>
                      <a:pt x="591" y="116"/>
                    </a:cubicBezTo>
                    <a:cubicBezTo>
                      <a:pt x="589" y="115"/>
                      <a:pt x="587" y="114"/>
                      <a:pt x="585" y="114"/>
                    </a:cubicBezTo>
                    <a:cubicBezTo>
                      <a:pt x="584" y="114"/>
                      <a:pt x="583" y="114"/>
                      <a:pt x="582" y="114"/>
                    </a:cubicBezTo>
                    <a:cubicBezTo>
                      <a:pt x="579" y="114"/>
                      <a:pt x="577" y="114"/>
                      <a:pt x="575" y="114"/>
                    </a:cubicBezTo>
                    <a:cubicBezTo>
                      <a:pt x="573" y="113"/>
                      <a:pt x="570" y="113"/>
                      <a:pt x="568" y="112"/>
                    </a:cubicBezTo>
                    <a:cubicBezTo>
                      <a:pt x="567" y="112"/>
                      <a:pt x="566" y="111"/>
                      <a:pt x="565" y="111"/>
                    </a:cubicBezTo>
                    <a:cubicBezTo>
                      <a:pt x="565" y="111"/>
                      <a:pt x="565" y="112"/>
                      <a:pt x="565" y="113"/>
                    </a:cubicBezTo>
                    <a:cubicBezTo>
                      <a:pt x="564" y="113"/>
                      <a:pt x="564" y="114"/>
                      <a:pt x="564" y="115"/>
                    </a:cubicBezTo>
                    <a:cubicBezTo>
                      <a:pt x="566" y="115"/>
                      <a:pt x="567" y="117"/>
                      <a:pt x="567" y="120"/>
                    </a:cubicBezTo>
                    <a:cubicBezTo>
                      <a:pt x="567" y="123"/>
                      <a:pt x="565" y="126"/>
                      <a:pt x="562" y="126"/>
                    </a:cubicBezTo>
                    <a:cubicBezTo>
                      <a:pt x="560" y="126"/>
                      <a:pt x="559" y="124"/>
                      <a:pt x="556" y="122"/>
                    </a:cubicBezTo>
                    <a:cubicBezTo>
                      <a:pt x="556" y="121"/>
                      <a:pt x="555" y="121"/>
                      <a:pt x="555" y="121"/>
                    </a:cubicBezTo>
                    <a:cubicBezTo>
                      <a:pt x="554" y="120"/>
                      <a:pt x="554" y="119"/>
                      <a:pt x="554" y="117"/>
                    </a:cubicBezTo>
                    <a:cubicBezTo>
                      <a:pt x="554" y="116"/>
                      <a:pt x="553" y="116"/>
                      <a:pt x="553" y="115"/>
                    </a:cubicBezTo>
                    <a:cubicBezTo>
                      <a:pt x="549" y="118"/>
                      <a:pt x="545" y="118"/>
                      <a:pt x="540" y="115"/>
                    </a:cubicBezTo>
                    <a:cubicBezTo>
                      <a:pt x="539" y="114"/>
                      <a:pt x="538" y="114"/>
                      <a:pt x="537" y="114"/>
                    </a:cubicBezTo>
                    <a:cubicBezTo>
                      <a:pt x="534" y="114"/>
                      <a:pt x="531" y="117"/>
                      <a:pt x="528" y="119"/>
                    </a:cubicBezTo>
                    <a:cubicBezTo>
                      <a:pt x="526" y="120"/>
                      <a:pt x="526" y="120"/>
                      <a:pt x="526" y="120"/>
                    </a:cubicBezTo>
                    <a:cubicBezTo>
                      <a:pt x="527" y="118"/>
                      <a:pt x="527" y="118"/>
                      <a:pt x="527" y="118"/>
                    </a:cubicBezTo>
                    <a:cubicBezTo>
                      <a:pt x="527" y="116"/>
                      <a:pt x="527" y="116"/>
                      <a:pt x="525" y="116"/>
                    </a:cubicBezTo>
                    <a:cubicBezTo>
                      <a:pt x="525" y="115"/>
                      <a:pt x="524" y="115"/>
                      <a:pt x="524" y="115"/>
                    </a:cubicBezTo>
                    <a:cubicBezTo>
                      <a:pt x="521" y="114"/>
                      <a:pt x="521" y="112"/>
                      <a:pt x="521" y="110"/>
                    </a:cubicBezTo>
                    <a:cubicBezTo>
                      <a:pt x="522" y="110"/>
                      <a:pt x="522" y="109"/>
                      <a:pt x="522" y="108"/>
                    </a:cubicBezTo>
                    <a:cubicBezTo>
                      <a:pt x="522" y="107"/>
                      <a:pt x="521" y="105"/>
                      <a:pt x="520" y="103"/>
                    </a:cubicBezTo>
                    <a:cubicBezTo>
                      <a:pt x="519" y="101"/>
                      <a:pt x="518" y="101"/>
                      <a:pt x="518" y="101"/>
                    </a:cubicBezTo>
                    <a:cubicBezTo>
                      <a:pt x="502" y="100"/>
                      <a:pt x="502" y="100"/>
                      <a:pt x="502" y="100"/>
                    </a:cubicBezTo>
                    <a:cubicBezTo>
                      <a:pt x="502" y="100"/>
                      <a:pt x="502" y="100"/>
                      <a:pt x="502" y="100"/>
                    </a:cubicBezTo>
                    <a:cubicBezTo>
                      <a:pt x="501" y="100"/>
                      <a:pt x="499" y="101"/>
                      <a:pt x="498" y="101"/>
                    </a:cubicBezTo>
                    <a:cubicBezTo>
                      <a:pt x="497" y="102"/>
                      <a:pt x="496" y="102"/>
                      <a:pt x="494" y="102"/>
                    </a:cubicBezTo>
                    <a:cubicBezTo>
                      <a:pt x="493" y="102"/>
                      <a:pt x="492" y="102"/>
                      <a:pt x="490" y="100"/>
                    </a:cubicBezTo>
                    <a:cubicBezTo>
                      <a:pt x="489" y="100"/>
                      <a:pt x="489" y="100"/>
                      <a:pt x="489" y="100"/>
                    </a:cubicBezTo>
                    <a:cubicBezTo>
                      <a:pt x="490" y="99"/>
                      <a:pt x="490" y="99"/>
                      <a:pt x="490" y="99"/>
                    </a:cubicBezTo>
                    <a:cubicBezTo>
                      <a:pt x="491" y="98"/>
                      <a:pt x="492" y="97"/>
                      <a:pt x="491" y="96"/>
                    </a:cubicBezTo>
                    <a:cubicBezTo>
                      <a:pt x="491" y="95"/>
                      <a:pt x="490" y="95"/>
                      <a:pt x="488" y="95"/>
                    </a:cubicBezTo>
                    <a:cubicBezTo>
                      <a:pt x="488" y="95"/>
                      <a:pt x="488" y="95"/>
                      <a:pt x="487" y="95"/>
                    </a:cubicBezTo>
                    <a:cubicBezTo>
                      <a:pt x="486" y="95"/>
                      <a:pt x="485" y="94"/>
                      <a:pt x="485" y="93"/>
                    </a:cubicBezTo>
                    <a:cubicBezTo>
                      <a:pt x="485" y="93"/>
                      <a:pt x="484" y="93"/>
                      <a:pt x="484" y="93"/>
                    </a:cubicBezTo>
                    <a:cubicBezTo>
                      <a:pt x="484" y="92"/>
                      <a:pt x="482" y="92"/>
                      <a:pt x="481" y="92"/>
                    </a:cubicBezTo>
                    <a:cubicBezTo>
                      <a:pt x="481" y="92"/>
                      <a:pt x="480" y="92"/>
                      <a:pt x="480" y="92"/>
                    </a:cubicBezTo>
                    <a:cubicBezTo>
                      <a:pt x="478" y="92"/>
                      <a:pt x="478" y="92"/>
                      <a:pt x="478" y="92"/>
                    </a:cubicBezTo>
                    <a:cubicBezTo>
                      <a:pt x="479" y="91"/>
                      <a:pt x="479" y="91"/>
                      <a:pt x="479" y="91"/>
                    </a:cubicBezTo>
                    <a:cubicBezTo>
                      <a:pt x="480" y="88"/>
                      <a:pt x="481" y="87"/>
                      <a:pt x="482" y="87"/>
                    </a:cubicBezTo>
                    <a:cubicBezTo>
                      <a:pt x="481" y="85"/>
                      <a:pt x="480" y="84"/>
                      <a:pt x="477" y="84"/>
                    </a:cubicBezTo>
                    <a:cubicBezTo>
                      <a:pt x="477" y="84"/>
                      <a:pt x="476" y="84"/>
                      <a:pt x="475" y="83"/>
                    </a:cubicBezTo>
                    <a:cubicBezTo>
                      <a:pt x="474" y="83"/>
                      <a:pt x="474" y="83"/>
                      <a:pt x="474" y="83"/>
                    </a:cubicBezTo>
                    <a:cubicBezTo>
                      <a:pt x="467" y="81"/>
                      <a:pt x="460" y="80"/>
                      <a:pt x="453" y="78"/>
                    </a:cubicBezTo>
                    <a:cubicBezTo>
                      <a:pt x="449" y="77"/>
                      <a:pt x="449" y="77"/>
                      <a:pt x="449" y="77"/>
                    </a:cubicBezTo>
                    <a:cubicBezTo>
                      <a:pt x="449" y="77"/>
                      <a:pt x="449" y="78"/>
                      <a:pt x="449" y="78"/>
                    </a:cubicBezTo>
                    <a:cubicBezTo>
                      <a:pt x="449" y="79"/>
                      <a:pt x="450" y="80"/>
                      <a:pt x="449" y="81"/>
                    </a:cubicBezTo>
                    <a:cubicBezTo>
                      <a:pt x="445" y="86"/>
                      <a:pt x="443" y="88"/>
                      <a:pt x="445" y="93"/>
                    </a:cubicBezTo>
                    <a:cubicBezTo>
                      <a:pt x="446" y="96"/>
                      <a:pt x="446" y="96"/>
                      <a:pt x="446" y="96"/>
                    </a:cubicBezTo>
                    <a:cubicBezTo>
                      <a:pt x="444" y="94"/>
                      <a:pt x="444" y="94"/>
                      <a:pt x="444" y="94"/>
                    </a:cubicBezTo>
                    <a:cubicBezTo>
                      <a:pt x="442" y="93"/>
                      <a:pt x="440" y="95"/>
                      <a:pt x="439" y="97"/>
                    </a:cubicBezTo>
                    <a:cubicBezTo>
                      <a:pt x="438" y="97"/>
                      <a:pt x="438" y="98"/>
                      <a:pt x="437" y="98"/>
                    </a:cubicBezTo>
                    <a:cubicBezTo>
                      <a:pt x="437" y="98"/>
                      <a:pt x="437" y="98"/>
                      <a:pt x="437" y="98"/>
                    </a:cubicBezTo>
                    <a:cubicBezTo>
                      <a:pt x="436" y="98"/>
                      <a:pt x="436" y="98"/>
                      <a:pt x="436" y="98"/>
                    </a:cubicBezTo>
                    <a:cubicBezTo>
                      <a:pt x="435" y="98"/>
                      <a:pt x="433" y="97"/>
                      <a:pt x="428" y="94"/>
                    </a:cubicBezTo>
                    <a:cubicBezTo>
                      <a:pt x="428" y="93"/>
                      <a:pt x="427" y="93"/>
                      <a:pt x="427" y="92"/>
                    </a:cubicBezTo>
                    <a:cubicBezTo>
                      <a:pt x="426" y="92"/>
                      <a:pt x="426" y="92"/>
                      <a:pt x="426" y="92"/>
                    </a:cubicBezTo>
                    <a:cubicBezTo>
                      <a:pt x="426" y="92"/>
                      <a:pt x="426" y="93"/>
                      <a:pt x="426" y="93"/>
                    </a:cubicBezTo>
                    <a:cubicBezTo>
                      <a:pt x="425" y="94"/>
                      <a:pt x="424" y="96"/>
                      <a:pt x="422" y="96"/>
                    </a:cubicBezTo>
                    <a:cubicBezTo>
                      <a:pt x="418" y="95"/>
                      <a:pt x="417" y="92"/>
                      <a:pt x="416" y="90"/>
                    </a:cubicBezTo>
                    <a:cubicBezTo>
                      <a:pt x="416" y="90"/>
                      <a:pt x="416" y="90"/>
                      <a:pt x="416" y="89"/>
                    </a:cubicBezTo>
                    <a:cubicBezTo>
                      <a:pt x="415" y="91"/>
                      <a:pt x="415" y="93"/>
                      <a:pt x="414" y="95"/>
                    </a:cubicBezTo>
                    <a:cubicBezTo>
                      <a:pt x="413" y="98"/>
                      <a:pt x="413" y="100"/>
                      <a:pt x="411" y="103"/>
                    </a:cubicBezTo>
                    <a:cubicBezTo>
                      <a:pt x="410" y="106"/>
                      <a:pt x="410" y="106"/>
                      <a:pt x="410" y="106"/>
                    </a:cubicBezTo>
                    <a:cubicBezTo>
                      <a:pt x="409" y="103"/>
                      <a:pt x="409" y="103"/>
                      <a:pt x="409" y="103"/>
                    </a:cubicBezTo>
                    <a:cubicBezTo>
                      <a:pt x="409" y="101"/>
                      <a:pt x="408" y="101"/>
                      <a:pt x="407" y="101"/>
                    </a:cubicBezTo>
                    <a:cubicBezTo>
                      <a:pt x="406" y="101"/>
                      <a:pt x="405" y="100"/>
                      <a:pt x="404" y="99"/>
                    </a:cubicBezTo>
                    <a:cubicBezTo>
                      <a:pt x="404" y="98"/>
                      <a:pt x="403" y="97"/>
                      <a:pt x="403" y="97"/>
                    </a:cubicBezTo>
                    <a:cubicBezTo>
                      <a:pt x="403" y="95"/>
                      <a:pt x="402" y="92"/>
                      <a:pt x="401" y="92"/>
                    </a:cubicBezTo>
                    <a:cubicBezTo>
                      <a:pt x="400" y="93"/>
                      <a:pt x="400" y="93"/>
                      <a:pt x="400" y="93"/>
                    </a:cubicBezTo>
                    <a:cubicBezTo>
                      <a:pt x="400" y="92"/>
                      <a:pt x="400" y="92"/>
                      <a:pt x="400" y="92"/>
                    </a:cubicBezTo>
                    <a:cubicBezTo>
                      <a:pt x="399" y="89"/>
                      <a:pt x="400" y="87"/>
                      <a:pt x="401" y="86"/>
                    </a:cubicBezTo>
                    <a:cubicBezTo>
                      <a:pt x="401" y="85"/>
                      <a:pt x="402" y="84"/>
                      <a:pt x="402" y="83"/>
                    </a:cubicBezTo>
                    <a:cubicBezTo>
                      <a:pt x="402" y="83"/>
                      <a:pt x="402" y="82"/>
                      <a:pt x="402" y="81"/>
                    </a:cubicBezTo>
                    <a:cubicBezTo>
                      <a:pt x="401" y="81"/>
                      <a:pt x="401" y="80"/>
                      <a:pt x="401" y="79"/>
                    </a:cubicBezTo>
                    <a:cubicBezTo>
                      <a:pt x="401" y="78"/>
                      <a:pt x="402" y="78"/>
                      <a:pt x="402" y="77"/>
                    </a:cubicBezTo>
                    <a:cubicBezTo>
                      <a:pt x="402" y="75"/>
                      <a:pt x="402" y="74"/>
                      <a:pt x="402" y="74"/>
                    </a:cubicBezTo>
                    <a:cubicBezTo>
                      <a:pt x="401" y="73"/>
                      <a:pt x="401" y="73"/>
                      <a:pt x="401" y="73"/>
                    </a:cubicBezTo>
                    <a:cubicBezTo>
                      <a:pt x="399" y="71"/>
                      <a:pt x="397" y="67"/>
                      <a:pt x="395" y="67"/>
                    </a:cubicBezTo>
                    <a:cubicBezTo>
                      <a:pt x="394" y="67"/>
                      <a:pt x="394" y="68"/>
                      <a:pt x="393" y="68"/>
                    </a:cubicBezTo>
                    <a:cubicBezTo>
                      <a:pt x="393" y="69"/>
                      <a:pt x="393" y="69"/>
                      <a:pt x="392" y="69"/>
                    </a:cubicBezTo>
                    <a:cubicBezTo>
                      <a:pt x="390" y="69"/>
                      <a:pt x="387" y="67"/>
                      <a:pt x="382" y="64"/>
                    </a:cubicBezTo>
                    <a:cubicBezTo>
                      <a:pt x="382" y="64"/>
                      <a:pt x="382" y="64"/>
                      <a:pt x="382" y="64"/>
                    </a:cubicBezTo>
                    <a:cubicBezTo>
                      <a:pt x="381" y="66"/>
                      <a:pt x="381" y="66"/>
                      <a:pt x="381" y="66"/>
                    </a:cubicBezTo>
                    <a:cubicBezTo>
                      <a:pt x="380" y="65"/>
                      <a:pt x="380" y="65"/>
                      <a:pt x="380" y="65"/>
                    </a:cubicBezTo>
                    <a:cubicBezTo>
                      <a:pt x="380" y="65"/>
                      <a:pt x="380" y="65"/>
                      <a:pt x="380" y="65"/>
                    </a:cubicBezTo>
                    <a:cubicBezTo>
                      <a:pt x="379" y="67"/>
                      <a:pt x="380" y="69"/>
                      <a:pt x="380" y="71"/>
                    </a:cubicBezTo>
                    <a:cubicBezTo>
                      <a:pt x="380" y="72"/>
                      <a:pt x="380" y="72"/>
                      <a:pt x="380" y="73"/>
                    </a:cubicBezTo>
                    <a:cubicBezTo>
                      <a:pt x="379" y="74"/>
                      <a:pt x="376" y="75"/>
                      <a:pt x="372" y="75"/>
                    </a:cubicBezTo>
                    <a:cubicBezTo>
                      <a:pt x="372" y="75"/>
                      <a:pt x="372" y="75"/>
                      <a:pt x="371" y="75"/>
                    </a:cubicBezTo>
                    <a:cubicBezTo>
                      <a:pt x="369" y="76"/>
                      <a:pt x="367" y="75"/>
                      <a:pt x="365" y="74"/>
                    </a:cubicBezTo>
                    <a:cubicBezTo>
                      <a:pt x="364" y="74"/>
                      <a:pt x="363" y="74"/>
                      <a:pt x="363" y="73"/>
                    </a:cubicBezTo>
                    <a:cubicBezTo>
                      <a:pt x="361" y="73"/>
                      <a:pt x="358" y="71"/>
                      <a:pt x="359" y="69"/>
                    </a:cubicBezTo>
                    <a:cubicBezTo>
                      <a:pt x="359" y="68"/>
                      <a:pt x="359" y="68"/>
                      <a:pt x="359" y="68"/>
                    </a:cubicBezTo>
                    <a:cubicBezTo>
                      <a:pt x="356" y="67"/>
                      <a:pt x="353" y="66"/>
                      <a:pt x="349" y="65"/>
                    </a:cubicBezTo>
                    <a:cubicBezTo>
                      <a:pt x="348" y="65"/>
                      <a:pt x="345" y="66"/>
                      <a:pt x="343" y="67"/>
                    </a:cubicBezTo>
                    <a:cubicBezTo>
                      <a:pt x="343" y="67"/>
                      <a:pt x="343" y="67"/>
                      <a:pt x="342" y="67"/>
                    </a:cubicBezTo>
                    <a:cubicBezTo>
                      <a:pt x="342" y="67"/>
                      <a:pt x="342" y="67"/>
                      <a:pt x="342" y="67"/>
                    </a:cubicBezTo>
                    <a:cubicBezTo>
                      <a:pt x="343" y="68"/>
                      <a:pt x="344" y="68"/>
                      <a:pt x="344" y="69"/>
                    </a:cubicBezTo>
                    <a:cubicBezTo>
                      <a:pt x="345" y="70"/>
                      <a:pt x="345" y="70"/>
                      <a:pt x="345" y="70"/>
                    </a:cubicBezTo>
                    <a:cubicBezTo>
                      <a:pt x="344" y="70"/>
                      <a:pt x="344" y="70"/>
                      <a:pt x="344" y="70"/>
                    </a:cubicBezTo>
                    <a:cubicBezTo>
                      <a:pt x="343" y="71"/>
                      <a:pt x="341" y="72"/>
                      <a:pt x="339" y="72"/>
                    </a:cubicBezTo>
                    <a:cubicBezTo>
                      <a:pt x="336" y="71"/>
                      <a:pt x="336" y="71"/>
                      <a:pt x="336" y="71"/>
                    </a:cubicBezTo>
                    <a:cubicBezTo>
                      <a:pt x="339" y="69"/>
                      <a:pt x="339" y="69"/>
                      <a:pt x="339" y="69"/>
                    </a:cubicBezTo>
                    <a:cubicBezTo>
                      <a:pt x="339" y="68"/>
                      <a:pt x="338" y="67"/>
                      <a:pt x="338" y="64"/>
                    </a:cubicBezTo>
                    <a:cubicBezTo>
                      <a:pt x="336" y="66"/>
                      <a:pt x="332" y="65"/>
                      <a:pt x="331" y="63"/>
                    </a:cubicBezTo>
                    <a:cubicBezTo>
                      <a:pt x="331" y="62"/>
                      <a:pt x="331" y="62"/>
                      <a:pt x="331" y="62"/>
                    </a:cubicBezTo>
                    <a:cubicBezTo>
                      <a:pt x="331" y="62"/>
                      <a:pt x="330" y="62"/>
                      <a:pt x="330" y="62"/>
                    </a:cubicBezTo>
                    <a:cubicBezTo>
                      <a:pt x="329" y="62"/>
                      <a:pt x="329" y="62"/>
                      <a:pt x="328" y="61"/>
                    </a:cubicBezTo>
                    <a:cubicBezTo>
                      <a:pt x="328" y="61"/>
                      <a:pt x="327" y="61"/>
                      <a:pt x="327" y="61"/>
                    </a:cubicBezTo>
                    <a:cubicBezTo>
                      <a:pt x="326" y="61"/>
                      <a:pt x="326" y="62"/>
                      <a:pt x="326" y="62"/>
                    </a:cubicBezTo>
                    <a:cubicBezTo>
                      <a:pt x="326" y="63"/>
                      <a:pt x="326" y="63"/>
                      <a:pt x="326" y="64"/>
                    </a:cubicBezTo>
                    <a:cubicBezTo>
                      <a:pt x="327" y="63"/>
                      <a:pt x="328" y="62"/>
                      <a:pt x="329" y="62"/>
                    </a:cubicBezTo>
                    <a:cubicBezTo>
                      <a:pt x="330" y="62"/>
                      <a:pt x="330" y="63"/>
                      <a:pt x="331" y="64"/>
                    </a:cubicBezTo>
                    <a:cubicBezTo>
                      <a:pt x="331" y="65"/>
                      <a:pt x="331" y="65"/>
                      <a:pt x="331" y="65"/>
                    </a:cubicBezTo>
                    <a:cubicBezTo>
                      <a:pt x="331" y="66"/>
                      <a:pt x="331" y="66"/>
                      <a:pt x="331" y="66"/>
                    </a:cubicBezTo>
                    <a:cubicBezTo>
                      <a:pt x="330" y="66"/>
                      <a:pt x="330" y="66"/>
                      <a:pt x="329" y="67"/>
                    </a:cubicBezTo>
                    <a:cubicBezTo>
                      <a:pt x="328" y="68"/>
                      <a:pt x="326" y="69"/>
                      <a:pt x="324" y="69"/>
                    </a:cubicBezTo>
                    <a:cubicBezTo>
                      <a:pt x="324" y="69"/>
                      <a:pt x="324" y="69"/>
                      <a:pt x="324" y="69"/>
                    </a:cubicBezTo>
                    <a:cubicBezTo>
                      <a:pt x="323" y="71"/>
                      <a:pt x="319" y="73"/>
                      <a:pt x="317" y="73"/>
                    </a:cubicBezTo>
                    <a:cubicBezTo>
                      <a:pt x="317" y="73"/>
                      <a:pt x="317" y="73"/>
                      <a:pt x="317" y="73"/>
                    </a:cubicBezTo>
                    <a:cubicBezTo>
                      <a:pt x="316" y="73"/>
                      <a:pt x="316" y="73"/>
                      <a:pt x="315" y="73"/>
                    </a:cubicBezTo>
                    <a:cubicBezTo>
                      <a:pt x="314" y="73"/>
                      <a:pt x="314" y="72"/>
                      <a:pt x="313" y="72"/>
                    </a:cubicBezTo>
                    <a:cubicBezTo>
                      <a:pt x="313" y="74"/>
                      <a:pt x="313" y="74"/>
                      <a:pt x="314" y="74"/>
                    </a:cubicBezTo>
                    <a:cubicBezTo>
                      <a:pt x="314" y="74"/>
                      <a:pt x="314" y="75"/>
                      <a:pt x="314" y="75"/>
                    </a:cubicBezTo>
                    <a:cubicBezTo>
                      <a:pt x="321" y="81"/>
                      <a:pt x="321" y="81"/>
                      <a:pt x="321" y="81"/>
                    </a:cubicBezTo>
                    <a:cubicBezTo>
                      <a:pt x="313" y="77"/>
                      <a:pt x="313" y="77"/>
                      <a:pt x="313" y="77"/>
                    </a:cubicBezTo>
                    <a:cubicBezTo>
                      <a:pt x="313" y="76"/>
                      <a:pt x="313" y="76"/>
                      <a:pt x="312" y="76"/>
                    </a:cubicBezTo>
                    <a:cubicBezTo>
                      <a:pt x="312" y="76"/>
                      <a:pt x="310" y="75"/>
                      <a:pt x="310" y="76"/>
                    </a:cubicBezTo>
                    <a:cubicBezTo>
                      <a:pt x="308" y="75"/>
                      <a:pt x="308" y="75"/>
                      <a:pt x="308" y="75"/>
                    </a:cubicBezTo>
                    <a:cubicBezTo>
                      <a:pt x="310" y="72"/>
                      <a:pt x="312" y="69"/>
                      <a:pt x="314" y="66"/>
                    </a:cubicBezTo>
                    <a:cubicBezTo>
                      <a:pt x="315" y="65"/>
                      <a:pt x="316" y="64"/>
                      <a:pt x="318" y="65"/>
                    </a:cubicBezTo>
                    <a:cubicBezTo>
                      <a:pt x="318" y="65"/>
                      <a:pt x="318" y="65"/>
                      <a:pt x="319" y="65"/>
                    </a:cubicBezTo>
                    <a:cubicBezTo>
                      <a:pt x="319" y="65"/>
                      <a:pt x="320" y="64"/>
                      <a:pt x="320" y="63"/>
                    </a:cubicBezTo>
                    <a:cubicBezTo>
                      <a:pt x="320" y="63"/>
                      <a:pt x="320" y="62"/>
                      <a:pt x="321" y="62"/>
                    </a:cubicBezTo>
                    <a:cubicBezTo>
                      <a:pt x="321" y="61"/>
                      <a:pt x="322" y="60"/>
                      <a:pt x="322" y="59"/>
                    </a:cubicBezTo>
                    <a:cubicBezTo>
                      <a:pt x="324" y="57"/>
                      <a:pt x="326" y="54"/>
                      <a:pt x="328" y="52"/>
                    </a:cubicBezTo>
                    <a:cubicBezTo>
                      <a:pt x="329" y="51"/>
                      <a:pt x="330" y="51"/>
                      <a:pt x="331" y="50"/>
                    </a:cubicBezTo>
                    <a:cubicBezTo>
                      <a:pt x="332" y="50"/>
                      <a:pt x="332" y="50"/>
                      <a:pt x="333" y="50"/>
                    </a:cubicBezTo>
                    <a:cubicBezTo>
                      <a:pt x="333" y="50"/>
                      <a:pt x="333" y="49"/>
                      <a:pt x="333" y="49"/>
                    </a:cubicBezTo>
                    <a:cubicBezTo>
                      <a:pt x="333" y="49"/>
                      <a:pt x="333" y="48"/>
                      <a:pt x="334" y="47"/>
                    </a:cubicBezTo>
                    <a:cubicBezTo>
                      <a:pt x="334" y="47"/>
                      <a:pt x="334" y="47"/>
                      <a:pt x="334" y="47"/>
                    </a:cubicBezTo>
                    <a:cubicBezTo>
                      <a:pt x="336" y="46"/>
                      <a:pt x="336" y="46"/>
                      <a:pt x="336" y="46"/>
                    </a:cubicBezTo>
                    <a:cubicBezTo>
                      <a:pt x="337" y="45"/>
                      <a:pt x="338" y="44"/>
                      <a:pt x="339" y="43"/>
                    </a:cubicBezTo>
                    <a:cubicBezTo>
                      <a:pt x="339" y="42"/>
                      <a:pt x="340" y="41"/>
                      <a:pt x="340" y="40"/>
                    </a:cubicBezTo>
                    <a:cubicBezTo>
                      <a:pt x="340" y="39"/>
                      <a:pt x="340" y="39"/>
                      <a:pt x="340" y="38"/>
                    </a:cubicBezTo>
                    <a:cubicBezTo>
                      <a:pt x="337" y="37"/>
                      <a:pt x="337" y="36"/>
                      <a:pt x="336" y="34"/>
                    </a:cubicBezTo>
                    <a:cubicBezTo>
                      <a:pt x="333" y="28"/>
                      <a:pt x="333" y="28"/>
                      <a:pt x="333" y="28"/>
                    </a:cubicBezTo>
                    <a:cubicBezTo>
                      <a:pt x="340" y="35"/>
                      <a:pt x="340" y="35"/>
                      <a:pt x="340" y="35"/>
                    </a:cubicBezTo>
                    <a:cubicBezTo>
                      <a:pt x="341" y="33"/>
                      <a:pt x="340" y="31"/>
                      <a:pt x="339" y="29"/>
                    </a:cubicBezTo>
                    <a:cubicBezTo>
                      <a:pt x="339" y="29"/>
                      <a:pt x="339" y="29"/>
                      <a:pt x="339" y="28"/>
                    </a:cubicBezTo>
                    <a:cubicBezTo>
                      <a:pt x="339" y="28"/>
                      <a:pt x="339" y="29"/>
                      <a:pt x="339" y="29"/>
                    </a:cubicBezTo>
                    <a:cubicBezTo>
                      <a:pt x="338" y="30"/>
                      <a:pt x="338" y="30"/>
                      <a:pt x="338" y="30"/>
                    </a:cubicBezTo>
                    <a:cubicBezTo>
                      <a:pt x="337" y="29"/>
                      <a:pt x="337" y="29"/>
                      <a:pt x="337" y="29"/>
                    </a:cubicBezTo>
                    <a:cubicBezTo>
                      <a:pt x="336" y="28"/>
                      <a:pt x="336" y="27"/>
                      <a:pt x="335" y="26"/>
                    </a:cubicBezTo>
                    <a:cubicBezTo>
                      <a:pt x="335" y="25"/>
                      <a:pt x="335" y="24"/>
                      <a:pt x="334" y="23"/>
                    </a:cubicBezTo>
                    <a:cubicBezTo>
                      <a:pt x="334" y="22"/>
                      <a:pt x="333" y="22"/>
                      <a:pt x="333" y="21"/>
                    </a:cubicBezTo>
                    <a:cubicBezTo>
                      <a:pt x="332" y="20"/>
                      <a:pt x="331" y="19"/>
                      <a:pt x="329" y="19"/>
                    </a:cubicBezTo>
                    <a:cubicBezTo>
                      <a:pt x="328" y="19"/>
                      <a:pt x="328" y="19"/>
                      <a:pt x="327" y="18"/>
                    </a:cubicBezTo>
                    <a:cubicBezTo>
                      <a:pt x="325" y="18"/>
                      <a:pt x="323" y="18"/>
                      <a:pt x="321" y="18"/>
                    </a:cubicBezTo>
                    <a:cubicBezTo>
                      <a:pt x="320" y="18"/>
                      <a:pt x="320" y="18"/>
                      <a:pt x="320" y="18"/>
                    </a:cubicBezTo>
                    <a:cubicBezTo>
                      <a:pt x="320" y="19"/>
                      <a:pt x="320" y="19"/>
                      <a:pt x="320" y="19"/>
                    </a:cubicBezTo>
                    <a:cubicBezTo>
                      <a:pt x="317" y="23"/>
                      <a:pt x="317" y="23"/>
                      <a:pt x="311" y="23"/>
                    </a:cubicBezTo>
                    <a:cubicBezTo>
                      <a:pt x="309" y="23"/>
                      <a:pt x="309" y="23"/>
                      <a:pt x="309" y="23"/>
                    </a:cubicBezTo>
                    <a:cubicBezTo>
                      <a:pt x="311" y="22"/>
                      <a:pt x="311" y="22"/>
                      <a:pt x="311" y="22"/>
                    </a:cubicBezTo>
                    <a:cubicBezTo>
                      <a:pt x="311" y="21"/>
                      <a:pt x="311" y="21"/>
                      <a:pt x="312" y="20"/>
                    </a:cubicBezTo>
                    <a:cubicBezTo>
                      <a:pt x="313" y="19"/>
                      <a:pt x="315" y="16"/>
                      <a:pt x="315" y="15"/>
                    </a:cubicBezTo>
                    <a:cubicBezTo>
                      <a:pt x="315" y="14"/>
                      <a:pt x="314" y="14"/>
                      <a:pt x="312" y="14"/>
                    </a:cubicBezTo>
                    <a:cubicBezTo>
                      <a:pt x="311" y="14"/>
                      <a:pt x="310" y="14"/>
                      <a:pt x="309" y="13"/>
                    </a:cubicBezTo>
                    <a:cubicBezTo>
                      <a:pt x="309" y="13"/>
                      <a:pt x="309" y="12"/>
                      <a:pt x="309" y="12"/>
                    </a:cubicBezTo>
                    <a:cubicBezTo>
                      <a:pt x="298" y="19"/>
                      <a:pt x="298" y="19"/>
                      <a:pt x="298" y="19"/>
                    </a:cubicBezTo>
                    <a:cubicBezTo>
                      <a:pt x="304" y="13"/>
                      <a:pt x="304" y="13"/>
                      <a:pt x="304" y="13"/>
                    </a:cubicBezTo>
                    <a:cubicBezTo>
                      <a:pt x="304" y="13"/>
                      <a:pt x="304" y="12"/>
                      <a:pt x="305" y="12"/>
                    </a:cubicBezTo>
                    <a:cubicBezTo>
                      <a:pt x="306" y="11"/>
                      <a:pt x="310" y="8"/>
                      <a:pt x="310" y="7"/>
                    </a:cubicBezTo>
                    <a:cubicBezTo>
                      <a:pt x="309" y="4"/>
                      <a:pt x="305" y="1"/>
                      <a:pt x="302" y="2"/>
                    </a:cubicBezTo>
                    <a:cubicBezTo>
                      <a:pt x="299" y="3"/>
                      <a:pt x="294" y="9"/>
                      <a:pt x="293" y="14"/>
                    </a:cubicBezTo>
                    <a:cubicBezTo>
                      <a:pt x="292" y="16"/>
                      <a:pt x="292" y="17"/>
                      <a:pt x="293" y="18"/>
                    </a:cubicBezTo>
                    <a:cubicBezTo>
                      <a:pt x="296" y="21"/>
                      <a:pt x="296" y="21"/>
                      <a:pt x="296" y="21"/>
                    </a:cubicBezTo>
                    <a:cubicBezTo>
                      <a:pt x="293" y="20"/>
                      <a:pt x="293" y="20"/>
                      <a:pt x="293" y="20"/>
                    </a:cubicBezTo>
                    <a:cubicBezTo>
                      <a:pt x="292" y="20"/>
                      <a:pt x="292" y="21"/>
                      <a:pt x="292" y="21"/>
                    </a:cubicBezTo>
                    <a:cubicBezTo>
                      <a:pt x="291" y="22"/>
                      <a:pt x="288" y="23"/>
                      <a:pt x="285" y="23"/>
                    </a:cubicBezTo>
                    <a:cubicBezTo>
                      <a:pt x="287" y="24"/>
                      <a:pt x="288" y="26"/>
                      <a:pt x="287" y="30"/>
                    </a:cubicBezTo>
                    <a:cubicBezTo>
                      <a:pt x="286" y="31"/>
                      <a:pt x="286" y="31"/>
                      <a:pt x="286" y="31"/>
                    </a:cubicBezTo>
                    <a:cubicBezTo>
                      <a:pt x="285" y="30"/>
                      <a:pt x="285" y="30"/>
                      <a:pt x="285" y="30"/>
                    </a:cubicBezTo>
                    <a:cubicBezTo>
                      <a:pt x="285" y="29"/>
                      <a:pt x="284" y="29"/>
                      <a:pt x="284" y="29"/>
                    </a:cubicBezTo>
                    <a:cubicBezTo>
                      <a:pt x="283" y="28"/>
                      <a:pt x="282" y="27"/>
                      <a:pt x="282" y="27"/>
                    </a:cubicBezTo>
                    <a:cubicBezTo>
                      <a:pt x="282" y="27"/>
                      <a:pt x="281" y="27"/>
                      <a:pt x="280" y="28"/>
                    </a:cubicBezTo>
                    <a:cubicBezTo>
                      <a:pt x="279" y="28"/>
                      <a:pt x="279" y="29"/>
                      <a:pt x="279" y="30"/>
                    </a:cubicBezTo>
                    <a:cubicBezTo>
                      <a:pt x="279" y="30"/>
                      <a:pt x="279" y="31"/>
                      <a:pt x="278" y="31"/>
                    </a:cubicBezTo>
                    <a:cubicBezTo>
                      <a:pt x="277" y="32"/>
                      <a:pt x="277" y="32"/>
                      <a:pt x="277" y="32"/>
                    </a:cubicBezTo>
                    <a:cubicBezTo>
                      <a:pt x="276" y="32"/>
                      <a:pt x="275" y="32"/>
                      <a:pt x="274" y="33"/>
                    </a:cubicBezTo>
                    <a:cubicBezTo>
                      <a:pt x="272" y="33"/>
                      <a:pt x="272" y="33"/>
                      <a:pt x="272" y="33"/>
                    </a:cubicBezTo>
                    <a:cubicBezTo>
                      <a:pt x="273" y="32"/>
                      <a:pt x="273" y="32"/>
                      <a:pt x="273" y="32"/>
                    </a:cubicBezTo>
                    <a:cubicBezTo>
                      <a:pt x="273" y="31"/>
                      <a:pt x="273" y="31"/>
                      <a:pt x="273" y="31"/>
                    </a:cubicBezTo>
                    <a:cubicBezTo>
                      <a:pt x="272" y="31"/>
                      <a:pt x="272" y="32"/>
                      <a:pt x="271" y="33"/>
                    </a:cubicBezTo>
                    <a:cubicBezTo>
                      <a:pt x="267" y="37"/>
                      <a:pt x="267" y="37"/>
                      <a:pt x="267" y="37"/>
                    </a:cubicBezTo>
                    <a:cubicBezTo>
                      <a:pt x="270" y="31"/>
                      <a:pt x="270" y="31"/>
                      <a:pt x="270" y="31"/>
                    </a:cubicBezTo>
                    <a:cubicBezTo>
                      <a:pt x="270" y="30"/>
                      <a:pt x="270" y="29"/>
                      <a:pt x="270" y="29"/>
                    </a:cubicBezTo>
                    <a:cubicBezTo>
                      <a:pt x="270" y="29"/>
                      <a:pt x="270" y="28"/>
                      <a:pt x="270" y="28"/>
                    </a:cubicBezTo>
                    <a:cubicBezTo>
                      <a:pt x="269" y="28"/>
                      <a:pt x="269" y="29"/>
                      <a:pt x="269" y="29"/>
                    </a:cubicBezTo>
                    <a:cubicBezTo>
                      <a:pt x="268" y="29"/>
                      <a:pt x="267" y="29"/>
                      <a:pt x="266" y="29"/>
                    </a:cubicBezTo>
                    <a:cubicBezTo>
                      <a:pt x="265" y="29"/>
                      <a:pt x="264" y="29"/>
                      <a:pt x="263" y="29"/>
                    </a:cubicBezTo>
                    <a:cubicBezTo>
                      <a:pt x="263" y="30"/>
                      <a:pt x="263" y="30"/>
                      <a:pt x="263" y="30"/>
                    </a:cubicBezTo>
                    <a:cubicBezTo>
                      <a:pt x="262" y="34"/>
                      <a:pt x="256" y="36"/>
                      <a:pt x="250" y="37"/>
                    </a:cubicBezTo>
                    <a:cubicBezTo>
                      <a:pt x="248" y="38"/>
                      <a:pt x="247" y="38"/>
                      <a:pt x="247" y="38"/>
                    </a:cubicBezTo>
                    <a:cubicBezTo>
                      <a:pt x="245" y="39"/>
                      <a:pt x="244" y="40"/>
                      <a:pt x="243" y="41"/>
                    </a:cubicBezTo>
                    <a:cubicBezTo>
                      <a:pt x="243" y="42"/>
                      <a:pt x="243" y="42"/>
                      <a:pt x="242" y="42"/>
                    </a:cubicBezTo>
                    <a:cubicBezTo>
                      <a:pt x="241" y="44"/>
                      <a:pt x="241" y="44"/>
                      <a:pt x="240" y="44"/>
                    </a:cubicBezTo>
                    <a:cubicBezTo>
                      <a:pt x="243" y="45"/>
                      <a:pt x="243" y="45"/>
                      <a:pt x="243" y="45"/>
                    </a:cubicBezTo>
                    <a:cubicBezTo>
                      <a:pt x="239" y="46"/>
                      <a:pt x="239" y="46"/>
                      <a:pt x="239" y="46"/>
                    </a:cubicBezTo>
                    <a:cubicBezTo>
                      <a:pt x="237" y="46"/>
                      <a:pt x="237" y="47"/>
                      <a:pt x="237" y="49"/>
                    </a:cubicBezTo>
                    <a:cubicBezTo>
                      <a:pt x="237" y="50"/>
                      <a:pt x="236" y="50"/>
                      <a:pt x="236" y="51"/>
                    </a:cubicBezTo>
                    <a:cubicBezTo>
                      <a:pt x="236" y="52"/>
                      <a:pt x="236" y="52"/>
                      <a:pt x="236" y="52"/>
                    </a:cubicBezTo>
                    <a:cubicBezTo>
                      <a:pt x="236" y="52"/>
                      <a:pt x="236" y="52"/>
                      <a:pt x="236" y="52"/>
                    </a:cubicBezTo>
                    <a:cubicBezTo>
                      <a:pt x="235" y="53"/>
                      <a:pt x="235" y="53"/>
                      <a:pt x="235" y="53"/>
                    </a:cubicBezTo>
                    <a:cubicBezTo>
                      <a:pt x="235" y="53"/>
                      <a:pt x="234" y="54"/>
                      <a:pt x="234" y="54"/>
                    </a:cubicBezTo>
                    <a:cubicBezTo>
                      <a:pt x="236" y="55"/>
                      <a:pt x="237" y="57"/>
                      <a:pt x="237" y="59"/>
                    </a:cubicBezTo>
                    <a:cubicBezTo>
                      <a:pt x="237" y="60"/>
                      <a:pt x="237" y="60"/>
                      <a:pt x="237" y="60"/>
                    </a:cubicBezTo>
                    <a:cubicBezTo>
                      <a:pt x="236" y="60"/>
                      <a:pt x="236" y="60"/>
                      <a:pt x="236" y="60"/>
                    </a:cubicBezTo>
                    <a:cubicBezTo>
                      <a:pt x="236" y="60"/>
                      <a:pt x="236" y="60"/>
                      <a:pt x="236" y="61"/>
                    </a:cubicBezTo>
                    <a:cubicBezTo>
                      <a:pt x="236" y="61"/>
                      <a:pt x="236" y="62"/>
                      <a:pt x="234" y="63"/>
                    </a:cubicBezTo>
                    <a:cubicBezTo>
                      <a:pt x="232" y="63"/>
                      <a:pt x="230" y="63"/>
                      <a:pt x="228" y="64"/>
                    </a:cubicBezTo>
                    <a:cubicBezTo>
                      <a:pt x="226" y="64"/>
                      <a:pt x="226" y="64"/>
                      <a:pt x="226" y="64"/>
                    </a:cubicBezTo>
                    <a:cubicBezTo>
                      <a:pt x="224" y="64"/>
                      <a:pt x="223" y="65"/>
                      <a:pt x="222" y="65"/>
                    </a:cubicBezTo>
                    <a:cubicBezTo>
                      <a:pt x="218" y="65"/>
                      <a:pt x="215" y="66"/>
                      <a:pt x="213" y="67"/>
                    </a:cubicBezTo>
                    <a:cubicBezTo>
                      <a:pt x="213" y="67"/>
                      <a:pt x="213" y="68"/>
                      <a:pt x="213" y="68"/>
                    </a:cubicBezTo>
                    <a:cubicBezTo>
                      <a:pt x="213" y="68"/>
                      <a:pt x="212" y="69"/>
                      <a:pt x="212" y="69"/>
                    </a:cubicBezTo>
                    <a:cubicBezTo>
                      <a:pt x="213" y="70"/>
                      <a:pt x="213" y="70"/>
                      <a:pt x="213" y="70"/>
                    </a:cubicBezTo>
                    <a:cubicBezTo>
                      <a:pt x="212" y="71"/>
                      <a:pt x="212" y="71"/>
                      <a:pt x="212" y="71"/>
                    </a:cubicBezTo>
                    <a:cubicBezTo>
                      <a:pt x="211" y="72"/>
                      <a:pt x="211" y="72"/>
                      <a:pt x="212" y="72"/>
                    </a:cubicBezTo>
                    <a:cubicBezTo>
                      <a:pt x="213" y="73"/>
                      <a:pt x="213" y="74"/>
                      <a:pt x="214" y="75"/>
                    </a:cubicBezTo>
                    <a:cubicBezTo>
                      <a:pt x="214" y="76"/>
                      <a:pt x="214" y="77"/>
                      <a:pt x="213" y="78"/>
                    </a:cubicBezTo>
                    <a:cubicBezTo>
                      <a:pt x="213" y="79"/>
                      <a:pt x="213" y="80"/>
                      <a:pt x="213" y="81"/>
                    </a:cubicBezTo>
                    <a:cubicBezTo>
                      <a:pt x="214" y="81"/>
                      <a:pt x="215" y="81"/>
                      <a:pt x="215" y="82"/>
                    </a:cubicBezTo>
                    <a:cubicBezTo>
                      <a:pt x="217" y="82"/>
                      <a:pt x="219" y="83"/>
                      <a:pt x="219" y="84"/>
                    </a:cubicBezTo>
                    <a:cubicBezTo>
                      <a:pt x="219" y="86"/>
                      <a:pt x="219" y="86"/>
                      <a:pt x="221" y="87"/>
                    </a:cubicBezTo>
                    <a:cubicBezTo>
                      <a:pt x="222" y="87"/>
                      <a:pt x="222" y="87"/>
                      <a:pt x="222" y="87"/>
                    </a:cubicBezTo>
                    <a:cubicBezTo>
                      <a:pt x="224" y="89"/>
                      <a:pt x="224" y="92"/>
                      <a:pt x="224" y="95"/>
                    </a:cubicBezTo>
                    <a:cubicBezTo>
                      <a:pt x="223" y="97"/>
                      <a:pt x="223" y="98"/>
                      <a:pt x="224" y="100"/>
                    </a:cubicBezTo>
                    <a:cubicBezTo>
                      <a:pt x="224" y="102"/>
                      <a:pt x="224" y="104"/>
                      <a:pt x="224" y="106"/>
                    </a:cubicBezTo>
                    <a:cubicBezTo>
                      <a:pt x="224" y="108"/>
                      <a:pt x="223" y="108"/>
                      <a:pt x="223" y="108"/>
                    </a:cubicBezTo>
                    <a:cubicBezTo>
                      <a:pt x="222" y="109"/>
                      <a:pt x="222" y="109"/>
                      <a:pt x="222" y="110"/>
                    </a:cubicBezTo>
                    <a:cubicBezTo>
                      <a:pt x="223" y="113"/>
                      <a:pt x="223" y="113"/>
                      <a:pt x="223" y="113"/>
                    </a:cubicBezTo>
                    <a:cubicBezTo>
                      <a:pt x="221" y="111"/>
                      <a:pt x="221" y="111"/>
                      <a:pt x="221" y="111"/>
                    </a:cubicBezTo>
                    <a:cubicBezTo>
                      <a:pt x="217" y="109"/>
                      <a:pt x="217" y="107"/>
                      <a:pt x="217" y="104"/>
                    </a:cubicBezTo>
                    <a:cubicBezTo>
                      <a:pt x="217" y="103"/>
                      <a:pt x="217" y="102"/>
                      <a:pt x="217" y="101"/>
                    </a:cubicBezTo>
                    <a:cubicBezTo>
                      <a:pt x="217" y="101"/>
                      <a:pt x="217" y="100"/>
                      <a:pt x="217" y="100"/>
                    </a:cubicBezTo>
                    <a:cubicBezTo>
                      <a:pt x="217" y="98"/>
                      <a:pt x="217" y="97"/>
                      <a:pt x="219" y="95"/>
                    </a:cubicBezTo>
                    <a:cubicBezTo>
                      <a:pt x="220" y="94"/>
                      <a:pt x="220" y="93"/>
                      <a:pt x="221" y="92"/>
                    </a:cubicBezTo>
                    <a:cubicBezTo>
                      <a:pt x="220" y="92"/>
                      <a:pt x="220" y="92"/>
                      <a:pt x="220" y="92"/>
                    </a:cubicBezTo>
                    <a:cubicBezTo>
                      <a:pt x="217" y="92"/>
                      <a:pt x="215" y="92"/>
                      <a:pt x="214" y="90"/>
                    </a:cubicBezTo>
                    <a:cubicBezTo>
                      <a:pt x="212" y="88"/>
                      <a:pt x="211" y="87"/>
                      <a:pt x="208" y="85"/>
                    </a:cubicBezTo>
                    <a:cubicBezTo>
                      <a:pt x="207" y="84"/>
                      <a:pt x="206" y="84"/>
                      <a:pt x="205" y="84"/>
                    </a:cubicBezTo>
                    <a:cubicBezTo>
                      <a:pt x="205" y="84"/>
                      <a:pt x="204" y="84"/>
                      <a:pt x="203" y="84"/>
                    </a:cubicBezTo>
                    <a:cubicBezTo>
                      <a:pt x="203" y="84"/>
                      <a:pt x="202" y="85"/>
                      <a:pt x="201" y="85"/>
                    </a:cubicBezTo>
                    <a:cubicBezTo>
                      <a:pt x="200" y="85"/>
                      <a:pt x="200" y="86"/>
                      <a:pt x="200" y="86"/>
                    </a:cubicBezTo>
                    <a:cubicBezTo>
                      <a:pt x="200" y="86"/>
                      <a:pt x="200" y="86"/>
                      <a:pt x="201" y="86"/>
                    </a:cubicBezTo>
                    <a:cubicBezTo>
                      <a:pt x="204" y="86"/>
                      <a:pt x="204" y="86"/>
                      <a:pt x="204" y="86"/>
                    </a:cubicBezTo>
                    <a:cubicBezTo>
                      <a:pt x="202" y="88"/>
                      <a:pt x="202" y="88"/>
                      <a:pt x="202" y="88"/>
                    </a:cubicBezTo>
                    <a:cubicBezTo>
                      <a:pt x="202" y="88"/>
                      <a:pt x="201" y="88"/>
                      <a:pt x="201" y="89"/>
                    </a:cubicBezTo>
                    <a:cubicBezTo>
                      <a:pt x="200" y="90"/>
                      <a:pt x="199" y="91"/>
                      <a:pt x="197" y="91"/>
                    </a:cubicBezTo>
                    <a:cubicBezTo>
                      <a:pt x="197" y="91"/>
                      <a:pt x="197" y="91"/>
                      <a:pt x="197" y="91"/>
                    </a:cubicBezTo>
                    <a:cubicBezTo>
                      <a:pt x="195" y="91"/>
                      <a:pt x="195" y="90"/>
                      <a:pt x="195" y="89"/>
                    </a:cubicBezTo>
                    <a:cubicBezTo>
                      <a:pt x="194" y="89"/>
                      <a:pt x="194" y="89"/>
                      <a:pt x="194" y="89"/>
                    </a:cubicBezTo>
                    <a:cubicBezTo>
                      <a:pt x="194" y="89"/>
                      <a:pt x="194" y="90"/>
                      <a:pt x="195" y="91"/>
                    </a:cubicBezTo>
                    <a:cubicBezTo>
                      <a:pt x="196" y="93"/>
                      <a:pt x="198" y="94"/>
                      <a:pt x="199" y="94"/>
                    </a:cubicBezTo>
                    <a:cubicBezTo>
                      <a:pt x="199" y="94"/>
                      <a:pt x="200" y="94"/>
                      <a:pt x="200" y="94"/>
                    </a:cubicBezTo>
                    <a:cubicBezTo>
                      <a:pt x="201" y="93"/>
                      <a:pt x="201" y="93"/>
                      <a:pt x="201" y="93"/>
                    </a:cubicBezTo>
                    <a:cubicBezTo>
                      <a:pt x="204" y="102"/>
                      <a:pt x="204" y="102"/>
                      <a:pt x="204" y="102"/>
                    </a:cubicBezTo>
                    <a:cubicBezTo>
                      <a:pt x="202" y="101"/>
                      <a:pt x="202" y="101"/>
                      <a:pt x="202" y="101"/>
                    </a:cubicBezTo>
                    <a:cubicBezTo>
                      <a:pt x="201" y="100"/>
                      <a:pt x="200" y="100"/>
                      <a:pt x="199" y="100"/>
                    </a:cubicBezTo>
                    <a:cubicBezTo>
                      <a:pt x="195" y="98"/>
                      <a:pt x="191" y="97"/>
                      <a:pt x="189" y="95"/>
                    </a:cubicBezTo>
                    <a:cubicBezTo>
                      <a:pt x="188" y="93"/>
                      <a:pt x="188" y="93"/>
                      <a:pt x="188" y="93"/>
                    </a:cubicBezTo>
                    <a:cubicBezTo>
                      <a:pt x="190" y="93"/>
                      <a:pt x="190" y="93"/>
                      <a:pt x="190" y="93"/>
                    </a:cubicBezTo>
                    <a:cubicBezTo>
                      <a:pt x="190" y="93"/>
                      <a:pt x="190" y="93"/>
                      <a:pt x="190" y="93"/>
                    </a:cubicBezTo>
                    <a:cubicBezTo>
                      <a:pt x="190" y="92"/>
                      <a:pt x="190" y="91"/>
                      <a:pt x="190" y="90"/>
                    </a:cubicBezTo>
                    <a:cubicBezTo>
                      <a:pt x="190" y="89"/>
                      <a:pt x="189" y="89"/>
                      <a:pt x="189" y="89"/>
                    </a:cubicBezTo>
                    <a:cubicBezTo>
                      <a:pt x="189" y="87"/>
                      <a:pt x="190" y="86"/>
                      <a:pt x="190" y="85"/>
                    </a:cubicBezTo>
                    <a:cubicBezTo>
                      <a:pt x="190" y="84"/>
                      <a:pt x="191" y="84"/>
                      <a:pt x="190" y="83"/>
                    </a:cubicBezTo>
                    <a:cubicBezTo>
                      <a:pt x="190" y="82"/>
                      <a:pt x="190" y="81"/>
                      <a:pt x="190" y="81"/>
                    </a:cubicBezTo>
                    <a:cubicBezTo>
                      <a:pt x="190" y="80"/>
                      <a:pt x="190" y="80"/>
                      <a:pt x="190" y="79"/>
                    </a:cubicBezTo>
                    <a:cubicBezTo>
                      <a:pt x="190" y="79"/>
                      <a:pt x="190" y="78"/>
                      <a:pt x="189" y="78"/>
                    </a:cubicBezTo>
                    <a:cubicBezTo>
                      <a:pt x="189" y="78"/>
                      <a:pt x="189" y="78"/>
                      <a:pt x="189" y="78"/>
                    </a:cubicBezTo>
                    <a:cubicBezTo>
                      <a:pt x="190" y="81"/>
                      <a:pt x="191" y="84"/>
                      <a:pt x="189" y="84"/>
                    </a:cubicBezTo>
                    <a:cubicBezTo>
                      <a:pt x="189" y="85"/>
                      <a:pt x="188" y="86"/>
                      <a:pt x="187" y="86"/>
                    </a:cubicBezTo>
                    <a:cubicBezTo>
                      <a:pt x="186" y="87"/>
                      <a:pt x="184" y="88"/>
                      <a:pt x="184" y="89"/>
                    </a:cubicBezTo>
                    <a:cubicBezTo>
                      <a:pt x="181" y="92"/>
                      <a:pt x="184" y="96"/>
                      <a:pt x="186" y="100"/>
                    </a:cubicBezTo>
                    <a:cubicBezTo>
                      <a:pt x="186" y="101"/>
                      <a:pt x="187" y="101"/>
                      <a:pt x="187" y="102"/>
                    </a:cubicBezTo>
                    <a:cubicBezTo>
                      <a:pt x="188" y="104"/>
                      <a:pt x="187" y="106"/>
                      <a:pt x="186" y="109"/>
                    </a:cubicBezTo>
                    <a:cubicBezTo>
                      <a:pt x="186" y="111"/>
                      <a:pt x="185" y="113"/>
                      <a:pt x="185" y="115"/>
                    </a:cubicBezTo>
                    <a:cubicBezTo>
                      <a:pt x="186" y="116"/>
                      <a:pt x="186" y="117"/>
                      <a:pt x="186" y="118"/>
                    </a:cubicBezTo>
                    <a:cubicBezTo>
                      <a:pt x="185" y="119"/>
                      <a:pt x="185" y="119"/>
                      <a:pt x="186" y="119"/>
                    </a:cubicBezTo>
                    <a:cubicBezTo>
                      <a:pt x="189" y="120"/>
                      <a:pt x="189" y="120"/>
                      <a:pt x="192" y="119"/>
                    </a:cubicBezTo>
                    <a:cubicBezTo>
                      <a:pt x="193" y="119"/>
                      <a:pt x="193" y="119"/>
                      <a:pt x="194" y="119"/>
                    </a:cubicBezTo>
                    <a:cubicBezTo>
                      <a:pt x="199" y="119"/>
                      <a:pt x="202" y="128"/>
                      <a:pt x="202" y="128"/>
                    </a:cubicBezTo>
                    <a:cubicBezTo>
                      <a:pt x="203" y="130"/>
                      <a:pt x="202" y="131"/>
                      <a:pt x="201" y="132"/>
                    </a:cubicBezTo>
                    <a:cubicBezTo>
                      <a:pt x="201" y="132"/>
                      <a:pt x="200" y="133"/>
                      <a:pt x="200" y="133"/>
                    </a:cubicBezTo>
                    <a:cubicBezTo>
                      <a:pt x="200" y="135"/>
                      <a:pt x="201" y="135"/>
                      <a:pt x="203" y="136"/>
                    </a:cubicBezTo>
                    <a:cubicBezTo>
                      <a:pt x="203" y="136"/>
                      <a:pt x="204" y="136"/>
                      <a:pt x="205" y="136"/>
                    </a:cubicBezTo>
                    <a:cubicBezTo>
                      <a:pt x="209" y="138"/>
                      <a:pt x="209" y="138"/>
                      <a:pt x="209" y="138"/>
                    </a:cubicBezTo>
                    <a:cubicBezTo>
                      <a:pt x="204" y="138"/>
                      <a:pt x="204" y="138"/>
                      <a:pt x="204" y="138"/>
                    </a:cubicBezTo>
                    <a:cubicBezTo>
                      <a:pt x="203" y="138"/>
                      <a:pt x="203" y="138"/>
                      <a:pt x="202" y="138"/>
                    </a:cubicBezTo>
                    <a:cubicBezTo>
                      <a:pt x="201" y="138"/>
                      <a:pt x="199" y="138"/>
                      <a:pt x="198" y="137"/>
                    </a:cubicBezTo>
                    <a:cubicBezTo>
                      <a:pt x="197" y="136"/>
                      <a:pt x="197" y="134"/>
                      <a:pt x="198" y="131"/>
                    </a:cubicBezTo>
                    <a:cubicBezTo>
                      <a:pt x="198" y="130"/>
                      <a:pt x="197" y="129"/>
                      <a:pt x="196" y="127"/>
                    </a:cubicBezTo>
                    <a:cubicBezTo>
                      <a:pt x="196" y="126"/>
                      <a:pt x="195" y="125"/>
                      <a:pt x="195" y="124"/>
                    </a:cubicBezTo>
                    <a:cubicBezTo>
                      <a:pt x="194" y="124"/>
                      <a:pt x="194" y="124"/>
                      <a:pt x="194" y="124"/>
                    </a:cubicBezTo>
                    <a:cubicBezTo>
                      <a:pt x="191" y="125"/>
                      <a:pt x="188" y="125"/>
                      <a:pt x="188" y="127"/>
                    </a:cubicBezTo>
                    <a:cubicBezTo>
                      <a:pt x="187" y="128"/>
                      <a:pt x="187" y="129"/>
                      <a:pt x="188" y="130"/>
                    </a:cubicBezTo>
                    <a:cubicBezTo>
                      <a:pt x="190" y="134"/>
                      <a:pt x="188" y="136"/>
                      <a:pt x="187" y="138"/>
                    </a:cubicBezTo>
                    <a:cubicBezTo>
                      <a:pt x="186" y="139"/>
                      <a:pt x="186" y="140"/>
                      <a:pt x="185" y="142"/>
                    </a:cubicBezTo>
                    <a:cubicBezTo>
                      <a:pt x="184" y="145"/>
                      <a:pt x="183" y="146"/>
                      <a:pt x="180" y="147"/>
                    </a:cubicBezTo>
                    <a:cubicBezTo>
                      <a:pt x="180" y="148"/>
                      <a:pt x="180" y="148"/>
                      <a:pt x="180" y="148"/>
                    </a:cubicBezTo>
                    <a:cubicBezTo>
                      <a:pt x="180" y="148"/>
                      <a:pt x="179" y="148"/>
                      <a:pt x="179" y="149"/>
                    </a:cubicBezTo>
                    <a:cubicBezTo>
                      <a:pt x="179" y="150"/>
                      <a:pt x="179" y="151"/>
                      <a:pt x="178" y="151"/>
                    </a:cubicBezTo>
                    <a:cubicBezTo>
                      <a:pt x="177" y="152"/>
                      <a:pt x="174" y="151"/>
                      <a:pt x="172" y="151"/>
                    </a:cubicBezTo>
                    <a:cubicBezTo>
                      <a:pt x="171" y="151"/>
                      <a:pt x="171" y="150"/>
                      <a:pt x="170" y="150"/>
                    </a:cubicBezTo>
                    <a:cubicBezTo>
                      <a:pt x="169" y="150"/>
                      <a:pt x="169" y="149"/>
                      <a:pt x="169" y="148"/>
                    </a:cubicBezTo>
                    <a:cubicBezTo>
                      <a:pt x="169" y="147"/>
                      <a:pt x="168" y="146"/>
                      <a:pt x="168" y="146"/>
                    </a:cubicBezTo>
                    <a:cubicBezTo>
                      <a:pt x="164" y="142"/>
                      <a:pt x="164" y="142"/>
                      <a:pt x="164" y="142"/>
                    </a:cubicBezTo>
                    <a:cubicBezTo>
                      <a:pt x="169" y="144"/>
                      <a:pt x="169" y="144"/>
                      <a:pt x="169" y="144"/>
                    </a:cubicBezTo>
                    <a:cubicBezTo>
                      <a:pt x="171" y="145"/>
                      <a:pt x="173" y="144"/>
                      <a:pt x="175" y="143"/>
                    </a:cubicBezTo>
                    <a:cubicBezTo>
                      <a:pt x="175" y="143"/>
                      <a:pt x="175" y="143"/>
                      <a:pt x="175" y="143"/>
                    </a:cubicBezTo>
                    <a:cubicBezTo>
                      <a:pt x="175" y="143"/>
                      <a:pt x="175" y="143"/>
                      <a:pt x="175" y="143"/>
                    </a:cubicBezTo>
                    <a:cubicBezTo>
                      <a:pt x="175" y="143"/>
                      <a:pt x="175" y="142"/>
                      <a:pt x="174" y="142"/>
                    </a:cubicBezTo>
                    <a:cubicBezTo>
                      <a:pt x="175" y="140"/>
                      <a:pt x="175" y="140"/>
                      <a:pt x="175" y="140"/>
                    </a:cubicBezTo>
                    <a:cubicBezTo>
                      <a:pt x="178" y="142"/>
                      <a:pt x="181" y="136"/>
                      <a:pt x="181" y="133"/>
                    </a:cubicBezTo>
                    <a:cubicBezTo>
                      <a:pt x="181" y="132"/>
                      <a:pt x="181" y="131"/>
                      <a:pt x="181" y="130"/>
                    </a:cubicBezTo>
                    <a:cubicBezTo>
                      <a:pt x="182" y="129"/>
                      <a:pt x="182" y="128"/>
                      <a:pt x="182" y="127"/>
                    </a:cubicBezTo>
                    <a:cubicBezTo>
                      <a:pt x="182" y="127"/>
                      <a:pt x="181" y="126"/>
                      <a:pt x="180" y="125"/>
                    </a:cubicBezTo>
                    <a:cubicBezTo>
                      <a:pt x="179" y="124"/>
                      <a:pt x="178" y="123"/>
                      <a:pt x="178" y="122"/>
                    </a:cubicBezTo>
                    <a:cubicBezTo>
                      <a:pt x="179" y="113"/>
                      <a:pt x="179" y="113"/>
                      <a:pt x="179" y="113"/>
                    </a:cubicBezTo>
                    <a:cubicBezTo>
                      <a:pt x="179" y="112"/>
                      <a:pt x="179" y="112"/>
                      <a:pt x="179" y="111"/>
                    </a:cubicBezTo>
                    <a:cubicBezTo>
                      <a:pt x="178" y="110"/>
                      <a:pt x="178" y="108"/>
                      <a:pt x="179" y="106"/>
                    </a:cubicBezTo>
                    <a:cubicBezTo>
                      <a:pt x="181" y="103"/>
                      <a:pt x="179" y="97"/>
                      <a:pt x="176" y="94"/>
                    </a:cubicBezTo>
                    <a:cubicBezTo>
                      <a:pt x="175" y="93"/>
                      <a:pt x="176" y="91"/>
                      <a:pt x="177" y="87"/>
                    </a:cubicBezTo>
                    <a:cubicBezTo>
                      <a:pt x="178" y="85"/>
                      <a:pt x="179" y="83"/>
                      <a:pt x="179" y="82"/>
                    </a:cubicBezTo>
                    <a:cubicBezTo>
                      <a:pt x="179" y="81"/>
                      <a:pt x="179" y="80"/>
                      <a:pt x="179" y="80"/>
                    </a:cubicBezTo>
                    <a:cubicBezTo>
                      <a:pt x="179" y="78"/>
                      <a:pt x="179" y="78"/>
                      <a:pt x="178" y="78"/>
                    </a:cubicBezTo>
                    <a:cubicBezTo>
                      <a:pt x="174" y="77"/>
                      <a:pt x="171" y="77"/>
                      <a:pt x="168" y="76"/>
                    </a:cubicBezTo>
                    <a:cubicBezTo>
                      <a:pt x="167" y="76"/>
                      <a:pt x="166" y="77"/>
                      <a:pt x="165" y="87"/>
                    </a:cubicBezTo>
                    <a:cubicBezTo>
                      <a:pt x="165" y="87"/>
                      <a:pt x="165" y="88"/>
                      <a:pt x="165" y="88"/>
                    </a:cubicBezTo>
                    <a:cubicBezTo>
                      <a:pt x="164" y="90"/>
                      <a:pt x="162" y="92"/>
                      <a:pt x="161" y="93"/>
                    </a:cubicBezTo>
                    <a:cubicBezTo>
                      <a:pt x="159" y="95"/>
                      <a:pt x="158" y="96"/>
                      <a:pt x="158" y="98"/>
                    </a:cubicBezTo>
                    <a:cubicBezTo>
                      <a:pt x="160" y="98"/>
                      <a:pt x="160" y="98"/>
                      <a:pt x="160" y="98"/>
                    </a:cubicBezTo>
                    <a:cubicBezTo>
                      <a:pt x="159" y="99"/>
                      <a:pt x="159" y="99"/>
                      <a:pt x="159" y="99"/>
                    </a:cubicBezTo>
                    <a:cubicBezTo>
                      <a:pt x="158" y="100"/>
                      <a:pt x="158" y="100"/>
                      <a:pt x="158" y="101"/>
                    </a:cubicBezTo>
                    <a:cubicBezTo>
                      <a:pt x="158" y="101"/>
                      <a:pt x="158" y="101"/>
                      <a:pt x="158" y="101"/>
                    </a:cubicBezTo>
                    <a:cubicBezTo>
                      <a:pt x="159" y="101"/>
                      <a:pt x="159" y="102"/>
                      <a:pt x="160" y="102"/>
                    </a:cubicBezTo>
                    <a:cubicBezTo>
                      <a:pt x="160" y="103"/>
                      <a:pt x="160" y="104"/>
                      <a:pt x="160" y="105"/>
                    </a:cubicBezTo>
                    <a:cubicBezTo>
                      <a:pt x="160" y="106"/>
                      <a:pt x="159" y="107"/>
                      <a:pt x="160" y="108"/>
                    </a:cubicBezTo>
                    <a:cubicBezTo>
                      <a:pt x="160" y="109"/>
                      <a:pt x="159" y="110"/>
                      <a:pt x="159" y="111"/>
                    </a:cubicBezTo>
                    <a:cubicBezTo>
                      <a:pt x="158" y="112"/>
                      <a:pt x="158" y="114"/>
                      <a:pt x="158" y="114"/>
                    </a:cubicBezTo>
                    <a:cubicBezTo>
                      <a:pt x="158" y="115"/>
                      <a:pt x="159" y="115"/>
                      <a:pt x="159" y="115"/>
                    </a:cubicBezTo>
                    <a:cubicBezTo>
                      <a:pt x="163" y="116"/>
                      <a:pt x="163" y="117"/>
                      <a:pt x="163" y="119"/>
                    </a:cubicBezTo>
                    <a:cubicBezTo>
                      <a:pt x="164" y="120"/>
                      <a:pt x="164" y="120"/>
                      <a:pt x="164" y="122"/>
                    </a:cubicBezTo>
                    <a:cubicBezTo>
                      <a:pt x="165" y="122"/>
                      <a:pt x="165" y="122"/>
                      <a:pt x="165" y="122"/>
                    </a:cubicBezTo>
                    <a:cubicBezTo>
                      <a:pt x="166" y="122"/>
                      <a:pt x="166" y="123"/>
                      <a:pt x="167" y="123"/>
                    </a:cubicBezTo>
                    <a:cubicBezTo>
                      <a:pt x="167" y="124"/>
                      <a:pt x="167" y="125"/>
                      <a:pt x="166" y="125"/>
                    </a:cubicBezTo>
                    <a:cubicBezTo>
                      <a:pt x="163" y="133"/>
                      <a:pt x="163" y="133"/>
                      <a:pt x="163" y="133"/>
                    </a:cubicBezTo>
                    <a:cubicBezTo>
                      <a:pt x="162" y="131"/>
                      <a:pt x="162" y="131"/>
                      <a:pt x="162" y="131"/>
                    </a:cubicBezTo>
                    <a:cubicBezTo>
                      <a:pt x="158" y="126"/>
                      <a:pt x="155" y="123"/>
                      <a:pt x="149" y="119"/>
                    </a:cubicBezTo>
                    <a:cubicBezTo>
                      <a:pt x="146" y="117"/>
                      <a:pt x="140" y="114"/>
                      <a:pt x="136" y="114"/>
                    </a:cubicBezTo>
                    <a:cubicBezTo>
                      <a:pt x="136" y="114"/>
                      <a:pt x="135" y="114"/>
                      <a:pt x="135" y="114"/>
                    </a:cubicBezTo>
                    <a:cubicBezTo>
                      <a:pt x="134" y="114"/>
                      <a:pt x="134" y="114"/>
                      <a:pt x="133" y="115"/>
                    </a:cubicBezTo>
                    <a:cubicBezTo>
                      <a:pt x="133" y="115"/>
                      <a:pt x="133" y="116"/>
                      <a:pt x="134" y="118"/>
                    </a:cubicBezTo>
                    <a:cubicBezTo>
                      <a:pt x="134" y="120"/>
                      <a:pt x="135" y="123"/>
                      <a:pt x="132" y="126"/>
                    </a:cubicBezTo>
                    <a:cubicBezTo>
                      <a:pt x="132" y="126"/>
                      <a:pt x="131" y="127"/>
                      <a:pt x="131" y="127"/>
                    </a:cubicBezTo>
                    <a:cubicBezTo>
                      <a:pt x="130" y="129"/>
                      <a:pt x="130" y="130"/>
                      <a:pt x="129" y="130"/>
                    </a:cubicBezTo>
                    <a:cubicBezTo>
                      <a:pt x="128" y="130"/>
                      <a:pt x="128" y="130"/>
                      <a:pt x="128" y="130"/>
                    </a:cubicBezTo>
                    <a:cubicBezTo>
                      <a:pt x="126" y="129"/>
                      <a:pt x="126" y="128"/>
                      <a:pt x="127" y="126"/>
                    </a:cubicBezTo>
                    <a:cubicBezTo>
                      <a:pt x="127" y="126"/>
                      <a:pt x="127" y="126"/>
                      <a:pt x="127" y="126"/>
                    </a:cubicBezTo>
                    <a:cubicBezTo>
                      <a:pt x="127" y="125"/>
                      <a:pt x="126" y="124"/>
                      <a:pt x="126" y="123"/>
                    </a:cubicBezTo>
                    <a:cubicBezTo>
                      <a:pt x="126" y="123"/>
                      <a:pt x="126" y="123"/>
                      <a:pt x="126" y="123"/>
                    </a:cubicBezTo>
                    <a:cubicBezTo>
                      <a:pt x="125" y="124"/>
                      <a:pt x="125" y="124"/>
                      <a:pt x="125" y="124"/>
                    </a:cubicBezTo>
                    <a:cubicBezTo>
                      <a:pt x="123" y="126"/>
                      <a:pt x="122" y="128"/>
                      <a:pt x="120" y="128"/>
                    </a:cubicBezTo>
                    <a:cubicBezTo>
                      <a:pt x="119" y="129"/>
                      <a:pt x="118" y="128"/>
                      <a:pt x="116" y="128"/>
                    </a:cubicBezTo>
                    <a:cubicBezTo>
                      <a:pt x="115" y="128"/>
                      <a:pt x="114" y="128"/>
                      <a:pt x="114" y="128"/>
                    </a:cubicBezTo>
                    <a:cubicBezTo>
                      <a:pt x="113" y="128"/>
                      <a:pt x="113" y="128"/>
                      <a:pt x="113" y="128"/>
                    </a:cubicBezTo>
                    <a:cubicBezTo>
                      <a:pt x="113" y="128"/>
                      <a:pt x="112" y="129"/>
                      <a:pt x="112" y="129"/>
                    </a:cubicBezTo>
                    <a:cubicBezTo>
                      <a:pt x="111" y="131"/>
                      <a:pt x="110" y="133"/>
                      <a:pt x="107" y="131"/>
                    </a:cubicBezTo>
                    <a:cubicBezTo>
                      <a:pt x="105" y="129"/>
                      <a:pt x="105" y="127"/>
                      <a:pt x="106" y="126"/>
                    </a:cubicBezTo>
                    <a:cubicBezTo>
                      <a:pt x="106" y="126"/>
                      <a:pt x="106" y="125"/>
                      <a:pt x="106" y="125"/>
                    </a:cubicBezTo>
                    <a:cubicBezTo>
                      <a:pt x="106" y="125"/>
                      <a:pt x="106" y="125"/>
                      <a:pt x="105" y="125"/>
                    </a:cubicBezTo>
                    <a:cubicBezTo>
                      <a:pt x="105" y="125"/>
                      <a:pt x="105" y="125"/>
                      <a:pt x="105" y="125"/>
                    </a:cubicBezTo>
                    <a:cubicBezTo>
                      <a:pt x="105" y="125"/>
                      <a:pt x="104" y="126"/>
                      <a:pt x="104" y="127"/>
                    </a:cubicBezTo>
                    <a:cubicBezTo>
                      <a:pt x="103" y="128"/>
                      <a:pt x="103" y="128"/>
                      <a:pt x="103" y="128"/>
                    </a:cubicBezTo>
                    <a:cubicBezTo>
                      <a:pt x="102" y="127"/>
                      <a:pt x="102" y="127"/>
                      <a:pt x="102" y="127"/>
                    </a:cubicBezTo>
                    <a:cubicBezTo>
                      <a:pt x="102" y="127"/>
                      <a:pt x="102" y="127"/>
                      <a:pt x="102" y="126"/>
                    </a:cubicBezTo>
                    <a:cubicBezTo>
                      <a:pt x="102" y="127"/>
                      <a:pt x="102" y="127"/>
                      <a:pt x="102" y="127"/>
                    </a:cubicBezTo>
                    <a:cubicBezTo>
                      <a:pt x="102" y="127"/>
                      <a:pt x="102" y="128"/>
                      <a:pt x="102" y="128"/>
                    </a:cubicBezTo>
                    <a:cubicBezTo>
                      <a:pt x="102" y="129"/>
                      <a:pt x="102" y="129"/>
                      <a:pt x="101" y="129"/>
                    </a:cubicBezTo>
                    <a:cubicBezTo>
                      <a:pt x="101" y="134"/>
                      <a:pt x="101" y="134"/>
                      <a:pt x="101" y="134"/>
                    </a:cubicBezTo>
                    <a:cubicBezTo>
                      <a:pt x="100" y="130"/>
                      <a:pt x="100" y="130"/>
                      <a:pt x="100" y="130"/>
                    </a:cubicBezTo>
                    <a:cubicBezTo>
                      <a:pt x="99" y="129"/>
                      <a:pt x="99" y="129"/>
                      <a:pt x="99" y="129"/>
                    </a:cubicBezTo>
                    <a:cubicBezTo>
                      <a:pt x="96" y="129"/>
                      <a:pt x="91" y="133"/>
                      <a:pt x="89" y="135"/>
                    </a:cubicBezTo>
                    <a:cubicBezTo>
                      <a:pt x="88" y="135"/>
                      <a:pt x="87" y="136"/>
                      <a:pt x="87" y="136"/>
                    </a:cubicBezTo>
                    <a:cubicBezTo>
                      <a:pt x="84" y="138"/>
                      <a:pt x="84" y="138"/>
                      <a:pt x="83" y="141"/>
                    </a:cubicBezTo>
                    <a:cubicBezTo>
                      <a:pt x="82" y="144"/>
                      <a:pt x="81" y="145"/>
                      <a:pt x="78" y="147"/>
                    </a:cubicBezTo>
                    <a:cubicBezTo>
                      <a:pt x="77" y="149"/>
                      <a:pt x="77" y="149"/>
                      <a:pt x="77" y="149"/>
                    </a:cubicBezTo>
                    <a:cubicBezTo>
                      <a:pt x="77" y="146"/>
                      <a:pt x="77" y="146"/>
                      <a:pt x="77" y="146"/>
                    </a:cubicBezTo>
                    <a:cubicBezTo>
                      <a:pt x="77" y="146"/>
                      <a:pt x="77" y="146"/>
                      <a:pt x="77" y="146"/>
                    </a:cubicBezTo>
                    <a:cubicBezTo>
                      <a:pt x="77" y="146"/>
                      <a:pt x="77" y="146"/>
                      <a:pt x="76" y="146"/>
                    </a:cubicBezTo>
                    <a:cubicBezTo>
                      <a:pt x="76" y="146"/>
                      <a:pt x="76" y="146"/>
                      <a:pt x="76" y="146"/>
                    </a:cubicBezTo>
                    <a:cubicBezTo>
                      <a:pt x="76" y="146"/>
                      <a:pt x="76" y="146"/>
                      <a:pt x="76" y="146"/>
                    </a:cubicBezTo>
                    <a:cubicBezTo>
                      <a:pt x="74" y="146"/>
                      <a:pt x="73" y="144"/>
                      <a:pt x="73" y="142"/>
                    </a:cubicBezTo>
                    <a:cubicBezTo>
                      <a:pt x="72" y="142"/>
                      <a:pt x="72" y="142"/>
                      <a:pt x="72" y="142"/>
                    </a:cubicBezTo>
                    <a:cubicBezTo>
                      <a:pt x="71" y="140"/>
                      <a:pt x="71" y="138"/>
                      <a:pt x="71" y="137"/>
                    </a:cubicBezTo>
                    <a:cubicBezTo>
                      <a:pt x="72" y="135"/>
                      <a:pt x="74" y="135"/>
                      <a:pt x="77" y="134"/>
                    </a:cubicBezTo>
                    <a:cubicBezTo>
                      <a:pt x="75" y="129"/>
                      <a:pt x="72" y="128"/>
                      <a:pt x="67" y="127"/>
                    </a:cubicBezTo>
                    <a:cubicBezTo>
                      <a:pt x="68" y="129"/>
                      <a:pt x="69" y="130"/>
                      <a:pt x="69" y="132"/>
                    </a:cubicBezTo>
                    <a:cubicBezTo>
                      <a:pt x="69" y="133"/>
                      <a:pt x="69" y="135"/>
                      <a:pt x="68" y="136"/>
                    </a:cubicBezTo>
                    <a:cubicBezTo>
                      <a:pt x="68" y="137"/>
                      <a:pt x="68" y="139"/>
                      <a:pt x="68" y="140"/>
                    </a:cubicBezTo>
                    <a:cubicBezTo>
                      <a:pt x="68" y="141"/>
                      <a:pt x="69" y="141"/>
                      <a:pt x="69" y="142"/>
                    </a:cubicBezTo>
                    <a:cubicBezTo>
                      <a:pt x="70" y="143"/>
                      <a:pt x="71" y="144"/>
                      <a:pt x="70" y="146"/>
                    </a:cubicBezTo>
                    <a:cubicBezTo>
                      <a:pt x="69" y="149"/>
                      <a:pt x="69" y="151"/>
                      <a:pt x="69" y="154"/>
                    </a:cubicBezTo>
                    <a:cubicBezTo>
                      <a:pt x="67" y="154"/>
                      <a:pt x="67" y="154"/>
                      <a:pt x="67" y="154"/>
                    </a:cubicBezTo>
                    <a:cubicBezTo>
                      <a:pt x="67" y="153"/>
                      <a:pt x="67" y="153"/>
                      <a:pt x="66" y="153"/>
                    </a:cubicBezTo>
                    <a:cubicBezTo>
                      <a:pt x="66" y="153"/>
                      <a:pt x="66" y="153"/>
                      <a:pt x="66" y="153"/>
                    </a:cubicBezTo>
                    <a:cubicBezTo>
                      <a:pt x="62" y="156"/>
                      <a:pt x="62" y="156"/>
                      <a:pt x="62" y="156"/>
                    </a:cubicBezTo>
                    <a:cubicBezTo>
                      <a:pt x="64" y="152"/>
                      <a:pt x="64" y="152"/>
                      <a:pt x="64" y="152"/>
                    </a:cubicBezTo>
                    <a:cubicBezTo>
                      <a:pt x="65" y="151"/>
                      <a:pt x="64" y="151"/>
                      <a:pt x="64" y="151"/>
                    </a:cubicBezTo>
                    <a:cubicBezTo>
                      <a:pt x="64" y="149"/>
                      <a:pt x="62" y="149"/>
                      <a:pt x="61" y="149"/>
                    </a:cubicBezTo>
                    <a:cubicBezTo>
                      <a:pt x="61" y="149"/>
                      <a:pt x="60" y="150"/>
                      <a:pt x="59" y="151"/>
                    </a:cubicBezTo>
                    <a:cubicBezTo>
                      <a:pt x="58" y="153"/>
                      <a:pt x="57" y="154"/>
                      <a:pt x="56" y="155"/>
                    </a:cubicBezTo>
                    <a:cubicBezTo>
                      <a:pt x="56" y="155"/>
                      <a:pt x="55" y="155"/>
                      <a:pt x="55" y="155"/>
                    </a:cubicBezTo>
                    <a:cubicBezTo>
                      <a:pt x="53" y="157"/>
                      <a:pt x="52" y="157"/>
                      <a:pt x="53" y="159"/>
                    </a:cubicBezTo>
                    <a:cubicBezTo>
                      <a:pt x="53" y="161"/>
                      <a:pt x="54" y="163"/>
                      <a:pt x="55" y="164"/>
                    </a:cubicBezTo>
                    <a:cubicBezTo>
                      <a:pt x="55" y="165"/>
                      <a:pt x="56" y="166"/>
                      <a:pt x="56" y="167"/>
                    </a:cubicBezTo>
                    <a:cubicBezTo>
                      <a:pt x="57" y="169"/>
                      <a:pt x="57" y="169"/>
                      <a:pt x="57" y="169"/>
                    </a:cubicBezTo>
                    <a:cubicBezTo>
                      <a:pt x="55" y="168"/>
                      <a:pt x="55" y="168"/>
                      <a:pt x="55" y="168"/>
                    </a:cubicBezTo>
                    <a:cubicBezTo>
                      <a:pt x="54" y="168"/>
                      <a:pt x="54" y="168"/>
                      <a:pt x="53" y="167"/>
                    </a:cubicBezTo>
                    <a:cubicBezTo>
                      <a:pt x="51" y="167"/>
                      <a:pt x="49" y="166"/>
                      <a:pt x="47" y="166"/>
                    </a:cubicBezTo>
                    <a:cubicBezTo>
                      <a:pt x="46" y="166"/>
                      <a:pt x="46" y="166"/>
                      <a:pt x="45" y="166"/>
                    </a:cubicBezTo>
                    <a:cubicBezTo>
                      <a:pt x="44" y="166"/>
                      <a:pt x="44" y="166"/>
                      <a:pt x="44" y="166"/>
                    </a:cubicBezTo>
                    <a:cubicBezTo>
                      <a:pt x="44" y="165"/>
                      <a:pt x="44" y="165"/>
                      <a:pt x="44" y="165"/>
                    </a:cubicBezTo>
                    <a:cubicBezTo>
                      <a:pt x="44" y="165"/>
                      <a:pt x="44" y="164"/>
                      <a:pt x="44" y="164"/>
                    </a:cubicBezTo>
                    <a:cubicBezTo>
                      <a:pt x="44" y="164"/>
                      <a:pt x="43" y="164"/>
                      <a:pt x="43" y="164"/>
                    </a:cubicBezTo>
                    <a:cubicBezTo>
                      <a:pt x="42" y="163"/>
                      <a:pt x="41" y="162"/>
                      <a:pt x="41" y="162"/>
                    </a:cubicBezTo>
                    <a:cubicBezTo>
                      <a:pt x="40" y="162"/>
                      <a:pt x="40" y="162"/>
                      <a:pt x="39" y="163"/>
                    </a:cubicBezTo>
                    <a:cubicBezTo>
                      <a:pt x="39" y="164"/>
                      <a:pt x="39" y="164"/>
                      <a:pt x="40" y="165"/>
                    </a:cubicBezTo>
                    <a:cubicBezTo>
                      <a:pt x="41" y="167"/>
                      <a:pt x="42" y="167"/>
                      <a:pt x="43" y="167"/>
                    </a:cubicBezTo>
                    <a:cubicBezTo>
                      <a:pt x="44" y="166"/>
                      <a:pt x="44" y="166"/>
                      <a:pt x="44" y="166"/>
                    </a:cubicBezTo>
                    <a:cubicBezTo>
                      <a:pt x="45" y="167"/>
                      <a:pt x="45" y="167"/>
                      <a:pt x="45" y="167"/>
                    </a:cubicBezTo>
                    <a:cubicBezTo>
                      <a:pt x="45" y="170"/>
                      <a:pt x="46" y="172"/>
                      <a:pt x="45" y="173"/>
                    </a:cubicBezTo>
                    <a:cubicBezTo>
                      <a:pt x="44" y="174"/>
                      <a:pt x="42" y="175"/>
                      <a:pt x="39" y="173"/>
                    </a:cubicBezTo>
                    <a:cubicBezTo>
                      <a:pt x="38" y="173"/>
                      <a:pt x="36" y="172"/>
                      <a:pt x="35" y="171"/>
                    </a:cubicBezTo>
                    <a:cubicBezTo>
                      <a:pt x="34" y="170"/>
                      <a:pt x="33" y="169"/>
                      <a:pt x="31" y="168"/>
                    </a:cubicBezTo>
                    <a:cubicBezTo>
                      <a:pt x="29" y="168"/>
                      <a:pt x="29" y="168"/>
                      <a:pt x="29" y="168"/>
                    </a:cubicBezTo>
                    <a:cubicBezTo>
                      <a:pt x="30" y="167"/>
                      <a:pt x="30" y="167"/>
                      <a:pt x="30" y="167"/>
                    </a:cubicBezTo>
                    <a:cubicBezTo>
                      <a:pt x="31" y="165"/>
                      <a:pt x="31" y="164"/>
                      <a:pt x="30" y="162"/>
                    </a:cubicBezTo>
                    <a:cubicBezTo>
                      <a:pt x="29" y="161"/>
                      <a:pt x="29" y="161"/>
                      <a:pt x="29" y="161"/>
                    </a:cubicBezTo>
                    <a:cubicBezTo>
                      <a:pt x="29" y="160"/>
                      <a:pt x="29" y="158"/>
                      <a:pt x="30" y="157"/>
                    </a:cubicBezTo>
                    <a:cubicBezTo>
                      <a:pt x="30" y="156"/>
                      <a:pt x="30" y="155"/>
                      <a:pt x="30" y="154"/>
                    </a:cubicBezTo>
                    <a:cubicBezTo>
                      <a:pt x="31" y="153"/>
                      <a:pt x="25" y="148"/>
                      <a:pt x="22" y="146"/>
                    </a:cubicBezTo>
                    <a:cubicBezTo>
                      <a:pt x="21" y="145"/>
                      <a:pt x="20" y="144"/>
                      <a:pt x="20" y="143"/>
                    </a:cubicBezTo>
                    <a:cubicBezTo>
                      <a:pt x="19" y="142"/>
                      <a:pt x="19" y="142"/>
                      <a:pt x="19" y="142"/>
                    </a:cubicBezTo>
                    <a:cubicBezTo>
                      <a:pt x="20" y="142"/>
                      <a:pt x="20" y="142"/>
                      <a:pt x="20" y="142"/>
                    </a:cubicBezTo>
                    <a:cubicBezTo>
                      <a:pt x="20" y="141"/>
                      <a:pt x="21" y="141"/>
                      <a:pt x="21" y="141"/>
                    </a:cubicBezTo>
                    <a:cubicBezTo>
                      <a:pt x="23" y="141"/>
                      <a:pt x="24" y="142"/>
                      <a:pt x="26" y="143"/>
                    </a:cubicBezTo>
                    <a:cubicBezTo>
                      <a:pt x="27" y="144"/>
                      <a:pt x="28" y="145"/>
                      <a:pt x="29" y="145"/>
                    </a:cubicBezTo>
                    <a:cubicBezTo>
                      <a:pt x="30" y="145"/>
                      <a:pt x="31" y="146"/>
                      <a:pt x="31" y="146"/>
                    </a:cubicBezTo>
                    <a:cubicBezTo>
                      <a:pt x="31" y="147"/>
                      <a:pt x="31" y="147"/>
                      <a:pt x="32" y="147"/>
                    </a:cubicBezTo>
                    <a:cubicBezTo>
                      <a:pt x="34" y="147"/>
                      <a:pt x="36" y="148"/>
                      <a:pt x="38" y="149"/>
                    </a:cubicBezTo>
                    <a:cubicBezTo>
                      <a:pt x="39" y="149"/>
                      <a:pt x="39" y="149"/>
                      <a:pt x="39" y="149"/>
                    </a:cubicBezTo>
                    <a:cubicBezTo>
                      <a:pt x="40" y="149"/>
                      <a:pt x="41" y="149"/>
                      <a:pt x="41" y="150"/>
                    </a:cubicBezTo>
                    <a:cubicBezTo>
                      <a:pt x="45" y="150"/>
                      <a:pt x="47" y="151"/>
                      <a:pt x="50" y="150"/>
                    </a:cubicBezTo>
                    <a:cubicBezTo>
                      <a:pt x="53" y="148"/>
                      <a:pt x="55" y="146"/>
                      <a:pt x="56" y="142"/>
                    </a:cubicBezTo>
                    <a:cubicBezTo>
                      <a:pt x="56" y="142"/>
                      <a:pt x="56" y="141"/>
                      <a:pt x="56" y="141"/>
                    </a:cubicBezTo>
                    <a:cubicBezTo>
                      <a:pt x="55" y="140"/>
                      <a:pt x="55" y="139"/>
                      <a:pt x="55" y="138"/>
                    </a:cubicBezTo>
                    <a:cubicBezTo>
                      <a:pt x="55" y="137"/>
                      <a:pt x="54" y="136"/>
                      <a:pt x="53" y="135"/>
                    </a:cubicBezTo>
                    <a:cubicBezTo>
                      <a:pt x="53" y="135"/>
                      <a:pt x="53" y="135"/>
                      <a:pt x="52" y="134"/>
                    </a:cubicBezTo>
                    <a:cubicBezTo>
                      <a:pt x="51" y="133"/>
                      <a:pt x="50" y="133"/>
                      <a:pt x="48" y="132"/>
                    </a:cubicBezTo>
                    <a:cubicBezTo>
                      <a:pt x="47" y="131"/>
                      <a:pt x="45" y="131"/>
                      <a:pt x="44" y="129"/>
                    </a:cubicBezTo>
                    <a:cubicBezTo>
                      <a:pt x="43" y="129"/>
                      <a:pt x="43" y="128"/>
                      <a:pt x="42" y="127"/>
                    </a:cubicBezTo>
                    <a:cubicBezTo>
                      <a:pt x="40" y="125"/>
                      <a:pt x="37" y="121"/>
                      <a:pt x="35" y="121"/>
                    </a:cubicBezTo>
                    <a:cubicBezTo>
                      <a:pt x="35" y="121"/>
                      <a:pt x="35" y="121"/>
                      <a:pt x="35" y="121"/>
                    </a:cubicBezTo>
                    <a:cubicBezTo>
                      <a:pt x="34" y="121"/>
                      <a:pt x="34" y="121"/>
                      <a:pt x="33" y="121"/>
                    </a:cubicBezTo>
                    <a:cubicBezTo>
                      <a:pt x="32" y="121"/>
                      <a:pt x="31" y="121"/>
                      <a:pt x="30" y="121"/>
                    </a:cubicBezTo>
                    <a:cubicBezTo>
                      <a:pt x="29" y="121"/>
                      <a:pt x="26" y="121"/>
                      <a:pt x="25" y="119"/>
                    </a:cubicBezTo>
                    <a:cubicBezTo>
                      <a:pt x="23" y="121"/>
                      <a:pt x="23" y="121"/>
                      <a:pt x="23" y="121"/>
                    </a:cubicBezTo>
                    <a:cubicBezTo>
                      <a:pt x="23" y="119"/>
                      <a:pt x="23" y="119"/>
                      <a:pt x="23" y="119"/>
                    </a:cubicBezTo>
                    <a:cubicBezTo>
                      <a:pt x="23" y="118"/>
                      <a:pt x="23" y="118"/>
                      <a:pt x="22" y="118"/>
                    </a:cubicBezTo>
                    <a:cubicBezTo>
                      <a:pt x="21" y="117"/>
                      <a:pt x="20" y="117"/>
                      <a:pt x="20" y="116"/>
                    </a:cubicBezTo>
                    <a:cubicBezTo>
                      <a:pt x="19" y="116"/>
                      <a:pt x="19" y="116"/>
                      <a:pt x="19" y="116"/>
                    </a:cubicBezTo>
                    <a:cubicBezTo>
                      <a:pt x="19" y="116"/>
                      <a:pt x="19" y="116"/>
                      <a:pt x="19" y="116"/>
                    </a:cubicBezTo>
                    <a:cubicBezTo>
                      <a:pt x="19" y="116"/>
                      <a:pt x="19" y="116"/>
                      <a:pt x="19" y="116"/>
                    </a:cubicBezTo>
                    <a:cubicBezTo>
                      <a:pt x="18" y="116"/>
                      <a:pt x="18" y="116"/>
                      <a:pt x="18" y="116"/>
                    </a:cubicBezTo>
                    <a:cubicBezTo>
                      <a:pt x="18" y="116"/>
                      <a:pt x="18" y="115"/>
                      <a:pt x="17" y="115"/>
                    </a:cubicBezTo>
                    <a:cubicBezTo>
                      <a:pt x="17" y="115"/>
                      <a:pt x="17" y="115"/>
                      <a:pt x="17" y="115"/>
                    </a:cubicBezTo>
                    <a:cubicBezTo>
                      <a:pt x="17" y="115"/>
                      <a:pt x="17" y="115"/>
                      <a:pt x="17" y="116"/>
                    </a:cubicBezTo>
                    <a:cubicBezTo>
                      <a:pt x="17" y="118"/>
                      <a:pt x="17" y="118"/>
                      <a:pt x="17" y="118"/>
                    </a:cubicBezTo>
                    <a:cubicBezTo>
                      <a:pt x="15" y="117"/>
                      <a:pt x="15" y="117"/>
                      <a:pt x="15" y="117"/>
                    </a:cubicBezTo>
                    <a:cubicBezTo>
                      <a:pt x="15" y="116"/>
                      <a:pt x="15" y="116"/>
                      <a:pt x="14" y="116"/>
                    </a:cubicBezTo>
                    <a:cubicBezTo>
                      <a:pt x="14" y="116"/>
                      <a:pt x="14" y="116"/>
                      <a:pt x="14" y="116"/>
                    </a:cubicBezTo>
                    <a:cubicBezTo>
                      <a:pt x="14" y="119"/>
                      <a:pt x="11" y="121"/>
                      <a:pt x="9" y="122"/>
                    </a:cubicBezTo>
                    <a:cubicBezTo>
                      <a:pt x="9" y="123"/>
                      <a:pt x="9" y="123"/>
                      <a:pt x="8" y="123"/>
                    </a:cubicBezTo>
                    <a:cubicBezTo>
                      <a:pt x="9" y="124"/>
                      <a:pt x="8" y="125"/>
                      <a:pt x="8" y="126"/>
                    </a:cubicBezTo>
                    <a:cubicBezTo>
                      <a:pt x="8" y="126"/>
                      <a:pt x="8" y="127"/>
                      <a:pt x="8" y="127"/>
                    </a:cubicBezTo>
                    <a:cubicBezTo>
                      <a:pt x="8" y="128"/>
                      <a:pt x="8" y="129"/>
                      <a:pt x="9" y="130"/>
                    </a:cubicBezTo>
                    <a:cubicBezTo>
                      <a:pt x="10" y="130"/>
                      <a:pt x="10" y="130"/>
                      <a:pt x="10" y="130"/>
                    </a:cubicBezTo>
                    <a:cubicBezTo>
                      <a:pt x="15" y="135"/>
                      <a:pt x="13" y="139"/>
                      <a:pt x="11" y="142"/>
                    </a:cubicBezTo>
                    <a:cubicBezTo>
                      <a:pt x="10" y="144"/>
                      <a:pt x="11" y="147"/>
                      <a:pt x="12" y="150"/>
                    </a:cubicBezTo>
                    <a:cubicBezTo>
                      <a:pt x="13" y="151"/>
                      <a:pt x="13" y="152"/>
                      <a:pt x="13" y="153"/>
                    </a:cubicBezTo>
                    <a:cubicBezTo>
                      <a:pt x="14" y="155"/>
                      <a:pt x="14" y="157"/>
                      <a:pt x="13" y="159"/>
                    </a:cubicBezTo>
                    <a:cubicBezTo>
                      <a:pt x="13" y="160"/>
                      <a:pt x="13" y="162"/>
                      <a:pt x="13" y="163"/>
                    </a:cubicBezTo>
                    <a:cubicBezTo>
                      <a:pt x="13" y="163"/>
                      <a:pt x="13" y="164"/>
                      <a:pt x="14" y="165"/>
                    </a:cubicBezTo>
                    <a:cubicBezTo>
                      <a:pt x="14" y="166"/>
                      <a:pt x="14" y="166"/>
                      <a:pt x="14" y="166"/>
                    </a:cubicBezTo>
                    <a:cubicBezTo>
                      <a:pt x="14" y="167"/>
                      <a:pt x="15" y="167"/>
                      <a:pt x="15" y="168"/>
                    </a:cubicBezTo>
                    <a:cubicBezTo>
                      <a:pt x="16" y="169"/>
                      <a:pt x="16" y="170"/>
                      <a:pt x="15" y="172"/>
                    </a:cubicBezTo>
                    <a:cubicBezTo>
                      <a:pt x="15" y="174"/>
                      <a:pt x="15" y="175"/>
                      <a:pt x="17" y="176"/>
                    </a:cubicBezTo>
                    <a:cubicBezTo>
                      <a:pt x="18" y="178"/>
                      <a:pt x="19" y="179"/>
                      <a:pt x="19" y="182"/>
                    </a:cubicBezTo>
                    <a:cubicBezTo>
                      <a:pt x="19" y="187"/>
                      <a:pt x="12" y="194"/>
                      <a:pt x="7" y="198"/>
                    </a:cubicBezTo>
                    <a:cubicBezTo>
                      <a:pt x="8" y="198"/>
                      <a:pt x="8" y="198"/>
                      <a:pt x="8" y="198"/>
                    </a:cubicBezTo>
                    <a:cubicBezTo>
                      <a:pt x="8" y="199"/>
                      <a:pt x="8" y="199"/>
                      <a:pt x="8" y="199"/>
                    </a:cubicBezTo>
                    <a:cubicBezTo>
                      <a:pt x="8" y="199"/>
                      <a:pt x="8" y="200"/>
                      <a:pt x="8" y="200"/>
                    </a:cubicBezTo>
                    <a:cubicBezTo>
                      <a:pt x="8" y="200"/>
                      <a:pt x="8" y="201"/>
                      <a:pt x="8" y="201"/>
                    </a:cubicBezTo>
                    <a:cubicBezTo>
                      <a:pt x="8" y="202"/>
                      <a:pt x="9" y="202"/>
                      <a:pt x="10" y="202"/>
                    </a:cubicBezTo>
                    <a:cubicBezTo>
                      <a:pt x="11" y="202"/>
                      <a:pt x="13" y="203"/>
                      <a:pt x="14" y="205"/>
                    </a:cubicBezTo>
                    <a:cubicBezTo>
                      <a:pt x="15" y="206"/>
                      <a:pt x="15" y="206"/>
                      <a:pt x="15" y="206"/>
                    </a:cubicBezTo>
                    <a:cubicBezTo>
                      <a:pt x="13" y="206"/>
                      <a:pt x="13" y="206"/>
                      <a:pt x="13" y="206"/>
                    </a:cubicBezTo>
                    <a:cubicBezTo>
                      <a:pt x="13" y="206"/>
                      <a:pt x="13" y="206"/>
                      <a:pt x="12" y="206"/>
                    </a:cubicBezTo>
                    <a:cubicBezTo>
                      <a:pt x="11" y="206"/>
                      <a:pt x="9" y="206"/>
                      <a:pt x="8" y="207"/>
                    </a:cubicBezTo>
                    <a:cubicBezTo>
                      <a:pt x="7" y="208"/>
                      <a:pt x="7" y="208"/>
                      <a:pt x="7" y="209"/>
                    </a:cubicBezTo>
                    <a:cubicBezTo>
                      <a:pt x="6" y="210"/>
                      <a:pt x="6" y="211"/>
                      <a:pt x="6" y="212"/>
                    </a:cubicBezTo>
                    <a:cubicBezTo>
                      <a:pt x="5" y="213"/>
                      <a:pt x="3" y="214"/>
                      <a:pt x="3" y="214"/>
                    </a:cubicBezTo>
                    <a:cubicBezTo>
                      <a:pt x="3" y="214"/>
                      <a:pt x="2" y="214"/>
                      <a:pt x="2" y="214"/>
                    </a:cubicBezTo>
                    <a:cubicBezTo>
                      <a:pt x="2" y="214"/>
                      <a:pt x="2" y="214"/>
                      <a:pt x="3" y="215"/>
                    </a:cubicBezTo>
                    <a:cubicBezTo>
                      <a:pt x="3" y="215"/>
                      <a:pt x="3" y="216"/>
                      <a:pt x="4" y="217"/>
                    </a:cubicBezTo>
                    <a:cubicBezTo>
                      <a:pt x="4" y="218"/>
                      <a:pt x="5" y="219"/>
                      <a:pt x="5" y="220"/>
                    </a:cubicBezTo>
                    <a:cubicBezTo>
                      <a:pt x="5" y="221"/>
                      <a:pt x="5" y="222"/>
                      <a:pt x="4" y="222"/>
                    </a:cubicBezTo>
                    <a:cubicBezTo>
                      <a:pt x="4" y="223"/>
                      <a:pt x="4" y="223"/>
                      <a:pt x="4" y="223"/>
                    </a:cubicBezTo>
                    <a:cubicBezTo>
                      <a:pt x="4" y="224"/>
                      <a:pt x="5" y="225"/>
                      <a:pt x="5" y="226"/>
                    </a:cubicBezTo>
                    <a:cubicBezTo>
                      <a:pt x="6" y="227"/>
                      <a:pt x="6" y="228"/>
                      <a:pt x="6" y="228"/>
                    </a:cubicBezTo>
                    <a:cubicBezTo>
                      <a:pt x="6" y="229"/>
                      <a:pt x="6" y="229"/>
                      <a:pt x="6" y="229"/>
                    </a:cubicBezTo>
                    <a:cubicBezTo>
                      <a:pt x="7" y="231"/>
                      <a:pt x="7" y="233"/>
                      <a:pt x="7" y="233"/>
                    </a:cubicBezTo>
                    <a:cubicBezTo>
                      <a:pt x="7" y="233"/>
                      <a:pt x="8" y="233"/>
                      <a:pt x="8" y="233"/>
                    </a:cubicBezTo>
                    <a:cubicBezTo>
                      <a:pt x="9" y="233"/>
                      <a:pt x="9" y="233"/>
                      <a:pt x="9" y="233"/>
                    </a:cubicBezTo>
                    <a:cubicBezTo>
                      <a:pt x="10" y="233"/>
                      <a:pt x="11" y="233"/>
                      <a:pt x="11" y="234"/>
                    </a:cubicBezTo>
                    <a:cubicBezTo>
                      <a:pt x="12" y="234"/>
                      <a:pt x="12" y="234"/>
                      <a:pt x="12" y="235"/>
                    </a:cubicBezTo>
                    <a:cubicBezTo>
                      <a:pt x="14" y="234"/>
                      <a:pt x="16" y="235"/>
                      <a:pt x="17" y="236"/>
                    </a:cubicBezTo>
                    <a:cubicBezTo>
                      <a:pt x="18" y="238"/>
                      <a:pt x="18" y="239"/>
                      <a:pt x="18" y="241"/>
                    </a:cubicBezTo>
                    <a:cubicBezTo>
                      <a:pt x="17" y="243"/>
                      <a:pt x="18" y="244"/>
                      <a:pt x="19" y="246"/>
                    </a:cubicBezTo>
                    <a:cubicBezTo>
                      <a:pt x="21" y="247"/>
                      <a:pt x="21" y="247"/>
                      <a:pt x="22" y="248"/>
                    </a:cubicBezTo>
                    <a:cubicBezTo>
                      <a:pt x="22" y="248"/>
                      <a:pt x="22" y="248"/>
                      <a:pt x="23" y="248"/>
                    </a:cubicBezTo>
                    <a:cubicBezTo>
                      <a:pt x="24" y="249"/>
                      <a:pt x="25" y="250"/>
                      <a:pt x="25" y="251"/>
                    </a:cubicBezTo>
                    <a:cubicBezTo>
                      <a:pt x="25" y="253"/>
                      <a:pt x="24" y="254"/>
                      <a:pt x="22" y="254"/>
                    </a:cubicBezTo>
                    <a:cubicBezTo>
                      <a:pt x="21" y="254"/>
                      <a:pt x="21" y="254"/>
                      <a:pt x="20" y="254"/>
                    </a:cubicBezTo>
                    <a:cubicBezTo>
                      <a:pt x="20" y="254"/>
                      <a:pt x="20" y="254"/>
                      <a:pt x="20" y="253"/>
                    </a:cubicBezTo>
                    <a:cubicBezTo>
                      <a:pt x="20" y="254"/>
                      <a:pt x="20" y="257"/>
                      <a:pt x="20" y="258"/>
                    </a:cubicBezTo>
                    <a:cubicBezTo>
                      <a:pt x="21" y="259"/>
                      <a:pt x="21" y="259"/>
                      <a:pt x="21" y="259"/>
                    </a:cubicBezTo>
                    <a:cubicBezTo>
                      <a:pt x="21" y="259"/>
                      <a:pt x="21" y="259"/>
                      <a:pt x="21" y="259"/>
                    </a:cubicBezTo>
                    <a:cubicBezTo>
                      <a:pt x="22" y="258"/>
                      <a:pt x="23" y="257"/>
                      <a:pt x="25" y="257"/>
                    </a:cubicBezTo>
                    <a:cubicBezTo>
                      <a:pt x="28" y="257"/>
                      <a:pt x="31" y="260"/>
                      <a:pt x="31" y="262"/>
                    </a:cubicBezTo>
                    <a:cubicBezTo>
                      <a:pt x="31" y="262"/>
                      <a:pt x="31" y="263"/>
                      <a:pt x="30" y="263"/>
                    </a:cubicBezTo>
                    <a:cubicBezTo>
                      <a:pt x="30" y="264"/>
                      <a:pt x="31" y="264"/>
                      <a:pt x="32" y="264"/>
                    </a:cubicBezTo>
                    <a:cubicBezTo>
                      <a:pt x="32" y="265"/>
                      <a:pt x="32" y="265"/>
                      <a:pt x="32" y="265"/>
                    </a:cubicBezTo>
                    <a:cubicBezTo>
                      <a:pt x="32" y="265"/>
                      <a:pt x="33" y="265"/>
                      <a:pt x="33" y="265"/>
                    </a:cubicBezTo>
                    <a:cubicBezTo>
                      <a:pt x="34" y="265"/>
                      <a:pt x="34" y="265"/>
                      <a:pt x="34" y="266"/>
                    </a:cubicBezTo>
                    <a:cubicBezTo>
                      <a:pt x="35" y="266"/>
                      <a:pt x="35" y="267"/>
                      <a:pt x="35" y="268"/>
                    </a:cubicBezTo>
                    <a:cubicBezTo>
                      <a:pt x="35" y="268"/>
                      <a:pt x="35" y="269"/>
                      <a:pt x="35" y="269"/>
                    </a:cubicBezTo>
                    <a:cubicBezTo>
                      <a:pt x="36" y="270"/>
                      <a:pt x="36" y="270"/>
                      <a:pt x="38" y="270"/>
                    </a:cubicBezTo>
                    <a:cubicBezTo>
                      <a:pt x="38" y="270"/>
                      <a:pt x="38" y="270"/>
                      <a:pt x="39" y="270"/>
                    </a:cubicBezTo>
                    <a:cubicBezTo>
                      <a:pt x="39" y="270"/>
                      <a:pt x="40" y="270"/>
                      <a:pt x="40" y="270"/>
                    </a:cubicBezTo>
                    <a:cubicBezTo>
                      <a:pt x="41" y="270"/>
                      <a:pt x="43" y="270"/>
                      <a:pt x="44" y="271"/>
                    </a:cubicBezTo>
                    <a:cubicBezTo>
                      <a:pt x="45" y="272"/>
                      <a:pt x="47" y="273"/>
                      <a:pt x="49" y="273"/>
                    </a:cubicBezTo>
                    <a:cubicBezTo>
                      <a:pt x="51" y="274"/>
                      <a:pt x="52" y="274"/>
                      <a:pt x="53" y="275"/>
                    </a:cubicBezTo>
                    <a:cubicBezTo>
                      <a:pt x="54" y="275"/>
                      <a:pt x="54" y="275"/>
                      <a:pt x="54" y="275"/>
                    </a:cubicBezTo>
                    <a:cubicBezTo>
                      <a:pt x="54" y="275"/>
                      <a:pt x="54" y="275"/>
                      <a:pt x="54" y="275"/>
                    </a:cubicBezTo>
                    <a:cubicBezTo>
                      <a:pt x="54" y="276"/>
                      <a:pt x="54" y="277"/>
                      <a:pt x="53" y="279"/>
                    </a:cubicBezTo>
                    <a:cubicBezTo>
                      <a:pt x="53" y="279"/>
                      <a:pt x="53" y="279"/>
                      <a:pt x="53" y="279"/>
                    </a:cubicBezTo>
                    <a:cubicBezTo>
                      <a:pt x="53" y="279"/>
                      <a:pt x="53" y="279"/>
                      <a:pt x="53" y="279"/>
                    </a:cubicBezTo>
                    <a:cubicBezTo>
                      <a:pt x="55" y="280"/>
                      <a:pt x="55" y="280"/>
                      <a:pt x="55" y="280"/>
                    </a:cubicBezTo>
                    <a:cubicBezTo>
                      <a:pt x="53" y="281"/>
                      <a:pt x="53" y="281"/>
                      <a:pt x="53" y="281"/>
                    </a:cubicBezTo>
                    <a:cubicBezTo>
                      <a:pt x="52" y="281"/>
                      <a:pt x="52" y="281"/>
                      <a:pt x="52" y="283"/>
                    </a:cubicBezTo>
                    <a:cubicBezTo>
                      <a:pt x="53" y="284"/>
                      <a:pt x="53" y="285"/>
                      <a:pt x="52" y="286"/>
                    </a:cubicBezTo>
                    <a:cubicBezTo>
                      <a:pt x="52" y="287"/>
                      <a:pt x="51" y="287"/>
                      <a:pt x="50" y="287"/>
                    </a:cubicBezTo>
                    <a:cubicBezTo>
                      <a:pt x="48" y="287"/>
                      <a:pt x="47" y="288"/>
                      <a:pt x="46" y="288"/>
                    </a:cubicBezTo>
                    <a:cubicBezTo>
                      <a:pt x="46" y="289"/>
                      <a:pt x="46" y="289"/>
                      <a:pt x="46" y="289"/>
                    </a:cubicBezTo>
                    <a:cubicBezTo>
                      <a:pt x="48" y="289"/>
                      <a:pt x="49" y="289"/>
                      <a:pt x="50" y="290"/>
                    </a:cubicBezTo>
                    <a:cubicBezTo>
                      <a:pt x="51" y="291"/>
                      <a:pt x="51" y="291"/>
                      <a:pt x="51" y="291"/>
                    </a:cubicBezTo>
                    <a:cubicBezTo>
                      <a:pt x="50" y="292"/>
                      <a:pt x="50" y="292"/>
                      <a:pt x="50" y="292"/>
                    </a:cubicBezTo>
                    <a:cubicBezTo>
                      <a:pt x="49" y="292"/>
                      <a:pt x="48" y="292"/>
                      <a:pt x="47" y="293"/>
                    </a:cubicBezTo>
                    <a:cubicBezTo>
                      <a:pt x="46" y="294"/>
                      <a:pt x="46" y="294"/>
                      <a:pt x="45" y="294"/>
                    </a:cubicBezTo>
                    <a:cubicBezTo>
                      <a:pt x="45" y="294"/>
                      <a:pt x="45" y="294"/>
                      <a:pt x="45" y="294"/>
                    </a:cubicBezTo>
                    <a:cubicBezTo>
                      <a:pt x="45" y="294"/>
                      <a:pt x="45" y="294"/>
                      <a:pt x="46" y="295"/>
                    </a:cubicBezTo>
                    <a:cubicBezTo>
                      <a:pt x="46" y="295"/>
                      <a:pt x="46" y="295"/>
                      <a:pt x="47" y="295"/>
                    </a:cubicBezTo>
                    <a:cubicBezTo>
                      <a:pt x="49" y="297"/>
                      <a:pt x="49" y="297"/>
                      <a:pt x="49" y="297"/>
                    </a:cubicBezTo>
                    <a:cubicBezTo>
                      <a:pt x="46" y="297"/>
                      <a:pt x="46" y="297"/>
                      <a:pt x="46" y="297"/>
                    </a:cubicBezTo>
                    <a:cubicBezTo>
                      <a:pt x="45" y="297"/>
                      <a:pt x="44" y="298"/>
                      <a:pt x="44" y="299"/>
                    </a:cubicBezTo>
                    <a:cubicBezTo>
                      <a:pt x="43" y="301"/>
                      <a:pt x="42" y="301"/>
                      <a:pt x="41" y="301"/>
                    </a:cubicBezTo>
                    <a:cubicBezTo>
                      <a:pt x="40" y="301"/>
                      <a:pt x="40" y="301"/>
                      <a:pt x="40" y="301"/>
                    </a:cubicBezTo>
                    <a:cubicBezTo>
                      <a:pt x="40" y="302"/>
                      <a:pt x="42" y="303"/>
                      <a:pt x="46" y="305"/>
                    </a:cubicBezTo>
                    <a:cubicBezTo>
                      <a:pt x="46" y="305"/>
                      <a:pt x="47" y="305"/>
                      <a:pt x="47" y="306"/>
                    </a:cubicBezTo>
                    <a:cubicBezTo>
                      <a:pt x="48" y="306"/>
                      <a:pt x="49" y="307"/>
                      <a:pt x="50" y="308"/>
                    </a:cubicBezTo>
                    <a:cubicBezTo>
                      <a:pt x="50" y="308"/>
                      <a:pt x="50" y="309"/>
                      <a:pt x="51" y="309"/>
                    </a:cubicBezTo>
                    <a:cubicBezTo>
                      <a:pt x="51" y="309"/>
                      <a:pt x="52" y="309"/>
                      <a:pt x="52" y="309"/>
                    </a:cubicBezTo>
                    <a:cubicBezTo>
                      <a:pt x="52" y="309"/>
                      <a:pt x="52" y="309"/>
                      <a:pt x="52" y="309"/>
                    </a:cubicBezTo>
                    <a:cubicBezTo>
                      <a:pt x="53" y="309"/>
                      <a:pt x="53" y="309"/>
                      <a:pt x="54" y="309"/>
                    </a:cubicBezTo>
                    <a:close/>
                    <a:moveTo>
                      <a:pt x="438" y="245"/>
                    </a:moveTo>
                    <a:cubicBezTo>
                      <a:pt x="436" y="247"/>
                      <a:pt x="436" y="247"/>
                      <a:pt x="436" y="247"/>
                    </a:cubicBezTo>
                    <a:cubicBezTo>
                      <a:pt x="435" y="247"/>
                      <a:pt x="435" y="247"/>
                      <a:pt x="436" y="248"/>
                    </a:cubicBezTo>
                    <a:cubicBezTo>
                      <a:pt x="436" y="249"/>
                      <a:pt x="436" y="249"/>
                      <a:pt x="436" y="250"/>
                    </a:cubicBezTo>
                    <a:cubicBezTo>
                      <a:pt x="437" y="249"/>
                      <a:pt x="437" y="249"/>
                      <a:pt x="438" y="249"/>
                    </a:cubicBezTo>
                    <a:cubicBezTo>
                      <a:pt x="439" y="248"/>
                      <a:pt x="439" y="248"/>
                      <a:pt x="439" y="248"/>
                    </a:cubicBezTo>
                    <a:cubicBezTo>
                      <a:pt x="439" y="248"/>
                      <a:pt x="439" y="247"/>
                      <a:pt x="438" y="246"/>
                    </a:cubicBezTo>
                    <a:lnTo>
                      <a:pt x="438" y="245"/>
                    </a:lnTo>
                    <a:close/>
                    <a:moveTo>
                      <a:pt x="592" y="166"/>
                    </a:moveTo>
                    <a:cubicBezTo>
                      <a:pt x="593" y="167"/>
                      <a:pt x="593" y="168"/>
                      <a:pt x="594" y="168"/>
                    </a:cubicBezTo>
                    <a:cubicBezTo>
                      <a:pt x="594" y="168"/>
                      <a:pt x="594" y="168"/>
                      <a:pt x="594" y="168"/>
                    </a:cubicBezTo>
                    <a:cubicBezTo>
                      <a:pt x="595" y="166"/>
                      <a:pt x="595" y="166"/>
                      <a:pt x="595" y="166"/>
                    </a:cubicBezTo>
                    <a:cubicBezTo>
                      <a:pt x="594" y="166"/>
                      <a:pt x="593" y="165"/>
                      <a:pt x="592" y="166"/>
                    </a:cubicBezTo>
                    <a:close/>
                    <a:moveTo>
                      <a:pt x="196" y="122"/>
                    </a:moveTo>
                    <a:cubicBezTo>
                      <a:pt x="196" y="122"/>
                      <a:pt x="196" y="122"/>
                      <a:pt x="196" y="122"/>
                    </a:cubicBezTo>
                    <a:cubicBezTo>
                      <a:pt x="196" y="124"/>
                      <a:pt x="197" y="125"/>
                      <a:pt x="198" y="126"/>
                    </a:cubicBezTo>
                    <a:cubicBezTo>
                      <a:pt x="199" y="127"/>
                      <a:pt x="200" y="129"/>
                      <a:pt x="200" y="130"/>
                    </a:cubicBezTo>
                    <a:cubicBezTo>
                      <a:pt x="200" y="130"/>
                      <a:pt x="200" y="129"/>
                      <a:pt x="200" y="129"/>
                    </a:cubicBezTo>
                    <a:cubicBezTo>
                      <a:pt x="199" y="127"/>
                      <a:pt x="198" y="124"/>
                      <a:pt x="196" y="122"/>
                    </a:cubicBezTo>
                    <a:close/>
                    <a:moveTo>
                      <a:pt x="222" y="94"/>
                    </a:moveTo>
                    <a:cubicBezTo>
                      <a:pt x="221" y="95"/>
                      <a:pt x="221" y="96"/>
                      <a:pt x="220" y="97"/>
                    </a:cubicBezTo>
                    <a:cubicBezTo>
                      <a:pt x="219" y="98"/>
                      <a:pt x="219" y="98"/>
                      <a:pt x="219" y="100"/>
                    </a:cubicBezTo>
                    <a:cubicBezTo>
                      <a:pt x="219" y="100"/>
                      <a:pt x="219" y="101"/>
                      <a:pt x="219" y="101"/>
                    </a:cubicBezTo>
                    <a:cubicBezTo>
                      <a:pt x="219" y="102"/>
                      <a:pt x="219" y="103"/>
                      <a:pt x="219" y="104"/>
                    </a:cubicBezTo>
                    <a:cubicBezTo>
                      <a:pt x="219" y="106"/>
                      <a:pt x="219" y="107"/>
                      <a:pt x="220" y="108"/>
                    </a:cubicBezTo>
                    <a:cubicBezTo>
                      <a:pt x="221" y="107"/>
                      <a:pt x="221" y="107"/>
                      <a:pt x="222" y="107"/>
                    </a:cubicBezTo>
                    <a:cubicBezTo>
                      <a:pt x="222" y="106"/>
                      <a:pt x="222" y="106"/>
                      <a:pt x="222" y="106"/>
                    </a:cubicBezTo>
                    <a:cubicBezTo>
                      <a:pt x="222" y="104"/>
                      <a:pt x="222" y="102"/>
                      <a:pt x="222" y="100"/>
                    </a:cubicBezTo>
                    <a:cubicBezTo>
                      <a:pt x="221" y="99"/>
                      <a:pt x="221" y="97"/>
                      <a:pt x="222" y="95"/>
                    </a:cubicBezTo>
                    <a:cubicBezTo>
                      <a:pt x="222" y="95"/>
                      <a:pt x="222" y="95"/>
                      <a:pt x="222" y="94"/>
                    </a:cubicBezTo>
                    <a:close/>
                    <a:moveTo>
                      <a:pt x="329" y="64"/>
                    </a:moveTo>
                    <a:cubicBezTo>
                      <a:pt x="328" y="64"/>
                      <a:pt x="327" y="65"/>
                      <a:pt x="327" y="65"/>
                    </a:cubicBezTo>
                    <a:cubicBezTo>
                      <a:pt x="327" y="66"/>
                      <a:pt x="326" y="66"/>
                      <a:pt x="326" y="66"/>
                    </a:cubicBezTo>
                    <a:cubicBezTo>
                      <a:pt x="326" y="67"/>
                      <a:pt x="326" y="67"/>
                      <a:pt x="326" y="67"/>
                    </a:cubicBezTo>
                    <a:cubicBezTo>
                      <a:pt x="326" y="66"/>
                      <a:pt x="327" y="66"/>
                      <a:pt x="328" y="65"/>
                    </a:cubicBezTo>
                    <a:cubicBezTo>
                      <a:pt x="328" y="65"/>
                      <a:pt x="329" y="65"/>
                      <a:pt x="329" y="64"/>
                    </a:cubicBezTo>
                    <a:cubicBezTo>
                      <a:pt x="329" y="64"/>
                      <a:pt x="329" y="64"/>
                      <a:pt x="329" y="6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13" name="Freeform 724"/>
              <p:cNvSpPr/>
              <p:nvPr/>
            </p:nvSpPr>
            <p:spPr bwMode="auto">
              <a:xfrm>
                <a:off x="3324226" y="1896889"/>
                <a:ext cx="11113" cy="4763"/>
              </a:xfrm>
              <a:custGeom>
                <a:avLst/>
                <a:gdLst>
                  <a:gd name="T0" fmla="*/ 2 w 4"/>
                  <a:gd name="T1" fmla="*/ 0 h 2"/>
                  <a:gd name="T2" fmla="*/ 4 w 4"/>
                  <a:gd name="T3" fmla="*/ 1 h 2"/>
                  <a:gd name="T4" fmla="*/ 0 w 4"/>
                  <a:gd name="T5" fmla="*/ 2 h 2"/>
                  <a:gd name="T6" fmla="*/ 2 w 4"/>
                  <a:gd name="T7" fmla="*/ 0 h 2"/>
                </a:gdLst>
                <a:ahLst/>
                <a:cxnLst>
                  <a:cxn ang="0">
                    <a:pos x="T0" y="T1"/>
                  </a:cxn>
                  <a:cxn ang="0">
                    <a:pos x="T2" y="T3"/>
                  </a:cxn>
                  <a:cxn ang="0">
                    <a:pos x="T4" y="T5"/>
                  </a:cxn>
                  <a:cxn ang="0">
                    <a:pos x="T6" y="T7"/>
                  </a:cxn>
                </a:cxnLst>
                <a:rect l="0" t="0" r="r" b="b"/>
                <a:pathLst>
                  <a:path w="4" h="2">
                    <a:moveTo>
                      <a:pt x="2" y="0"/>
                    </a:moveTo>
                    <a:cubicBezTo>
                      <a:pt x="3" y="0"/>
                      <a:pt x="3" y="1"/>
                      <a:pt x="4" y="1"/>
                    </a:cubicBezTo>
                    <a:cubicBezTo>
                      <a:pt x="3" y="1"/>
                      <a:pt x="1" y="2"/>
                      <a:pt x="0" y="2"/>
                    </a:cubicBezTo>
                    <a:cubicBezTo>
                      <a:pt x="1" y="1"/>
                      <a:pt x="1" y="1"/>
                      <a:pt x="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14" name="Freeform 725"/>
              <p:cNvSpPr/>
              <p:nvPr/>
            </p:nvSpPr>
            <p:spPr bwMode="auto">
              <a:xfrm>
                <a:off x="3313113" y="1893714"/>
                <a:ext cx="33338" cy="14288"/>
              </a:xfrm>
              <a:custGeom>
                <a:avLst/>
                <a:gdLst>
                  <a:gd name="T0" fmla="*/ 0 w 12"/>
                  <a:gd name="T1" fmla="*/ 5 h 5"/>
                  <a:gd name="T2" fmla="*/ 3 w 12"/>
                  <a:gd name="T3" fmla="*/ 2 h 5"/>
                  <a:gd name="T4" fmla="*/ 4 w 12"/>
                  <a:gd name="T5" fmla="*/ 2 h 5"/>
                  <a:gd name="T6" fmla="*/ 5 w 12"/>
                  <a:gd name="T7" fmla="*/ 0 h 5"/>
                  <a:gd name="T8" fmla="*/ 6 w 12"/>
                  <a:gd name="T9" fmla="*/ 0 h 5"/>
                  <a:gd name="T10" fmla="*/ 6 w 12"/>
                  <a:gd name="T11" fmla="*/ 0 h 5"/>
                  <a:gd name="T12" fmla="*/ 8 w 12"/>
                  <a:gd name="T13" fmla="*/ 1 h 5"/>
                  <a:gd name="T14" fmla="*/ 12 w 12"/>
                  <a:gd name="T15" fmla="*/ 1 h 5"/>
                  <a:gd name="T16" fmla="*/ 7 w 12"/>
                  <a:gd name="T17" fmla="*/ 3 h 5"/>
                  <a:gd name="T18" fmla="*/ 4 w 12"/>
                  <a:gd name="T19" fmla="*/ 4 h 5"/>
                  <a:gd name="T20" fmla="*/ 0 w 1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
                    <a:moveTo>
                      <a:pt x="0" y="5"/>
                    </a:moveTo>
                    <a:cubicBezTo>
                      <a:pt x="3" y="2"/>
                      <a:pt x="3" y="2"/>
                      <a:pt x="3" y="2"/>
                    </a:cubicBezTo>
                    <a:cubicBezTo>
                      <a:pt x="4" y="2"/>
                      <a:pt x="4" y="2"/>
                      <a:pt x="4" y="2"/>
                    </a:cubicBezTo>
                    <a:cubicBezTo>
                      <a:pt x="4" y="1"/>
                      <a:pt x="5" y="1"/>
                      <a:pt x="5" y="0"/>
                    </a:cubicBezTo>
                    <a:cubicBezTo>
                      <a:pt x="6" y="0"/>
                      <a:pt x="6" y="0"/>
                      <a:pt x="6" y="0"/>
                    </a:cubicBezTo>
                    <a:cubicBezTo>
                      <a:pt x="6" y="0"/>
                      <a:pt x="6" y="0"/>
                      <a:pt x="6" y="0"/>
                    </a:cubicBezTo>
                    <a:cubicBezTo>
                      <a:pt x="7" y="0"/>
                      <a:pt x="7" y="0"/>
                      <a:pt x="8" y="1"/>
                    </a:cubicBezTo>
                    <a:cubicBezTo>
                      <a:pt x="12" y="1"/>
                      <a:pt x="12" y="1"/>
                      <a:pt x="12" y="1"/>
                    </a:cubicBezTo>
                    <a:cubicBezTo>
                      <a:pt x="7" y="3"/>
                      <a:pt x="7" y="3"/>
                      <a:pt x="7" y="3"/>
                    </a:cubicBezTo>
                    <a:cubicBezTo>
                      <a:pt x="6" y="3"/>
                      <a:pt x="5" y="4"/>
                      <a:pt x="4" y="4"/>
                    </a:cubicBezTo>
                    <a:lnTo>
                      <a:pt x="0"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15" name="Freeform 726"/>
              <p:cNvSpPr/>
              <p:nvPr/>
            </p:nvSpPr>
            <p:spPr bwMode="auto">
              <a:xfrm>
                <a:off x="3271838" y="1930227"/>
                <a:ext cx="3175" cy="4763"/>
              </a:xfrm>
              <a:custGeom>
                <a:avLst/>
                <a:gdLst>
                  <a:gd name="T0" fmla="*/ 0 w 1"/>
                  <a:gd name="T1" fmla="*/ 0 h 2"/>
                  <a:gd name="T2" fmla="*/ 1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1"/>
                      <a:pt x="1" y="1"/>
                      <a:pt x="1" y="2"/>
                    </a:cubicBezTo>
                    <a:cubicBezTo>
                      <a:pt x="1" y="2"/>
                      <a:pt x="0" y="1"/>
                      <a:pt x="0" y="1"/>
                    </a:cubicBezTo>
                    <a:cubicBezTo>
                      <a:pt x="0" y="1"/>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16" name="Freeform 727"/>
              <p:cNvSpPr/>
              <p:nvPr/>
            </p:nvSpPr>
            <p:spPr bwMode="auto">
              <a:xfrm>
                <a:off x="3267076" y="1923877"/>
                <a:ext cx="15875" cy="15875"/>
              </a:xfrm>
              <a:custGeom>
                <a:avLst/>
                <a:gdLst>
                  <a:gd name="T0" fmla="*/ 6 w 6"/>
                  <a:gd name="T1" fmla="*/ 6 h 6"/>
                  <a:gd name="T2" fmla="*/ 3 w 6"/>
                  <a:gd name="T3" fmla="*/ 5 h 6"/>
                  <a:gd name="T4" fmla="*/ 1 w 6"/>
                  <a:gd name="T5" fmla="*/ 4 h 6"/>
                  <a:gd name="T6" fmla="*/ 0 w 6"/>
                  <a:gd name="T7" fmla="*/ 4 h 6"/>
                  <a:gd name="T8" fmla="*/ 3 w 6"/>
                  <a:gd name="T9" fmla="*/ 0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cubicBezTo>
                      <a:pt x="3" y="5"/>
                      <a:pt x="3" y="5"/>
                      <a:pt x="3" y="5"/>
                    </a:cubicBezTo>
                    <a:cubicBezTo>
                      <a:pt x="2" y="5"/>
                      <a:pt x="2" y="4"/>
                      <a:pt x="1" y="4"/>
                    </a:cubicBezTo>
                    <a:cubicBezTo>
                      <a:pt x="0" y="4"/>
                      <a:pt x="0" y="4"/>
                      <a:pt x="0" y="4"/>
                    </a:cubicBezTo>
                    <a:cubicBezTo>
                      <a:pt x="3" y="0"/>
                      <a:pt x="3" y="0"/>
                      <a:pt x="3" y="0"/>
                    </a:cubicBezTo>
                    <a:lnTo>
                      <a:pt x="6"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17" name="Freeform 728"/>
              <p:cNvSpPr/>
              <p:nvPr/>
            </p:nvSpPr>
            <p:spPr bwMode="auto">
              <a:xfrm>
                <a:off x="3309938" y="1912764"/>
                <a:ext cx="9525" cy="7938"/>
              </a:xfrm>
              <a:custGeom>
                <a:avLst/>
                <a:gdLst>
                  <a:gd name="T0" fmla="*/ 0 w 3"/>
                  <a:gd name="T1" fmla="*/ 1 h 3"/>
                  <a:gd name="T2" fmla="*/ 3 w 3"/>
                  <a:gd name="T3" fmla="*/ 0 h 3"/>
                  <a:gd name="T4" fmla="*/ 0 w 3"/>
                  <a:gd name="T5" fmla="*/ 1 h 3"/>
                </a:gdLst>
                <a:ahLst/>
                <a:cxnLst>
                  <a:cxn ang="0">
                    <a:pos x="T0" y="T1"/>
                  </a:cxn>
                  <a:cxn ang="0">
                    <a:pos x="T2" y="T3"/>
                  </a:cxn>
                  <a:cxn ang="0">
                    <a:pos x="T4" y="T5"/>
                  </a:cxn>
                </a:cxnLst>
                <a:rect l="0" t="0" r="r" b="b"/>
                <a:pathLst>
                  <a:path w="3" h="3">
                    <a:moveTo>
                      <a:pt x="0" y="1"/>
                    </a:moveTo>
                    <a:cubicBezTo>
                      <a:pt x="1" y="1"/>
                      <a:pt x="2" y="0"/>
                      <a:pt x="3" y="0"/>
                    </a:cubicBezTo>
                    <a:cubicBezTo>
                      <a:pt x="3" y="2"/>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18" name="Freeform 729"/>
              <p:cNvSpPr/>
              <p:nvPr/>
            </p:nvSpPr>
            <p:spPr bwMode="auto">
              <a:xfrm>
                <a:off x="3305176" y="1911177"/>
                <a:ext cx="19050" cy="9525"/>
              </a:xfrm>
              <a:custGeom>
                <a:avLst/>
                <a:gdLst>
                  <a:gd name="T0" fmla="*/ 4 w 7"/>
                  <a:gd name="T1" fmla="*/ 4 h 4"/>
                  <a:gd name="T2" fmla="*/ 1 w 7"/>
                  <a:gd name="T3" fmla="*/ 3 h 4"/>
                  <a:gd name="T4" fmla="*/ 0 w 7"/>
                  <a:gd name="T5" fmla="*/ 2 h 4"/>
                  <a:gd name="T6" fmla="*/ 1 w 7"/>
                  <a:gd name="T7" fmla="*/ 1 h 4"/>
                  <a:gd name="T8" fmla="*/ 5 w 7"/>
                  <a:gd name="T9" fmla="*/ 0 h 4"/>
                  <a:gd name="T10" fmla="*/ 7 w 7"/>
                  <a:gd name="T11" fmla="*/ 0 h 4"/>
                  <a:gd name="T12" fmla="*/ 6 w 7"/>
                  <a:gd name="T13" fmla="*/ 1 h 4"/>
                  <a:gd name="T14" fmla="*/ 4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4" y="4"/>
                    </a:moveTo>
                    <a:cubicBezTo>
                      <a:pt x="3" y="4"/>
                      <a:pt x="2" y="4"/>
                      <a:pt x="1" y="3"/>
                    </a:cubicBezTo>
                    <a:cubicBezTo>
                      <a:pt x="0" y="2"/>
                      <a:pt x="0" y="2"/>
                      <a:pt x="0" y="2"/>
                    </a:cubicBezTo>
                    <a:cubicBezTo>
                      <a:pt x="1" y="1"/>
                      <a:pt x="1" y="1"/>
                      <a:pt x="1" y="1"/>
                    </a:cubicBezTo>
                    <a:cubicBezTo>
                      <a:pt x="3" y="1"/>
                      <a:pt x="4" y="0"/>
                      <a:pt x="5" y="0"/>
                    </a:cubicBezTo>
                    <a:cubicBezTo>
                      <a:pt x="7" y="0"/>
                      <a:pt x="7" y="0"/>
                      <a:pt x="7" y="0"/>
                    </a:cubicBezTo>
                    <a:cubicBezTo>
                      <a:pt x="6" y="1"/>
                      <a:pt x="6" y="1"/>
                      <a:pt x="6" y="1"/>
                    </a:cubicBezTo>
                    <a:cubicBezTo>
                      <a:pt x="6" y="3"/>
                      <a:pt x="5" y="4"/>
                      <a:pt x="4"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19" name="Freeform 730"/>
              <p:cNvSpPr/>
              <p:nvPr/>
            </p:nvSpPr>
            <p:spPr bwMode="auto">
              <a:xfrm>
                <a:off x="3328988" y="1957214"/>
                <a:ext cx="52388" cy="26988"/>
              </a:xfrm>
              <a:custGeom>
                <a:avLst/>
                <a:gdLst>
                  <a:gd name="T0" fmla="*/ 0 w 19"/>
                  <a:gd name="T1" fmla="*/ 10 h 10"/>
                  <a:gd name="T2" fmla="*/ 8 w 19"/>
                  <a:gd name="T3" fmla="*/ 2 h 10"/>
                  <a:gd name="T4" fmla="*/ 7 w 19"/>
                  <a:gd name="T5" fmla="*/ 1 h 10"/>
                  <a:gd name="T6" fmla="*/ 10 w 19"/>
                  <a:gd name="T7" fmla="*/ 1 h 10"/>
                  <a:gd name="T8" fmla="*/ 8 w 19"/>
                  <a:gd name="T9" fmla="*/ 4 h 10"/>
                  <a:gd name="T10" fmla="*/ 10 w 19"/>
                  <a:gd name="T11" fmla="*/ 4 h 10"/>
                  <a:gd name="T12" fmla="*/ 9 w 19"/>
                  <a:gd name="T13" fmla="*/ 5 h 10"/>
                  <a:gd name="T14" fmla="*/ 19 w 19"/>
                  <a:gd name="T15" fmla="*/ 5 h 10"/>
                  <a:gd name="T16" fmla="*/ 4 w 19"/>
                  <a:gd name="T17" fmla="*/ 10 h 10"/>
                  <a:gd name="T18" fmla="*/ 0 w 19"/>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0">
                    <a:moveTo>
                      <a:pt x="0" y="10"/>
                    </a:moveTo>
                    <a:cubicBezTo>
                      <a:pt x="2" y="7"/>
                      <a:pt x="4" y="2"/>
                      <a:pt x="8" y="2"/>
                    </a:cubicBezTo>
                    <a:cubicBezTo>
                      <a:pt x="8" y="2"/>
                      <a:pt x="7" y="1"/>
                      <a:pt x="7" y="1"/>
                    </a:cubicBezTo>
                    <a:cubicBezTo>
                      <a:pt x="8" y="0"/>
                      <a:pt x="9" y="0"/>
                      <a:pt x="10" y="1"/>
                    </a:cubicBezTo>
                    <a:cubicBezTo>
                      <a:pt x="9" y="1"/>
                      <a:pt x="8" y="2"/>
                      <a:pt x="8" y="4"/>
                    </a:cubicBezTo>
                    <a:cubicBezTo>
                      <a:pt x="9" y="4"/>
                      <a:pt x="10" y="4"/>
                      <a:pt x="10" y="4"/>
                    </a:cubicBezTo>
                    <a:cubicBezTo>
                      <a:pt x="10" y="4"/>
                      <a:pt x="10" y="4"/>
                      <a:pt x="9" y="5"/>
                    </a:cubicBezTo>
                    <a:cubicBezTo>
                      <a:pt x="13" y="4"/>
                      <a:pt x="15" y="4"/>
                      <a:pt x="19" y="5"/>
                    </a:cubicBezTo>
                    <a:cubicBezTo>
                      <a:pt x="16" y="6"/>
                      <a:pt x="3" y="5"/>
                      <a:pt x="4" y="10"/>
                    </a:cubicBezTo>
                    <a:cubicBezTo>
                      <a:pt x="3" y="10"/>
                      <a:pt x="1" y="10"/>
                      <a:pt x="0" y="1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20" name="Freeform 731"/>
              <p:cNvSpPr>
                <a:spLocks noEditPoints="1"/>
              </p:cNvSpPr>
              <p:nvPr/>
            </p:nvSpPr>
            <p:spPr bwMode="auto">
              <a:xfrm>
                <a:off x="3324226" y="1954039"/>
                <a:ext cx="74613" cy="33338"/>
              </a:xfrm>
              <a:custGeom>
                <a:avLst/>
                <a:gdLst>
                  <a:gd name="T0" fmla="*/ 7 w 27"/>
                  <a:gd name="T1" fmla="*/ 12 h 12"/>
                  <a:gd name="T2" fmla="*/ 6 w 27"/>
                  <a:gd name="T3" fmla="*/ 12 h 12"/>
                  <a:gd name="T4" fmla="*/ 3 w 27"/>
                  <a:gd name="T5" fmla="*/ 12 h 12"/>
                  <a:gd name="T6" fmla="*/ 0 w 27"/>
                  <a:gd name="T7" fmla="*/ 12 h 12"/>
                  <a:gd name="T8" fmla="*/ 1 w 27"/>
                  <a:gd name="T9" fmla="*/ 10 h 12"/>
                  <a:gd name="T10" fmla="*/ 3 w 27"/>
                  <a:gd name="T11" fmla="*/ 8 h 12"/>
                  <a:gd name="T12" fmla="*/ 8 w 27"/>
                  <a:gd name="T13" fmla="*/ 3 h 12"/>
                  <a:gd name="T14" fmla="*/ 7 w 27"/>
                  <a:gd name="T15" fmla="*/ 2 h 12"/>
                  <a:gd name="T16" fmla="*/ 8 w 27"/>
                  <a:gd name="T17" fmla="*/ 1 h 12"/>
                  <a:gd name="T18" fmla="*/ 13 w 27"/>
                  <a:gd name="T19" fmla="*/ 1 h 12"/>
                  <a:gd name="T20" fmla="*/ 15 w 27"/>
                  <a:gd name="T21" fmla="*/ 2 h 12"/>
                  <a:gd name="T22" fmla="*/ 13 w 27"/>
                  <a:gd name="T23" fmla="*/ 3 h 12"/>
                  <a:gd name="T24" fmla="*/ 12 w 27"/>
                  <a:gd name="T25" fmla="*/ 3 h 12"/>
                  <a:gd name="T26" fmla="*/ 12 w 27"/>
                  <a:gd name="T27" fmla="*/ 4 h 12"/>
                  <a:gd name="T28" fmla="*/ 12 w 27"/>
                  <a:gd name="T29" fmla="*/ 4 h 12"/>
                  <a:gd name="T30" fmla="*/ 15 w 27"/>
                  <a:gd name="T31" fmla="*/ 3 h 12"/>
                  <a:gd name="T32" fmla="*/ 14 w 27"/>
                  <a:gd name="T33" fmla="*/ 5 h 12"/>
                  <a:gd name="T34" fmla="*/ 21 w 27"/>
                  <a:gd name="T35" fmla="*/ 5 h 12"/>
                  <a:gd name="T36" fmla="*/ 27 w 27"/>
                  <a:gd name="T37" fmla="*/ 7 h 12"/>
                  <a:gd name="T38" fmla="*/ 21 w 27"/>
                  <a:gd name="T39" fmla="*/ 7 h 12"/>
                  <a:gd name="T40" fmla="*/ 19 w 27"/>
                  <a:gd name="T41" fmla="*/ 7 h 12"/>
                  <a:gd name="T42" fmla="*/ 7 w 27"/>
                  <a:gd name="T43" fmla="*/ 10 h 12"/>
                  <a:gd name="T44" fmla="*/ 7 w 27"/>
                  <a:gd name="T45" fmla="*/ 11 h 12"/>
                  <a:gd name="T46" fmla="*/ 7 w 27"/>
                  <a:gd name="T47" fmla="*/ 12 h 12"/>
                  <a:gd name="T48" fmla="*/ 4 w 27"/>
                  <a:gd name="T49" fmla="*/ 10 h 12"/>
                  <a:gd name="T50" fmla="*/ 5 w 27"/>
                  <a:gd name="T51" fmla="*/ 10 h 12"/>
                  <a:gd name="T52" fmla="*/ 6 w 27"/>
                  <a:gd name="T53" fmla="*/ 9 h 12"/>
                  <a:gd name="T54" fmla="*/ 9 w 27"/>
                  <a:gd name="T55" fmla="*/ 7 h 12"/>
                  <a:gd name="T56" fmla="*/ 10 w 27"/>
                  <a:gd name="T57" fmla="*/ 6 h 12"/>
                  <a:gd name="T58" fmla="*/ 9 w 27"/>
                  <a:gd name="T59" fmla="*/ 6 h 12"/>
                  <a:gd name="T60" fmla="*/ 9 w 27"/>
                  <a:gd name="T61" fmla="*/ 5 h 12"/>
                  <a:gd name="T62" fmla="*/ 9 w 27"/>
                  <a:gd name="T63" fmla="*/ 4 h 12"/>
                  <a:gd name="T64" fmla="*/ 4 w 27"/>
                  <a:gd name="T65" fmla="*/ 9 h 12"/>
                  <a:gd name="T66" fmla="*/ 4 w 27"/>
                  <a:gd name="T6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12">
                    <a:moveTo>
                      <a:pt x="7" y="12"/>
                    </a:moveTo>
                    <a:cubicBezTo>
                      <a:pt x="6" y="12"/>
                      <a:pt x="6" y="12"/>
                      <a:pt x="6" y="12"/>
                    </a:cubicBezTo>
                    <a:cubicBezTo>
                      <a:pt x="5" y="12"/>
                      <a:pt x="4" y="12"/>
                      <a:pt x="3" y="12"/>
                    </a:cubicBezTo>
                    <a:cubicBezTo>
                      <a:pt x="0" y="12"/>
                      <a:pt x="0" y="12"/>
                      <a:pt x="0" y="12"/>
                    </a:cubicBezTo>
                    <a:cubicBezTo>
                      <a:pt x="1" y="10"/>
                      <a:pt x="1" y="10"/>
                      <a:pt x="1" y="10"/>
                    </a:cubicBezTo>
                    <a:cubicBezTo>
                      <a:pt x="2" y="10"/>
                      <a:pt x="2" y="9"/>
                      <a:pt x="3" y="8"/>
                    </a:cubicBezTo>
                    <a:cubicBezTo>
                      <a:pt x="4" y="6"/>
                      <a:pt x="6" y="4"/>
                      <a:pt x="8" y="3"/>
                    </a:cubicBezTo>
                    <a:cubicBezTo>
                      <a:pt x="7" y="2"/>
                      <a:pt x="7" y="2"/>
                      <a:pt x="7" y="2"/>
                    </a:cubicBezTo>
                    <a:cubicBezTo>
                      <a:pt x="8" y="1"/>
                      <a:pt x="8" y="1"/>
                      <a:pt x="8" y="1"/>
                    </a:cubicBezTo>
                    <a:cubicBezTo>
                      <a:pt x="9" y="0"/>
                      <a:pt x="11" y="0"/>
                      <a:pt x="13" y="1"/>
                    </a:cubicBezTo>
                    <a:cubicBezTo>
                      <a:pt x="15" y="2"/>
                      <a:pt x="15" y="2"/>
                      <a:pt x="15" y="2"/>
                    </a:cubicBezTo>
                    <a:cubicBezTo>
                      <a:pt x="13" y="3"/>
                      <a:pt x="13" y="3"/>
                      <a:pt x="13" y="3"/>
                    </a:cubicBezTo>
                    <a:cubicBezTo>
                      <a:pt x="12" y="3"/>
                      <a:pt x="12" y="3"/>
                      <a:pt x="12" y="3"/>
                    </a:cubicBezTo>
                    <a:cubicBezTo>
                      <a:pt x="12" y="4"/>
                      <a:pt x="12" y="4"/>
                      <a:pt x="12" y="4"/>
                    </a:cubicBezTo>
                    <a:cubicBezTo>
                      <a:pt x="12" y="4"/>
                      <a:pt x="12" y="4"/>
                      <a:pt x="12" y="4"/>
                    </a:cubicBezTo>
                    <a:cubicBezTo>
                      <a:pt x="15" y="3"/>
                      <a:pt x="15" y="3"/>
                      <a:pt x="15" y="3"/>
                    </a:cubicBezTo>
                    <a:cubicBezTo>
                      <a:pt x="14" y="5"/>
                      <a:pt x="14" y="5"/>
                      <a:pt x="14" y="5"/>
                    </a:cubicBezTo>
                    <a:cubicBezTo>
                      <a:pt x="16" y="4"/>
                      <a:pt x="19" y="5"/>
                      <a:pt x="21" y="5"/>
                    </a:cubicBezTo>
                    <a:cubicBezTo>
                      <a:pt x="27" y="7"/>
                      <a:pt x="27" y="7"/>
                      <a:pt x="27" y="7"/>
                    </a:cubicBezTo>
                    <a:cubicBezTo>
                      <a:pt x="21" y="7"/>
                      <a:pt x="21" y="7"/>
                      <a:pt x="21" y="7"/>
                    </a:cubicBezTo>
                    <a:cubicBezTo>
                      <a:pt x="21" y="7"/>
                      <a:pt x="20" y="7"/>
                      <a:pt x="19" y="7"/>
                    </a:cubicBezTo>
                    <a:cubicBezTo>
                      <a:pt x="16" y="8"/>
                      <a:pt x="9" y="8"/>
                      <a:pt x="7" y="10"/>
                    </a:cubicBezTo>
                    <a:cubicBezTo>
                      <a:pt x="7" y="10"/>
                      <a:pt x="7" y="11"/>
                      <a:pt x="7" y="11"/>
                    </a:cubicBezTo>
                    <a:lnTo>
                      <a:pt x="7" y="12"/>
                    </a:lnTo>
                    <a:close/>
                    <a:moveTo>
                      <a:pt x="4" y="10"/>
                    </a:moveTo>
                    <a:cubicBezTo>
                      <a:pt x="4" y="10"/>
                      <a:pt x="5" y="10"/>
                      <a:pt x="5" y="10"/>
                    </a:cubicBezTo>
                    <a:cubicBezTo>
                      <a:pt x="5" y="10"/>
                      <a:pt x="5" y="9"/>
                      <a:pt x="6" y="9"/>
                    </a:cubicBezTo>
                    <a:cubicBezTo>
                      <a:pt x="6" y="8"/>
                      <a:pt x="8" y="7"/>
                      <a:pt x="9" y="7"/>
                    </a:cubicBezTo>
                    <a:cubicBezTo>
                      <a:pt x="10" y="6"/>
                      <a:pt x="10" y="6"/>
                      <a:pt x="10" y="6"/>
                    </a:cubicBezTo>
                    <a:cubicBezTo>
                      <a:pt x="9" y="6"/>
                      <a:pt x="9" y="6"/>
                      <a:pt x="9" y="6"/>
                    </a:cubicBezTo>
                    <a:cubicBezTo>
                      <a:pt x="9" y="5"/>
                      <a:pt x="9" y="5"/>
                      <a:pt x="9" y="5"/>
                    </a:cubicBezTo>
                    <a:cubicBezTo>
                      <a:pt x="9" y="5"/>
                      <a:pt x="9" y="5"/>
                      <a:pt x="9" y="4"/>
                    </a:cubicBezTo>
                    <a:cubicBezTo>
                      <a:pt x="7" y="5"/>
                      <a:pt x="6" y="7"/>
                      <a:pt x="4" y="9"/>
                    </a:cubicBezTo>
                    <a:cubicBezTo>
                      <a:pt x="4" y="10"/>
                      <a:pt x="4" y="10"/>
                      <a:pt x="4" y="1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21" name="Freeform 732"/>
              <p:cNvSpPr/>
              <p:nvPr/>
            </p:nvSpPr>
            <p:spPr bwMode="auto">
              <a:xfrm>
                <a:off x="3457576" y="2068339"/>
                <a:ext cx="36513" cy="74613"/>
              </a:xfrm>
              <a:custGeom>
                <a:avLst/>
                <a:gdLst>
                  <a:gd name="T0" fmla="*/ 5 w 13"/>
                  <a:gd name="T1" fmla="*/ 0 h 27"/>
                  <a:gd name="T2" fmla="*/ 5 w 13"/>
                  <a:gd name="T3" fmla="*/ 2 h 27"/>
                  <a:gd name="T4" fmla="*/ 6 w 13"/>
                  <a:gd name="T5" fmla="*/ 2 h 27"/>
                  <a:gd name="T6" fmla="*/ 7 w 13"/>
                  <a:gd name="T7" fmla="*/ 2 h 27"/>
                  <a:gd name="T8" fmla="*/ 10 w 13"/>
                  <a:gd name="T9" fmla="*/ 16 h 27"/>
                  <a:gd name="T10" fmla="*/ 11 w 13"/>
                  <a:gd name="T11" fmla="*/ 24 h 27"/>
                  <a:gd name="T12" fmla="*/ 11 w 13"/>
                  <a:gd name="T13" fmla="*/ 20 h 27"/>
                  <a:gd name="T14" fmla="*/ 9 w 13"/>
                  <a:gd name="T15" fmla="*/ 20 h 27"/>
                  <a:gd name="T16" fmla="*/ 8 w 13"/>
                  <a:gd name="T17" fmla="*/ 19 h 27"/>
                  <a:gd name="T18" fmla="*/ 7 w 13"/>
                  <a:gd name="T19" fmla="*/ 14 h 27"/>
                  <a:gd name="T20" fmla="*/ 4 w 13"/>
                  <a:gd name="T21" fmla="*/ 13 h 27"/>
                  <a:gd name="T22" fmla="*/ 3 w 13"/>
                  <a:gd name="T23" fmla="*/ 8 h 27"/>
                  <a:gd name="T24" fmla="*/ 0 w 13"/>
                  <a:gd name="T25" fmla="*/ 5 h 27"/>
                  <a:gd name="T26" fmla="*/ 5 w 13"/>
                  <a:gd name="T27" fmla="*/ 4 h 27"/>
                  <a:gd name="T28" fmla="*/ 5 w 13"/>
                  <a:gd name="T29" fmla="*/ 1 h 27"/>
                  <a:gd name="T30" fmla="*/ 3 w 13"/>
                  <a:gd name="T31" fmla="*/ 0 h 27"/>
                  <a:gd name="T32" fmla="*/ 5 w 13"/>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7">
                    <a:moveTo>
                      <a:pt x="5" y="0"/>
                    </a:moveTo>
                    <a:cubicBezTo>
                      <a:pt x="5" y="1"/>
                      <a:pt x="6" y="1"/>
                      <a:pt x="5" y="2"/>
                    </a:cubicBezTo>
                    <a:cubicBezTo>
                      <a:pt x="5" y="2"/>
                      <a:pt x="6" y="2"/>
                      <a:pt x="6" y="2"/>
                    </a:cubicBezTo>
                    <a:cubicBezTo>
                      <a:pt x="6" y="2"/>
                      <a:pt x="7" y="2"/>
                      <a:pt x="7" y="2"/>
                    </a:cubicBezTo>
                    <a:cubicBezTo>
                      <a:pt x="5" y="5"/>
                      <a:pt x="9" y="14"/>
                      <a:pt x="10" y="16"/>
                    </a:cubicBezTo>
                    <a:cubicBezTo>
                      <a:pt x="12" y="19"/>
                      <a:pt x="13" y="22"/>
                      <a:pt x="11" y="24"/>
                    </a:cubicBezTo>
                    <a:cubicBezTo>
                      <a:pt x="8" y="27"/>
                      <a:pt x="10" y="22"/>
                      <a:pt x="11" y="20"/>
                    </a:cubicBezTo>
                    <a:cubicBezTo>
                      <a:pt x="10" y="20"/>
                      <a:pt x="10" y="20"/>
                      <a:pt x="9" y="20"/>
                    </a:cubicBezTo>
                    <a:cubicBezTo>
                      <a:pt x="11" y="18"/>
                      <a:pt x="9" y="16"/>
                      <a:pt x="8" y="19"/>
                    </a:cubicBezTo>
                    <a:cubicBezTo>
                      <a:pt x="8" y="17"/>
                      <a:pt x="7" y="16"/>
                      <a:pt x="7" y="14"/>
                    </a:cubicBezTo>
                    <a:cubicBezTo>
                      <a:pt x="5" y="18"/>
                      <a:pt x="5" y="15"/>
                      <a:pt x="4" y="13"/>
                    </a:cubicBezTo>
                    <a:cubicBezTo>
                      <a:pt x="3" y="12"/>
                      <a:pt x="0" y="10"/>
                      <a:pt x="3" y="8"/>
                    </a:cubicBezTo>
                    <a:cubicBezTo>
                      <a:pt x="1" y="8"/>
                      <a:pt x="0" y="7"/>
                      <a:pt x="0" y="5"/>
                    </a:cubicBezTo>
                    <a:cubicBezTo>
                      <a:pt x="2" y="3"/>
                      <a:pt x="2" y="4"/>
                      <a:pt x="5" y="4"/>
                    </a:cubicBezTo>
                    <a:cubicBezTo>
                      <a:pt x="4" y="2"/>
                      <a:pt x="4" y="3"/>
                      <a:pt x="5" y="1"/>
                    </a:cubicBezTo>
                    <a:cubicBezTo>
                      <a:pt x="4" y="1"/>
                      <a:pt x="3" y="0"/>
                      <a:pt x="3" y="0"/>
                    </a:cubicBezTo>
                    <a:cubicBezTo>
                      <a:pt x="3" y="0"/>
                      <a:pt x="4" y="0"/>
                      <a:pt x="5"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22" name="Freeform 733"/>
              <p:cNvSpPr>
                <a:spLocks noEditPoints="1"/>
              </p:cNvSpPr>
              <p:nvPr/>
            </p:nvSpPr>
            <p:spPr bwMode="auto">
              <a:xfrm>
                <a:off x="3455988" y="2066752"/>
                <a:ext cx="41275" cy="73025"/>
              </a:xfrm>
              <a:custGeom>
                <a:avLst/>
                <a:gdLst>
                  <a:gd name="T0" fmla="*/ 10 w 15"/>
                  <a:gd name="T1" fmla="*/ 26 h 27"/>
                  <a:gd name="T2" fmla="*/ 8 w 15"/>
                  <a:gd name="T3" fmla="*/ 23 h 27"/>
                  <a:gd name="T4" fmla="*/ 8 w 15"/>
                  <a:gd name="T5" fmla="*/ 20 h 27"/>
                  <a:gd name="T6" fmla="*/ 6 w 15"/>
                  <a:gd name="T7" fmla="*/ 18 h 27"/>
                  <a:gd name="T8" fmla="*/ 5 w 15"/>
                  <a:gd name="T9" fmla="*/ 15 h 27"/>
                  <a:gd name="T10" fmla="*/ 2 w 15"/>
                  <a:gd name="T11" fmla="*/ 10 h 27"/>
                  <a:gd name="T12" fmla="*/ 1 w 15"/>
                  <a:gd name="T13" fmla="*/ 9 h 27"/>
                  <a:gd name="T14" fmla="*/ 0 w 15"/>
                  <a:gd name="T15" fmla="*/ 7 h 27"/>
                  <a:gd name="T16" fmla="*/ 1 w 15"/>
                  <a:gd name="T17" fmla="*/ 6 h 27"/>
                  <a:gd name="T18" fmla="*/ 4 w 15"/>
                  <a:gd name="T19" fmla="*/ 4 h 27"/>
                  <a:gd name="T20" fmla="*/ 5 w 15"/>
                  <a:gd name="T21" fmla="*/ 3 h 27"/>
                  <a:gd name="T22" fmla="*/ 3 w 15"/>
                  <a:gd name="T23" fmla="*/ 2 h 27"/>
                  <a:gd name="T24" fmla="*/ 5 w 15"/>
                  <a:gd name="T25" fmla="*/ 0 h 27"/>
                  <a:gd name="T26" fmla="*/ 7 w 15"/>
                  <a:gd name="T27" fmla="*/ 0 h 27"/>
                  <a:gd name="T28" fmla="*/ 7 w 15"/>
                  <a:gd name="T29" fmla="*/ 2 h 27"/>
                  <a:gd name="T30" fmla="*/ 8 w 15"/>
                  <a:gd name="T31" fmla="*/ 2 h 27"/>
                  <a:gd name="T32" fmla="*/ 9 w 15"/>
                  <a:gd name="T33" fmla="*/ 3 h 27"/>
                  <a:gd name="T34" fmla="*/ 9 w 15"/>
                  <a:gd name="T35" fmla="*/ 8 h 27"/>
                  <a:gd name="T36" fmla="*/ 9 w 15"/>
                  <a:gd name="T37" fmla="*/ 9 h 27"/>
                  <a:gd name="T38" fmla="*/ 13 w 15"/>
                  <a:gd name="T39" fmla="*/ 19 h 27"/>
                  <a:gd name="T40" fmla="*/ 13 w 15"/>
                  <a:gd name="T41" fmla="*/ 20 h 27"/>
                  <a:gd name="T42" fmla="*/ 11 w 15"/>
                  <a:gd name="T43" fmla="*/ 27 h 27"/>
                  <a:gd name="T44" fmla="*/ 8 w 15"/>
                  <a:gd name="T45" fmla="*/ 13 h 27"/>
                  <a:gd name="T46" fmla="*/ 9 w 15"/>
                  <a:gd name="T47" fmla="*/ 18 h 27"/>
                  <a:gd name="T48" fmla="*/ 8 w 15"/>
                  <a:gd name="T49" fmla="*/ 13 h 27"/>
                  <a:gd name="T50" fmla="*/ 4 w 15"/>
                  <a:gd name="T51" fmla="*/ 10 h 27"/>
                  <a:gd name="T52" fmla="*/ 5 w 15"/>
                  <a:gd name="T53" fmla="*/ 13 h 27"/>
                  <a:gd name="T54" fmla="*/ 7 w 15"/>
                  <a:gd name="T55" fmla="*/ 15 h 27"/>
                  <a:gd name="T56" fmla="*/ 8 w 15"/>
                  <a:gd name="T57" fmla="*/ 13 h 27"/>
                  <a:gd name="T58" fmla="*/ 3 w 15"/>
                  <a:gd name="T59" fmla="*/ 6 h 27"/>
                  <a:gd name="T60" fmla="*/ 2 w 15"/>
                  <a:gd name="T61" fmla="*/ 8 h 27"/>
                  <a:gd name="T62" fmla="*/ 7 w 15"/>
                  <a:gd name="T63" fmla="*/ 8 h 27"/>
                  <a:gd name="T64" fmla="*/ 6 w 15"/>
                  <a:gd name="T65" fmla="*/ 6 h 27"/>
                  <a:gd name="T66" fmla="*/ 4 w 15"/>
                  <a:gd name="T6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27">
                    <a:moveTo>
                      <a:pt x="10" y="27"/>
                    </a:moveTo>
                    <a:cubicBezTo>
                      <a:pt x="10" y="26"/>
                      <a:pt x="10" y="26"/>
                      <a:pt x="10" y="26"/>
                    </a:cubicBezTo>
                    <a:cubicBezTo>
                      <a:pt x="9" y="26"/>
                      <a:pt x="9" y="25"/>
                      <a:pt x="10" y="23"/>
                    </a:cubicBezTo>
                    <a:cubicBezTo>
                      <a:pt x="8" y="23"/>
                      <a:pt x="8" y="23"/>
                      <a:pt x="8" y="23"/>
                    </a:cubicBezTo>
                    <a:cubicBezTo>
                      <a:pt x="9" y="22"/>
                      <a:pt x="9" y="22"/>
                      <a:pt x="9" y="22"/>
                    </a:cubicBezTo>
                    <a:cubicBezTo>
                      <a:pt x="8" y="20"/>
                      <a:pt x="8" y="20"/>
                      <a:pt x="8" y="20"/>
                    </a:cubicBezTo>
                    <a:cubicBezTo>
                      <a:pt x="8" y="19"/>
                      <a:pt x="8" y="18"/>
                      <a:pt x="7" y="18"/>
                    </a:cubicBezTo>
                    <a:cubicBezTo>
                      <a:pt x="7" y="18"/>
                      <a:pt x="7" y="18"/>
                      <a:pt x="6" y="18"/>
                    </a:cubicBezTo>
                    <a:cubicBezTo>
                      <a:pt x="5" y="18"/>
                      <a:pt x="5" y="17"/>
                      <a:pt x="5" y="16"/>
                    </a:cubicBezTo>
                    <a:cubicBezTo>
                      <a:pt x="5" y="16"/>
                      <a:pt x="5" y="15"/>
                      <a:pt x="5" y="15"/>
                    </a:cubicBezTo>
                    <a:cubicBezTo>
                      <a:pt x="4" y="15"/>
                      <a:pt x="4" y="14"/>
                      <a:pt x="4" y="14"/>
                    </a:cubicBezTo>
                    <a:cubicBezTo>
                      <a:pt x="3" y="13"/>
                      <a:pt x="1" y="12"/>
                      <a:pt x="2" y="10"/>
                    </a:cubicBezTo>
                    <a:cubicBezTo>
                      <a:pt x="2" y="10"/>
                      <a:pt x="2" y="10"/>
                      <a:pt x="2" y="10"/>
                    </a:cubicBezTo>
                    <a:cubicBezTo>
                      <a:pt x="1" y="10"/>
                      <a:pt x="1" y="9"/>
                      <a:pt x="1" y="9"/>
                    </a:cubicBezTo>
                    <a:cubicBezTo>
                      <a:pt x="0" y="9"/>
                      <a:pt x="0" y="8"/>
                      <a:pt x="0" y="7"/>
                    </a:cubicBezTo>
                    <a:cubicBezTo>
                      <a:pt x="0" y="7"/>
                      <a:pt x="0" y="7"/>
                      <a:pt x="0" y="7"/>
                    </a:cubicBezTo>
                    <a:cubicBezTo>
                      <a:pt x="0" y="7"/>
                      <a:pt x="0" y="7"/>
                      <a:pt x="0" y="7"/>
                    </a:cubicBezTo>
                    <a:cubicBezTo>
                      <a:pt x="0" y="7"/>
                      <a:pt x="0" y="6"/>
                      <a:pt x="1" y="6"/>
                    </a:cubicBezTo>
                    <a:cubicBezTo>
                      <a:pt x="1" y="5"/>
                      <a:pt x="2" y="4"/>
                      <a:pt x="3" y="4"/>
                    </a:cubicBezTo>
                    <a:cubicBezTo>
                      <a:pt x="4" y="4"/>
                      <a:pt x="4" y="4"/>
                      <a:pt x="4" y="4"/>
                    </a:cubicBezTo>
                    <a:cubicBezTo>
                      <a:pt x="5" y="3"/>
                      <a:pt x="5" y="3"/>
                      <a:pt x="5" y="3"/>
                    </a:cubicBezTo>
                    <a:cubicBezTo>
                      <a:pt x="5" y="3"/>
                      <a:pt x="5" y="3"/>
                      <a:pt x="5" y="3"/>
                    </a:cubicBezTo>
                    <a:cubicBezTo>
                      <a:pt x="5" y="2"/>
                      <a:pt x="4" y="2"/>
                      <a:pt x="4" y="2"/>
                    </a:cubicBezTo>
                    <a:cubicBezTo>
                      <a:pt x="4" y="2"/>
                      <a:pt x="4" y="2"/>
                      <a:pt x="3" y="2"/>
                    </a:cubicBezTo>
                    <a:cubicBezTo>
                      <a:pt x="4" y="0"/>
                      <a:pt x="4" y="0"/>
                      <a:pt x="4" y="0"/>
                    </a:cubicBezTo>
                    <a:cubicBezTo>
                      <a:pt x="4" y="0"/>
                      <a:pt x="4" y="0"/>
                      <a:pt x="5" y="0"/>
                    </a:cubicBezTo>
                    <a:cubicBezTo>
                      <a:pt x="5" y="0"/>
                      <a:pt x="6" y="0"/>
                      <a:pt x="6" y="0"/>
                    </a:cubicBezTo>
                    <a:cubicBezTo>
                      <a:pt x="7" y="0"/>
                      <a:pt x="7" y="0"/>
                      <a:pt x="7" y="0"/>
                    </a:cubicBezTo>
                    <a:cubicBezTo>
                      <a:pt x="7" y="1"/>
                      <a:pt x="7" y="1"/>
                      <a:pt x="7" y="1"/>
                    </a:cubicBezTo>
                    <a:cubicBezTo>
                      <a:pt x="7" y="1"/>
                      <a:pt x="7" y="1"/>
                      <a:pt x="7" y="2"/>
                    </a:cubicBezTo>
                    <a:cubicBezTo>
                      <a:pt x="8" y="1"/>
                      <a:pt x="8" y="1"/>
                      <a:pt x="8" y="1"/>
                    </a:cubicBezTo>
                    <a:cubicBezTo>
                      <a:pt x="8" y="2"/>
                      <a:pt x="8" y="2"/>
                      <a:pt x="8" y="2"/>
                    </a:cubicBezTo>
                    <a:cubicBezTo>
                      <a:pt x="8" y="2"/>
                      <a:pt x="8" y="3"/>
                      <a:pt x="9" y="3"/>
                    </a:cubicBezTo>
                    <a:cubicBezTo>
                      <a:pt x="9" y="3"/>
                      <a:pt x="9" y="3"/>
                      <a:pt x="9" y="3"/>
                    </a:cubicBezTo>
                    <a:cubicBezTo>
                      <a:pt x="8" y="4"/>
                      <a:pt x="8" y="4"/>
                      <a:pt x="8" y="4"/>
                    </a:cubicBezTo>
                    <a:cubicBezTo>
                      <a:pt x="8" y="5"/>
                      <a:pt x="8" y="6"/>
                      <a:pt x="9" y="8"/>
                    </a:cubicBezTo>
                    <a:cubicBezTo>
                      <a:pt x="10" y="8"/>
                      <a:pt x="10" y="8"/>
                      <a:pt x="10" y="8"/>
                    </a:cubicBezTo>
                    <a:cubicBezTo>
                      <a:pt x="9" y="9"/>
                      <a:pt x="9" y="9"/>
                      <a:pt x="9" y="9"/>
                    </a:cubicBezTo>
                    <a:cubicBezTo>
                      <a:pt x="9" y="12"/>
                      <a:pt x="11" y="15"/>
                      <a:pt x="12" y="17"/>
                    </a:cubicBezTo>
                    <a:cubicBezTo>
                      <a:pt x="12" y="18"/>
                      <a:pt x="13" y="19"/>
                      <a:pt x="13" y="19"/>
                    </a:cubicBezTo>
                    <a:cubicBezTo>
                      <a:pt x="13" y="19"/>
                      <a:pt x="13" y="19"/>
                      <a:pt x="13" y="19"/>
                    </a:cubicBezTo>
                    <a:cubicBezTo>
                      <a:pt x="13" y="20"/>
                      <a:pt x="13" y="20"/>
                      <a:pt x="13" y="20"/>
                    </a:cubicBezTo>
                    <a:cubicBezTo>
                      <a:pt x="14" y="22"/>
                      <a:pt x="15" y="24"/>
                      <a:pt x="13" y="26"/>
                    </a:cubicBezTo>
                    <a:cubicBezTo>
                      <a:pt x="12" y="26"/>
                      <a:pt x="11" y="27"/>
                      <a:pt x="11" y="27"/>
                    </a:cubicBezTo>
                    <a:lnTo>
                      <a:pt x="10" y="27"/>
                    </a:lnTo>
                    <a:close/>
                    <a:moveTo>
                      <a:pt x="8" y="13"/>
                    </a:moveTo>
                    <a:cubicBezTo>
                      <a:pt x="9" y="16"/>
                      <a:pt x="9" y="16"/>
                      <a:pt x="9" y="16"/>
                    </a:cubicBezTo>
                    <a:cubicBezTo>
                      <a:pt x="9" y="16"/>
                      <a:pt x="9" y="17"/>
                      <a:pt x="9" y="18"/>
                    </a:cubicBezTo>
                    <a:cubicBezTo>
                      <a:pt x="10" y="17"/>
                      <a:pt x="10" y="17"/>
                      <a:pt x="10" y="17"/>
                    </a:cubicBezTo>
                    <a:cubicBezTo>
                      <a:pt x="10" y="17"/>
                      <a:pt x="9" y="15"/>
                      <a:pt x="8" y="13"/>
                    </a:cubicBezTo>
                    <a:close/>
                    <a:moveTo>
                      <a:pt x="7" y="9"/>
                    </a:moveTo>
                    <a:cubicBezTo>
                      <a:pt x="4" y="10"/>
                      <a:pt x="4" y="10"/>
                      <a:pt x="4" y="10"/>
                    </a:cubicBezTo>
                    <a:cubicBezTo>
                      <a:pt x="4" y="11"/>
                      <a:pt x="4" y="11"/>
                      <a:pt x="4" y="11"/>
                    </a:cubicBezTo>
                    <a:cubicBezTo>
                      <a:pt x="4" y="11"/>
                      <a:pt x="5" y="12"/>
                      <a:pt x="5" y="13"/>
                    </a:cubicBezTo>
                    <a:cubicBezTo>
                      <a:pt x="5" y="13"/>
                      <a:pt x="6" y="13"/>
                      <a:pt x="6" y="14"/>
                    </a:cubicBezTo>
                    <a:cubicBezTo>
                      <a:pt x="6" y="14"/>
                      <a:pt x="7" y="15"/>
                      <a:pt x="7" y="15"/>
                    </a:cubicBezTo>
                    <a:cubicBezTo>
                      <a:pt x="7" y="15"/>
                      <a:pt x="7" y="15"/>
                      <a:pt x="7" y="15"/>
                    </a:cubicBezTo>
                    <a:cubicBezTo>
                      <a:pt x="8" y="13"/>
                      <a:pt x="8" y="13"/>
                      <a:pt x="8" y="13"/>
                    </a:cubicBezTo>
                    <a:cubicBezTo>
                      <a:pt x="8" y="12"/>
                      <a:pt x="7" y="11"/>
                      <a:pt x="7" y="9"/>
                    </a:cubicBezTo>
                    <a:close/>
                    <a:moveTo>
                      <a:pt x="3" y="6"/>
                    </a:moveTo>
                    <a:cubicBezTo>
                      <a:pt x="3" y="6"/>
                      <a:pt x="3" y="6"/>
                      <a:pt x="2" y="7"/>
                    </a:cubicBezTo>
                    <a:cubicBezTo>
                      <a:pt x="2" y="7"/>
                      <a:pt x="2" y="8"/>
                      <a:pt x="2" y="8"/>
                    </a:cubicBezTo>
                    <a:cubicBezTo>
                      <a:pt x="3" y="8"/>
                      <a:pt x="3" y="8"/>
                      <a:pt x="4" y="8"/>
                    </a:cubicBezTo>
                    <a:cubicBezTo>
                      <a:pt x="7" y="8"/>
                      <a:pt x="7" y="8"/>
                      <a:pt x="7" y="8"/>
                    </a:cubicBezTo>
                    <a:cubicBezTo>
                      <a:pt x="6" y="8"/>
                      <a:pt x="6" y="7"/>
                      <a:pt x="6" y="6"/>
                    </a:cubicBezTo>
                    <a:cubicBezTo>
                      <a:pt x="6" y="6"/>
                      <a:pt x="6" y="6"/>
                      <a:pt x="6" y="6"/>
                    </a:cubicBezTo>
                    <a:cubicBezTo>
                      <a:pt x="5" y="6"/>
                      <a:pt x="5" y="6"/>
                      <a:pt x="4" y="6"/>
                    </a:cubicBezTo>
                    <a:cubicBezTo>
                      <a:pt x="4" y="6"/>
                      <a:pt x="4" y="6"/>
                      <a:pt x="4" y="6"/>
                    </a:cubicBezTo>
                    <a:lnTo>
                      <a:pt x="3"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23" name="Freeform 734"/>
              <p:cNvSpPr/>
              <p:nvPr/>
            </p:nvSpPr>
            <p:spPr bwMode="auto">
              <a:xfrm>
                <a:off x="3171826" y="1787352"/>
                <a:ext cx="88900" cy="60325"/>
              </a:xfrm>
              <a:custGeom>
                <a:avLst/>
                <a:gdLst>
                  <a:gd name="T0" fmla="*/ 24 w 33"/>
                  <a:gd name="T1" fmla="*/ 0 h 22"/>
                  <a:gd name="T2" fmla="*/ 27 w 33"/>
                  <a:gd name="T3" fmla="*/ 2 h 22"/>
                  <a:gd name="T4" fmla="*/ 23 w 33"/>
                  <a:gd name="T5" fmla="*/ 7 h 22"/>
                  <a:gd name="T6" fmla="*/ 33 w 33"/>
                  <a:gd name="T7" fmla="*/ 4 h 22"/>
                  <a:gd name="T8" fmla="*/ 32 w 33"/>
                  <a:gd name="T9" fmla="*/ 6 h 22"/>
                  <a:gd name="T10" fmla="*/ 33 w 33"/>
                  <a:gd name="T11" fmla="*/ 5 h 22"/>
                  <a:gd name="T12" fmla="*/ 29 w 33"/>
                  <a:gd name="T13" fmla="*/ 13 h 22"/>
                  <a:gd name="T14" fmla="*/ 25 w 33"/>
                  <a:gd name="T15" fmla="*/ 13 h 22"/>
                  <a:gd name="T16" fmla="*/ 25 w 33"/>
                  <a:gd name="T17" fmla="*/ 17 h 22"/>
                  <a:gd name="T18" fmla="*/ 18 w 33"/>
                  <a:gd name="T19" fmla="*/ 22 h 22"/>
                  <a:gd name="T20" fmla="*/ 22 w 33"/>
                  <a:gd name="T21" fmla="*/ 14 h 22"/>
                  <a:gd name="T22" fmla="*/ 18 w 33"/>
                  <a:gd name="T23" fmla="*/ 16 h 22"/>
                  <a:gd name="T24" fmla="*/ 17 w 33"/>
                  <a:gd name="T25" fmla="*/ 19 h 22"/>
                  <a:gd name="T26" fmla="*/ 10 w 33"/>
                  <a:gd name="T27" fmla="*/ 18 h 22"/>
                  <a:gd name="T28" fmla="*/ 13 w 33"/>
                  <a:gd name="T29" fmla="*/ 15 h 22"/>
                  <a:gd name="T30" fmla="*/ 14 w 33"/>
                  <a:gd name="T31" fmla="*/ 10 h 22"/>
                  <a:gd name="T32" fmla="*/ 18 w 33"/>
                  <a:gd name="T33" fmla="*/ 10 h 22"/>
                  <a:gd name="T34" fmla="*/ 14 w 33"/>
                  <a:gd name="T35" fmla="*/ 9 h 22"/>
                  <a:gd name="T36" fmla="*/ 12 w 33"/>
                  <a:gd name="T37" fmla="*/ 8 h 22"/>
                  <a:gd name="T38" fmla="*/ 11 w 33"/>
                  <a:gd name="T39" fmla="*/ 10 h 22"/>
                  <a:gd name="T40" fmla="*/ 4 w 33"/>
                  <a:gd name="T41" fmla="*/ 11 h 22"/>
                  <a:gd name="T42" fmla="*/ 13 w 33"/>
                  <a:gd name="T43" fmla="*/ 5 h 22"/>
                  <a:gd name="T44" fmla="*/ 24 w 33"/>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22">
                    <a:moveTo>
                      <a:pt x="24" y="0"/>
                    </a:moveTo>
                    <a:cubicBezTo>
                      <a:pt x="25" y="1"/>
                      <a:pt x="26" y="1"/>
                      <a:pt x="27" y="2"/>
                    </a:cubicBezTo>
                    <a:cubicBezTo>
                      <a:pt x="27" y="2"/>
                      <a:pt x="19" y="7"/>
                      <a:pt x="23" y="7"/>
                    </a:cubicBezTo>
                    <a:cubicBezTo>
                      <a:pt x="28" y="7"/>
                      <a:pt x="29" y="7"/>
                      <a:pt x="33" y="4"/>
                    </a:cubicBezTo>
                    <a:cubicBezTo>
                      <a:pt x="33" y="5"/>
                      <a:pt x="33" y="5"/>
                      <a:pt x="32" y="6"/>
                    </a:cubicBezTo>
                    <a:cubicBezTo>
                      <a:pt x="33" y="6"/>
                      <a:pt x="33" y="6"/>
                      <a:pt x="33" y="5"/>
                    </a:cubicBezTo>
                    <a:cubicBezTo>
                      <a:pt x="32" y="7"/>
                      <a:pt x="32" y="12"/>
                      <a:pt x="29" y="13"/>
                    </a:cubicBezTo>
                    <a:cubicBezTo>
                      <a:pt x="28" y="14"/>
                      <a:pt x="26" y="12"/>
                      <a:pt x="25" y="13"/>
                    </a:cubicBezTo>
                    <a:cubicBezTo>
                      <a:pt x="23" y="14"/>
                      <a:pt x="24" y="16"/>
                      <a:pt x="25" y="17"/>
                    </a:cubicBezTo>
                    <a:cubicBezTo>
                      <a:pt x="23" y="16"/>
                      <a:pt x="20" y="20"/>
                      <a:pt x="18" y="22"/>
                    </a:cubicBezTo>
                    <a:cubicBezTo>
                      <a:pt x="17" y="19"/>
                      <a:pt x="23" y="18"/>
                      <a:pt x="22" y="14"/>
                    </a:cubicBezTo>
                    <a:cubicBezTo>
                      <a:pt x="20" y="15"/>
                      <a:pt x="19" y="16"/>
                      <a:pt x="18" y="16"/>
                    </a:cubicBezTo>
                    <a:cubicBezTo>
                      <a:pt x="17" y="17"/>
                      <a:pt x="18" y="18"/>
                      <a:pt x="17" y="19"/>
                    </a:cubicBezTo>
                    <a:cubicBezTo>
                      <a:pt x="15" y="21"/>
                      <a:pt x="13" y="19"/>
                      <a:pt x="10" y="18"/>
                    </a:cubicBezTo>
                    <a:cubicBezTo>
                      <a:pt x="13" y="18"/>
                      <a:pt x="11" y="16"/>
                      <a:pt x="13" y="15"/>
                    </a:cubicBezTo>
                    <a:cubicBezTo>
                      <a:pt x="15" y="14"/>
                      <a:pt x="15" y="12"/>
                      <a:pt x="14" y="10"/>
                    </a:cubicBezTo>
                    <a:cubicBezTo>
                      <a:pt x="15" y="11"/>
                      <a:pt x="18" y="12"/>
                      <a:pt x="18" y="10"/>
                    </a:cubicBezTo>
                    <a:cubicBezTo>
                      <a:pt x="17" y="9"/>
                      <a:pt x="16" y="9"/>
                      <a:pt x="14" y="9"/>
                    </a:cubicBezTo>
                    <a:cubicBezTo>
                      <a:pt x="13" y="9"/>
                      <a:pt x="13" y="8"/>
                      <a:pt x="12" y="8"/>
                    </a:cubicBezTo>
                    <a:cubicBezTo>
                      <a:pt x="11" y="8"/>
                      <a:pt x="12" y="10"/>
                      <a:pt x="11" y="10"/>
                    </a:cubicBezTo>
                    <a:cubicBezTo>
                      <a:pt x="8" y="10"/>
                      <a:pt x="5" y="7"/>
                      <a:pt x="4" y="11"/>
                    </a:cubicBezTo>
                    <a:cubicBezTo>
                      <a:pt x="0" y="6"/>
                      <a:pt x="10" y="6"/>
                      <a:pt x="13" y="5"/>
                    </a:cubicBezTo>
                    <a:cubicBezTo>
                      <a:pt x="17" y="5"/>
                      <a:pt x="20" y="2"/>
                      <a:pt x="24"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24" name="Freeform 735"/>
              <p:cNvSpPr>
                <a:spLocks noEditPoints="1"/>
              </p:cNvSpPr>
              <p:nvPr/>
            </p:nvSpPr>
            <p:spPr bwMode="auto">
              <a:xfrm>
                <a:off x="3176588" y="1784177"/>
                <a:ext cx="101600" cy="68263"/>
              </a:xfrm>
              <a:custGeom>
                <a:avLst/>
                <a:gdLst>
                  <a:gd name="T0" fmla="*/ 15 w 37"/>
                  <a:gd name="T1" fmla="*/ 24 h 25"/>
                  <a:gd name="T2" fmla="*/ 9 w 37"/>
                  <a:gd name="T3" fmla="*/ 21 h 25"/>
                  <a:gd name="T4" fmla="*/ 3 w 37"/>
                  <a:gd name="T5" fmla="*/ 19 h 25"/>
                  <a:gd name="T6" fmla="*/ 9 w 37"/>
                  <a:gd name="T7" fmla="*/ 17 h 25"/>
                  <a:gd name="T8" fmla="*/ 12 w 37"/>
                  <a:gd name="T9" fmla="*/ 14 h 25"/>
                  <a:gd name="T10" fmla="*/ 10 w 37"/>
                  <a:gd name="T11" fmla="*/ 11 h 25"/>
                  <a:gd name="T12" fmla="*/ 10 w 37"/>
                  <a:gd name="T13" fmla="*/ 12 h 25"/>
                  <a:gd name="T14" fmla="*/ 9 w 37"/>
                  <a:gd name="T15" fmla="*/ 12 h 25"/>
                  <a:gd name="T16" fmla="*/ 4 w 37"/>
                  <a:gd name="T17" fmla="*/ 11 h 25"/>
                  <a:gd name="T18" fmla="*/ 3 w 37"/>
                  <a:gd name="T19" fmla="*/ 14 h 25"/>
                  <a:gd name="T20" fmla="*/ 1 w 37"/>
                  <a:gd name="T21" fmla="*/ 9 h 25"/>
                  <a:gd name="T22" fmla="*/ 11 w 37"/>
                  <a:gd name="T23" fmla="*/ 6 h 25"/>
                  <a:gd name="T24" fmla="*/ 21 w 37"/>
                  <a:gd name="T25" fmla="*/ 0 h 25"/>
                  <a:gd name="T26" fmla="*/ 27 w 37"/>
                  <a:gd name="T27" fmla="*/ 2 h 25"/>
                  <a:gd name="T28" fmla="*/ 21 w 37"/>
                  <a:gd name="T29" fmla="*/ 7 h 25"/>
                  <a:gd name="T30" fmla="*/ 30 w 37"/>
                  <a:gd name="T31" fmla="*/ 4 h 25"/>
                  <a:gd name="T32" fmla="*/ 32 w 37"/>
                  <a:gd name="T33" fmla="*/ 5 h 25"/>
                  <a:gd name="T34" fmla="*/ 32 w 37"/>
                  <a:gd name="T35" fmla="*/ 7 h 25"/>
                  <a:gd name="T36" fmla="*/ 28 w 37"/>
                  <a:gd name="T37" fmla="*/ 15 h 25"/>
                  <a:gd name="T38" fmla="*/ 24 w 37"/>
                  <a:gd name="T39" fmla="*/ 14 h 25"/>
                  <a:gd name="T40" fmla="*/ 24 w 37"/>
                  <a:gd name="T41" fmla="*/ 17 h 25"/>
                  <a:gd name="T42" fmla="*/ 23 w 37"/>
                  <a:gd name="T43" fmla="*/ 19 h 25"/>
                  <a:gd name="T44" fmla="*/ 17 w 37"/>
                  <a:gd name="T45" fmla="*/ 24 h 25"/>
                  <a:gd name="T46" fmla="*/ 10 w 37"/>
                  <a:gd name="T47" fmla="*/ 19 h 25"/>
                  <a:gd name="T48" fmla="*/ 15 w 37"/>
                  <a:gd name="T49" fmla="*/ 19 h 25"/>
                  <a:gd name="T50" fmla="*/ 16 w 37"/>
                  <a:gd name="T51" fmla="*/ 16 h 25"/>
                  <a:gd name="T52" fmla="*/ 20 w 37"/>
                  <a:gd name="T53" fmla="*/ 14 h 25"/>
                  <a:gd name="T54" fmla="*/ 20 w 37"/>
                  <a:gd name="T55" fmla="*/ 18 h 25"/>
                  <a:gd name="T56" fmla="*/ 21 w 37"/>
                  <a:gd name="T57" fmla="*/ 15 h 25"/>
                  <a:gd name="T58" fmla="*/ 26 w 37"/>
                  <a:gd name="T59" fmla="*/ 13 h 25"/>
                  <a:gd name="T60" fmla="*/ 29 w 37"/>
                  <a:gd name="T61" fmla="*/ 9 h 25"/>
                  <a:gd name="T62" fmla="*/ 29 w 37"/>
                  <a:gd name="T63" fmla="*/ 7 h 25"/>
                  <a:gd name="T64" fmla="*/ 21 w 37"/>
                  <a:gd name="T65" fmla="*/ 9 h 25"/>
                  <a:gd name="T66" fmla="*/ 23 w 37"/>
                  <a:gd name="T67" fmla="*/ 3 h 25"/>
                  <a:gd name="T68" fmla="*/ 20 w 37"/>
                  <a:gd name="T69" fmla="*/ 3 h 25"/>
                  <a:gd name="T70" fmla="*/ 9 w 37"/>
                  <a:gd name="T71" fmla="*/ 8 h 25"/>
                  <a:gd name="T72" fmla="*/ 7 w 37"/>
                  <a:gd name="T73" fmla="*/ 9 h 25"/>
                  <a:gd name="T74" fmla="*/ 9 w 37"/>
                  <a:gd name="T75" fmla="*/ 9 h 25"/>
                  <a:gd name="T76" fmla="*/ 10 w 37"/>
                  <a:gd name="T77" fmla="*/ 8 h 25"/>
                  <a:gd name="T78" fmla="*/ 12 w 37"/>
                  <a:gd name="T79" fmla="*/ 9 h 25"/>
                  <a:gd name="T80" fmla="*/ 17 w 37"/>
                  <a:gd name="T81" fmla="*/ 11 h 25"/>
                  <a:gd name="T82" fmla="*/ 14 w 37"/>
                  <a:gd name="T83" fmla="*/ 13 h 25"/>
                  <a:gd name="T84" fmla="*/ 11 w 37"/>
                  <a:gd name="T85" fmla="*/ 17 h 25"/>
                  <a:gd name="T86" fmla="*/ 10 w 37"/>
                  <a:gd name="T87" fmla="*/ 19 h 25"/>
                  <a:gd name="T88" fmla="*/ 17 w 37"/>
                  <a:gd name="T89" fmla="*/ 18 h 25"/>
                  <a:gd name="T90" fmla="*/ 17 w 37"/>
                  <a:gd name="T91" fmla="*/ 19 h 25"/>
                  <a:gd name="T92" fmla="*/ 19 w 37"/>
                  <a:gd name="T9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 h="25">
                    <a:moveTo>
                      <a:pt x="16" y="25"/>
                    </a:moveTo>
                    <a:cubicBezTo>
                      <a:pt x="15" y="24"/>
                      <a:pt x="15" y="24"/>
                      <a:pt x="15" y="24"/>
                    </a:cubicBezTo>
                    <a:cubicBezTo>
                      <a:pt x="15" y="23"/>
                      <a:pt x="15" y="22"/>
                      <a:pt x="15" y="21"/>
                    </a:cubicBezTo>
                    <a:cubicBezTo>
                      <a:pt x="13" y="22"/>
                      <a:pt x="11" y="22"/>
                      <a:pt x="9" y="21"/>
                    </a:cubicBezTo>
                    <a:cubicBezTo>
                      <a:pt x="9" y="21"/>
                      <a:pt x="8" y="20"/>
                      <a:pt x="7" y="20"/>
                    </a:cubicBezTo>
                    <a:cubicBezTo>
                      <a:pt x="3" y="19"/>
                      <a:pt x="3" y="19"/>
                      <a:pt x="3" y="19"/>
                    </a:cubicBezTo>
                    <a:cubicBezTo>
                      <a:pt x="8" y="18"/>
                      <a:pt x="8" y="18"/>
                      <a:pt x="8" y="18"/>
                    </a:cubicBezTo>
                    <a:cubicBezTo>
                      <a:pt x="9" y="18"/>
                      <a:pt x="9" y="18"/>
                      <a:pt x="9" y="17"/>
                    </a:cubicBezTo>
                    <a:cubicBezTo>
                      <a:pt x="9" y="17"/>
                      <a:pt x="9" y="16"/>
                      <a:pt x="10" y="15"/>
                    </a:cubicBezTo>
                    <a:cubicBezTo>
                      <a:pt x="11" y="15"/>
                      <a:pt x="12" y="14"/>
                      <a:pt x="12" y="14"/>
                    </a:cubicBezTo>
                    <a:cubicBezTo>
                      <a:pt x="12" y="13"/>
                      <a:pt x="11" y="13"/>
                      <a:pt x="11" y="12"/>
                    </a:cubicBezTo>
                    <a:cubicBezTo>
                      <a:pt x="10" y="11"/>
                      <a:pt x="10" y="11"/>
                      <a:pt x="10" y="11"/>
                    </a:cubicBezTo>
                    <a:cubicBezTo>
                      <a:pt x="10" y="11"/>
                      <a:pt x="10" y="11"/>
                      <a:pt x="10" y="11"/>
                    </a:cubicBezTo>
                    <a:cubicBezTo>
                      <a:pt x="10" y="12"/>
                      <a:pt x="10" y="12"/>
                      <a:pt x="10" y="12"/>
                    </a:cubicBezTo>
                    <a:cubicBezTo>
                      <a:pt x="9" y="12"/>
                      <a:pt x="9" y="12"/>
                      <a:pt x="9" y="12"/>
                    </a:cubicBezTo>
                    <a:cubicBezTo>
                      <a:pt x="9" y="12"/>
                      <a:pt x="9" y="12"/>
                      <a:pt x="9" y="12"/>
                    </a:cubicBezTo>
                    <a:cubicBezTo>
                      <a:pt x="8" y="12"/>
                      <a:pt x="7" y="12"/>
                      <a:pt x="6" y="11"/>
                    </a:cubicBezTo>
                    <a:cubicBezTo>
                      <a:pt x="6" y="11"/>
                      <a:pt x="5" y="11"/>
                      <a:pt x="4" y="11"/>
                    </a:cubicBezTo>
                    <a:cubicBezTo>
                      <a:pt x="4" y="11"/>
                      <a:pt x="4" y="11"/>
                      <a:pt x="3" y="12"/>
                    </a:cubicBezTo>
                    <a:cubicBezTo>
                      <a:pt x="3" y="14"/>
                      <a:pt x="3" y="14"/>
                      <a:pt x="3" y="14"/>
                    </a:cubicBezTo>
                    <a:cubicBezTo>
                      <a:pt x="2" y="13"/>
                      <a:pt x="2" y="13"/>
                      <a:pt x="2" y="13"/>
                    </a:cubicBezTo>
                    <a:cubicBezTo>
                      <a:pt x="1" y="11"/>
                      <a:pt x="0" y="10"/>
                      <a:pt x="1" y="9"/>
                    </a:cubicBezTo>
                    <a:cubicBezTo>
                      <a:pt x="2" y="7"/>
                      <a:pt x="6" y="6"/>
                      <a:pt x="9" y="6"/>
                    </a:cubicBezTo>
                    <a:cubicBezTo>
                      <a:pt x="9" y="6"/>
                      <a:pt x="10" y="6"/>
                      <a:pt x="11" y="6"/>
                    </a:cubicBezTo>
                    <a:cubicBezTo>
                      <a:pt x="14" y="5"/>
                      <a:pt x="17" y="3"/>
                      <a:pt x="19" y="1"/>
                    </a:cubicBezTo>
                    <a:cubicBezTo>
                      <a:pt x="20" y="1"/>
                      <a:pt x="21" y="1"/>
                      <a:pt x="21" y="0"/>
                    </a:cubicBezTo>
                    <a:cubicBezTo>
                      <a:pt x="22" y="0"/>
                      <a:pt x="22" y="0"/>
                      <a:pt x="22" y="0"/>
                    </a:cubicBezTo>
                    <a:cubicBezTo>
                      <a:pt x="27" y="2"/>
                      <a:pt x="27" y="2"/>
                      <a:pt x="27" y="2"/>
                    </a:cubicBezTo>
                    <a:cubicBezTo>
                      <a:pt x="26" y="3"/>
                      <a:pt x="26" y="3"/>
                      <a:pt x="26" y="3"/>
                    </a:cubicBezTo>
                    <a:cubicBezTo>
                      <a:pt x="23" y="5"/>
                      <a:pt x="22" y="6"/>
                      <a:pt x="21" y="7"/>
                    </a:cubicBezTo>
                    <a:cubicBezTo>
                      <a:pt x="22" y="7"/>
                      <a:pt x="22" y="7"/>
                      <a:pt x="22" y="7"/>
                    </a:cubicBezTo>
                    <a:cubicBezTo>
                      <a:pt x="26" y="7"/>
                      <a:pt x="27" y="7"/>
                      <a:pt x="30" y="4"/>
                    </a:cubicBezTo>
                    <a:cubicBezTo>
                      <a:pt x="32" y="2"/>
                      <a:pt x="32" y="2"/>
                      <a:pt x="32" y="2"/>
                    </a:cubicBezTo>
                    <a:cubicBezTo>
                      <a:pt x="32" y="5"/>
                      <a:pt x="32" y="5"/>
                      <a:pt x="32" y="5"/>
                    </a:cubicBezTo>
                    <a:cubicBezTo>
                      <a:pt x="37" y="0"/>
                      <a:pt x="37" y="0"/>
                      <a:pt x="37" y="0"/>
                    </a:cubicBezTo>
                    <a:cubicBezTo>
                      <a:pt x="32" y="7"/>
                      <a:pt x="32" y="7"/>
                      <a:pt x="32" y="7"/>
                    </a:cubicBezTo>
                    <a:cubicBezTo>
                      <a:pt x="32" y="8"/>
                      <a:pt x="32" y="9"/>
                      <a:pt x="31" y="10"/>
                    </a:cubicBezTo>
                    <a:cubicBezTo>
                      <a:pt x="31" y="12"/>
                      <a:pt x="30" y="14"/>
                      <a:pt x="28" y="15"/>
                    </a:cubicBezTo>
                    <a:cubicBezTo>
                      <a:pt x="27" y="16"/>
                      <a:pt x="26" y="15"/>
                      <a:pt x="25" y="15"/>
                    </a:cubicBezTo>
                    <a:cubicBezTo>
                      <a:pt x="25" y="15"/>
                      <a:pt x="24" y="14"/>
                      <a:pt x="24" y="14"/>
                    </a:cubicBezTo>
                    <a:cubicBezTo>
                      <a:pt x="23" y="15"/>
                      <a:pt x="23" y="15"/>
                      <a:pt x="23" y="15"/>
                    </a:cubicBezTo>
                    <a:cubicBezTo>
                      <a:pt x="23" y="16"/>
                      <a:pt x="23" y="17"/>
                      <a:pt x="24" y="17"/>
                    </a:cubicBezTo>
                    <a:cubicBezTo>
                      <a:pt x="29" y="21"/>
                      <a:pt x="29" y="21"/>
                      <a:pt x="29" y="21"/>
                    </a:cubicBezTo>
                    <a:cubicBezTo>
                      <a:pt x="23" y="19"/>
                      <a:pt x="23" y="19"/>
                      <a:pt x="23" y="19"/>
                    </a:cubicBezTo>
                    <a:cubicBezTo>
                      <a:pt x="22" y="18"/>
                      <a:pt x="20" y="21"/>
                      <a:pt x="18" y="22"/>
                    </a:cubicBezTo>
                    <a:cubicBezTo>
                      <a:pt x="18" y="23"/>
                      <a:pt x="17" y="23"/>
                      <a:pt x="17" y="24"/>
                    </a:cubicBezTo>
                    <a:lnTo>
                      <a:pt x="16" y="25"/>
                    </a:lnTo>
                    <a:close/>
                    <a:moveTo>
                      <a:pt x="10" y="19"/>
                    </a:moveTo>
                    <a:cubicBezTo>
                      <a:pt x="11" y="20"/>
                      <a:pt x="12" y="20"/>
                      <a:pt x="13" y="20"/>
                    </a:cubicBezTo>
                    <a:cubicBezTo>
                      <a:pt x="13" y="20"/>
                      <a:pt x="14" y="20"/>
                      <a:pt x="15" y="19"/>
                    </a:cubicBezTo>
                    <a:cubicBezTo>
                      <a:pt x="15" y="19"/>
                      <a:pt x="15" y="19"/>
                      <a:pt x="15" y="19"/>
                    </a:cubicBezTo>
                    <a:cubicBezTo>
                      <a:pt x="15" y="18"/>
                      <a:pt x="15" y="17"/>
                      <a:pt x="16" y="16"/>
                    </a:cubicBezTo>
                    <a:cubicBezTo>
                      <a:pt x="17" y="16"/>
                      <a:pt x="18" y="15"/>
                      <a:pt x="19" y="14"/>
                    </a:cubicBezTo>
                    <a:cubicBezTo>
                      <a:pt x="20" y="14"/>
                      <a:pt x="20" y="14"/>
                      <a:pt x="20" y="14"/>
                    </a:cubicBezTo>
                    <a:cubicBezTo>
                      <a:pt x="20" y="15"/>
                      <a:pt x="20" y="15"/>
                      <a:pt x="20" y="15"/>
                    </a:cubicBezTo>
                    <a:cubicBezTo>
                      <a:pt x="21" y="16"/>
                      <a:pt x="21" y="17"/>
                      <a:pt x="20" y="18"/>
                    </a:cubicBezTo>
                    <a:cubicBezTo>
                      <a:pt x="21" y="17"/>
                      <a:pt x="21" y="17"/>
                      <a:pt x="21" y="17"/>
                    </a:cubicBezTo>
                    <a:cubicBezTo>
                      <a:pt x="21" y="17"/>
                      <a:pt x="21" y="16"/>
                      <a:pt x="21" y="15"/>
                    </a:cubicBezTo>
                    <a:cubicBezTo>
                      <a:pt x="21" y="14"/>
                      <a:pt x="22" y="13"/>
                      <a:pt x="23" y="13"/>
                    </a:cubicBezTo>
                    <a:cubicBezTo>
                      <a:pt x="24" y="12"/>
                      <a:pt x="25" y="13"/>
                      <a:pt x="26" y="13"/>
                    </a:cubicBezTo>
                    <a:cubicBezTo>
                      <a:pt x="26" y="13"/>
                      <a:pt x="27" y="13"/>
                      <a:pt x="27" y="13"/>
                    </a:cubicBezTo>
                    <a:cubicBezTo>
                      <a:pt x="28" y="13"/>
                      <a:pt x="29" y="11"/>
                      <a:pt x="29" y="9"/>
                    </a:cubicBezTo>
                    <a:cubicBezTo>
                      <a:pt x="29" y="10"/>
                      <a:pt x="29" y="10"/>
                      <a:pt x="29" y="10"/>
                    </a:cubicBezTo>
                    <a:cubicBezTo>
                      <a:pt x="29" y="7"/>
                      <a:pt x="29" y="7"/>
                      <a:pt x="29" y="7"/>
                    </a:cubicBezTo>
                    <a:cubicBezTo>
                      <a:pt x="27" y="9"/>
                      <a:pt x="26" y="9"/>
                      <a:pt x="22" y="9"/>
                    </a:cubicBezTo>
                    <a:cubicBezTo>
                      <a:pt x="21" y="9"/>
                      <a:pt x="21" y="9"/>
                      <a:pt x="21" y="9"/>
                    </a:cubicBezTo>
                    <a:cubicBezTo>
                      <a:pt x="20" y="9"/>
                      <a:pt x="19" y="8"/>
                      <a:pt x="19" y="8"/>
                    </a:cubicBezTo>
                    <a:cubicBezTo>
                      <a:pt x="19" y="7"/>
                      <a:pt x="19" y="6"/>
                      <a:pt x="23" y="3"/>
                    </a:cubicBezTo>
                    <a:cubicBezTo>
                      <a:pt x="22" y="2"/>
                      <a:pt x="22" y="2"/>
                      <a:pt x="22" y="2"/>
                    </a:cubicBezTo>
                    <a:cubicBezTo>
                      <a:pt x="21" y="3"/>
                      <a:pt x="21" y="3"/>
                      <a:pt x="20" y="3"/>
                    </a:cubicBezTo>
                    <a:cubicBezTo>
                      <a:pt x="17" y="5"/>
                      <a:pt x="15" y="7"/>
                      <a:pt x="11" y="7"/>
                    </a:cubicBezTo>
                    <a:cubicBezTo>
                      <a:pt x="10" y="8"/>
                      <a:pt x="10" y="8"/>
                      <a:pt x="9" y="8"/>
                    </a:cubicBezTo>
                    <a:cubicBezTo>
                      <a:pt x="7" y="8"/>
                      <a:pt x="3" y="8"/>
                      <a:pt x="3" y="10"/>
                    </a:cubicBezTo>
                    <a:cubicBezTo>
                      <a:pt x="4" y="8"/>
                      <a:pt x="5" y="9"/>
                      <a:pt x="7" y="9"/>
                    </a:cubicBezTo>
                    <a:cubicBezTo>
                      <a:pt x="7" y="10"/>
                      <a:pt x="8" y="10"/>
                      <a:pt x="8" y="10"/>
                    </a:cubicBezTo>
                    <a:cubicBezTo>
                      <a:pt x="8" y="9"/>
                      <a:pt x="8" y="9"/>
                      <a:pt x="9" y="9"/>
                    </a:cubicBezTo>
                    <a:cubicBezTo>
                      <a:pt x="9" y="8"/>
                      <a:pt x="9" y="8"/>
                      <a:pt x="10" y="8"/>
                    </a:cubicBezTo>
                    <a:cubicBezTo>
                      <a:pt x="10" y="8"/>
                      <a:pt x="10" y="8"/>
                      <a:pt x="10" y="8"/>
                    </a:cubicBezTo>
                    <a:cubicBezTo>
                      <a:pt x="11" y="8"/>
                      <a:pt x="11" y="8"/>
                      <a:pt x="11" y="8"/>
                    </a:cubicBezTo>
                    <a:cubicBezTo>
                      <a:pt x="11" y="9"/>
                      <a:pt x="12" y="9"/>
                      <a:pt x="12" y="9"/>
                    </a:cubicBezTo>
                    <a:cubicBezTo>
                      <a:pt x="18" y="10"/>
                      <a:pt x="18" y="10"/>
                      <a:pt x="18" y="10"/>
                    </a:cubicBezTo>
                    <a:cubicBezTo>
                      <a:pt x="17" y="11"/>
                      <a:pt x="17" y="11"/>
                      <a:pt x="17" y="11"/>
                    </a:cubicBezTo>
                    <a:cubicBezTo>
                      <a:pt x="17" y="12"/>
                      <a:pt x="16" y="13"/>
                      <a:pt x="15" y="13"/>
                    </a:cubicBezTo>
                    <a:cubicBezTo>
                      <a:pt x="14" y="13"/>
                      <a:pt x="14" y="13"/>
                      <a:pt x="14" y="13"/>
                    </a:cubicBezTo>
                    <a:cubicBezTo>
                      <a:pt x="14" y="13"/>
                      <a:pt x="14" y="13"/>
                      <a:pt x="14" y="14"/>
                    </a:cubicBezTo>
                    <a:cubicBezTo>
                      <a:pt x="14" y="15"/>
                      <a:pt x="12" y="16"/>
                      <a:pt x="11" y="17"/>
                    </a:cubicBezTo>
                    <a:cubicBezTo>
                      <a:pt x="11" y="17"/>
                      <a:pt x="11" y="17"/>
                      <a:pt x="11" y="18"/>
                    </a:cubicBezTo>
                    <a:cubicBezTo>
                      <a:pt x="11" y="18"/>
                      <a:pt x="11" y="19"/>
                      <a:pt x="10" y="19"/>
                    </a:cubicBezTo>
                    <a:close/>
                    <a:moveTo>
                      <a:pt x="19" y="17"/>
                    </a:moveTo>
                    <a:cubicBezTo>
                      <a:pt x="18" y="17"/>
                      <a:pt x="17" y="18"/>
                      <a:pt x="17" y="18"/>
                    </a:cubicBezTo>
                    <a:cubicBezTo>
                      <a:pt x="17" y="18"/>
                      <a:pt x="17" y="18"/>
                      <a:pt x="17" y="19"/>
                    </a:cubicBezTo>
                    <a:cubicBezTo>
                      <a:pt x="17" y="19"/>
                      <a:pt x="17" y="19"/>
                      <a:pt x="17" y="19"/>
                    </a:cubicBezTo>
                    <a:cubicBezTo>
                      <a:pt x="17" y="19"/>
                      <a:pt x="17" y="19"/>
                      <a:pt x="17" y="19"/>
                    </a:cubicBezTo>
                    <a:cubicBezTo>
                      <a:pt x="18" y="18"/>
                      <a:pt x="18" y="18"/>
                      <a:pt x="19"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25" name="Freeform 736"/>
              <p:cNvSpPr/>
              <p:nvPr/>
            </p:nvSpPr>
            <p:spPr bwMode="auto">
              <a:xfrm>
                <a:off x="3597276" y="2631902"/>
                <a:ext cx="17463" cy="11113"/>
              </a:xfrm>
              <a:custGeom>
                <a:avLst/>
                <a:gdLst>
                  <a:gd name="T0" fmla="*/ 2 w 6"/>
                  <a:gd name="T1" fmla="*/ 0 h 4"/>
                  <a:gd name="T2" fmla="*/ 6 w 6"/>
                  <a:gd name="T3" fmla="*/ 4 h 4"/>
                  <a:gd name="T4" fmla="*/ 2 w 6"/>
                  <a:gd name="T5" fmla="*/ 0 h 4"/>
                </a:gdLst>
                <a:ahLst/>
                <a:cxnLst>
                  <a:cxn ang="0">
                    <a:pos x="T0" y="T1"/>
                  </a:cxn>
                  <a:cxn ang="0">
                    <a:pos x="T2" y="T3"/>
                  </a:cxn>
                  <a:cxn ang="0">
                    <a:pos x="T4" y="T5"/>
                  </a:cxn>
                </a:cxnLst>
                <a:rect l="0" t="0" r="r" b="b"/>
                <a:pathLst>
                  <a:path w="6" h="4">
                    <a:moveTo>
                      <a:pt x="2" y="0"/>
                    </a:moveTo>
                    <a:cubicBezTo>
                      <a:pt x="4" y="1"/>
                      <a:pt x="5" y="3"/>
                      <a:pt x="6" y="4"/>
                    </a:cubicBezTo>
                    <a:cubicBezTo>
                      <a:pt x="4" y="4"/>
                      <a:pt x="0" y="1"/>
                      <a:pt x="2"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26" name="Freeform 737"/>
              <p:cNvSpPr/>
              <p:nvPr/>
            </p:nvSpPr>
            <p:spPr bwMode="auto">
              <a:xfrm>
                <a:off x="3597276" y="2630314"/>
                <a:ext cx="19050" cy="15875"/>
              </a:xfrm>
              <a:custGeom>
                <a:avLst/>
                <a:gdLst>
                  <a:gd name="T0" fmla="*/ 7 w 7"/>
                  <a:gd name="T1" fmla="*/ 6 h 6"/>
                  <a:gd name="T2" fmla="*/ 6 w 7"/>
                  <a:gd name="T3" fmla="*/ 6 h 6"/>
                  <a:gd name="T4" fmla="*/ 0 w 7"/>
                  <a:gd name="T5" fmla="*/ 3 h 6"/>
                  <a:gd name="T6" fmla="*/ 2 w 7"/>
                  <a:gd name="T7" fmla="*/ 1 h 6"/>
                  <a:gd name="T8" fmla="*/ 2 w 7"/>
                  <a:gd name="T9" fmla="*/ 0 h 6"/>
                  <a:gd name="T10" fmla="*/ 3 w 7"/>
                  <a:gd name="T11" fmla="*/ 1 h 6"/>
                  <a:gd name="T12" fmla="*/ 6 w 7"/>
                  <a:gd name="T13" fmla="*/ 5 h 6"/>
                  <a:gd name="T14" fmla="*/ 7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7" y="6"/>
                    </a:moveTo>
                    <a:cubicBezTo>
                      <a:pt x="6" y="6"/>
                      <a:pt x="6" y="6"/>
                      <a:pt x="6" y="6"/>
                    </a:cubicBezTo>
                    <a:cubicBezTo>
                      <a:pt x="4" y="6"/>
                      <a:pt x="1" y="4"/>
                      <a:pt x="0" y="3"/>
                    </a:cubicBezTo>
                    <a:cubicBezTo>
                      <a:pt x="0" y="2"/>
                      <a:pt x="1" y="1"/>
                      <a:pt x="2" y="1"/>
                    </a:cubicBezTo>
                    <a:cubicBezTo>
                      <a:pt x="2" y="0"/>
                      <a:pt x="2" y="0"/>
                      <a:pt x="2" y="0"/>
                    </a:cubicBezTo>
                    <a:cubicBezTo>
                      <a:pt x="3" y="1"/>
                      <a:pt x="3" y="1"/>
                      <a:pt x="3" y="1"/>
                    </a:cubicBezTo>
                    <a:cubicBezTo>
                      <a:pt x="5" y="1"/>
                      <a:pt x="6" y="3"/>
                      <a:pt x="6" y="5"/>
                    </a:cubicBezTo>
                    <a:lnTo>
                      <a:pt x="7"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29" name="Freeform 740"/>
              <p:cNvSpPr/>
              <p:nvPr/>
            </p:nvSpPr>
            <p:spPr bwMode="auto">
              <a:xfrm>
                <a:off x="3535363" y="2157239"/>
                <a:ext cx="174625" cy="122238"/>
              </a:xfrm>
              <a:custGeom>
                <a:avLst/>
                <a:gdLst>
                  <a:gd name="T0" fmla="*/ 30 w 64"/>
                  <a:gd name="T1" fmla="*/ 17 h 45"/>
                  <a:gd name="T2" fmla="*/ 22 w 64"/>
                  <a:gd name="T3" fmla="*/ 16 h 45"/>
                  <a:gd name="T4" fmla="*/ 14 w 64"/>
                  <a:gd name="T5" fmla="*/ 15 h 45"/>
                  <a:gd name="T6" fmla="*/ 17 w 64"/>
                  <a:gd name="T7" fmla="*/ 11 h 45"/>
                  <a:gd name="T8" fmla="*/ 5 w 64"/>
                  <a:gd name="T9" fmla="*/ 14 h 45"/>
                  <a:gd name="T10" fmla="*/ 0 w 64"/>
                  <a:gd name="T11" fmla="*/ 16 h 45"/>
                  <a:gd name="T12" fmla="*/ 13 w 64"/>
                  <a:gd name="T13" fmla="*/ 4 h 45"/>
                  <a:gd name="T14" fmla="*/ 13 w 64"/>
                  <a:gd name="T15" fmla="*/ 5 h 45"/>
                  <a:gd name="T16" fmla="*/ 15 w 64"/>
                  <a:gd name="T17" fmla="*/ 3 h 45"/>
                  <a:gd name="T18" fmla="*/ 15 w 64"/>
                  <a:gd name="T19" fmla="*/ 5 h 45"/>
                  <a:gd name="T20" fmla="*/ 20 w 64"/>
                  <a:gd name="T21" fmla="*/ 6 h 45"/>
                  <a:gd name="T22" fmla="*/ 20 w 64"/>
                  <a:gd name="T23" fmla="*/ 3 h 45"/>
                  <a:gd name="T24" fmla="*/ 28 w 64"/>
                  <a:gd name="T25" fmla="*/ 8 h 45"/>
                  <a:gd name="T26" fmla="*/ 30 w 64"/>
                  <a:gd name="T27" fmla="*/ 17 h 45"/>
                  <a:gd name="T28" fmla="*/ 31 w 64"/>
                  <a:gd name="T29" fmla="*/ 16 h 45"/>
                  <a:gd name="T30" fmla="*/ 43 w 64"/>
                  <a:gd name="T31" fmla="*/ 19 h 45"/>
                  <a:gd name="T32" fmla="*/ 49 w 64"/>
                  <a:gd name="T33" fmla="*/ 26 h 45"/>
                  <a:gd name="T34" fmla="*/ 47 w 64"/>
                  <a:gd name="T35" fmla="*/ 25 h 45"/>
                  <a:gd name="T36" fmla="*/ 47 w 64"/>
                  <a:gd name="T37" fmla="*/ 27 h 45"/>
                  <a:gd name="T38" fmla="*/ 44 w 64"/>
                  <a:gd name="T39" fmla="*/ 27 h 45"/>
                  <a:gd name="T40" fmla="*/ 41 w 64"/>
                  <a:gd name="T41" fmla="*/ 23 h 45"/>
                  <a:gd name="T42" fmla="*/ 41 w 64"/>
                  <a:gd name="T43" fmla="*/ 31 h 45"/>
                  <a:gd name="T44" fmla="*/ 38 w 64"/>
                  <a:gd name="T45" fmla="*/ 39 h 45"/>
                  <a:gd name="T46" fmla="*/ 35 w 64"/>
                  <a:gd name="T47" fmla="*/ 41 h 45"/>
                  <a:gd name="T48" fmla="*/ 43 w 64"/>
                  <a:gd name="T49" fmla="*/ 37 h 45"/>
                  <a:gd name="T50" fmla="*/ 47 w 64"/>
                  <a:gd name="T51" fmla="*/ 37 h 45"/>
                  <a:gd name="T52" fmla="*/ 52 w 64"/>
                  <a:gd name="T53" fmla="*/ 37 h 45"/>
                  <a:gd name="T54" fmla="*/ 48 w 64"/>
                  <a:gd name="T55" fmla="*/ 34 h 45"/>
                  <a:gd name="T56" fmla="*/ 59 w 64"/>
                  <a:gd name="T57" fmla="*/ 31 h 45"/>
                  <a:gd name="T58" fmla="*/ 59 w 64"/>
                  <a:gd name="T59" fmla="*/ 29 h 45"/>
                  <a:gd name="T60" fmla="*/ 64 w 64"/>
                  <a:gd name="T61" fmla="*/ 27 h 45"/>
                  <a:gd name="T62" fmla="*/ 62 w 64"/>
                  <a:gd name="T63" fmla="*/ 30 h 45"/>
                  <a:gd name="T64" fmla="*/ 63 w 64"/>
                  <a:gd name="T65" fmla="*/ 30 h 45"/>
                  <a:gd name="T66" fmla="*/ 51 w 64"/>
                  <a:gd name="T67" fmla="*/ 34 h 45"/>
                  <a:gd name="T68" fmla="*/ 34 w 64"/>
                  <a:gd name="T69" fmla="*/ 42 h 45"/>
                  <a:gd name="T70" fmla="*/ 36 w 64"/>
                  <a:gd name="T71" fmla="*/ 30 h 45"/>
                  <a:gd name="T72" fmla="*/ 32 w 64"/>
                  <a:gd name="T73" fmla="*/ 32 h 45"/>
                  <a:gd name="T74" fmla="*/ 31 w 64"/>
                  <a:gd name="T75" fmla="*/ 22 h 45"/>
                  <a:gd name="T76" fmla="*/ 25 w 64"/>
                  <a:gd name="T77" fmla="*/ 26 h 45"/>
                  <a:gd name="T78" fmla="*/ 25 w 64"/>
                  <a:gd name="T79" fmla="*/ 24 h 45"/>
                  <a:gd name="T80" fmla="*/ 22 w 64"/>
                  <a:gd name="T81" fmla="*/ 34 h 45"/>
                  <a:gd name="T82" fmla="*/ 19 w 64"/>
                  <a:gd name="T83" fmla="*/ 43 h 45"/>
                  <a:gd name="T84" fmla="*/ 19 w 64"/>
                  <a:gd name="T85" fmla="*/ 23 h 45"/>
                  <a:gd name="T86" fmla="*/ 16 w 64"/>
                  <a:gd name="T87" fmla="*/ 27 h 45"/>
                  <a:gd name="T88" fmla="*/ 21 w 64"/>
                  <a:gd name="T89" fmla="*/ 20 h 45"/>
                  <a:gd name="T90" fmla="*/ 21 w 64"/>
                  <a:gd name="T91" fmla="*/ 21 h 45"/>
                  <a:gd name="T92" fmla="*/ 27 w 64"/>
                  <a:gd name="T93" fmla="*/ 19 h 45"/>
                  <a:gd name="T94" fmla="*/ 32 w 64"/>
                  <a:gd name="T95" fmla="*/ 19 h 45"/>
                  <a:gd name="T96" fmla="*/ 30 w 64"/>
                  <a:gd name="T97"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45">
                    <a:moveTo>
                      <a:pt x="30" y="17"/>
                    </a:moveTo>
                    <a:cubicBezTo>
                      <a:pt x="27" y="16"/>
                      <a:pt x="25" y="14"/>
                      <a:pt x="22" y="16"/>
                    </a:cubicBezTo>
                    <a:cubicBezTo>
                      <a:pt x="18" y="19"/>
                      <a:pt x="17" y="13"/>
                      <a:pt x="14" y="15"/>
                    </a:cubicBezTo>
                    <a:cubicBezTo>
                      <a:pt x="14" y="13"/>
                      <a:pt x="16" y="12"/>
                      <a:pt x="17" y="11"/>
                    </a:cubicBezTo>
                    <a:cubicBezTo>
                      <a:pt x="15" y="12"/>
                      <a:pt x="4" y="19"/>
                      <a:pt x="5" y="14"/>
                    </a:cubicBezTo>
                    <a:cubicBezTo>
                      <a:pt x="3" y="15"/>
                      <a:pt x="2" y="15"/>
                      <a:pt x="0" y="16"/>
                    </a:cubicBezTo>
                    <a:cubicBezTo>
                      <a:pt x="4" y="12"/>
                      <a:pt x="10" y="9"/>
                      <a:pt x="13" y="4"/>
                    </a:cubicBezTo>
                    <a:cubicBezTo>
                      <a:pt x="13" y="5"/>
                      <a:pt x="13" y="5"/>
                      <a:pt x="13" y="5"/>
                    </a:cubicBezTo>
                    <a:cubicBezTo>
                      <a:pt x="14" y="4"/>
                      <a:pt x="14" y="4"/>
                      <a:pt x="15" y="3"/>
                    </a:cubicBezTo>
                    <a:cubicBezTo>
                      <a:pt x="14" y="4"/>
                      <a:pt x="15" y="4"/>
                      <a:pt x="15" y="5"/>
                    </a:cubicBezTo>
                    <a:cubicBezTo>
                      <a:pt x="15" y="0"/>
                      <a:pt x="19" y="2"/>
                      <a:pt x="20" y="6"/>
                    </a:cubicBezTo>
                    <a:cubicBezTo>
                      <a:pt x="19" y="5"/>
                      <a:pt x="20" y="4"/>
                      <a:pt x="20" y="3"/>
                    </a:cubicBezTo>
                    <a:cubicBezTo>
                      <a:pt x="25" y="2"/>
                      <a:pt x="23" y="10"/>
                      <a:pt x="28" y="8"/>
                    </a:cubicBezTo>
                    <a:cubicBezTo>
                      <a:pt x="27" y="11"/>
                      <a:pt x="31" y="13"/>
                      <a:pt x="30" y="17"/>
                    </a:cubicBezTo>
                    <a:cubicBezTo>
                      <a:pt x="31" y="17"/>
                      <a:pt x="30" y="16"/>
                      <a:pt x="31" y="16"/>
                    </a:cubicBezTo>
                    <a:cubicBezTo>
                      <a:pt x="32" y="19"/>
                      <a:pt x="40" y="19"/>
                      <a:pt x="43" y="19"/>
                    </a:cubicBezTo>
                    <a:cubicBezTo>
                      <a:pt x="46" y="20"/>
                      <a:pt x="46" y="23"/>
                      <a:pt x="49" y="26"/>
                    </a:cubicBezTo>
                    <a:cubicBezTo>
                      <a:pt x="48" y="26"/>
                      <a:pt x="48" y="25"/>
                      <a:pt x="47" y="25"/>
                    </a:cubicBezTo>
                    <a:cubicBezTo>
                      <a:pt x="47" y="26"/>
                      <a:pt x="47" y="26"/>
                      <a:pt x="47" y="27"/>
                    </a:cubicBezTo>
                    <a:cubicBezTo>
                      <a:pt x="46" y="26"/>
                      <a:pt x="45" y="26"/>
                      <a:pt x="44" y="27"/>
                    </a:cubicBezTo>
                    <a:cubicBezTo>
                      <a:pt x="43" y="25"/>
                      <a:pt x="43" y="24"/>
                      <a:pt x="41" y="23"/>
                    </a:cubicBezTo>
                    <a:cubicBezTo>
                      <a:pt x="43" y="26"/>
                      <a:pt x="41" y="28"/>
                      <a:pt x="41" y="31"/>
                    </a:cubicBezTo>
                    <a:cubicBezTo>
                      <a:pt x="40" y="34"/>
                      <a:pt x="36" y="36"/>
                      <a:pt x="38" y="39"/>
                    </a:cubicBezTo>
                    <a:cubicBezTo>
                      <a:pt x="36" y="39"/>
                      <a:pt x="35" y="39"/>
                      <a:pt x="35" y="41"/>
                    </a:cubicBezTo>
                    <a:cubicBezTo>
                      <a:pt x="39" y="42"/>
                      <a:pt x="40" y="38"/>
                      <a:pt x="43" y="37"/>
                    </a:cubicBezTo>
                    <a:cubicBezTo>
                      <a:pt x="44" y="37"/>
                      <a:pt x="45" y="38"/>
                      <a:pt x="47" y="37"/>
                    </a:cubicBezTo>
                    <a:cubicBezTo>
                      <a:pt x="48" y="36"/>
                      <a:pt x="50" y="37"/>
                      <a:pt x="52" y="37"/>
                    </a:cubicBezTo>
                    <a:cubicBezTo>
                      <a:pt x="52" y="35"/>
                      <a:pt x="50" y="34"/>
                      <a:pt x="48" y="34"/>
                    </a:cubicBezTo>
                    <a:cubicBezTo>
                      <a:pt x="51" y="31"/>
                      <a:pt x="55" y="30"/>
                      <a:pt x="59" y="31"/>
                    </a:cubicBezTo>
                    <a:cubicBezTo>
                      <a:pt x="59" y="30"/>
                      <a:pt x="59" y="30"/>
                      <a:pt x="59" y="29"/>
                    </a:cubicBezTo>
                    <a:cubicBezTo>
                      <a:pt x="60" y="30"/>
                      <a:pt x="63" y="28"/>
                      <a:pt x="64" y="27"/>
                    </a:cubicBezTo>
                    <a:cubicBezTo>
                      <a:pt x="63" y="28"/>
                      <a:pt x="63" y="29"/>
                      <a:pt x="62" y="30"/>
                    </a:cubicBezTo>
                    <a:cubicBezTo>
                      <a:pt x="62" y="30"/>
                      <a:pt x="63" y="30"/>
                      <a:pt x="63" y="30"/>
                    </a:cubicBezTo>
                    <a:cubicBezTo>
                      <a:pt x="63" y="35"/>
                      <a:pt x="55" y="33"/>
                      <a:pt x="51" y="34"/>
                    </a:cubicBezTo>
                    <a:cubicBezTo>
                      <a:pt x="54" y="39"/>
                      <a:pt x="38" y="45"/>
                      <a:pt x="34" y="42"/>
                    </a:cubicBezTo>
                    <a:cubicBezTo>
                      <a:pt x="38" y="38"/>
                      <a:pt x="38" y="35"/>
                      <a:pt x="36" y="30"/>
                    </a:cubicBezTo>
                    <a:cubicBezTo>
                      <a:pt x="35" y="31"/>
                      <a:pt x="34" y="32"/>
                      <a:pt x="32" y="32"/>
                    </a:cubicBezTo>
                    <a:cubicBezTo>
                      <a:pt x="34" y="28"/>
                      <a:pt x="36" y="24"/>
                      <a:pt x="31" y="22"/>
                    </a:cubicBezTo>
                    <a:cubicBezTo>
                      <a:pt x="28" y="20"/>
                      <a:pt x="26" y="23"/>
                      <a:pt x="25" y="26"/>
                    </a:cubicBezTo>
                    <a:cubicBezTo>
                      <a:pt x="25" y="25"/>
                      <a:pt x="25" y="25"/>
                      <a:pt x="25" y="24"/>
                    </a:cubicBezTo>
                    <a:cubicBezTo>
                      <a:pt x="22" y="26"/>
                      <a:pt x="21" y="31"/>
                      <a:pt x="22" y="34"/>
                    </a:cubicBezTo>
                    <a:cubicBezTo>
                      <a:pt x="23" y="36"/>
                      <a:pt x="23" y="43"/>
                      <a:pt x="19" y="43"/>
                    </a:cubicBezTo>
                    <a:cubicBezTo>
                      <a:pt x="12" y="43"/>
                      <a:pt x="20" y="25"/>
                      <a:pt x="19" y="23"/>
                    </a:cubicBezTo>
                    <a:cubicBezTo>
                      <a:pt x="19" y="25"/>
                      <a:pt x="18" y="27"/>
                      <a:pt x="16" y="27"/>
                    </a:cubicBezTo>
                    <a:cubicBezTo>
                      <a:pt x="17" y="24"/>
                      <a:pt x="19" y="21"/>
                      <a:pt x="21" y="20"/>
                    </a:cubicBezTo>
                    <a:cubicBezTo>
                      <a:pt x="21" y="20"/>
                      <a:pt x="21" y="21"/>
                      <a:pt x="21" y="21"/>
                    </a:cubicBezTo>
                    <a:cubicBezTo>
                      <a:pt x="23" y="21"/>
                      <a:pt x="26" y="18"/>
                      <a:pt x="27" y="19"/>
                    </a:cubicBezTo>
                    <a:cubicBezTo>
                      <a:pt x="29" y="20"/>
                      <a:pt x="29" y="18"/>
                      <a:pt x="32" y="19"/>
                    </a:cubicBezTo>
                    <a:cubicBezTo>
                      <a:pt x="32" y="18"/>
                      <a:pt x="31" y="17"/>
                      <a:pt x="30" y="17"/>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30" name="Freeform 741"/>
              <p:cNvSpPr>
                <a:spLocks noEditPoints="1"/>
              </p:cNvSpPr>
              <p:nvPr/>
            </p:nvSpPr>
            <p:spPr bwMode="auto">
              <a:xfrm>
                <a:off x="3527426" y="2142952"/>
                <a:ext cx="185738" cy="133350"/>
              </a:xfrm>
              <a:custGeom>
                <a:avLst/>
                <a:gdLst>
                  <a:gd name="T0" fmla="*/ 36 w 68"/>
                  <a:gd name="T1" fmla="*/ 47 h 49"/>
                  <a:gd name="T2" fmla="*/ 38 w 68"/>
                  <a:gd name="T3" fmla="*/ 36 h 49"/>
                  <a:gd name="T4" fmla="*/ 36 w 68"/>
                  <a:gd name="T5" fmla="*/ 30 h 49"/>
                  <a:gd name="T6" fmla="*/ 28 w 68"/>
                  <a:gd name="T7" fmla="*/ 34 h 49"/>
                  <a:gd name="T8" fmla="*/ 22 w 68"/>
                  <a:gd name="T9" fmla="*/ 49 h 49"/>
                  <a:gd name="T10" fmla="*/ 20 w 68"/>
                  <a:gd name="T11" fmla="*/ 33 h 49"/>
                  <a:gd name="T12" fmla="*/ 21 w 68"/>
                  <a:gd name="T13" fmla="*/ 26 h 49"/>
                  <a:gd name="T14" fmla="*/ 25 w 68"/>
                  <a:gd name="T15" fmla="*/ 23 h 49"/>
                  <a:gd name="T16" fmla="*/ 33 w 68"/>
                  <a:gd name="T17" fmla="*/ 23 h 49"/>
                  <a:gd name="T18" fmla="*/ 25 w 68"/>
                  <a:gd name="T19" fmla="*/ 22 h 49"/>
                  <a:gd name="T20" fmla="*/ 16 w 68"/>
                  <a:gd name="T21" fmla="*/ 22 h 49"/>
                  <a:gd name="T22" fmla="*/ 7 w 68"/>
                  <a:gd name="T23" fmla="*/ 20 h 49"/>
                  <a:gd name="T24" fmla="*/ 8 w 68"/>
                  <a:gd name="T25" fmla="*/ 15 h 49"/>
                  <a:gd name="T26" fmla="*/ 17 w 68"/>
                  <a:gd name="T27" fmla="*/ 7 h 49"/>
                  <a:gd name="T28" fmla="*/ 22 w 68"/>
                  <a:gd name="T29" fmla="*/ 7 h 49"/>
                  <a:gd name="T30" fmla="*/ 31 w 68"/>
                  <a:gd name="T31" fmla="*/ 12 h 49"/>
                  <a:gd name="T32" fmla="*/ 34 w 68"/>
                  <a:gd name="T33" fmla="*/ 19 h 49"/>
                  <a:gd name="T34" fmla="*/ 46 w 68"/>
                  <a:gd name="T35" fmla="*/ 23 h 49"/>
                  <a:gd name="T36" fmla="*/ 51 w 68"/>
                  <a:gd name="T37" fmla="*/ 32 h 49"/>
                  <a:gd name="T38" fmla="*/ 48 w 68"/>
                  <a:gd name="T39" fmla="*/ 33 h 49"/>
                  <a:gd name="T40" fmla="*/ 45 w 68"/>
                  <a:gd name="T41" fmla="*/ 33 h 49"/>
                  <a:gd name="T42" fmla="*/ 42 w 68"/>
                  <a:gd name="T43" fmla="*/ 44 h 49"/>
                  <a:gd name="T44" fmla="*/ 49 w 68"/>
                  <a:gd name="T45" fmla="*/ 41 h 49"/>
                  <a:gd name="T46" fmla="*/ 49 w 68"/>
                  <a:gd name="T47" fmla="*/ 40 h 49"/>
                  <a:gd name="T48" fmla="*/ 53 w 68"/>
                  <a:gd name="T49" fmla="*/ 36 h 49"/>
                  <a:gd name="T50" fmla="*/ 65 w 68"/>
                  <a:gd name="T51" fmla="*/ 32 h 49"/>
                  <a:gd name="T52" fmla="*/ 67 w 68"/>
                  <a:gd name="T53" fmla="*/ 34 h 49"/>
                  <a:gd name="T54" fmla="*/ 59 w 68"/>
                  <a:gd name="T55" fmla="*/ 40 h 49"/>
                  <a:gd name="T56" fmla="*/ 56 w 68"/>
                  <a:gd name="T57" fmla="*/ 41 h 49"/>
                  <a:gd name="T58" fmla="*/ 40 w 68"/>
                  <a:gd name="T59" fmla="*/ 49 h 49"/>
                  <a:gd name="T60" fmla="*/ 21 w 68"/>
                  <a:gd name="T61" fmla="*/ 46 h 49"/>
                  <a:gd name="T62" fmla="*/ 24 w 68"/>
                  <a:gd name="T63" fmla="*/ 46 h 49"/>
                  <a:gd name="T64" fmla="*/ 29 w 68"/>
                  <a:gd name="T65" fmla="*/ 27 h 49"/>
                  <a:gd name="T66" fmla="*/ 25 w 68"/>
                  <a:gd name="T67" fmla="*/ 27 h 49"/>
                  <a:gd name="T68" fmla="*/ 43 w 68"/>
                  <a:gd name="T69" fmla="*/ 46 h 49"/>
                  <a:gd name="T70" fmla="*/ 47 w 68"/>
                  <a:gd name="T71" fmla="*/ 43 h 49"/>
                  <a:gd name="T72" fmla="*/ 43 w 68"/>
                  <a:gd name="T73" fmla="*/ 46 h 49"/>
                  <a:gd name="T74" fmla="*/ 41 w 68"/>
                  <a:gd name="T75" fmla="*/ 39 h 49"/>
                  <a:gd name="T76" fmla="*/ 41 w 68"/>
                  <a:gd name="T77" fmla="*/ 25 h 49"/>
                  <a:gd name="T78" fmla="*/ 49 w 68"/>
                  <a:gd name="T79" fmla="*/ 29 h 49"/>
                  <a:gd name="T80" fmla="*/ 43 w 68"/>
                  <a:gd name="T81" fmla="*/ 25 h 49"/>
                  <a:gd name="T82" fmla="*/ 33 w 68"/>
                  <a:gd name="T83" fmla="*/ 25 h 49"/>
                  <a:gd name="T84" fmla="*/ 37 w 68"/>
                  <a:gd name="T85" fmla="*/ 35 h 49"/>
                  <a:gd name="T86" fmla="*/ 55 w 68"/>
                  <a:gd name="T87" fmla="*/ 38 h 49"/>
                  <a:gd name="T88" fmla="*/ 64 w 68"/>
                  <a:gd name="T89" fmla="*/ 35 h 49"/>
                  <a:gd name="T90" fmla="*/ 54 w 68"/>
                  <a:gd name="T91" fmla="*/ 38 h 49"/>
                  <a:gd name="T92" fmla="*/ 31 w 68"/>
                  <a:gd name="T93" fmla="*/ 20 h 49"/>
                  <a:gd name="T94" fmla="*/ 26 w 68"/>
                  <a:gd name="T95" fmla="*/ 11 h 49"/>
                  <a:gd name="T96" fmla="*/ 24 w 68"/>
                  <a:gd name="T97" fmla="*/ 11 h 49"/>
                  <a:gd name="T98" fmla="*/ 19 w 68"/>
                  <a:gd name="T99" fmla="*/ 10 h 49"/>
                  <a:gd name="T100" fmla="*/ 15 w 68"/>
                  <a:gd name="T101" fmla="*/ 11 h 49"/>
                  <a:gd name="T102" fmla="*/ 9 w 68"/>
                  <a:gd name="T103" fmla="*/ 19 h 49"/>
                  <a:gd name="T104" fmla="*/ 18 w 68"/>
                  <a:gd name="T105" fmla="*/ 16 h 49"/>
                  <a:gd name="T106" fmla="*/ 20 w 68"/>
                  <a:gd name="T107"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49">
                    <a:moveTo>
                      <a:pt x="40" y="49"/>
                    </a:moveTo>
                    <a:cubicBezTo>
                      <a:pt x="39" y="49"/>
                      <a:pt x="37" y="49"/>
                      <a:pt x="37" y="48"/>
                    </a:cubicBezTo>
                    <a:cubicBezTo>
                      <a:pt x="36" y="48"/>
                      <a:pt x="36" y="48"/>
                      <a:pt x="36" y="48"/>
                    </a:cubicBezTo>
                    <a:cubicBezTo>
                      <a:pt x="36" y="47"/>
                      <a:pt x="36" y="47"/>
                      <a:pt x="36" y="47"/>
                    </a:cubicBezTo>
                    <a:cubicBezTo>
                      <a:pt x="37" y="46"/>
                      <a:pt x="37" y="46"/>
                      <a:pt x="37" y="46"/>
                    </a:cubicBezTo>
                    <a:cubicBezTo>
                      <a:pt x="37" y="44"/>
                      <a:pt x="38" y="43"/>
                      <a:pt x="39" y="43"/>
                    </a:cubicBezTo>
                    <a:cubicBezTo>
                      <a:pt x="40" y="41"/>
                      <a:pt x="39" y="39"/>
                      <a:pt x="38" y="36"/>
                    </a:cubicBezTo>
                    <a:cubicBezTo>
                      <a:pt x="38" y="36"/>
                      <a:pt x="38" y="36"/>
                      <a:pt x="38" y="36"/>
                    </a:cubicBezTo>
                    <a:cubicBezTo>
                      <a:pt x="37" y="37"/>
                      <a:pt x="36" y="38"/>
                      <a:pt x="35" y="38"/>
                    </a:cubicBezTo>
                    <a:cubicBezTo>
                      <a:pt x="33" y="38"/>
                      <a:pt x="33" y="38"/>
                      <a:pt x="33" y="38"/>
                    </a:cubicBezTo>
                    <a:cubicBezTo>
                      <a:pt x="34" y="36"/>
                      <a:pt x="34" y="36"/>
                      <a:pt x="34" y="36"/>
                    </a:cubicBezTo>
                    <a:cubicBezTo>
                      <a:pt x="35" y="34"/>
                      <a:pt x="37" y="32"/>
                      <a:pt x="36" y="30"/>
                    </a:cubicBezTo>
                    <a:cubicBezTo>
                      <a:pt x="36" y="29"/>
                      <a:pt x="35" y="28"/>
                      <a:pt x="34" y="28"/>
                    </a:cubicBezTo>
                    <a:cubicBezTo>
                      <a:pt x="33" y="27"/>
                      <a:pt x="33" y="27"/>
                      <a:pt x="32" y="27"/>
                    </a:cubicBezTo>
                    <a:cubicBezTo>
                      <a:pt x="31" y="27"/>
                      <a:pt x="30" y="29"/>
                      <a:pt x="29" y="31"/>
                    </a:cubicBezTo>
                    <a:cubicBezTo>
                      <a:pt x="28" y="34"/>
                      <a:pt x="28" y="34"/>
                      <a:pt x="28" y="34"/>
                    </a:cubicBezTo>
                    <a:cubicBezTo>
                      <a:pt x="27" y="31"/>
                      <a:pt x="27" y="31"/>
                      <a:pt x="27" y="31"/>
                    </a:cubicBezTo>
                    <a:cubicBezTo>
                      <a:pt x="26" y="33"/>
                      <a:pt x="26" y="36"/>
                      <a:pt x="26" y="38"/>
                    </a:cubicBezTo>
                    <a:cubicBezTo>
                      <a:pt x="27" y="40"/>
                      <a:pt x="27" y="45"/>
                      <a:pt x="25" y="47"/>
                    </a:cubicBezTo>
                    <a:cubicBezTo>
                      <a:pt x="24" y="49"/>
                      <a:pt x="23" y="49"/>
                      <a:pt x="22" y="49"/>
                    </a:cubicBezTo>
                    <a:cubicBezTo>
                      <a:pt x="22" y="49"/>
                      <a:pt x="22" y="49"/>
                      <a:pt x="22" y="49"/>
                    </a:cubicBezTo>
                    <a:cubicBezTo>
                      <a:pt x="21" y="49"/>
                      <a:pt x="20" y="48"/>
                      <a:pt x="19" y="47"/>
                    </a:cubicBezTo>
                    <a:cubicBezTo>
                      <a:pt x="17" y="44"/>
                      <a:pt x="19" y="38"/>
                      <a:pt x="20" y="33"/>
                    </a:cubicBezTo>
                    <a:cubicBezTo>
                      <a:pt x="20" y="33"/>
                      <a:pt x="20" y="33"/>
                      <a:pt x="20" y="33"/>
                    </a:cubicBezTo>
                    <a:cubicBezTo>
                      <a:pt x="20" y="33"/>
                      <a:pt x="20" y="33"/>
                      <a:pt x="19" y="33"/>
                    </a:cubicBezTo>
                    <a:cubicBezTo>
                      <a:pt x="17" y="34"/>
                      <a:pt x="17" y="34"/>
                      <a:pt x="17" y="34"/>
                    </a:cubicBezTo>
                    <a:cubicBezTo>
                      <a:pt x="18" y="32"/>
                      <a:pt x="18" y="32"/>
                      <a:pt x="18" y="32"/>
                    </a:cubicBezTo>
                    <a:cubicBezTo>
                      <a:pt x="19" y="30"/>
                      <a:pt x="20" y="28"/>
                      <a:pt x="21" y="26"/>
                    </a:cubicBezTo>
                    <a:cubicBezTo>
                      <a:pt x="22" y="23"/>
                      <a:pt x="22" y="23"/>
                      <a:pt x="22" y="23"/>
                    </a:cubicBezTo>
                    <a:cubicBezTo>
                      <a:pt x="22" y="25"/>
                      <a:pt x="22" y="25"/>
                      <a:pt x="22" y="25"/>
                    </a:cubicBezTo>
                    <a:cubicBezTo>
                      <a:pt x="23" y="25"/>
                      <a:pt x="23" y="24"/>
                      <a:pt x="24" y="24"/>
                    </a:cubicBezTo>
                    <a:cubicBezTo>
                      <a:pt x="25" y="23"/>
                      <a:pt x="25" y="23"/>
                      <a:pt x="25" y="23"/>
                    </a:cubicBezTo>
                    <a:cubicBezTo>
                      <a:pt x="25" y="24"/>
                      <a:pt x="25" y="24"/>
                      <a:pt x="25" y="24"/>
                    </a:cubicBezTo>
                    <a:cubicBezTo>
                      <a:pt x="27" y="23"/>
                      <a:pt x="29" y="22"/>
                      <a:pt x="31" y="23"/>
                    </a:cubicBezTo>
                    <a:cubicBezTo>
                      <a:pt x="31" y="24"/>
                      <a:pt x="31" y="24"/>
                      <a:pt x="32" y="23"/>
                    </a:cubicBezTo>
                    <a:cubicBezTo>
                      <a:pt x="32" y="23"/>
                      <a:pt x="33" y="23"/>
                      <a:pt x="33" y="23"/>
                    </a:cubicBezTo>
                    <a:cubicBezTo>
                      <a:pt x="33" y="23"/>
                      <a:pt x="33" y="23"/>
                      <a:pt x="32" y="22"/>
                    </a:cubicBezTo>
                    <a:cubicBezTo>
                      <a:pt x="32" y="22"/>
                      <a:pt x="31" y="22"/>
                      <a:pt x="30" y="22"/>
                    </a:cubicBezTo>
                    <a:cubicBezTo>
                      <a:pt x="29" y="21"/>
                      <a:pt x="29" y="21"/>
                      <a:pt x="28" y="21"/>
                    </a:cubicBezTo>
                    <a:cubicBezTo>
                      <a:pt x="27" y="21"/>
                      <a:pt x="27" y="21"/>
                      <a:pt x="25" y="22"/>
                    </a:cubicBezTo>
                    <a:cubicBezTo>
                      <a:pt x="25" y="23"/>
                      <a:pt x="24" y="23"/>
                      <a:pt x="23" y="23"/>
                    </a:cubicBezTo>
                    <a:cubicBezTo>
                      <a:pt x="22" y="23"/>
                      <a:pt x="21" y="22"/>
                      <a:pt x="20" y="21"/>
                    </a:cubicBezTo>
                    <a:cubicBezTo>
                      <a:pt x="19" y="21"/>
                      <a:pt x="19" y="20"/>
                      <a:pt x="18" y="21"/>
                    </a:cubicBezTo>
                    <a:cubicBezTo>
                      <a:pt x="16" y="22"/>
                      <a:pt x="16" y="22"/>
                      <a:pt x="16" y="22"/>
                    </a:cubicBezTo>
                    <a:cubicBezTo>
                      <a:pt x="16" y="20"/>
                      <a:pt x="16" y="20"/>
                      <a:pt x="16" y="20"/>
                    </a:cubicBezTo>
                    <a:cubicBezTo>
                      <a:pt x="16" y="20"/>
                      <a:pt x="16" y="19"/>
                      <a:pt x="16" y="19"/>
                    </a:cubicBezTo>
                    <a:cubicBezTo>
                      <a:pt x="12" y="21"/>
                      <a:pt x="8" y="23"/>
                      <a:pt x="7" y="21"/>
                    </a:cubicBezTo>
                    <a:cubicBezTo>
                      <a:pt x="7" y="21"/>
                      <a:pt x="7" y="21"/>
                      <a:pt x="7" y="20"/>
                    </a:cubicBezTo>
                    <a:cubicBezTo>
                      <a:pt x="6" y="21"/>
                      <a:pt x="5" y="21"/>
                      <a:pt x="4" y="21"/>
                    </a:cubicBezTo>
                    <a:cubicBezTo>
                      <a:pt x="0" y="23"/>
                      <a:pt x="0" y="23"/>
                      <a:pt x="0" y="23"/>
                    </a:cubicBezTo>
                    <a:cubicBezTo>
                      <a:pt x="2" y="20"/>
                      <a:pt x="2" y="20"/>
                      <a:pt x="2" y="20"/>
                    </a:cubicBezTo>
                    <a:cubicBezTo>
                      <a:pt x="4" y="18"/>
                      <a:pt x="6" y="17"/>
                      <a:pt x="8" y="15"/>
                    </a:cubicBezTo>
                    <a:cubicBezTo>
                      <a:pt x="11" y="13"/>
                      <a:pt x="14" y="11"/>
                      <a:pt x="15" y="9"/>
                    </a:cubicBezTo>
                    <a:cubicBezTo>
                      <a:pt x="16" y="6"/>
                      <a:pt x="16" y="6"/>
                      <a:pt x="16" y="6"/>
                    </a:cubicBezTo>
                    <a:cubicBezTo>
                      <a:pt x="16" y="8"/>
                      <a:pt x="16" y="8"/>
                      <a:pt x="16" y="8"/>
                    </a:cubicBezTo>
                    <a:cubicBezTo>
                      <a:pt x="17" y="8"/>
                      <a:pt x="17" y="8"/>
                      <a:pt x="17" y="7"/>
                    </a:cubicBezTo>
                    <a:cubicBezTo>
                      <a:pt x="19" y="0"/>
                      <a:pt x="19" y="0"/>
                      <a:pt x="19" y="0"/>
                    </a:cubicBezTo>
                    <a:cubicBezTo>
                      <a:pt x="19" y="6"/>
                      <a:pt x="19" y="6"/>
                      <a:pt x="19" y="6"/>
                    </a:cubicBezTo>
                    <a:cubicBezTo>
                      <a:pt x="19" y="6"/>
                      <a:pt x="20" y="6"/>
                      <a:pt x="20" y="6"/>
                    </a:cubicBezTo>
                    <a:cubicBezTo>
                      <a:pt x="21" y="6"/>
                      <a:pt x="21" y="7"/>
                      <a:pt x="22" y="7"/>
                    </a:cubicBezTo>
                    <a:cubicBezTo>
                      <a:pt x="23" y="7"/>
                      <a:pt x="23" y="7"/>
                      <a:pt x="23" y="7"/>
                    </a:cubicBezTo>
                    <a:cubicBezTo>
                      <a:pt x="23" y="7"/>
                      <a:pt x="23" y="7"/>
                      <a:pt x="24" y="7"/>
                    </a:cubicBezTo>
                    <a:cubicBezTo>
                      <a:pt x="26" y="7"/>
                      <a:pt x="27" y="9"/>
                      <a:pt x="28" y="10"/>
                    </a:cubicBezTo>
                    <a:cubicBezTo>
                      <a:pt x="29" y="12"/>
                      <a:pt x="29" y="12"/>
                      <a:pt x="31" y="12"/>
                    </a:cubicBezTo>
                    <a:cubicBezTo>
                      <a:pt x="33" y="11"/>
                      <a:pt x="33" y="11"/>
                      <a:pt x="33" y="11"/>
                    </a:cubicBezTo>
                    <a:cubicBezTo>
                      <a:pt x="32" y="13"/>
                      <a:pt x="32" y="13"/>
                      <a:pt x="32" y="13"/>
                    </a:cubicBezTo>
                    <a:cubicBezTo>
                      <a:pt x="32" y="14"/>
                      <a:pt x="32" y="16"/>
                      <a:pt x="33" y="17"/>
                    </a:cubicBezTo>
                    <a:cubicBezTo>
                      <a:pt x="33" y="18"/>
                      <a:pt x="34" y="19"/>
                      <a:pt x="34" y="19"/>
                    </a:cubicBezTo>
                    <a:cubicBezTo>
                      <a:pt x="34" y="19"/>
                      <a:pt x="34" y="19"/>
                      <a:pt x="34" y="19"/>
                    </a:cubicBezTo>
                    <a:cubicBezTo>
                      <a:pt x="35" y="21"/>
                      <a:pt x="35" y="21"/>
                      <a:pt x="35" y="21"/>
                    </a:cubicBezTo>
                    <a:cubicBezTo>
                      <a:pt x="35" y="22"/>
                      <a:pt x="40" y="23"/>
                      <a:pt x="43" y="23"/>
                    </a:cubicBezTo>
                    <a:cubicBezTo>
                      <a:pt x="44" y="23"/>
                      <a:pt x="45" y="23"/>
                      <a:pt x="46" y="23"/>
                    </a:cubicBezTo>
                    <a:cubicBezTo>
                      <a:pt x="49" y="24"/>
                      <a:pt x="50" y="26"/>
                      <a:pt x="51" y="28"/>
                    </a:cubicBezTo>
                    <a:cubicBezTo>
                      <a:pt x="51" y="28"/>
                      <a:pt x="52" y="29"/>
                      <a:pt x="52" y="30"/>
                    </a:cubicBezTo>
                    <a:cubicBezTo>
                      <a:pt x="55" y="33"/>
                      <a:pt x="55" y="33"/>
                      <a:pt x="55" y="33"/>
                    </a:cubicBezTo>
                    <a:cubicBezTo>
                      <a:pt x="51" y="32"/>
                      <a:pt x="51" y="32"/>
                      <a:pt x="51" y="32"/>
                    </a:cubicBezTo>
                    <a:cubicBezTo>
                      <a:pt x="51" y="34"/>
                      <a:pt x="51" y="34"/>
                      <a:pt x="51" y="34"/>
                    </a:cubicBezTo>
                    <a:cubicBezTo>
                      <a:pt x="50" y="33"/>
                      <a:pt x="50" y="33"/>
                      <a:pt x="50" y="33"/>
                    </a:cubicBezTo>
                    <a:cubicBezTo>
                      <a:pt x="49" y="32"/>
                      <a:pt x="49" y="32"/>
                      <a:pt x="48" y="32"/>
                    </a:cubicBezTo>
                    <a:cubicBezTo>
                      <a:pt x="48" y="32"/>
                      <a:pt x="48" y="32"/>
                      <a:pt x="48" y="33"/>
                    </a:cubicBezTo>
                    <a:cubicBezTo>
                      <a:pt x="46" y="34"/>
                      <a:pt x="46" y="34"/>
                      <a:pt x="46" y="34"/>
                    </a:cubicBezTo>
                    <a:cubicBezTo>
                      <a:pt x="46" y="32"/>
                      <a:pt x="46" y="32"/>
                      <a:pt x="46" y="32"/>
                    </a:cubicBezTo>
                    <a:cubicBezTo>
                      <a:pt x="46" y="32"/>
                      <a:pt x="46" y="32"/>
                      <a:pt x="46" y="31"/>
                    </a:cubicBezTo>
                    <a:cubicBezTo>
                      <a:pt x="46" y="32"/>
                      <a:pt x="45" y="33"/>
                      <a:pt x="45" y="33"/>
                    </a:cubicBezTo>
                    <a:cubicBezTo>
                      <a:pt x="45" y="34"/>
                      <a:pt x="45" y="35"/>
                      <a:pt x="45" y="36"/>
                    </a:cubicBezTo>
                    <a:cubicBezTo>
                      <a:pt x="44" y="38"/>
                      <a:pt x="43" y="39"/>
                      <a:pt x="43" y="40"/>
                    </a:cubicBezTo>
                    <a:cubicBezTo>
                      <a:pt x="41" y="41"/>
                      <a:pt x="41" y="42"/>
                      <a:pt x="42" y="44"/>
                    </a:cubicBezTo>
                    <a:cubicBezTo>
                      <a:pt x="42" y="44"/>
                      <a:pt x="42" y="44"/>
                      <a:pt x="42" y="44"/>
                    </a:cubicBezTo>
                    <a:cubicBezTo>
                      <a:pt x="42" y="44"/>
                      <a:pt x="42" y="44"/>
                      <a:pt x="43" y="43"/>
                    </a:cubicBezTo>
                    <a:cubicBezTo>
                      <a:pt x="43" y="43"/>
                      <a:pt x="44" y="42"/>
                      <a:pt x="46" y="41"/>
                    </a:cubicBezTo>
                    <a:cubicBezTo>
                      <a:pt x="46" y="41"/>
                      <a:pt x="47" y="41"/>
                      <a:pt x="48" y="41"/>
                    </a:cubicBezTo>
                    <a:cubicBezTo>
                      <a:pt x="48" y="41"/>
                      <a:pt x="48" y="42"/>
                      <a:pt x="49" y="41"/>
                    </a:cubicBezTo>
                    <a:cubicBezTo>
                      <a:pt x="50" y="41"/>
                      <a:pt x="51" y="41"/>
                      <a:pt x="52" y="41"/>
                    </a:cubicBezTo>
                    <a:cubicBezTo>
                      <a:pt x="53" y="41"/>
                      <a:pt x="53" y="41"/>
                      <a:pt x="54" y="41"/>
                    </a:cubicBezTo>
                    <a:cubicBezTo>
                      <a:pt x="53" y="40"/>
                      <a:pt x="52" y="40"/>
                      <a:pt x="52" y="40"/>
                    </a:cubicBezTo>
                    <a:cubicBezTo>
                      <a:pt x="49" y="40"/>
                      <a:pt x="49" y="40"/>
                      <a:pt x="49" y="40"/>
                    </a:cubicBezTo>
                    <a:cubicBezTo>
                      <a:pt x="51" y="38"/>
                      <a:pt x="51" y="38"/>
                      <a:pt x="51" y="38"/>
                    </a:cubicBezTo>
                    <a:cubicBezTo>
                      <a:pt x="51" y="38"/>
                      <a:pt x="52" y="37"/>
                      <a:pt x="52" y="37"/>
                    </a:cubicBezTo>
                    <a:cubicBezTo>
                      <a:pt x="52" y="34"/>
                      <a:pt x="52" y="34"/>
                      <a:pt x="52" y="34"/>
                    </a:cubicBezTo>
                    <a:cubicBezTo>
                      <a:pt x="53" y="36"/>
                      <a:pt x="53" y="36"/>
                      <a:pt x="53" y="36"/>
                    </a:cubicBezTo>
                    <a:cubicBezTo>
                      <a:pt x="56" y="35"/>
                      <a:pt x="58" y="35"/>
                      <a:pt x="61" y="35"/>
                    </a:cubicBezTo>
                    <a:cubicBezTo>
                      <a:pt x="60" y="32"/>
                      <a:pt x="60" y="32"/>
                      <a:pt x="60" y="32"/>
                    </a:cubicBezTo>
                    <a:cubicBezTo>
                      <a:pt x="62" y="33"/>
                      <a:pt x="62" y="33"/>
                      <a:pt x="62" y="33"/>
                    </a:cubicBezTo>
                    <a:cubicBezTo>
                      <a:pt x="63" y="34"/>
                      <a:pt x="64" y="33"/>
                      <a:pt x="65" y="32"/>
                    </a:cubicBezTo>
                    <a:cubicBezTo>
                      <a:pt x="66" y="32"/>
                      <a:pt x="66" y="31"/>
                      <a:pt x="67" y="31"/>
                    </a:cubicBezTo>
                    <a:cubicBezTo>
                      <a:pt x="68" y="33"/>
                      <a:pt x="68" y="33"/>
                      <a:pt x="68" y="33"/>
                    </a:cubicBezTo>
                    <a:cubicBezTo>
                      <a:pt x="67" y="33"/>
                      <a:pt x="67" y="34"/>
                      <a:pt x="67" y="34"/>
                    </a:cubicBezTo>
                    <a:cubicBezTo>
                      <a:pt x="67" y="34"/>
                      <a:pt x="67" y="34"/>
                      <a:pt x="67" y="34"/>
                    </a:cubicBezTo>
                    <a:cubicBezTo>
                      <a:pt x="67" y="34"/>
                      <a:pt x="67" y="34"/>
                      <a:pt x="67" y="34"/>
                    </a:cubicBezTo>
                    <a:cubicBezTo>
                      <a:pt x="67" y="35"/>
                      <a:pt x="67" y="35"/>
                      <a:pt x="67" y="35"/>
                    </a:cubicBezTo>
                    <a:cubicBezTo>
                      <a:pt x="67" y="36"/>
                      <a:pt x="67" y="37"/>
                      <a:pt x="66" y="38"/>
                    </a:cubicBezTo>
                    <a:cubicBezTo>
                      <a:pt x="64" y="40"/>
                      <a:pt x="62" y="40"/>
                      <a:pt x="59" y="40"/>
                    </a:cubicBezTo>
                    <a:cubicBezTo>
                      <a:pt x="58" y="40"/>
                      <a:pt x="57" y="40"/>
                      <a:pt x="56" y="40"/>
                    </a:cubicBezTo>
                    <a:cubicBezTo>
                      <a:pt x="56" y="40"/>
                      <a:pt x="56" y="41"/>
                      <a:pt x="56" y="41"/>
                    </a:cubicBezTo>
                    <a:cubicBezTo>
                      <a:pt x="56" y="41"/>
                      <a:pt x="56" y="41"/>
                      <a:pt x="56" y="41"/>
                    </a:cubicBezTo>
                    <a:cubicBezTo>
                      <a:pt x="56" y="41"/>
                      <a:pt x="56" y="41"/>
                      <a:pt x="56" y="41"/>
                    </a:cubicBezTo>
                    <a:cubicBezTo>
                      <a:pt x="56" y="41"/>
                      <a:pt x="56" y="41"/>
                      <a:pt x="56" y="42"/>
                    </a:cubicBezTo>
                    <a:cubicBezTo>
                      <a:pt x="58" y="47"/>
                      <a:pt x="58" y="47"/>
                      <a:pt x="58" y="47"/>
                    </a:cubicBezTo>
                    <a:cubicBezTo>
                      <a:pt x="55" y="43"/>
                      <a:pt x="55" y="43"/>
                      <a:pt x="55" y="43"/>
                    </a:cubicBezTo>
                    <a:cubicBezTo>
                      <a:pt x="53" y="46"/>
                      <a:pt x="45" y="49"/>
                      <a:pt x="40" y="49"/>
                    </a:cubicBezTo>
                    <a:close/>
                    <a:moveTo>
                      <a:pt x="23" y="27"/>
                    </a:moveTo>
                    <a:cubicBezTo>
                      <a:pt x="23" y="28"/>
                      <a:pt x="23" y="28"/>
                      <a:pt x="23" y="28"/>
                    </a:cubicBezTo>
                    <a:cubicBezTo>
                      <a:pt x="24" y="29"/>
                      <a:pt x="23" y="30"/>
                      <a:pt x="22" y="33"/>
                    </a:cubicBezTo>
                    <a:cubicBezTo>
                      <a:pt x="21" y="37"/>
                      <a:pt x="19" y="44"/>
                      <a:pt x="21" y="46"/>
                    </a:cubicBezTo>
                    <a:cubicBezTo>
                      <a:pt x="21" y="46"/>
                      <a:pt x="21" y="47"/>
                      <a:pt x="22" y="47"/>
                    </a:cubicBezTo>
                    <a:cubicBezTo>
                      <a:pt x="22" y="48"/>
                      <a:pt x="22" y="48"/>
                      <a:pt x="22" y="48"/>
                    </a:cubicBezTo>
                    <a:cubicBezTo>
                      <a:pt x="22" y="47"/>
                      <a:pt x="22" y="47"/>
                      <a:pt x="22" y="47"/>
                    </a:cubicBezTo>
                    <a:cubicBezTo>
                      <a:pt x="23" y="47"/>
                      <a:pt x="23" y="47"/>
                      <a:pt x="24" y="46"/>
                    </a:cubicBezTo>
                    <a:cubicBezTo>
                      <a:pt x="25" y="44"/>
                      <a:pt x="25" y="40"/>
                      <a:pt x="24" y="39"/>
                    </a:cubicBezTo>
                    <a:cubicBezTo>
                      <a:pt x="23" y="36"/>
                      <a:pt x="24" y="31"/>
                      <a:pt x="28" y="28"/>
                    </a:cubicBezTo>
                    <a:cubicBezTo>
                      <a:pt x="29" y="27"/>
                      <a:pt x="29" y="27"/>
                      <a:pt x="29" y="27"/>
                    </a:cubicBezTo>
                    <a:cubicBezTo>
                      <a:pt x="29" y="27"/>
                      <a:pt x="29" y="27"/>
                      <a:pt x="29" y="27"/>
                    </a:cubicBezTo>
                    <a:cubicBezTo>
                      <a:pt x="29" y="26"/>
                      <a:pt x="30" y="26"/>
                      <a:pt x="31" y="25"/>
                    </a:cubicBezTo>
                    <a:cubicBezTo>
                      <a:pt x="31" y="25"/>
                      <a:pt x="30" y="25"/>
                      <a:pt x="30" y="25"/>
                    </a:cubicBezTo>
                    <a:cubicBezTo>
                      <a:pt x="29" y="25"/>
                      <a:pt x="27" y="26"/>
                      <a:pt x="26" y="26"/>
                    </a:cubicBezTo>
                    <a:cubicBezTo>
                      <a:pt x="26" y="27"/>
                      <a:pt x="25" y="27"/>
                      <a:pt x="25" y="27"/>
                    </a:cubicBezTo>
                    <a:cubicBezTo>
                      <a:pt x="23" y="28"/>
                      <a:pt x="23" y="28"/>
                      <a:pt x="23" y="28"/>
                    </a:cubicBezTo>
                    <a:cubicBezTo>
                      <a:pt x="23" y="27"/>
                      <a:pt x="23" y="27"/>
                      <a:pt x="23" y="27"/>
                    </a:cubicBezTo>
                    <a:cubicBezTo>
                      <a:pt x="23" y="27"/>
                      <a:pt x="23" y="27"/>
                      <a:pt x="23" y="27"/>
                    </a:cubicBezTo>
                    <a:close/>
                    <a:moveTo>
                      <a:pt x="43" y="46"/>
                    </a:moveTo>
                    <a:cubicBezTo>
                      <a:pt x="42" y="46"/>
                      <a:pt x="41" y="47"/>
                      <a:pt x="40" y="47"/>
                    </a:cubicBezTo>
                    <a:cubicBezTo>
                      <a:pt x="44" y="47"/>
                      <a:pt x="50" y="45"/>
                      <a:pt x="53" y="43"/>
                    </a:cubicBezTo>
                    <a:cubicBezTo>
                      <a:pt x="52" y="42"/>
                      <a:pt x="51" y="43"/>
                      <a:pt x="50" y="43"/>
                    </a:cubicBezTo>
                    <a:cubicBezTo>
                      <a:pt x="49" y="43"/>
                      <a:pt x="48" y="43"/>
                      <a:pt x="47" y="43"/>
                    </a:cubicBezTo>
                    <a:cubicBezTo>
                      <a:pt x="47" y="43"/>
                      <a:pt x="47" y="43"/>
                      <a:pt x="46" y="43"/>
                    </a:cubicBezTo>
                    <a:cubicBezTo>
                      <a:pt x="45" y="44"/>
                      <a:pt x="45" y="44"/>
                      <a:pt x="44" y="45"/>
                    </a:cubicBezTo>
                    <a:cubicBezTo>
                      <a:pt x="44" y="45"/>
                      <a:pt x="43" y="45"/>
                      <a:pt x="43" y="46"/>
                    </a:cubicBezTo>
                    <a:cubicBezTo>
                      <a:pt x="43" y="46"/>
                      <a:pt x="43" y="46"/>
                      <a:pt x="43" y="46"/>
                    </a:cubicBezTo>
                    <a:close/>
                    <a:moveTo>
                      <a:pt x="40" y="34"/>
                    </a:moveTo>
                    <a:cubicBezTo>
                      <a:pt x="40" y="35"/>
                      <a:pt x="40" y="35"/>
                      <a:pt x="40" y="35"/>
                    </a:cubicBezTo>
                    <a:cubicBezTo>
                      <a:pt x="40" y="36"/>
                      <a:pt x="41" y="38"/>
                      <a:pt x="41" y="39"/>
                    </a:cubicBezTo>
                    <a:cubicBezTo>
                      <a:pt x="41" y="39"/>
                      <a:pt x="41" y="39"/>
                      <a:pt x="41" y="39"/>
                    </a:cubicBezTo>
                    <a:cubicBezTo>
                      <a:pt x="42" y="38"/>
                      <a:pt x="43" y="37"/>
                      <a:pt x="43" y="36"/>
                    </a:cubicBezTo>
                    <a:cubicBezTo>
                      <a:pt x="43" y="35"/>
                      <a:pt x="43" y="34"/>
                      <a:pt x="43" y="33"/>
                    </a:cubicBezTo>
                    <a:cubicBezTo>
                      <a:pt x="44" y="31"/>
                      <a:pt x="44" y="30"/>
                      <a:pt x="43" y="29"/>
                    </a:cubicBezTo>
                    <a:cubicBezTo>
                      <a:pt x="41" y="25"/>
                      <a:pt x="41" y="25"/>
                      <a:pt x="41" y="25"/>
                    </a:cubicBezTo>
                    <a:cubicBezTo>
                      <a:pt x="45" y="27"/>
                      <a:pt x="45" y="27"/>
                      <a:pt x="45" y="27"/>
                    </a:cubicBezTo>
                    <a:cubicBezTo>
                      <a:pt x="46" y="28"/>
                      <a:pt x="47" y="29"/>
                      <a:pt x="47" y="30"/>
                    </a:cubicBezTo>
                    <a:cubicBezTo>
                      <a:pt x="48" y="30"/>
                      <a:pt x="49" y="30"/>
                      <a:pt x="49" y="30"/>
                    </a:cubicBezTo>
                    <a:cubicBezTo>
                      <a:pt x="49" y="29"/>
                      <a:pt x="49" y="29"/>
                      <a:pt x="49" y="29"/>
                    </a:cubicBezTo>
                    <a:cubicBezTo>
                      <a:pt x="49" y="29"/>
                      <a:pt x="49" y="29"/>
                      <a:pt x="49" y="29"/>
                    </a:cubicBezTo>
                    <a:cubicBezTo>
                      <a:pt x="49" y="29"/>
                      <a:pt x="49" y="29"/>
                      <a:pt x="49" y="29"/>
                    </a:cubicBezTo>
                    <a:cubicBezTo>
                      <a:pt x="48" y="27"/>
                      <a:pt x="47" y="26"/>
                      <a:pt x="45" y="25"/>
                    </a:cubicBezTo>
                    <a:cubicBezTo>
                      <a:pt x="45" y="25"/>
                      <a:pt x="44" y="25"/>
                      <a:pt x="43" y="25"/>
                    </a:cubicBezTo>
                    <a:cubicBezTo>
                      <a:pt x="41" y="25"/>
                      <a:pt x="38" y="25"/>
                      <a:pt x="36" y="24"/>
                    </a:cubicBezTo>
                    <a:cubicBezTo>
                      <a:pt x="36" y="26"/>
                      <a:pt x="36" y="26"/>
                      <a:pt x="36" y="26"/>
                    </a:cubicBezTo>
                    <a:cubicBezTo>
                      <a:pt x="35" y="25"/>
                      <a:pt x="35" y="25"/>
                      <a:pt x="35" y="25"/>
                    </a:cubicBezTo>
                    <a:cubicBezTo>
                      <a:pt x="34" y="25"/>
                      <a:pt x="33" y="25"/>
                      <a:pt x="33" y="25"/>
                    </a:cubicBezTo>
                    <a:cubicBezTo>
                      <a:pt x="33" y="25"/>
                      <a:pt x="33" y="25"/>
                      <a:pt x="33" y="25"/>
                    </a:cubicBezTo>
                    <a:cubicBezTo>
                      <a:pt x="33" y="25"/>
                      <a:pt x="34" y="25"/>
                      <a:pt x="35" y="26"/>
                    </a:cubicBezTo>
                    <a:cubicBezTo>
                      <a:pt x="37" y="27"/>
                      <a:pt x="38" y="28"/>
                      <a:pt x="38" y="30"/>
                    </a:cubicBezTo>
                    <a:cubicBezTo>
                      <a:pt x="39" y="31"/>
                      <a:pt x="38" y="33"/>
                      <a:pt x="37" y="35"/>
                    </a:cubicBezTo>
                    <a:cubicBezTo>
                      <a:pt x="38" y="35"/>
                      <a:pt x="38" y="34"/>
                      <a:pt x="39" y="34"/>
                    </a:cubicBezTo>
                    <a:lnTo>
                      <a:pt x="40" y="34"/>
                    </a:lnTo>
                    <a:close/>
                    <a:moveTo>
                      <a:pt x="54" y="38"/>
                    </a:moveTo>
                    <a:cubicBezTo>
                      <a:pt x="55" y="38"/>
                      <a:pt x="55" y="38"/>
                      <a:pt x="55" y="38"/>
                    </a:cubicBezTo>
                    <a:cubicBezTo>
                      <a:pt x="56" y="38"/>
                      <a:pt x="57" y="38"/>
                      <a:pt x="59" y="38"/>
                    </a:cubicBezTo>
                    <a:cubicBezTo>
                      <a:pt x="61" y="38"/>
                      <a:pt x="64" y="38"/>
                      <a:pt x="64" y="37"/>
                    </a:cubicBezTo>
                    <a:cubicBezTo>
                      <a:pt x="65" y="36"/>
                      <a:pt x="65" y="36"/>
                      <a:pt x="65" y="36"/>
                    </a:cubicBezTo>
                    <a:cubicBezTo>
                      <a:pt x="64" y="35"/>
                      <a:pt x="64" y="35"/>
                      <a:pt x="64" y="35"/>
                    </a:cubicBezTo>
                    <a:cubicBezTo>
                      <a:pt x="63" y="35"/>
                      <a:pt x="63" y="35"/>
                      <a:pt x="63" y="35"/>
                    </a:cubicBezTo>
                    <a:cubicBezTo>
                      <a:pt x="64" y="37"/>
                      <a:pt x="64" y="37"/>
                      <a:pt x="64" y="37"/>
                    </a:cubicBezTo>
                    <a:cubicBezTo>
                      <a:pt x="62" y="37"/>
                      <a:pt x="62" y="37"/>
                      <a:pt x="62" y="37"/>
                    </a:cubicBezTo>
                    <a:cubicBezTo>
                      <a:pt x="59" y="37"/>
                      <a:pt x="56" y="37"/>
                      <a:pt x="54" y="38"/>
                    </a:cubicBezTo>
                    <a:close/>
                    <a:moveTo>
                      <a:pt x="19" y="18"/>
                    </a:moveTo>
                    <a:cubicBezTo>
                      <a:pt x="20" y="18"/>
                      <a:pt x="21" y="19"/>
                      <a:pt x="21" y="20"/>
                    </a:cubicBezTo>
                    <a:cubicBezTo>
                      <a:pt x="22" y="21"/>
                      <a:pt x="23" y="21"/>
                      <a:pt x="24" y="21"/>
                    </a:cubicBezTo>
                    <a:cubicBezTo>
                      <a:pt x="27" y="19"/>
                      <a:pt x="29" y="19"/>
                      <a:pt x="31" y="20"/>
                    </a:cubicBezTo>
                    <a:cubicBezTo>
                      <a:pt x="31" y="20"/>
                      <a:pt x="32" y="20"/>
                      <a:pt x="32" y="20"/>
                    </a:cubicBezTo>
                    <a:cubicBezTo>
                      <a:pt x="32" y="19"/>
                      <a:pt x="31" y="19"/>
                      <a:pt x="31" y="18"/>
                    </a:cubicBezTo>
                    <a:cubicBezTo>
                      <a:pt x="31" y="17"/>
                      <a:pt x="30" y="15"/>
                      <a:pt x="30" y="14"/>
                    </a:cubicBezTo>
                    <a:cubicBezTo>
                      <a:pt x="28" y="14"/>
                      <a:pt x="27" y="12"/>
                      <a:pt x="26" y="11"/>
                    </a:cubicBezTo>
                    <a:cubicBezTo>
                      <a:pt x="25" y="10"/>
                      <a:pt x="25" y="9"/>
                      <a:pt x="24" y="9"/>
                    </a:cubicBezTo>
                    <a:cubicBezTo>
                      <a:pt x="24" y="9"/>
                      <a:pt x="24" y="9"/>
                      <a:pt x="24" y="9"/>
                    </a:cubicBezTo>
                    <a:cubicBezTo>
                      <a:pt x="24" y="10"/>
                      <a:pt x="24" y="10"/>
                      <a:pt x="24" y="10"/>
                    </a:cubicBezTo>
                    <a:cubicBezTo>
                      <a:pt x="24" y="10"/>
                      <a:pt x="24" y="11"/>
                      <a:pt x="24" y="11"/>
                    </a:cubicBezTo>
                    <a:cubicBezTo>
                      <a:pt x="22" y="11"/>
                      <a:pt x="22" y="11"/>
                      <a:pt x="22" y="11"/>
                    </a:cubicBezTo>
                    <a:cubicBezTo>
                      <a:pt x="22" y="11"/>
                      <a:pt x="22" y="11"/>
                      <a:pt x="22" y="10"/>
                    </a:cubicBezTo>
                    <a:cubicBezTo>
                      <a:pt x="21" y="9"/>
                      <a:pt x="20" y="8"/>
                      <a:pt x="20" y="8"/>
                    </a:cubicBezTo>
                    <a:cubicBezTo>
                      <a:pt x="19" y="8"/>
                      <a:pt x="19" y="9"/>
                      <a:pt x="19" y="10"/>
                    </a:cubicBezTo>
                    <a:cubicBezTo>
                      <a:pt x="17" y="10"/>
                      <a:pt x="17" y="10"/>
                      <a:pt x="17" y="10"/>
                    </a:cubicBezTo>
                    <a:cubicBezTo>
                      <a:pt x="17" y="10"/>
                      <a:pt x="17" y="11"/>
                      <a:pt x="17" y="11"/>
                    </a:cubicBezTo>
                    <a:cubicBezTo>
                      <a:pt x="16" y="13"/>
                      <a:pt x="16" y="13"/>
                      <a:pt x="16" y="13"/>
                    </a:cubicBezTo>
                    <a:cubicBezTo>
                      <a:pt x="15" y="11"/>
                      <a:pt x="15" y="11"/>
                      <a:pt x="15" y="11"/>
                    </a:cubicBezTo>
                    <a:cubicBezTo>
                      <a:pt x="14" y="13"/>
                      <a:pt x="12" y="15"/>
                      <a:pt x="9" y="17"/>
                    </a:cubicBezTo>
                    <a:cubicBezTo>
                      <a:pt x="9" y="17"/>
                      <a:pt x="9" y="17"/>
                      <a:pt x="8" y="18"/>
                    </a:cubicBezTo>
                    <a:cubicBezTo>
                      <a:pt x="9" y="17"/>
                      <a:pt x="9" y="17"/>
                      <a:pt x="9" y="17"/>
                    </a:cubicBezTo>
                    <a:cubicBezTo>
                      <a:pt x="9" y="19"/>
                      <a:pt x="9" y="19"/>
                      <a:pt x="9" y="19"/>
                    </a:cubicBezTo>
                    <a:cubicBezTo>
                      <a:pt x="9" y="20"/>
                      <a:pt x="9" y="20"/>
                      <a:pt x="9" y="20"/>
                    </a:cubicBezTo>
                    <a:cubicBezTo>
                      <a:pt x="9" y="20"/>
                      <a:pt x="9" y="20"/>
                      <a:pt x="9" y="20"/>
                    </a:cubicBezTo>
                    <a:cubicBezTo>
                      <a:pt x="9" y="20"/>
                      <a:pt x="9" y="20"/>
                      <a:pt x="9" y="20"/>
                    </a:cubicBezTo>
                    <a:cubicBezTo>
                      <a:pt x="11" y="20"/>
                      <a:pt x="16" y="17"/>
                      <a:pt x="18" y="16"/>
                    </a:cubicBezTo>
                    <a:cubicBezTo>
                      <a:pt x="19" y="15"/>
                      <a:pt x="19" y="15"/>
                      <a:pt x="19" y="15"/>
                    </a:cubicBezTo>
                    <a:cubicBezTo>
                      <a:pt x="24" y="12"/>
                      <a:pt x="24" y="12"/>
                      <a:pt x="24" y="12"/>
                    </a:cubicBezTo>
                    <a:cubicBezTo>
                      <a:pt x="20" y="16"/>
                      <a:pt x="20" y="16"/>
                      <a:pt x="20" y="16"/>
                    </a:cubicBezTo>
                    <a:cubicBezTo>
                      <a:pt x="20" y="17"/>
                      <a:pt x="20" y="17"/>
                      <a:pt x="20" y="17"/>
                    </a:cubicBezTo>
                    <a:cubicBezTo>
                      <a:pt x="19" y="18"/>
                      <a:pt x="19" y="18"/>
                      <a:pt x="19"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31" name="Freeform 742"/>
              <p:cNvSpPr/>
              <p:nvPr/>
            </p:nvSpPr>
            <p:spPr bwMode="auto">
              <a:xfrm>
                <a:off x="3803651" y="1347614"/>
                <a:ext cx="700088" cy="625475"/>
              </a:xfrm>
              <a:custGeom>
                <a:avLst/>
                <a:gdLst>
                  <a:gd name="T0" fmla="*/ 178 w 256"/>
                  <a:gd name="T1" fmla="*/ 26 h 229"/>
                  <a:gd name="T2" fmla="*/ 191 w 256"/>
                  <a:gd name="T3" fmla="*/ 28 h 229"/>
                  <a:gd name="T4" fmla="*/ 213 w 256"/>
                  <a:gd name="T5" fmla="*/ 22 h 229"/>
                  <a:gd name="T6" fmla="*/ 218 w 256"/>
                  <a:gd name="T7" fmla="*/ 27 h 229"/>
                  <a:gd name="T8" fmla="*/ 236 w 256"/>
                  <a:gd name="T9" fmla="*/ 24 h 229"/>
                  <a:gd name="T10" fmla="*/ 253 w 256"/>
                  <a:gd name="T11" fmla="*/ 29 h 229"/>
                  <a:gd name="T12" fmla="*/ 235 w 256"/>
                  <a:gd name="T13" fmla="*/ 38 h 229"/>
                  <a:gd name="T14" fmla="*/ 237 w 256"/>
                  <a:gd name="T15" fmla="*/ 42 h 229"/>
                  <a:gd name="T16" fmla="*/ 230 w 256"/>
                  <a:gd name="T17" fmla="*/ 47 h 229"/>
                  <a:gd name="T18" fmla="*/ 223 w 256"/>
                  <a:gd name="T19" fmla="*/ 58 h 229"/>
                  <a:gd name="T20" fmla="*/ 220 w 256"/>
                  <a:gd name="T21" fmla="*/ 69 h 229"/>
                  <a:gd name="T22" fmla="*/ 227 w 256"/>
                  <a:gd name="T23" fmla="*/ 79 h 229"/>
                  <a:gd name="T24" fmla="*/ 227 w 256"/>
                  <a:gd name="T25" fmla="*/ 88 h 229"/>
                  <a:gd name="T26" fmla="*/ 223 w 256"/>
                  <a:gd name="T27" fmla="*/ 104 h 229"/>
                  <a:gd name="T28" fmla="*/ 212 w 256"/>
                  <a:gd name="T29" fmla="*/ 118 h 229"/>
                  <a:gd name="T30" fmla="*/ 212 w 256"/>
                  <a:gd name="T31" fmla="*/ 131 h 229"/>
                  <a:gd name="T32" fmla="*/ 215 w 256"/>
                  <a:gd name="T33" fmla="*/ 142 h 229"/>
                  <a:gd name="T34" fmla="*/ 199 w 256"/>
                  <a:gd name="T35" fmla="*/ 138 h 229"/>
                  <a:gd name="T36" fmla="*/ 199 w 256"/>
                  <a:gd name="T37" fmla="*/ 143 h 229"/>
                  <a:gd name="T38" fmla="*/ 185 w 256"/>
                  <a:gd name="T39" fmla="*/ 160 h 229"/>
                  <a:gd name="T40" fmla="*/ 176 w 256"/>
                  <a:gd name="T41" fmla="*/ 162 h 229"/>
                  <a:gd name="T42" fmla="*/ 169 w 256"/>
                  <a:gd name="T43" fmla="*/ 169 h 229"/>
                  <a:gd name="T44" fmla="*/ 163 w 256"/>
                  <a:gd name="T45" fmla="*/ 178 h 229"/>
                  <a:gd name="T46" fmla="*/ 138 w 256"/>
                  <a:gd name="T47" fmla="*/ 188 h 229"/>
                  <a:gd name="T48" fmla="*/ 138 w 256"/>
                  <a:gd name="T49" fmla="*/ 194 h 229"/>
                  <a:gd name="T50" fmla="*/ 132 w 256"/>
                  <a:gd name="T51" fmla="*/ 207 h 229"/>
                  <a:gd name="T52" fmla="*/ 130 w 256"/>
                  <a:gd name="T53" fmla="*/ 215 h 229"/>
                  <a:gd name="T54" fmla="*/ 120 w 256"/>
                  <a:gd name="T55" fmla="*/ 227 h 229"/>
                  <a:gd name="T56" fmla="*/ 109 w 256"/>
                  <a:gd name="T57" fmla="*/ 221 h 229"/>
                  <a:gd name="T58" fmla="*/ 100 w 256"/>
                  <a:gd name="T59" fmla="*/ 210 h 229"/>
                  <a:gd name="T60" fmla="*/ 92 w 256"/>
                  <a:gd name="T61" fmla="*/ 199 h 229"/>
                  <a:gd name="T62" fmla="*/ 87 w 256"/>
                  <a:gd name="T63" fmla="*/ 187 h 229"/>
                  <a:gd name="T64" fmla="*/ 85 w 256"/>
                  <a:gd name="T65" fmla="*/ 168 h 229"/>
                  <a:gd name="T66" fmla="*/ 90 w 256"/>
                  <a:gd name="T67" fmla="*/ 160 h 229"/>
                  <a:gd name="T68" fmla="*/ 94 w 256"/>
                  <a:gd name="T69" fmla="*/ 156 h 229"/>
                  <a:gd name="T70" fmla="*/ 94 w 256"/>
                  <a:gd name="T71" fmla="*/ 149 h 229"/>
                  <a:gd name="T72" fmla="*/ 92 w 256"/>
                  <a:gd name="T73" fmla="*/ 139 h 229"/>
                  <a:gd name="T74" fmla="*/ 82 w 256"/>
                  <a:gd name="T75" fmla="*/ 134 h 229"/>
                  <a:gd name="T76" fmla="*/ 76 w 256"/>
                  <a:gd name="T77" fmla="*/ 115 h 229"/>
                  <a:gd name="T78" fmla="*/ 69 w 256"/>
                  <a:gd name="T79" fmla="*/ 106 h 229"/>
                  <a:gd name="T80" fmla="*/ 56 w 256"/>
                  <a:gd name="T81" fmla="*/ 93 h 229"/>
                  <a:gd name="T82" fmla="*/ 35 w 256"/>
                  <a:gd name="T83" fmla="*/ 89 h 229"/>
                  <a:gd name="T84" fmla="*/ 20 w 256"/>
                  <a:gd name="T85" fmla="*/ 90 h 229"/>
                  <a:gd name="T86" fmla="*/ 23 w 256"/>
                  <a:gd name="T87" fmla="*/ 83 h 229"/>
                  <a:gd name="T88" fmla="*/ 13 w 256"/>
                  <a:gd name="T89" fmla="*/ 72 h 229"/>
                  <a:gd name="T90" fmla="*/ 4 w 256"/>
                  <a:gd name="T91" fmla="*/ 69 h 229"/>
                  <a:gd name="T92" fmla="*/ 27 w 256"/>
                  <a:gd name="T93" fmla="*/ 57 h 229"/>
                  <a:gd name="T94" fmla="*/ 24 w 256"/>
                  <a:gd name="T95" fmla="*/ 46 h 229"/>
                  <a:gd name="T96" fmla="*/ 31 w 256"/>
                  <a:gd name="T97" fmla="*/ 40 h 229"/>
                  <a:gd name="T98" fmla="*/ 43 w 256"/>
                  <a:gd name="T99" fmla="*/ 34 h 229"/>
                  <a:gd name="T100" fmla="*/ 57 w 256"/>
                  <a:gd name="T101" fmla="*/ 25 h 229"/>
                  <a:gd name="T102" fmla="*/ 90 w 256"/>
                  <a:gd name="T103" fmla="*/ 20 h 229"/>
                  <a:gd name="T104" fmla="*/ 97 w 256"/>
                  <a:gd name="T105" fmla="*/ 24 h 229"/>
                  <a:gd name="T106" fmla="*/ 109 w 256"/>
                  <a:gd name="T107" fmla="*/ 19 h 229"/>
                  <a:gd name="T108" fmla="*/ 120 w 256"/>
                  <a:gd name="T109" fmla="*/ 19 h 229"/>
                  <a:gd name="T110" fmla="*/ 114 w 256"/>
                  <a:gd name="T111" fmla="*/ 10 h 229"/>
                  <a:gd name="T112" fmla="*/ 138 w 256"/>
                  <a:gd name="T113" fmla="*/ 10 h 229"/>
                  <a:gd name="T114" fmla="*/ 157 w 256"/>
                  <a:gd name="T115" fmla="*/ 3 h 229"/>
                  <a:gd name="T116" fmla="*/ 194 w 256"/>
                  <a:gd name="T117" fmla="*/ 6 h 229"/>
                  <a:gd name="T118" fmla="*/ 205 w 256"/>
                  <a:gd name="T119" fmla="*/ 12 h 229"/>
                  <a:gd name="T120" fmla="*/ 215 w 256"/>
                  <a:gd name="T121" fmla="*/ 18 h 229"/>
                  <a:gd name="T122" fmla="*/ 180 w 256"/>
                  <a:gd name="T123" fmla="*/ 23 h 229"/>
                  <a:gd name="T124" fmla="*/ 173 w 256"/>
                  <a:gd name="T125"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6" h="229">
                    <a:moveTo>
                      <a:pt x="173" y="25"/>
                    </a:moveTo>
                    <a:cubicBezTo>
                      <a:pt x="173" y="25"/>
                      <a:pt x="175" y="28"/>
                      <a:pt x="176" y="27"/>
                    </a:cubicBezTo>
                    <a:cubicBezTo>
                      <a:pt x="177" y="27"/>
                      <a:pt x="178" y="26"/>
                      <a:pt x="178" y="26"/>
                    </a:cubicBezTo>
                    <a:cubicBezTo>
                      <a:pt x="179" y="26"/>
                      <a:pt x="180" y="27"/>
                      <a:pt x="181" y="27"/>
                    </a:cubicBezTo>
                    <a:cubicBezTo>
                      <a:pt x="186" y="26"/>
                      <a:pt x="193" y="22"/>
                      <a:pt x="197" y="25"/>
                    </a:cubicBezTo>
                    <a:cubicBezTo>
                      <a:pt x="197" y="27"/>
                      <a:pt x="192" y="25"/>
                      <a:pt x="191" y="28"/>
                    </a:cubicBezTo>
                    <a:cubicBezTo>
                      <a:pt x="191" y="30"/>
                      <a:pt x="194" y="29"/>
                      <a:pt x="195" y="29"/>
                    </a:cubicBezTo>
                    <a:cubicBezTo>
                      <a:pt x="198" y="30"/>
                      <a:pt x="205" y="23"/>
                      <a:pt x="206" y="26"/>
                    </a:cubicBezTo>
                    <a:cubicBezTo>
                      <a:pt x="205" y="23"/>
                      <a:pt x="211" y="22"/>
                      <a:pt x="213" y="22"/>
                    </a:cubicBezTo>
                    <a:cubicBezTo>
                      <a:pt x="218" y="21"/>
                      <a:pt x="211" y="32"/>
                      <a:pt x="208" y="32"/>
                    </a:cubicBezTo>
                    <a:cubicBezTo>
                      <a:pt x="208" y="34"/>
                      <a:pt x="212" y="32"/>
                      <a:pt x="213" y="32"/>
                    </a:cubicBezTo>
                    <a:cubicBezTo>
                      <a:pt x="213" y="29"/>
                      <a:pt x="218" y="30"/>
                      <a:pt x="218" y="27"/>
                    </a:cubicBezTo>
                    <a:cubicBezTo>
                      <a:pt x="220" y="31"/>
                      <a:pt x="226" y="25"/>
                      <a:pt x="228" y="28"/>
                    </a:cubicBezTo>
                    <a:cubicBezTo>
                      <a:pt x="229" y="27"/>
                      <a:pt x="230" y="26"/>
                      <a:pt x="231" y="24"/>
                    </a:cubicBezTo>
                    <a:cubicBezTo>
                      <a:pt x="233" y="25"/>
                      <a:pt x="234" y="25"/>
                      <a:pt x="236" y="24"/>
                    </a:cubicBezTo>
                    <a:cubicBezTo>
                      <a:pt x="239" y="23"/>
                      <a:pt x="238" y="24"/>
                      <a:pt x="240" y="24"/>
                    </a:cubicBezTo>
                    <a:cubicBezTo>
                      <a:pt x="245" y="25"/>
                      <a:pt x="247" y="24"/>
                      <a:pt x="251" y="26"/>
                    </a:cubicBezTo>
                    <a:cubicBezTo>
                      <a:pt x="251" y="26"/>
                      <a:pt x="256" y="28"/>
                      <a:pt x="253" y="29"/>
                    </a:cubicBezTo>
                    <a:cubicBezTo>
                      <a:pt x="251" y="30"/>
                      <a:pt x="251" y="32"/>
                      <a:pt x="248" y="33"/>
                    </a:cubicBezTo>
                    <a:cubicBezTo>
                      <a:pt x="247" y="33"/>
                      <a:pt x="244" y="33"/>
                      <a:pt x="243" y="35"/>
                    </a:cubicBezTo>
                    <a:cubicBezTo>
                      <a:pt x="241" y="38"/>
                      <a:pt x="238" y="35"/>
                      <a:pt x="235" y="38"/>
                    </a:cubicBezTo>
                    <a:cubicBezTo>
                      <a:pt x="236" y="38"/>
                      <a:pt x="237" y="40"/>
                      <a:pt x="237" y="40"/>
                    </a:cubicBezTo>
                    <a:cubicBezTo>
                      <a:pt x="236" y="41"/>
                      <a:pt x="235" y="41"/>
                      <a:pt x="234" y="41"/>
                    </a:cubicBezTo>
                    <a:cubicBezTo>
                      <a:pt x="235" y="42"/>
                      <a:pt x="237" y="42"/>
                      <a:pt x="237" y="42"/>
                    </a:cubicBezTo>
                    <a:cubicBezTo>
                      <a:pt x="237" y="44"/>
                      <a:pt x="235" y="44"/>
                      <a:pt x="233" y="45"/>
                    </a:cubicBezTo>
                    <a:cubicBezTo>
                      <a:pt x="232" y="46"/>
                      <a:pt x="230" y="49"/>
                      <a:pt x="230" y="49"/>
                    </a:cubicBezTo>
                    <a:cubicBezTo>
                      <a:pt x="229" y="48"/>
                      <a:pt x="231" y="47"/>
                      <a:pt x="230" y="47"/>
                    </a:cubicBezTo>
                    <a:cubicBezTo>
                      <a:pt x="229" y="46"/>
                      <a:pt x="226" y="49"/>
                      <a:pt x="225" y="49"/>
                    </a:cubicBezTo>
                    <a:cubicBezTo>
                      <a:pt x="226" y="50"/>
                      <a:pt x="226" y="51"/>
                      <a:pt x="227" y="50"/>
                    </a:cubicBezTo>
                    <a:cubicBezTo>
                      <a:pt x="225" y="53"/>
                      <a:pt x="227" y="57"/>
                      <a:pt x="223" y="58"/>
                    </a:cubicBezTo>
                    <a:cubicBezTo>
                      <a:pt x="221" y="59"/>
                      <a:pt x="221" y="59"/>
                      <a:pt x="221" y="62"/>
                    </a:cubicBezTo>
                    <a:cubicBezTo>
                      <a:pt x="221" y="64"/>
                      <a:pt x="218" y="63"/>
                      <a:pt x="217" y="64"/>
                    </a:cubicBezTo>
                    <a:cubicBezTo>
                      <a:pt x="217" y="65"/>
                      <a:pt x="219" y="68"/>
                      <a:pt x="220" y="69"/>
                    </a:cubicBezTo>
                    <a:cubicBezTo>
                      <a:pt x="220" y="70"/>
                      <a:pt x="221" y="70"/>
                      <a:pt x="222" y="70"/>
                    </a:cubicBezTo>
                    <a:cubicBezTo>
                      <a:pt x="225" y="70"/>
                      <a:pt x="222" y="72"/>
                      <a:pt x="223" y="73"/>
                    </a:cubicBezTo>
                    <a:cubicBezTo>
                      <a:pt x="225" y="75"/>
                      <a:pt x="228" y="75"/>
                      <a:pt x="227" y="79"/>
                    </a:cubicBezTo>
                    <a:cubicBezTo>
                      <a:pt x="224" y="80"/>
                      <a:pt x="220" y="80"/>
                      <a:pt x="217" y="81"/>
                    </a:cubicBezTo>
                    <a:cubicBezTo>
                      <a:pt x="219" y="84"/>
                      <a:pt x="221" y="86"/>
                      <a:pt x="223" y="87"/>
                    </a:cubicBezTo>
                    <a:cubicBezTo>
                      <a:pt x="225" y="88"/>
                      <a:pt x="226" y="88"/>
                      <a:pt x="227" y="88"/>
                    </a:cubicBezTo>
                    <a:cubicBezTo>
                      <a:pt x="227" y="89"/>
                      <a:pt x="228" y="90"/>
                      <a:pt x="229" y="90"/>
                    </a:cubicBezTo>
                    <a:cubicBezTo>
                      <a:pt x="230" y="93"/>
                      <a:pt x="221" y="97"/>
                      <a:pt x="225" y="99"/>
                    </a:cubicBezTo>
                    <a:cubicBezTo>
                      <a:pt x="229" y="101"/>
                      <a:pt x="226" y="106"/>
                      <a:pt x="223" y="104"/>
                    </a:cubicBezTo>
                    <a:cubicBezTo>
                      <a:pt x="220" y="102"/>
                      <a:pt x="216" y="110"/>
                      <a:pt x="220" y="111"/>
                    </a:cubicBezTo>
                    <a:cubicBezTo>
                      <a:pt x="220" y="112"/>
                      <a:pt x="209" y="116"/>
                      <a:pt x="208" y="116"/>
                    </a:cubicBezTo>
                    <a:cubicBezTo>
                      <a:pt x="208" y="118"/>
                      <a:pt x="211" y="117"/>
                      <a:pt x="212" y="118"/>
                    </a:cubicBezTo>
                    <a:cubicBezTo>
                      <a:pt x="212" y="119"/>
                      <a:pt x="213" y="122"/>
                      <a:pt x="215" y="121"/>
                    </a:cubicBezTo>
                    <a:cubicBezTo>
                      <a:pt x="216" y="123"/>
                      <a:pt x="213" y="123"/>
                      <a:pt x="213" y="125"/>
                    </a:cubicBezTo>
                    <a:cubicBezTo>
                      <a:pt x="212" y="126"/>
                      <a:pt x="214" y="130"/>
                      <a:pt x="212" y="131"/>
                    </a:cubicBezTo>
                    <a:cubicBezTo>
                      <a:pt x="213" y="136"/>
                      <a:pt x="220" y="134"/>
                      <a:pt x="221" y="140"/>
                    </a:cubicBezTo>
                    <a:cubicBezTo>
                      <a:pt x="220" y="139"/>
                      <a:pt x="217" y="140"/>
                      <a:pt x="217" y="138"/>
                    </a:cubicBezTo>
                    <a:cubicBezTo>
                      <a:pt x="217" y="138"/>
                      <a:pt x="216" y="141"/>
                      <a:pt x="215" y="142"/>
                    </a:cubicBezTo>
                    <a:cubicBezTo>
                      <a:pt x="213" y="143"/>
                      <a:pt x="210" y="142"/>
                      <a:pt x="208" y="142"/>
                    </a:cubicBezTo>
                    <a:cubicBezTo>
                      <a:pt x="209" y="138"/>
                      <a:pt x="204" y="141"/>
                      <a:pt x="205" y="137"/>
                    </a:cubicBezTo>
                    <a:cubicBezTo>
                      <a:pt x="202" y="136"/>
                      <a:pt x="201" y="139"/>
                      <a:pt x="199" y="138"/>
                    </a:cubicBezTo>
                    <a:cubicBezTo>
                      <a:pt x="200" y="140"/>
                      <a:pt x="200" y="141"/>
                      <a:pt x="198" y="141"/>
                    </a:cubicBezTo>
                    <a:cubicBezTo>
                      <a:pt x="198" y="142"/>
                      <a:pt x="201" y="142"/>
                      <a:pt x="201" y="143"/>
                    </a:cubicBezTo>
                    <a:cubicBezTo>
                      <a:pt x="200" y="143"/>
                      <a:pt x="199" y="143"/>
                      <a:pt x="199" y="143"/>
                    </a:cubicBezTo>
                    <a:cubicBezTo>
                      <a:pt x="199" y="145"/>
                      <a:pt x="210" y="146"/>
                      <a:pt x="212" y="146"/>
                    </a:cubicBezTo>
                    <a:cubicBezTo>
                      <a:pt x="209" y="151"/>
                      <a:pt x="205" y="158"/>
                      <a:pt x="198" y="157"/>
                    </a:cubicBezTo>
                    <a:cubicBezTo>
                      <a:pt x="196" y="157"/>
                      <a:pt x="185" y="159"/>
                      <a:pt x="185" y="160"/>
                    </a:cubicBezTo>
                    <a:cubicBezTo>
                      <a:pt x="184" y="163"/>
                      <a:pt x="184" y="161"/>
                      <a:pt x="180" y="162"/>
                    </a:cubicBezTo>
                    <a:cubicBezTo>
                      <a:pt x="181" y="163"/>
                      <a:pt x="181" y="163"/>
                      <a:pt x="182" y="163"/>
                    </a:cubicBezTo>
                    <a:cubicBezTo>
                      <a:pt x="182" y="165"/>
                      <a:pt x="175" y="166"/>
                      <a:pt x="176" y="162"/>
                    </a:cubicBezTo>
                    <a:cubicBezTo>
                      <a:pt x="175" y="163"/>
                      <a:pt x="173" y="162"/>
                      <a:pt x="172" y="163"/>
                    </a:cubicBezTo>
                    <a:cubicBezTo>
                      <a:pt x="171" y="165"/>
                      <a:pt x="173" y="167"/>
                      <a:pt x="172" y="168"/>
                    </a:cubicBezTo>
                    <a:cubicBezTo>
                      <a:pt x="172" y="168"/>
                      <a:pt x="168" y="166"/>
                      <a:pt x="169" y="169"/>
                    </a:cubicBezTo>
                    <a:cubicBezTo>
                      <a:pt x="171" y="172"/>
                      <a:pt x="169" y="173"/>
                      <a:pt x="167" y="172"/>
                    </a:cubicBezTo>
                    <a:cubicBezTo>
                      <a:pt x="167" y="173"/>
                      <a:pt x="167" y="174"/>
                      <a:pt x="167" y="176"/>
                    </a:cubicBezTo>
                    <a:cubicBezTo>
                      <a:pt x="164" y="176"/>
                      <a:pt x="165" y="178"/>
                      <a:pt x="163" y="178"/>
                    </a:cubicBezTo>
                    <a:cubicBezTo>
                      <a:pt x="159" y="179"/>
                      <a:pt x="160" y="182"/>
                      <a:pt x="157" y="182"/>
                    </a:cubicBezTo>
                    <a:cubicBezTo>
                      <a:pt x="154" y="183"/>
                      <a:pt x="145" y="182"/>
                      <a:pt x="144" y="184"/>
                    </a:cubicBezTo>
                    <a:cubicBezTo>
                      <a:pt x="143" y="185"/>
                      <a:pt x="141" y="191"/>
                      <a:pt x="138" y="188"/>
                    </a:cubicBezTo>
                    <a:cubicBezTo>
                      <a:pt x="139" y="189"/>
                      <a:pt x="139" y="190"/>
                      <a:pt x="139" y="192"/>
                    </a:cubicBezTo>
                    <a:cubicBezTo>
                      <a:pt x="139" y="192"/>
                      <a:pt x="138" y="192"/>
                      <a:pt x="137" y="192"/>
                    </a:cubicBezTo>
                    <a:cubicBezTo>
                      <a:pt x="138" y="192"/>
                      <a:pt x="138" y="193"/>
                      <a:pt x="138" y="194"/>
                    </a:cubicBezTo>
                    <a:cubicBezTo>
                      <a:pt x="138" y="194"/>
                      <a:pt x="137" y="197"/>
                      <a:pt x="137" y="197"/>
                    </a:cubicBezTo>
                    <a:cubicBezTo>
                      <a:pt x="136" y="198"/>
                      <a:pt x="136" y="201"/>
                      <a:pt x="135" y="201"/>
                    </a:cubicBezTo>
                    <a:cubicBezTo>
                      <a:pt x="132" y="202"/>
                      <a:pt x="133" y="205"/>
                      <a:pt x="132" y="207"/>
                    </a:cubicBezTo>
                    <a:cubicBezTo>
                      <a:pt x="131" y="207"/>
                      <a:pt x="131" y="208"/>
                      <a:pt x="131" y="209"/>
                    </a:cubicBezTo>
                    <a:cubicBezTo>
                      <a:pt x="131" y="214"/>
                      <a:pt x="130" y="210"/>
                      <a:pt x="129" y="211"/>
                    </a:cubicBezTo>
                    <a:cubicBezTo>
                      <a:pt x="129" y="213"/>
                      <a:pt x="131" y="214"/>
                      <a:pt x="130" y="215"/>
                    </a:cubicBezTo>
                    <a:cubicBezTo>
                      <a:pt x="129" y="217"/>
                      <a:pt x="129" y="217"/>
                      <a:pt x="129" y="219"/>
                    </a:cubicBezTo>
                    <a:cubicBezTo>
                      <a:pt x="130" y="222"/>
                      <a:pt x="128" y="225"/>
                      <a:pt x="125" y="228"/>
                    </a:cubicBezTo>
                    <a:cubicBezTo>
                      <a:pt x="123" y="229"/>
                      <a:pt x="122" y="229"/>
                      <a:pt x="120" y="227"/>
                    </a:cubicBezTo>
                    <a:cubicBezTo>
                      <a:pt x="119" y="226"/>
                      <a:pt x="118" y="225"/>
                      <a:pt x="117" y="224"/>
                    </a:cubicBezTo>
                    <a:cubicBezTo>
                      <a:pt x="116" y="225"/>
                      <a:pt x="115" y="225"/>
                      <a:pt x="114" y="225"/>
                    </a:cubicBezTo>
                    <a:cubicBezTo>
                      <a:pt x="111" y="226"/>
                      <a:pt x="111" y="223"/>
                      <a:pt x="109" y="221"/>
                    </a:cubicBezTo>
                    <a:cubicBezTo>
                      <a:pt x="108" y="221"/>
                      <a:pt x="107" y="224"/>
                      <a:pt x="108" y="224"/>
                    </a:cubicBezTo>
                    <a:cubicBezTo>
                      <a:pt x="107" y="223"/>
                      <a:pt x="103" y="218"/>
                      <a:pt x="103" y="217"/>
                    </a:cubicBezTo>
                    <a:cubicBezTo>
                      <a:pt x="102" y="214"/>
                      <a:pt x="97" y="212"/>
                      <a:pt x="100" y="210"/>
                    </a:cubicBezTo>
                    <a:cubicBezTo>
                      <a:pt x="100" y="208"/>
                      <a:pt x="98" y="208"/>
                      <a:pt x="96" y="207"/>
                    </a:cubicBezTo>
                    <a:cubicBezTo>
                      <a:pt x="95" y="205"/>
                      <a:pt x="96" y="203"/>
                      <a:pt x="94" y="204"/>
                    </a:cubicBezTo>
                    <a:cubicBezTo>
                      <a:pt x="96" y="203"/>
                      <a:pt x="92" y="200"/>
                      <a:pt x="92" y="199"/>
                    </a:cubicBezTo>
                    <a:cubicBezTo>
                      <a:pt x="92" y="198"/>
                      <a:pt x="90" y="193"/>
                      <a:pt x="89" y="194"/>
                    </a:cubicBezTo>
                    <a:cubicBezTo>
                      <a:pt x="88" y="193"/>
                      <a:pt x="88" y="191"/>
                      <a:pt x="86" y="192"/>
                    </a:cubicBezTo>
                    <a:cubicBezTo>
                      <a:pt x="86" y="191"/>
                      <a:pt x="90" y="188"/>
                      <a:pt x="87" y="187"/>
                    </a:cubicBezTo>
                    <a:cubicBezTo>
                      <a:pt x="84" y="186"/>
                      <a:pt x="83" y="187"/>
                      <a:pt x="84" y="182"/>
                    </a:cubicBezTo>
                    <a:cubicBezTo>
                      <a:pt x="84" y="180"/>
                      <a:pt x="87" y="172"/>
                      <a:pt x="83" y="172"/>
                    </a:cubicBezTo>
                    <a:cubicBezTo>
                      <a:pt x="83" y="173"/>
                      <a:pt x="86" y="168"/>
                      <a:pt x="85" y="168"/>
                    </a:cubicBezTo>
                    <a:cubicBezTo>
                      <a:pt x="86" y="168"/>
                      <a:pt x="86" y="170"/>
                      <a:pt x="87" y="170"/>
                    </a:cubicBezTo>
                    <a:cubicBezTo>
                      <a:pt x="87" y="167"/>
                      <a:pt x="87" y="165"/>
                      <a:pt x="87" y="162"/>
                    </a:cubicBezTo>
                    <a:cubicBezTo>
                      <a:pt x="89" y="162"/>
                      <a:pt x="90" y="161"/>
                      <a:pt x="90" y="160"/>
                    </a:cubicBezTo>
                    <a:cubicBezTo>
                      <a:pt x="91" y="160"/>
                      <a:pt x="91" y="161"/>
                      <a:pt x="91" y="162"/>
                    </a:cubicBezTo>
                    <a:cubicBezTo>
                      <a:pt x="92" y="161"/>
                      <a:pt x="92" y="159"/>
                      <a:pt x="94" y="160"/>
                    </a:cubicBezTo>
                    <a:cubicBezTo>
                      <a:pt x="95" y="158"/>
                      <a:pt x="92" y="157"/>
                      <a:pt x="94" y="156"/>
                    </a:cubicBezTo>
                    <a:cubicBezTo>
                      <a:pt x="95" y="155"/>
                      <a:pt x="97" y="155"/>
                      <a:pt x="96" y="153"/>
                    </a:cubicBezTo>
                    <a:cubicBezTo>
                      <a:pt x="95" y="152"/>
                      <a:pt x="94" y="151"/>
                      <a:pt x="95" y="148"/>
                    </a:cubicBezTo>
                    <a:cubicBezTo>
                      <a:pt x="95" y="149"/>
                      <a:pt x="94" y="149"/>
                      <a:pt x="94" y="149"/>
                    </a:cubicBezTo>
                    <a:cubicBezTo>
                      <a:pt x="93" y="149"/>
                      <a:pt x="94" y="146"/>
                      <a:pt x="90" y="147"/>
                    </a:cubicBezTo>
                    <a:cubicBezTo>
                      <a:pt x="90" y="143"/>
                      <a:pt x="93" y="143"/>
                      <a:pt x="96" y="143"/>
                    </a:cubicBezTo>
                    <a:cubicBezTo>
                      <a:pt x="96" y="141"/>
                      <a:pt x="92" y="140"/>
                      <a:pt x="92" y="139"/>
                    </a:cubicBezTo>
                    <a:cubicBezTo>
                      <a:pt x="92" y="137"/>
                      <a:pt x="87" y="132"/>
                      <a:pt x="86" y="130"/>
                    </a:cubicBezTo>
                    <a:cubicBezTo>
                      <a:pt x="85" y="132"/>
                      <a:pt x="84" y="133"/>
                      <a:pt x="83" y="130"/>
                    </a:cubicBezTo>
                    <a:cubicBezTo>
                      <a:pt x="82" y="130"/>
                      <a:pt x="82" y="133"/>
                      <a:pt x="82" y="134"/>
                    </a:cubicBezTo>
                    <a:cubicBezTo>
                      <a:pt x="78" y="134"/>
                      <a:pt x="76" y="134"/>
                      <a:pt x="75" y="129"/>
                    </a:cubicBezTo>
                    <a:cubicBezTo>
                      <a:pt x="75" y="127"/>
                      <a:pt x="75" y="125"/>
                      <a:pt x="76" y="123"/>
                    </a:cubicBezTo>
                    <a:cubicBezTo>
                      <a:pt x="77" y="120"/>
                      <a:pt x="76" y="118"/>
                      <a:pt x="76" y="115"/>
                    </a:cubicBezTo>
                    <a:cubicBezTo>
                      <a:pt x="75" y="116"/>
                      <a:pt x="75" y="117"/>
                      <a:pt x="75" y="118"/>
                    </a:cubicBezTo>
                    <a:cubicBezTo>
                      <a:pt x="72" y="118"/>
                      <a:pt x="76" y="111"/>
                      <a:pt x="72" y="113"/>
                    </a:cubicBezTo>
                    <a:cubicBezTo>
                      <a:pt x="74" y="109"/>
                      <a:pt x="72" y="107"/>
                      <a:pt x="69" y="106"/>
                    </a:cubicBezTo>
                    <a:cubicBezTo>
                      <a:pt x="68" y="104"/>
                      <a:pt x="68" y="102"/>
                      <a:pt x="67" y="100"/>
                    </a:cubicBezTo>
                    <a:cubicBezTo>
                      <a:pt x="67" y="98"/>
                      <a:pt x="64" y="98"/>
                      <a:pt x="65" y="95"/>
                    </a:cubicBezTo>
                    <a:cubicBezTo>
                      <a:pt x="64" y="96"/>
                      <a:pt x="58" y="93"/>
                      <a:pt x="56" y="93"/>
                    </a:cubicBezTo>
                    <a:cubicBezTo>
                      <a:pt x="53" y="92"/>
                      <a:pt x="50" y="92"/>
                      <a:pt x="49" y="89"/>
                    </a:cubicBezTo>
                    <a:cubicBezTo>
                      <a:pt x="47" y="90"/>
                      <a:pt x="43" y="89"/>
                      <a:pt x="41" y="89"/>
                    </a:cubicBezTo>
                    <a:cubicBezTo>
                      <a:pt x="39" y="89"/>
                      <a:pt x="37" y="88"/>
                      <a:pt x="35" y="89"/>
                    </a:cubicBezTo>
                    <a:cubicBezTo>
                      <a:pt x="33" y="90"/>
                      <a:pt x="34" y="89"/>
                      <a:pt x="32" y="89"/>
                    </a:cubicBezTo>
                    <a:cubicBezTo>
                      <a:pt x="30" y="90"/>
                      <a:pt x="25" y="93"/>
                      <a:pt x="24" y="91"/>
                    </a:cubicBezTo>
                    <a:cubicBezTo>
                      <a:pt x="23" y="90"/>
                      <a:pt x="22" y="90"/>
                      <a:pt x="20" y="90"/>
                    </a:cubicBezTo>
                    <a:cubicBezTo>
                      <a:pt x="20" y="89"/>
                      <a:pt x="20" y="87"/>
                      <a:pt x="18" y="87"/>
                    </a:cubicBezTo>
                    <a:cubicBezTo>
                      <a:pt x="18" y="85"/>
                      <a:pt x="21" y="86"/>
                      <a:pt x="21" y="85"/>
                    </a:cubicBezTo>
                    <a:cubicBezTo>
                      <a:pt x="22" y="84"/>
                      <a:pt x="19" y="82"/>
                      <a:pt x="23" y="83"/>
                    </a:cubicBezTo>
                    <a:cubicBezTo>
                      <a:pt x="21" y="79"/>
                      <a:pt x="14" y="84"/>
                      <a:pt x="12" y="81"/>
                    </a:cubicBezTo>
                    <a:cubicBezTo>
                      <a:pt x="14" y="75"/>
                      <a:pt x="21" y="80"/>
                      <a:pt x="24" y="76"/>
                    </a:cubicBezTo>
                    <a:cubicBezTo>
                      <a:pt x="21" y="71"/>
                      <a:pt x="11" y="80"/>
                      <a:pt x="13" y="72"/>
                    </a:cubicBezTo>
                    <a:cubicBezTo>
                      <a:pt x="12" y="72"/>
                      <a:pt x="12" y="72"/>
                      <a:pt x="12" y="73"/>
                    </a:cubicBezTo>
                    <a:cubicBezTo>
                      <a:pt x="10" y="73"/>
                      <a:pt x="12" y="71"/>
                      <a:pt x="9" y="71"/>
                    </a:cubicBezTo>
                    <a:cubicBezTo>
                      <a:pt x="7" y="71"/>
                      <a:pt x="6" y="70"/>
                      <a:pt x="4" y="69"/>
                    </a:cubicBezTo>
                    <a:cubicBezTo>
                      <a:pt x="0" y="66"/>
                      <a:pt x="7" y="62"/>
                      <a:pt x="10" y="62"/>
                    </a:cubicBezTo>
                    <a:cubicBezTo>
                      <a:pt x="12" y="61"/>
                      <a:pt x="18" y="62"/>
                      <a:pt x="20" y="60"/>
                    </a:cubicBezTo>
                    <a:cubicBezTo>
                      <a:pt x="22" y="58"/>
                      <a:pt x="23" y="57"/>
                      <a:pt x="27" y="57"/>
                    </a:cubicBezTo>
                    <a:cubicBezTo>
                      <a:pt x="29" y="57"/>
                      <a:pt x="40" y="48"/>
                      <a:pt x="36" y="47"/>
                    </a:cubicBezTo>
                    <a:cubicBezTo>
                      <a:pt x="34" y="47"/>
                      <a:pt x="34" y="42"/>
                      <a:pt x="33" y="47"/>
                    </a:cubicBezTo>
                    <a:cubicBezTo>
                      <a:pt x="33" y="47"/>
                      <a:pt x="26" y="45"/>
                      <a:pt x="24" y="46"/>
                    </a:cubicBezTo>
                    <a:cubicBezTo>
                      <a:pt x="24" y="44"/>
                      <a:pt x="24" y="44"/>
                      <a:pt x="26" y="44"/>
                    </a:cubicBezTo>
                    <a:cubicBezTo>
                      <a:pt x="28" y="44"/>
                      <a:pt x="26" y="43"/>
                      <a:pt x="27" y="42"/>
                    </a:cubicBezTo>
                    <a:cubicBezTo>
                      <a:pt x="28" y="42"/>
                      <a:pt x="32" y="41"/>
                      <a:pt x="31" y="40"/>
                    </a:cubicBezTo>
                    <a:cubicBezTo>
                      <a:pt x="32" y="42"/>
                      <a:pt x="35" y="40"/>
                      <a:pt x="35" y="37"/>
                    </a:cubicBezTo>
                    <a:cubicBezTo>
                      <a:pt x="35" y="37"/>
                      <a:pt x="39" y="39"/>
                      <a:pt x="39" y="38"/>
                    </a:cubicBezTo>
                    <a:cubicBezTo>
                      <a:pt x="39" y="36"/>
                      <a:pt x="40" y="34"/>
                      <a:pt x="43" y="34"/>
                    </a:cubicBezTo>
                    <a:cubicBezTo>
                      <a:pt x="51" y="33"/>
                      <a:pt x="47" y="32"/>
                      <a:pt x="49" y="26"/>
                    </a:cubicBezTo>
                    <a:cubicBezTo>
                      <a:pt x="52" y="27"/>
                      <a:pt x="56" y="28"/>
                      <a:pt x="59" y="26"/>
                    </a:cubicBezTo>
                    <a:cubicBezTo>
                      <a:pt x="59" y="25"/>
                      <a:pt x="58" y="25"/>
                      <a:pt x="57" y="25"/>
                    </a:cubicBezTo>
                    <a:cubicBezTo>
                      <a:pt x="58" y="21"/>
                      <a:pt x="70" y="21"/>
                      <a:pt x="72" y="21"/>
                    </a:cubicBezTo>
                    <a:cubicBezTo>
                      <a:pt x="75" y="21"/>
                      <a:pt x="79" y="22"/>
                      <a:pt x="81" y="20"/>
                    </a:cubicBezTo>
                    <a:cubicBezTo>
                      <a:pt x="84" y="19"/>
                      <a:pt x="87" y="22"/>
                      <a:pt x="90" y="20"/>
                    </a:cubicBezTo>
                    <a:cubicBezTo>
                      <a:pt x="89" y="22"/>
                      <a:pt x="90" y="24"/>
                      <a:pt x="92" y="23"/>
                    </a:cubicBezTo>
                    <a:cubicBezTo>
                      <a:pt x="92" y="23"/>
                      <a:pt x="94" y="26"/>
                      <a:pt x="94" y="26"/>
                    </a:cubicBezTo>
                    <a:cubicBezTo>
                      <a:pt x="96" y="25"/>
                      <a:pt x="93" y="22"/>
                      <a:pt x="97" y="24"/>
                    </a:cubicBezTo>
                    <a:cubicBezTo>
                      <a:pt x="95" y="21"/>
                      <a:pt x="98" y="19"/>
                      <a:pt x="94" y="19"/>
                    </a:cubicBezTo>
                    <a:cubicBezTo>
                      <a:pt x="95" y="15"/>
                      <a:pt x="102" y="13"/>
                      <a:pt x="102" y="17"/>
                    </a:cubicBezTo>
                    <a:cubicBezTo>
                      <a:pt x="106" y="18"/>
                      <a:pt x="106" y="16"/>
                      <a:pt x="109" y="19"/>
                    </a:cubicBezTo>
                    <a:cubicBezTo>
                      <a:pt x="112" y="21"/>
                      <a:pt x="115" y="21"/>
                      <a:pt x="119" y="22"/>
                    </a:cubicBezTo>
                    <a:cubicBezTo>
                      <a:pt x="118" y="21"/>
                      <a:pt x="118" y="21"/>
                      <a:pt x="117" y="21"/>
                    </a:cubicBezTo>
                    <a:cubicBezTo>
                      <a:pt x="117" y="19"/>
                      <a:pt x="118" y="18"/>
                      <a:pt x="120" y="19"/>
                    </a:cubicBezTo>
                    <a:cubicBezTo>
                      <a:pt x="118" y="15"/>
                      <a:pt x="113" y="15"/>
                      <a:pt x="110" y="15"/>
                    </a:cubicBezTo>
                    <a:cubicBezTo>
                      <a:pt x="111" y="11"/>
                      <a:pt x="115" y="12"/>
                      <a:pt x="118" y="12"/>
                    </a:cubicBezTo>
                    <a:cubicBezTo>
                      <a:pt x="118" y="10"/>
                      <a:pt x="116" y="10"/>
                      <a:pt x="114" y="10"/>
                    </a:cubicBezTo>
                    <a:cubicBezTo>
                      <a:pt x="117" y="5"/>
                      <a:pt x="120" y="9"/>
                      <a:pt x="124" y="10"/>
                    </a:cubicBezTo>
                    <a:cubicBezTo>
                      <a:pt x="126" y="10"/>
                      <a:pt x="128" y="8"/>
                      <a:pt x="130" y="9"/>
                    </a:cubicBezTo>
                    <a:cubicBezTo>
                      <a:pt x="133" y="9"/>
                      <a:pt x="136" y="10"/>
                      <a:pt x="138" y="10"/>
                    </a:cubicBezTo>
                    <a:cubicBezTo>
                      <a:pt x="141" y="9"/>
                      <a:pt x="144" y="8"/>
                      <a:pt x="146" y="7"/>
                    </a:cubicBezTo>
                    <a:cubicBezTo>
                      <a:pt x="150" y="7"/>
                      <a:pt x="144" y="3"/>
                      <a:pt x="150" y="4"/>
                    </a:cubicBezTo>
                    <a:cubicBezTo>
                      <a:pt x="152" y="4"/>
                      <a:pt x="154" y="2"/>
                      <a:pt x="157" y="3"/>
                    </a:cubicBezTo>
                    <a:cubicBezTo>
                      <a:pt x="160" y="3"/>
                      <a:pt x="162" y="4"/>
                      <a:pt x="165" y="4"/>
                    </a:cubicBezTo>
                    <a:cubicBezTo>
                      <a:pt x="169" y="3"/>
                      <a:pt x="177" y="0"/>
                      <a:pt x="182" y="3"/>
                    </a:cubicBezTo>
                    <a:cubicBezTo>
                      <a:pt x="185" y="5"/>
                      <a:pt x="191" y="3"/>
                      <a:pt x="194" y="6"/>
                    </a:cubicBezTo>
                    <a:cubicBezTo>
                      <a:pt x="195" y="7"/>
                      <a:pt x="194" y="10"/>
                      <a:pt x="197" y="8"/>
                    </a:cubicBezTo>
                    <a:cubicBezTo>
                      <a:pt x="200" y="6"/>
                      <a:pt x="199" y="8"/>
                      <a:pt x="200" y="10"/>
                    </a:cubicBezTo>
                    <a:cubicBezTo>
                      <a:pt x="202" y="11"/>
                      <a:pt x="204" y="11"/>
                      <a:pt x="205" y="12"/>
                    </a:cubicBezTo>
                    <a:cubicBezTo>
                      <a:pt x="207" y="13"/>
                      <a:pt x="208" y="10"/>
                      <a:pt x="210" y="11"/>
                    </a:cubicBezTo>
                    <a:cubicBezTo>
                      <a:pt x="209" y="15"/>
                      <a:pt x="214" y="13"/>
                      <a:pt x="216" y="13"/>
                    </a:cubicBezTo>
                    <a:cubicBezTo>
                      <a:pt x="214" y="15"/>
                      <a:pt x="214" y="16"/>
                      <a:pt x="215" y="18"/>
                    </a:cubicBezTo>
                    <a:cubicBezTo>
                      <a:pt x="213" y="17"/>
                      <a:pt x="213" y="20"/>
                      <a:pt x="210" y="20"/>
                    </a:cubicBezTo>
                    <a:cubicBezTo>
                      <a:pt x="206" y="20"/>
                      <a:pt x="202" y="20"/>
                      <a:pt x="197" y="21"/>
                    </a:cubicBezTo>
                    <a:cubicBezTo>
                      <a:pt x="195" y="21"/>
                      <a:pt x="180" y="21"/>
                      <a:pt x="180" y="23"/>
                    </a:cubicBezTo>
                    <a:cubicBezTo>
                      <a:pt x="180" y="23"/>
                      <a:pt x="179" y="19"/>
                      <a:pt x="178" y="21"/>
                    </a:cubicBezTo>
                    <a:cubicBezTo>
                      <a:pt x="178" y="21"/>
                      <a:pt x="178" y="23"/>
                      <a:pt x="178" y="23"/>
                    </a:cubicBezTo>
                    <a:cubicBezTo>
                      <a:pt x="177" y="24"/>
                      <a:pt x="174" y="23"/>
                      <a:pt x="173" y="25"/>
                    </a:cubicBezTo>
                    <a:cubicBezTo>
                      <a:pt x="173" y="26"/>
                      <a:pt x="174" y="23"/>
                      <a:pt x="173" y="2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32" name="Freeform 743"/>
              <p:cNvSpPr>
                <a:spLocks noEditPoints="1"/>
              </p:cNvSpPr>
              <p:nvPr/>
            </p:nvSpPr>
            <p:spPr bwMode="auto">
              <a:xfrm>
                <a:off x="3808413" y="1349202"/>
                <a:ext cx="692150" cy="627063"/>
              </a:xfrm>
              <a:custGeom>
                <a:avLst/>
                <a:gdLst>
                  <a:gd name="T0" fmla="*/ 100 w 253"/>
                  <a:gd name="T1" fmla="*/ 216 h 229"/>
                  <a:gd name="T2" fmla="*/ 85 w 253"/>
                  <a:gd name="T3" fmla="*/ 193 h 229"/>
                  <a:gd name="T4" fmla="*/ 80 w 253"/>
                  <a:gd name="T5" fmla="*/ 172 h 229"/>
                  <a:gd name="T6" fmla="*/ 84 w 253"/>
                  <a:gd name="T7" fmla="*/ 160 h 229"/>
                  <a:gd name="T8" fmla="*/ 93 w 253"/>
                  <a:gd name="T9" fmla="*/ 152 h 229"/>
                  <a:gd name="T10" fmla="*/ 81 w 253"/>
                  <a:gd name="T11" fmla="*/ 131 h 229"/>
                  <a:gd name="T12" fmla="*/ 69 w 253"/>
                  <a:gd name="T13" fmla="*/ 108 h 229"/>
                  <a:gd name="T14" fmla="*/ 30 w 253"/>
                  <a:gd name="T15" fmla="*/ 89 h 229"/>
                  <a:gd name="T16" fmla="*/ 18 w 253"/>
                  <a:gd name="T17" fmla="*/ 81 h 229"/>
                  <a:gd name="T18" fmla="*/ 0 w 253"/>
                  <a:gd name="T19" fmla="*/ 66 h 229"/>
                  <a:gd name="T20" fmla="*/ 22 w 253"/>
                  <a:gd name="T21" fmla="*/ 43 h 229"/>
                  <a:gd name="T22" fmla="*/ 34 w 253"/>
                  <a:gd name="T23" fmla="*/ 36 h 229"/>
                  <a:gd name="T24" fmla="*/ 72 w 253"/>
                  <a:gd name="T25" fmla="*/ 19 h 229"/>
                  <a:gd name="T26" fmla="*/ 93 w 253"/>
                  <a:gd name="T27" fmla="*/ 20 h 229"/>
                  <a:gd name="T28" fmla="*/ 112 w 253"/>
                  <a:gd name="T29" fmla="*/ 10 h 229"/>
                  <a:gd name="T30" fmla="*/ 144 w 253"/>
                  <a:gd name="T31" fmla="*/ 5 h 229"/>
                  <a:gd name="T32" fmla="*/ 192 w 253"/>
                  <a:gd name="T33" fmla="*/ 4 h 229"/>
                  <a:gd name="T34" fmla="*/ 214 w 253"/>
                  <a:gd name="T35" fmla="*/ 11 h 229"/>
                  <a:gd name="T36" fmla="*/ 178 w 253"/>
                  <a:gd name="T37" fmla="*/ 25 h 229"/>
                  <a:gd name="T38" fmla="*/ 211 w 253"/>
                  <a:gd name="T39" fmla="*/ 20 h 229"/>
                  <a:gd name="T40" fmla="*/ 233 w 253"/>
                  <a:gd name="T41" fmla="*/ 22 h 229"/>
                  <a:gd name="T42" fmla="*/ 236 w 253"/>
                  <a:gd name="T43" fmla="*/ 40 h 229"/>
                  <a:gd name="T44" fmla="*/ 216 w 253"/>
                  <a:gd name="T45" fmla="*/ 64 h 229"/>
                  <a:gd name="T46" fmla="*/ 226 w 253"/>
                  <a:gd name="T47" fmla="*/ 87 h 229"/>
                  <a:gd name="T48" fmla="*/ 210 w 253"/>
                  <a:gd name="T49" fmla="*/ 117 h 229"/>
                  <a:gd name="T50" fmla="*/ 217 w 253"/>
                  <a:gd name="T51" fmla="*/ 140 h 229"/>
                  <a:gd name="T52" fmla="*/ 198 w 253"/>
                  <a:gd name="T53" fmla="*/ 140 h 229"/>
                  <a:gd name="T54" fmla="*/ 177 w 253"/>
                  <a:gd name="T55" fmla="*/ 165 h 229"/>
                  <a:gd name="T56" fmla="*/ 165 w 253"/>
                  <a:gd name="T57" fmla="*/ 176 h 229"/>
                  <a:gd name="T58" fmla="*/ 137 w 253"/>
                  <a:gd name="T59" fmla="*/ 194 h 229"/>
                  <a:gd name="T60" fmla="*/ 116 w 253"/>
                  <a:gd name="T61" fmla="*/ 222 h 229"/>
                  <a:gd name="T62" fmla="*/ 134 w 253"/>
                  <a:gd name="T63" fmla="*/ 195 h 229"/>
                  <a:gd name="T64" fmla="*/ 161 w 253"/>
                  <a:gd name="T65" fmla="*/ 176 h 229"/>
                  <a:gd name="T66" fmla="*/ 175 w 253"/>
                  <a:gd name="T67" fmla="*/ 161 h 229"/>
                  <a:gd name="T68" fmla="*/ 195 w 253"/>
                  <a:gd name="T69" fmla="*/ 140 h 229"/>
                  <a:gd name="T70" fmla="*/ 207 w 253"/>
                  <a:gd name="T71" fmla="*/ 140 h 229"/>
                  <a:gd name="T72" fmla="*/ 212 w 253"/>
                  <a:gd name="T73" fmla="*/ 122 h 229"/>
                  <a:gd name="T74" fmla="*/ 224 w 253"/>
                  <a:gd name="T75" fmla="*/ 93 h 229"/>
                  <a:gd name="T76" fmla="*/ 217 w 253"/>
                  <a:gd name="T77" fmla="*/ 69 h 229"/>
                  <a:gd name="T78" fmla="*/ 229 w 253"/>
                  <a:gd name="T79" fmla="*/ 45 h 229"/>
                  <a:gd name="T80" fmla="*/ 245 w 253"/>
                  <a:gd name="T81" fmla="*/ 31 h 229"/>
                  <a:gd name="T82" fmla="*/ 224 w 253"/>
                  <a:gd name="T83" fmla="*/ 27 h 229"/>
                  <a:gd name="T84" fmla="*/ 204 w 253"/>
                  <a:gd name="T85" fmla="*/ 25 h 229"/>
                  <a:gd name="T86" fmla="*/ 177 w 253"/>
                  <a:gd name="T87" fmla="*/ 26 h 229"/>
                  <a:gd name="T88" fmla="*/ 174 w 253"/>
                  <a:gd name="T89" fmla="*/ 22 h 229"/>
                  <a:gd name="T90" fmla="*/ 211 w 253"/>
                  <a:gd name="T91" fmla="*/ 13 h 229"/>
                  <a:gd name="T92" fmla="*/ 191 w 253"/>
                  <a:gd name="T93" fmla="*/ 5 h 229"/>
                  <a:gd name="T94" fmla="*/ 137 w 253"/>
                  <a:gd name="T95" fmla="*/ 10 h 229"/>
                  <a:gd name="T96" fmla="*/ 110 w 253"/>
                  <a:gd name="T97" fmla="*/ 13 h 229"/>
                  <a:gd name="T98" fmla="*/ 93 w 253"/>
                  <a:gd name="T99" fmla="*/ 17 h 229"/>
                  <a:gd name="T100" fmla="*/ 87 w 253"/>
                  <a:gd name="T101" fmla="*/ 22 h 229"/>
                  <a:gd name="T102" fmla="*/ 48 w 253"/>
                  <a:gd name="T103" fmla="*/ 29 h 229"/>
                  <a:gd name="T104" fmla="*/ 33 w 253"/>
                  <a:gd name="T105" fmla="*/ 44 h 229"/>
                  <a:gd name="T106" fmla="*/ 15 w 253"/>
                  <a:gd name="T107" fmla="*/ 73 h 229"/>
                  <a:gd name="T108" fmla="*/ 18 w 253"/>
                  <a:gd name="T109" fmla="*/ 86 h 229"/>
                  <a:gd name="T110" fmla="*/ 63 w 253"/>
                  <a:gd name="T111" fmla="*/ 93 h 229"/>
                  <a:gd name="T112" fmla="*/ 75 w 253"/>
                  <a:gd name="T113" fmla="*/ 123 h 229"/>
                  <a:gd name="T114" fmla="*/ 93 w 253"/>
                  <a:gd name="T115" fmla="*/ 139 h 229"/>
                  <a:gd name="T116" fmla="*/ 93 w 253"/>
                  <a:gd name="T117" fmla="*/ 159 h 229"/>
                  <a:gd name="T118" fmla="*/ 83 w 253"/>
                  <a:gd name="T119" fmla="*/ 171 h 229"/>
                  <a:gd name="T120" fmla="*/ 93 w 253"/>
                  <a:gd name="T121" fmla="*/ 202 h 229"/>
                  <a:gd name="T122" fmla="*/ 112 w 253"/>
                  <a:gd name="T123" fmla="*/ 223 h 229"/>
                  <a:gd name="T124" fmla="*/ 177 w 253"/>
                  <a:gd name="T125" fmla="*/ 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 h="229">
                    <a:moveTo>
                      <a:pt x="121" y="229"/>
                    </a:moveTo>
                    <a:cubicBezTo>
                      <a:pt x="120" y="229"/>
                      <a:pt x="119" y="228"/>
                      <a:pt x="117" y="227"/>
                    </a:cubicBezTo>
                    <a:cubicBezTo>
                      <a:pt x="116" y="226"/>
                      <a:pt x="116" y="225"/>
                      <a:pt x="115" y="224"/>
                    </a:cubicBezTo>
                    <a:cubicBezTo>
                      <a:pt x="114" y="225"/>
                      <a:pt x="113" y="225"/>
                      <a:pt x="113" y="225"/>
                    </a:cubicBezTo>
                    <a:cubicBezTo>
                      <a:pt x="112" y="225"/>
                      <a:pt x="112" y="225"/>
                      <a:pt x="112" y="225"/>
                    </a:cubicBezTo>
                    <a:cubicBezTo>
                      <a:pt x="110" y="225"/>
                      <a:pt x="109" y="224"/>
                      <a:pt x="108" y="223"/>
                    </a:cubicBezTo>
                    <a:cubicBezTo>
                      <a:pt x="107" y="222"/>
                      <a:pt x="107" y="222"/>
                      <a:pt x="107" y="222"/>
                    </a:cubicBezTo>
                    <a:cubicBezTo>
                      <a:pt x="107" y="222"/>
                      <a:pt x="106" y="222"/>
                      <a:pt x="106" y="223"/>
                    </a:cubicBezTo>
                    <a:cubicBezTo>
                      <a:pt x="106" y="223"/>
                      <a:pt x="106" y="222"/>
                      <a:pt x="106" y="222"/>
                    </a:cubicBezTo>
                    <a:cubicBezTo>
                      <a:pt x="106" y="222"/>
                      <a:pt x="106" y="222"/>
                      <a:pt x="106" y="222"/>
                    </a:cubicBezTo>
                    <a:cubicBezTo>
                      <a:pt x="105" y="224"/>
                      <a:pt x="105" y="224"/>
                      <a:pt x="105" y="224"/>
                    </a:cubicBezTo>
                    <a:cubicBezTo>
                      <a:pt x="105" y="224"/>
                      <a:pt x="105" y="224"/>
                      <a:pt x="105" y="224"/>
                    </a:cubicBezTo>
                    <a:cubicBezTo>
                      <a:pt x="105" y="224"/>
                      <a:pt x="105" y="224"/>
                      <a:pt x="105" y="224"/>
                    </a:cubicBezTo>
                    <a:cubicBezTo>
                      <a:pt x="105" y="224"/>
                      <a:pt x="105" y="224"/>
                      <a:pt x="105" y="224"/>
                    </a:cubicBezTo>
                    <a:cubicBezTo>
                      <a:pt x="104" y="223"/>
                      <a:pt x="100" y="218"/>
                      <a:pt x="100" y="216"/>
                    </a:cubicBezTo>
                    <a:cubicBezTo>
                      <a:pt x="99" y="215"/>
                      <a:pt x="98" y="214"/>
                      <a:pt x="98" y="213"/>
                    </a:cubicBezTo>
                    <a:cubicBezTo>
                      <a:pt x="97" y="212"/>
                      <a:pt x="96" y="211"/>
                      <a:pt x="96" y="210"/>
                    </a:cubicBezTo>
                    <a:cubicBezTo>
                      <a:pt x="96" y="209"/>
                      <a:pt x="97" y="209"/>
                      <a:pt x="97" y="209"/>
                    </a:cubicBezTo>
                    <a:cubicBezTo>
                      <a:pt x="97" y="208"/>
                      <a:pt x="97" y="208"/>
                      <a:pt x="96" y="208"/>
                    </a:cubicBezTo>
                    <a:cubicBezTo>
                      <a:pt x="95" y="208"/>
                      <a:pt x="94" y="207"/>
                      <a:pt x="94" y="206"/>
                    </a:cubicBezTo>
                    <a:cubicBezTo>
                      <a:pt x="93" y="205"/>
                      <a:pt x="93" y="205"/>
                      <a:pt x="93" y="204"/>
                    </a:cubicBezTo>
                    <a:cubicBezTo>
                      <a:pt x="92" y="204"/>
                      <a:pt x="92" y="204"/>
                      <a:pt x="92" y="203"/>
                    </a:cubicBezTo>
                    <a:cubicBezTo>
                      <a:pt x="92" y="203"/>
                      <a:pt x="92" y="204"/>
                      <a:pt x="92" y="204"/>
                    </a:cubicBezTo>
                    <a:cubicBezTo>
                      <a:pt x="91" y="202"/>
                      <a:pt x="91" y="202"/>
                      <a:pt x="91" y="202"/>
                    </a:cubicBezTo>
                    <a:cubicBezTo>
                      <a:pt x="91" y="201"/>
                      <a:pt x="91" y="201"/>
                      <a:pt x="90" y="200"/>
                    </a:cubicBezTo>
                    <a:cubicBezTo>
                      <a:pt x="90" y="199"/>
                      <a:pt x="89" y="199"/>
                      <a:pt x="89" y="198"/>
                    </a:cubicBezTo>
                    <a:cubicBezTo>
                      <a:pt x="89" y="197"/>
                      <a:pt x="88" y="195"/>
                      <a:pt x="88" y="194"/>
                    </a:cubicBezTo>
                    <a:cubicBezTo>
                      <a:pt x="87" y="195"/>
                      <a:pt x="87" y="195"/>
                      <a:pt x="87" y="195"/>
                    </a:cubicBezTo>
                    <a:cubicBezTo>
                      <a:pt x="87" y="194"/>
                      <a:pt x="87" y="194"/>
                      <a:pt x="87" y="194"/>
                    </a:cubicBezTo>
                    <a:cubicBezTo>
                      <a:pt x="86" y="194"/>
                      <a:pt x="86" y="193"/>
                      <a:pt x="85" y="193"/>
                    </a:cubicBezTo>
                    <a:cubicBezTo>
                      <a:pt x="85" y="192"/>
                      <a:pt x="85" y="192"/>
                      <a:pt x="84" y="192"/>
                    </a:cubicBezTo>
                    <a:cubicBezTo>
                      <a:pt x="83" y="192"/>
                      <a:pt x="83" y="192"/>
                      <a:pt x="83" y="192"/>
                    </a:cubicBezTo>
                    <a:cubicBezTo>
                      <a:pt x="83" y="191"/>
                      <a:pt x="83" y="191"/>
                      <a:pt x="83" y="191"/>
                    </a:cubicBezTo>
                    <a:cubicBezTo>
                      <a:pt x="83" y="190"/>
                      <a:pt x="84" y="189"/>
                      <a:pt x="84" y="189"/>
                    </a:cubicBezTo>
                    <a:cubicBezTo>
                      <a:pt x="84" y="188"/>
                      <a:pt x="85" y="187"/>
                      <a:pt x="85" y="187"/>
                    </a:cubicBezTo>
                    <a:cubicBezTo>
                      <a:pt x="85" y="187"/>
                      <a:pt x="85" y="187"/>
                      <a:pt x="85" y="187"/>
                    </a:cubicBezTo>
                    <a:cubicBezTo>
                      <a:pt x="85" y="187"/>
                      <a:pt x="85" y="187"/>
                      <a:pt x="85" y="187"/>
                    </a:cubicBezTo>
                    <a:cubicBezTo>
                      <a:pt x="84" y="187"/>
                      <a:pt x="84" y="187"/>
                      <a:pt x="83" y="186"/>
                    </a:cubicBezTo>
                    <a:cubicBezTo>
                      <a:pt x="81" y="186"/>
                      <a:pt x="81" y="185"/>
                      <a:pt x="81" y="181"/>
                    </a:cubicBezTo>
                    <a:cubicBezTo>
                      <a:pt x="81" y="180"/>
                      <a:pt x="81" y="179"/>
                      <a:pt x="81" y="178"/>
                    </a:cubicBezTo>
                    <a:cubicBezTo>
                      <a:pt x="81" y="176"/>
                      <a:pt x="82" y="173"/>
                      <a:pt x="82" y="172"/>
                    </a:cubicBezTo>
                    <a:cubicBezTo>
                      <a:pt x="82" y="172"/>
                      <a:pt x="81" y="172"/>
                      <a:pt x="81" y="172"/>
                    </a:cubicBezTo>
                    <a:cubicBezTo>
                      <a:pt x="81" y="172"/>
                      <a:pt x="81" y="172"/>
                      <a:pt x="81" y="172"/>
                    </a:cubicBezTo>
                    <a:cubicBezTo>
                      <a:pt x="80" y="172"/>
                      <a:pt x="80" y="172"/>
                      <a:pt x="80" y="172"/>
                    </a:cubicBezTo>
                    <a:cubicBezTo>
                      <a:pt x="80" y="172"/>
                      <a:pt x="80" y="172"/>
                      <a:pt x="80" y="172"/>
                    </a:cubicBezTo>
                    <a:cubicBezTo>
                      <a:pt x="79" y="172"/>
                      <a:pt x="79" y="172"/>
                      <a:pt x="79" y="172"/>
                    </a:cubicBezTo>
                    <a:cubicBezTo>
                      <a:pt x="80" y="171"/>
                      <a:pt x="80" y="171"/>
                      <a:pt x="80" y="171"/>
                    </a:cubicBezTo>
                    <a:cubicBezTo>
                      <a:pt x="80" y="170"/>
                      <a:pt x="80" y="170"/>
                      <a:pt x="80" y="170"/>
                    </a:cubicBezTo>
                    <a:cubicBezTo>
                      <a:pt x="81" y="170"/>
                      <a:pt x="81" y="170"/>
                      <a:pt x="81" y="170"/>
                    </a:cubicBezTo>
                    <a:cubicBezTo>
                      <a:pt x="81" y="169"/>
                      <a:pt x="82" y="168"/>
                      <a:pt x="82" y="167"/>
                    </a:cubicBezTo>
                    <a:cubicBezTo>
                      <a:pt x="83" y="168"/>
                      <a:pt x="83" y="168"/>
                      <a:pt x="83" y="168"/>
                    </a:cubicBezTo>
                    <a:cubicBezTo>
                      <a:pt x="83" y="167"/>
                      <a:pt x="83" y="167"/>
                      <a:pt x="83" y="167"/>
                    </a:cubicBezTo>
                    <a:cubicBezTo>
                      <a:pt x="83" y="166"/>
                      <a:pt x="83" y="166"/>
                      <a:pt x="83" y="166"/>
                    </a:cubicBezTo>
                    <a:cubicBezTo>
                      <a:pt x="83" y="166"/>
                      <a:pt x="83" y="166"/>
                      <a:pt x="83" y="166"/>
                    </a:cubicBezTo>
                    <a:cubicBezTo>
                      <a:pt x="83" y="166"/>
                      <a:pt x="83" y="166"/>
                      <a:pt x="83" y="166"/>
                    </a:cubicBezTo>
                    <a:cubicBezTo>
                      <a:pt x="84" y="166"/>
                      <a:pt x="84" y="166"/>
                      <a:pt x="84" y="166"/>
                    </a:cubicBezTo>
                    <a:cubicBezTo>
                      <a:pt x="84" y="166"/>
                      <a:pt x="84" y="166"/>
                      <a:pt x="84" y="166"/>
                    </a:cubicBezTo>
                    <a:cubicBezTo>
                      <a:pt x="84" y="166"/>
                      <a:pt x="84" y="166"/>
                      <a:pt x="84" y="167"/>
                    </a:cubicBezTo>
                    <a:cubicBezTo>
                      <a:pt x="84" y="165"/>
                      <a:pt x="84" y="163"/>
                      <a:pt x="84" y="161"/>
                    </a:cubicBezTo>
                    <a:cubicBezTo>
                      <a:pt x="84" y="160"/>
                      <a:pt x="84" y="160"/>
                      <a:pt x="84" y="160"/>
                    </a:cubicBezTo>
                    <a:cubicBezTo>
                      <a:pt x="85" y="160"/>
                      <a:pt x="85" y="160"/>
                      <a:pt x="85" y="160"/>
                    </a:cubicBezTo>
                    <a:cubicBezTo>
                      <a:pt x="85" y="160"/>
                      <a:pt x="85" y="160"/>
                      <a:pt x="85" y="160"/>
                    </a:cubicBezTo>
                    <a:cubicBezTo>
                      <a:pt x="86" y="160"/>
                      <a:pt x="87" y="160"/>
                      <a:pt x="87" y="158"/>
                    </a:cubicBezTo>
                    <a:cubicBezTo>
                      <a:pt x="88" y="157"/>
                      <a:pt x="88" y="157"/>
                      <a:pt x="88" y="157"/>
                    </a:cubicBezTo>
                    <a:cubicBezTo>
                      <a:pt x="89" y="158"/>
                      <a:pt x="89" y="158"/>
                      <a:pt x="89" y="158"/>
                    </a:cubicBezTo>
                    <a:cubicBezTo>
                      <a:pt x="89" y="158"/>
                      <a:pt x="89" y="158"/>
                      <a:pt x="90" y="159"/>
                    </a:cubicBezTo>
                    <a:cubicBezTo>
                      <a:pt x="90" y="158"/>
                      <a:pt x="90" y="158"/>
                      <a:pt x="91" y="158"/>
                    </a:cubicBezTo>
                    <a:cubicBezTo>
                      <a:pt x="91" y="158"/>
                      <a:pt x="91" y="158"/>
                      <a:pt x="91" y="157"/>
                    </a:cubicBezTo>
                    <a:cubicBezTo>
                      <a:pt x="91" y="157"/>
                      <a:pt x="90" y="157"/>
                      <a:pt x="90" y="156"/>
                    </a:cubicBezTo>
                    <a:cubicBezTo>
                      <a:pt x="90" y="155"/>
                      <a:pt x="91" y="155"/>
                      <a:pt x="91" y="155"/>
                    </a:cubicBezTo>
                    <a:cubicBezTo>
                      <a:pt x="91" y="154"/>
                      <a:pt x="92" y="154"/>
                      <a:pt x="92" y="154"/>
                    </a:cubicBezTo>
                    <a:cubicBezTo>
                      <a:pt x="93" y="154"/>
                      <a:pt x="93" y="153"/>
                      <a:pt x="93" y="153"/>
                    </a:cubicBezTo>
                    <a:cubicBezTo>
                      <a:pt x="93" y="153"/>
                      <a:pt x="93" y="153"/>
                      <a:pt x="93" y="153"/>
                    </a:cubicBezTo>
                    <a:cubicBezTo>
                      <a:pt x="93" y="153"/>
                      <a:pt x="93" y="153"/>
                      <a:pt x="93" y="153"/>
                    </a:cubicBezTo>
                    <a:cubicBezTo>
                      <a:pt x="93" y="153"/>
                      <a:pt x="93" y="152"/>
                      <a:pt x="93" y="152"/>
                    </a:cubicBezTo>
                    <a:cubicBezTo>
                      <a:pt x="92" y="151"/>
                      <a:pt x="92" y="150"/>
                      <a:pt x="91" y="149"/>
                    </a:cubicBezTo>
                    <a:cubicBezTo>
                      <a:pt x="91" y="149"/>
                      <a:pt x="91" y="149"/>
                      <a:pt x="91" y="149"/>
                    </a:cubicBezTo>
                    <a:cubicBezTo>
                      <a:pt x="90" y="149"/>
                      <a:pt x="90" y="148"/>
                      <a:pt x="90" y="148"/>
                    </a:cubicBezTo>
                    <a:cubicBezTo>
                      <a:pt x="90" y="147"/>
                      <a:pt x="90" y="147"/>
                      <a:pt x="90" y="147"/>
                    </a:cubicBezTo>
                    <a:cubicBezTo>
                      <a:pt x="89" y="147"/>
                      <a:pt x="89" y="147"/>
                      <a:pt x="88" y="147"/>
                    </a:cubicBezTo>
                    <a:cubicBezTo>
                      <a:pt x="87" y="147"/>
                      <a:pt x="87" y="147"/>
                      <a:pt x="87" y="147"/>
                    </a:cubicBezTo>
                    <a:cubicBezTo>
                      <a:pt x="87" y="146"/>
                      <a:pt x="87" y="146"/>
                      <a:pt x="87" y="146"/>
                    </a:cubicBezTo>
                    <a:cubicBezTo>
                      <a:pt x="87" y="145"/>
                      <a:pt x="87" y="144"/>
                      <a:pt x="88" y="143"/>
                    </a:cubicBezTo>
                    <a:cubicBezTo>
                      <a:pt x="89" y="142"/>
                      <a:pt x="91" y="141"/>
                      <a:pt x="92" y="141"/>
                    </a:cubicBezTo>
                    <a:cubicBezTo>
                      <a:pt x="92" y="141"/>
                      <a:pt x="92" y="141"/>
                      <a:pt x="91" y="141"/>
                    </a:cubicBezTo>
                    <a:cubicBezTo>
                      <a:pt x="90" y="140"/>
                      <a:pt x="89" y="139"/>
                      <a:pt x="89" y="137"/>
                    </a:cubicBezTo>
                    <a:cubicBezTo>
                      <a:pt x="89" y="137"/>
                      <a:pt x="87" y="134"/>
                      <a:pt x="85" y="132"/>
                    </a:cubicBezTo>
                    <a:cubicBezTo>
                      <a:pt x="85" y="132"/>
                      <a:pt x="84" y="131"/>
                      <a:pt x="84" y="131"/>
                    </a:cubicBezTo>
                    <a:cubicBezTo>
                      <a:pt x="83" y="131"/>
                      <a:pt x="83" y="132"/>
                      <a:pt x="82" y="132"/>
                    </a:cubicBezTo>
                    <a:cubicBezTo>
                      <a:pt x="82" y="132"/>
                      <a:pt x="81" y="132"/>
                      <a:pt x="81" y="131"/>
                    </a:cubicBezTo>
                    <a:cubicBezTo>
                      <a:pt x="81" y="132"/>
                      <a:pt x="81" y="132"/>
                      <a:pt x="81" y="132"/>
                    </a:cubicBezTo>
                    <a:cubicBezTo>
                      <a:pt x="81" y="132"/>
                      <a:pt x="81" y="133"/>
                      <a:pt x="81" y="133"/>
                    </a:cubicBezTo>
                    <a:cubicBezTo>
                      <a:pt x="81" y="134"/>
                      <a:pt x="81" y="134"/>
                      <a:pt x="81" y="134"/>
                    </a:cubicBezTo>
                    <a:cubicBezTo>
                      <a:pt x="78" y="134"/>
                      <a:pt x="78" y="134"/>
                      <a:pt x="78" y="134"/>
                    </a:cubicBezTo>
                    <a:cubicBezTo>
                      <a:pt x="75" y="134"/>
                      <a:pt x="73" y="133"/>
                      <a:pt x="72" y="129"/>
                    </a:cubicBezTo>
                    <a:cubicBezTo>
                      <a:pt x="72" y="126"/>
                      <a:pt x="72" y="124"/>
                      <a:pt x="73" y="122"/>
                    </a:cubicBezTo>
                    <a:cubicBezTo>
                      <a:pt x="73" y="120"/>
                      <a:pt x="73" y="119"/>
                      <a:pt x="73" y="118"/>
                    </a:cubicBezTo>
                    <a:cubicBezTo>
                      <a:pt x="72" y="118"/>
                      <a:pt x="72" y="118"/>
                      <a:pt x="72" y="118"/>
                    </a:cubicBezTo>
                    <a:cubicBezTo>
                      <a:pt x="72" y="118"/>
                      <a:pt x="71" y="117"/>
                      <a:pt x="71" y="117"/>
                    </a:cubicBezTo>
                    <a:cubicBezTo>
                      <a:pt x="70" y="116"/>
                      <a:pt x="71" y="115"/>
                      <a:pt x="71" y="114"/>
                    </a:cubicBezTo>
                    <a:cubicBezTo>
                      <a:pt x="71" y="113"/>
                      <a:pt x="71" y="113"/>
                      <a:pt x="71" y="112"/>
                    </a:cubicBezTo>
                    <a:cubicBezTo>
                      <a:pt x="71" y="112"/>
                      <a:pt x="70" y="112"/>
                      <a:pt x="70" y="113"/>
                    </a:cubicBezTo>
                    <a:cubicBezTo>
                      <a:pt x="67" y="114"/>
                      <a:pt x="67" y="114"/>
                      <a:pt x="67" y="114"/>
                    </a:cubicBezTo>
                    <a:cubicBezTo>
                      <a:pt x="69" y="111"/>
                      <a:pt x="69" y="111"/>
                      <a:pt x="69" y="111"/>
                    </a:cubicBezTo>
                    <a:cubicBezTo>
                      <a:pt x="69" y="110"/>
                      <a:pt x="70" y="109"/>
                      <a:pt x="69" y="108"/>
                    </a:cubicBezTo>
                    <a:cubicBezTo>
                      <a:pt x="69" y="107"/>
                      <a:pt x="68" y="107"/>
                      <a:pt x="66" y="106"/>
                    </a:cubicBezTo>
                    <a:cubicBezTo>
                      <a:pt x="66" y="106"/>
                      <a:pt x="66" y="106"/>
                      <a:pt x="66" y="106"/>
                    </a:cubicBezTo>
                    <a:cubicBezTo>
                      <a:pt x="66" y="106"/>
                      <a:pt x="66" y="106"/>
                      <a:pt x="66" y="106"/>
                    </a:cubicBezTo>
                    <a:cubicBezTo>
                      <a:pt x="65" y="105"/>
                      <a:pt x="65" y="103"/>
                      <a:pt x="65" y="102"/>
                    </a:cubicBezTo>
                    <a:cubicBezTo>
                      <a:pt x="65" y="101"/>
                      <a:pt x="65" y="100"/>
                      <a:pt x="65" y="100"/>
                    </a:cubicBezTo>
                    <a:cubicBezTo>
                      <a:pt x="64" y="99"/>
                      <a:pt x="64" y="99"/>
                      <a:pt x="64" y="98"/>
                    </a:cubicBezTo>
                    <a:cubicBezTo>
                      <a:pt x="63" y="98"/>
                      <a:pt x="62" y="97"/>
                      <a:pt x="62" y="95"/>
                    </a:cubicBezTo>
                    <a:cubicBezTo>
                      <a:pt x="61" y="95"/>
                      <a:pt x="59" y="94"/>
                      <a:pt x="57" y="94"/>
                    </a:cubicBezTo>
                    <a:cubicBezTo>
                      <a:pt x="55" y="93"/>
                      <a:pt x="54" y="93"/>
                      <a:pt x="54" y="93"/>
                    </a:cubicBezTo>
                    <a:cubicBezTo>
                      <a:pt x="51" y="92"/>
                      <a:pt x="48" y="92"/>
                      <a:pt x="47" y="89"/>
                    </a:cubicBezTo>
                    <a:cubicBezTo>
                      <a:pt x="45" y="90"/>
                      <a:pt x="42" y="90"/>
                      <a:pt x="40" y="89"/>
                    </a:cubicBezTo>
                    <a:cubicBezTo>
                      <a:pt x="38" y="89"/>
                      <a:pt x="38" y="89"/>
                      <a:pt x="38" y="89"/>
                    </a:cubicBezTo>
                    <a:cubicBezTo>
                      <a:pt x="37" y="88"/>
                      <a:pt x="35" y="88"/>
                      <a:pt x="34" y="88"/>
                    </a:cubicBezTo>
                    <a:cubicBezTo>
                      <a:pt x="32" y="89"/>
                      <a:pt x="32" y="89"/>
                      <a:pt x="31" y="89"/>
                    </a:cubicBezTo>
                    <a:cubicBezTo>
                      <a:pt x="31" y="89"/>
                      <a:pt x="31" y="89"/>
                      <a:pt x="30" y="89"/>
                    </a:cubicBezTo>
                    <a:cubicBezTo>
                      <a:pt x="29" y="89"/>
                      <a:pt x="28" y="90"/>
                      <a:pt x="27" y="90"/>
                    </a:cubicBezTo>
                    <a:cubicBezTo>
                      <a:pt x="26" y="91"/>
                      <a:pt x="25" y="92"/>
                      <a:pt x="23" y="92"/>
                    </a:cubicBezTo>
                    <a:cubicBezTo>
                      <a:pt x="22" y="92"/>
                      <a:pt x="22" y="91"/>
                      <a:pt x="21" y="91"/>
                    </a:cubicBezTo>
                    <a:cubicBezTo>
                      <a:pt x="21" y="90"/>
                      <a:pt x="20" y="90"/>
                      <a:pt x="19" y="90"/>
                    </a:cubicBezTo>
                    <a:cubicBezTo>
                      <a:pt x="17" y="91"/>
                      <a:pt x="17" y="91"/>
                      <a:pt x="17" y="91"/>
                    </a:cubicBezTo>
                    <a:cubicBezTo>
                      <a:pt x="17" y="89"/>
                      <a:pt x="17" y="89"/>
                      <a:pt x="17" y="89"/>
                    </a:cubicBezTo>
                    <a:cubicBezTo>
                      <a:pt x="17" y="87"/>
                      <a:pt x="16" y="87"/>
                      <a:pt x="16" y="87"/>
                    </a:cubicBezTo>
                    <a:cubicBezTo>
                      <a:pt x="15" y="86"/>
                      <a:pt x="15" y="86"/>
                      <a:pt x="15" y="86"/>
                    </a:cubicBezTo>
                    <a:cubicBezTo>
                      <a:pt x="15" y="86"/>
                      <a:pt x="15" y="86"/>
                      <a:pt x="15" y="86"/>
                    </a:cubicBezTo>
                    <a:cubicBezTo>
                      <a:pt x="15" y="85"/>
                      <a:pt x="15" y="85"/>
                      <a:pt x="16" y="84"/>
                    </a:cubicBezTo>
                    <a:cubicBezTo>
                      <a:pt x="16" y="84"/>
                      <a:pt x="17" y="84"/>
                      <a:pt x="17" y="84"/>
                    </a:cubicBezTo>
                    <a:cubicBezTo>
                      <a:pt x="17" y="84"/>
                      <a:pt x="18" y="84"/>
                      <a:pt x="18" y="84"/>
                    </a:cubicBezTo>
                    <a:cubicBezTo>
                      <a:pt x="18" y="84"/>
                      <a:pt x="18" y="84"/>
                      <a:pt x="19" y="84"/>
                    </a:cubicBezTo>
                    <a:cubicBezTo>
                      <a:pt x="19" y="84"/>
                      <a:pt x="18" y="83"/>
                      <a:pt x="18" y="83"/>
                    </a:cubicBezTo>
                    <a:cubicBezTo>
                      <a:pt x="18" y="83"/>
                      <a:pt x="18" y="82"/>
                      <a:pt x="18" y="81"/>
                    </a:cubicBezTo>
                    <a:cubicBezTo>
                      <a:pt x="17" y="82"/>
                      <a:pt x="17" y="82"/>
                      <a:pt x="16" y="82"/>
                    </a:cubicBezTo>
                    <a:cubicBezTo>
                      <a:pt x="15" y="82"/>
                      <a:pt x="14" y="82"/>
                      <a:pt x="13" y="82"/>
                    </a:cubicBezTo>
                    <a:cubicBezTo>
                      <a:pt x="11" y="82"/>
                      <a:pt x="10" y="81"/>
                      <a:pt x="9" y="80"/>
                    </a:cubicBezTo>
                    <a:cubicBezTo>
                      <a:pt x="9" y="80"/>
                      <a:pt x="9" y="80"/>
                      <a:pt x="9" y="80"/>
                    </a:cubicBezTo>
                    <a:cubicBezTo>
                      <a:pt x="9" y="79"/>
                      <a:pt x="9" y="79"/>
                      <a:pt x="9" y="79"/>
                    </a:cubicBezTo>
                    <a:cubicBezTo>
                      <a:pt x="11" y="76"/>
                      <a:pt x="14" y="76"/>
                      <a:pt x="15" y="76"/>
                    </a:cubicBezTo>
                    <a:cubicBezTo>
                      <a:pt x="17" y="76"/>
                      <a:pt x="17" y="76"/>
                      <a:pt x="17" y="76"/>
                    </a:cubicBezTo>
                    <a:cubicBezTo>
                      <a:pt x="19" y="76"/>
                      <a:pt x="20" y="76"/>
                      <a:pt x="21" y="75"/>
                    </a:cubicBezTo>
                    <a:cubicBezTo>
                      <a:pt x="20" y="74"/>
                      <a:pt x="18" y="74"/>
                      <a:pt x="15" y="75"/>
                    </a:cubicBezTo>
                    <a:cubicBezTo>
                      <a:pt x="13" y="75"/>
                      <a:pt x="11" y="75"/>
                      <a:pt x="10" y="74"/>
                    </a:cubicBezTo>
                    <a:cubicBezTo>
                      <a:pt x="10" y="74"/>
                      <a:pt x="10" y="74"/>
                      <a:pt x="10" y="73"/>
                    </a:cubicBezTo>
                    <a:cubicBezTo>
                      <a:pt x="9" y="73"/>
                      <a:pt x="8" y="72"/>
                      <a:pt x="8" y="72"/>
                    </a:cubicBezTo>
                    <a:cubicBezTo>
                      <a:pt x="8" y="71"/>
                      <a:pt x="8" y="71"/>
                      <a:pt x="7" y="71"/>
                    </a:cubicBezTo>
                    <a:cubicBezTo>
                      <a:pt x="5" y="71"/>
                      <a:pt x="3" y="70"/>
                      <a:pt x="2" y="69"/>
                    </a:cubicBezTo>
                    <a:cubicBezTo>
                      <a:pt x="0" y="68"/>
                      <a:pt x="0" y="66"/>
                      <a:pt x="0" y="66"/>
                    </a:cubicBezTo>
                    <a:cubicBezTo>
                      <a:pt x="1" y="63"/>
                      <a:pt x="6" y="60"/>
                      <a:pt x="8" y="60"/>
                    </a:cubicBezTo>
                    <a:cubicBezTo>
                      <a:pt x="9" y="60"/>
                      <a:pt x="10" y="60"/>
                      <a:pt x="11" y="60"/>
                    </a:cubicBezTo>
                    <a:cubicBezTo>
                      <a:pt x="13" y="60"/>
                      <a:pt x="16" y="60"/>
                      <a:pt x="17" y="59"/>
                    </a:cubicBezTo>
                    <a:cubicBezTo>
                      <a:pt x="19" y="56"/>
                      <a:pt x="21" y="56"/>
                      <a:pt x="25" y="55"/>
                    </a:cubicBezTo>
                    <a:cubicBezTo>
                      <a:pt x="26" y="55"/>
                      <a:pt x="30" y="52"/>
                      <a:pt x="33" y="49"/>
                    </a:cubicBezTo>
                    <a:cubicBezTo>
                      <a:pt x="34" y="48"/>
                      <a:pt x="34" y="47"/>
                      <a:pt x="34" y="47"/>
                    </a:cubicBezTo>
                    <a:cubicBezTo>
                      <a:pt x="33" y="47"/>
                      <a:pt x="32" y="46"/>
                      <a:pt x="32" y="46"/>
                    </a:cubicBezTo>
                    <a:cubicBezTo>
                      <a:pt x="32" y="46"/>
                      <a:pt x="32" y="46"/>
                      <a:pt x="32" y="46"/>
                    </a:cubicBezTo>
                    <a:cubicBezTo>
                      <a:pt x="32" y="46"/>
                      <a:pt x="31" y="47"/>
                      <a:pt x="30" y="47"/>
                    </a:cubicBezTo>
                    <a:cubicBezTo>
                      <a:pt x="30" y="47"/>
                      <a:pt x="29" y="47"/>
                      <a:pt x="28" y="46"/>
                    </a:cubicBezTo>
                    <a:cubicBezTo>
                      <a:pt x="26" y="46"/>
                      <a:pt x="24" y="46"/>
                      <a:pt x="23" y="46"/>
                    </a:cubicBezTo>
                    <a:cubicBezTo>
                      <a:pt x="23" y="46"/>
                      <a:pt x="23" y="46"/>
                      <a:pt x="23" y="46"/>
                    </a:cubicBezTo>
                    <a:cubicBezTo>
                      <a:pt x="22" y="46"/>
                      <a:pt x="22" y="46"/>
                      <a:pt x="22" y="46"/>
                    </a:cubicBezTo>
                    <a:cubicBezTo>
                      <a:pt x="21" y="45"/>
                      <a:pt x="21" y="45"/>
                      <a:pt x="21" y="45"/>
                    </a:cubicBezTo>
                    <a:cubicBezTo>
                      <a:pt x="21" y="45"/>
                      <a:pt x="21" y="44"/>
                      <a:pt x="22" y="43"/>
                    </a:cubicBezTo>
                    <a:cubicBezTo>
                      <a:pt x="22" y="42"/>
                      <a:pt x="23" y="42"/>
                      <a:pt x="24" y="42"/>
                    </a:cubicBezTo>
                    <a:cubicBezTo>
                      <a:pt x="24" y="42"/>
                      <a:pt x="24" y="42"/>
                      <a:pt x="24" y="42"/>
                    </a:cubicBezTo>
                    <a:cubicBezTo>
                      <a:pt x="24" y="41"/>
                      <a:pt x="24" y="41"/>
                      <a:pt x="25" y="40"/>
                    </a:cubicBezTo>
                    <a:cubicBezTo>
                      <a:pt x="25" y="40"/>
                      <a:pt x="25" y="40"/>
                      <a:pt x="26" y="40"/>
                    </a:cubicBezTo>
                    <a:cubicBezTo>
                      <a:pt x="28" y="39"/>
                      <a:pt x="28" y="39"/>
                      <a:pt x="28" y="39"/>
                    </a:cubicBezTo>
                    <a:cubicBezTo>
                      <a:pt x="28" y="39"/>
                      <a:pt x="28" y="39"/>
                      <a:pt x="28" y="39"/>
                    </a:cubicBezTo>
                    <a:cubicBezTo>
                      <a:pt x="28" y="39"/>
                      <a:pt x="28" y="39"/>
                      <a:pt x="28" y="39"/>
                    </a:cubicBezTo>
                    <a:cubicBezTo>
                      <a:pt x="30" y="38"/>
                      <a:pt x="30" y="38"/>
                      <a:pt x="30" y="38"/>
                    </a:cubicBezTo>
                    <a:cubicBezTo>
                      <a:pt x="30" y="38"/>
                      <a:pt x="30" y="38"/>
                      <a:pt x="30" y="38"/>
                    </a:cubicBezTo>
                    <a:cubicBezTo>
                      <a:pt x="30" y="39"/>
                      <a:pt x="31" y="39"/>
                      <a:pt x="31" y="39"/>
                    </a:cubicBezTo>
                    <a:cubicBezTo>
                      <a:pt x="31" y="39"/>
                      <a:pt x="31" y="38"/>
                      <a:pt x="31" y="38"/>
                    </a:cubicBezTo>
                    <a:cubicBezTo>
                      <a:pt x="32" y="38"/>
                      <a:pt x="32" y="37"/>
                      <a:pt x="32" y="36"/>
                    </a:cubicBezTo>
                    <a:cubicBezTo>
                      <a:pt x="31" y="35"/>
                      <a:pt x="31" y="35"/>
                      <a:pt x="31" y="35"/>
                    </a:cubicBezTo>
                    <a:cubicBezTo>
                      <a:pt x="33" y="35"/>
                      <a:pt x="33" y="35"/>
                      <a:pt x="33" y="35"/>
                    </a:cubicBezTo>
                    <a:cubicBezTo>
                      <a:pt x="33" y="35"/>
                      <a:pt x="33" y="35"/>
                      <a:pt x="34" y="36"/>
                    </a:cubicBezTo>
                    <a:cubicBezTo>
                      <a:pt x="35" y="36"/>
                      <a:pt x="36" y="36"/>
                      <a:pt x="36" y="36"/>
                    </a:cubicBezTo>
                    <a:cubicBezTo>
                      <a:pt x="37" y="32"/>
                      <a:pt x="40" y="32"/>
                      <a:pt x="41" y="32"/>
                    </a:cubicBezTo>
                    <a:cubicBezTo>
                      <a:pt x="42" y="32"/>
                      <a:pt x="45" y="32"/>
                      <a:pt x="45" y="31"/>
                    </a:cubicBezTo>
                    <a:cubicBezTo>
                      <a:pt x="46" y="31"/>
                      <a:pt x="46" y="30"/>
                      <a:pt x="46" y="30"/>
                    </a:cubicBezTo>
                    <a:cubicBezTo>
                      <a:pt x="46" y="28"/>
                      <a:pt x="45" y="27"/>
                      <a:pt x="46" y="25"/>
                    </a:cubicBezTo>
                    <a:cubicBezTo>
                      <a:pt x="46" y="24"/>
                      <a:pt x="46" y="24"/>
                      <a:pt x="46" y="24"/>
                    </a:cubicBezTo>
                    <a:cubicBezTo>
                      <a:pt x="47" y="24"/>
                      <a:pt x="47" y="24"/>
                      <a:pt x="47" y="24"/>
                    </a:cubicBezTo>
                    <a:cubicBezTo>
                      <a:pt x="48" y="24"/>
                      <a:pt x="48" y="24"/>
                      <a:pt x="49" y="24"/>
                    </a:cubicBezTo>
                    <a:cubicBezTo>
                      <a:pt x="51" y="25"/>
                      <a:pt x="54" y="25"/>
                      <a:pt x="55" y="25"/>
                    </a:cubicBezTo>
                    <a:cubicBezTo>
                      <a:pt x="55" y="25"/>
                      <a:pt x="55" y="25"/>
                      <a:pt x="55" y="25"/>
                    </a:cubicBezTo>
                    <a:cubicBezTo>
                      <a:pt x="54" y="25"/>
                      <a:pt x="54" y="25"/>
                      <a:pt x="54" y="25"/>
                    </a:cubicBezTo>
                    <a:cubicBezTo>
                      <a:pt x="54" y="23"/>
                      <a:pt x="54" y="23"/>
                      <a:pt x="54" y="23"/>
                    </a:cubicBezTo>
                    <a:cubicBezTo>
                      <a:pt x="56" y="20"/>
                      <a:pt x="65" y="19"/>
                      <a:pt x="70" y="19"/>
                    </a:cubicBezTo>
                    <a:cubicBezTo>
                      <a:pt x="70" y="19"/>
                      <a:pt x="70" y="19"/>
                      <a:pt x="70" y="19"/>
                    </a:cubicBezTo>
                    <a:cubicBezTo>
                      <a:pt x="71" y="19"/>
                      <a:pt x="72" y="19"/>
                      <a:pt x="72" y="19"/>
                    </a:cubicBezTo>
                    <a:cubicBezTo>
                      <a:pt x="73" y="19"/>
                      <a:pt x="74" y="19"/>
                      <a:pt x="75" y="19"/>
                    </a:cubicBezTo>
                    <a:cubicBezTo>
                      <a:pt x="77" y="19"/>
                      <a:pt x="78" y="19"/>
                      <a:pt x="79" y="19"/>
                    </a:cubicBezTo>
                    <a:cubicBezTo>
                      <a:pt x="80" y="18"/>
                      <a:pt x="82" y="18"/>
                      <a:pt x="84" y="18"/>
                    </a:cubicBezTo>
                    <a:cubicBezTo>
                      <a:pt x="85" y="18"/>
                      <a:pt x="87" y="19"/>
                      <a:pt x="87" y="18"/>
                    </a:cubicBezTo>
                    <a:cubicBezTo>
                      <a:pt x="91" y="15"/>
                      <a:pt x="91" y="15"/>
                      <a:pt x="91" y="15"/>
                    </a:cubicBezTo>
                    <a:cubicBezTo>
                      <a:pt x="89" y="19"/>
                      <a:pt x="89" y="19"/>
                      <a:pt x="89" y="19"/>
                    </a:cubicBezTo>
                    <a:cubicBezTo>
                      <a:pt x="88" y="20"/>
                      <a:pt x="88" y="20"/>
                      <a:pt x="89" y="21"/>
                    </a:cubicBezTo>
                    <a:cubicBezTo>
                      <a:pt x="89" y="21"/>
                      <a:pt x="89" y="21"/>
                      <a:pt x="89" y="21"/>
                    </a:cubicBezTo>
                    <a:cubicBezTo>
                      <a:pt x="89" y="21"/>
                      <a:pt x="89" y="21"/>
                      <a:pt x="89" y="21"/>
                    </a:cubicBezTo>
                    <a:cubicBezTo>
                      <a:pt x="89" y="21"/>
                      <a:pt x="89" y="21"/>
                      <a:pt x="89" y="21"/>
                    </a:cubicBezTo>
                    <a:cubicBezTo>
                      <a:pt x="90" y="21"/>
                      <a:pt x="90" y="21"/>
                      <a:pt x="90" y="21"/>
                    </a:cubicBezTo>
                    <a:cubicBezTo>
                      <a:pt x="90" y="21"/>
                      <a:pt x="91" y="22"/>
                      <a:pt x="92" y="23"/>
                    </a:cubicBezTo>
                    <a:cubicBezTo>
                      <a:pt x="92" y="22"/>
                      <a:pt x="92" y="22"/>
                      <a:pt x="92" y="22"/>
                    </a:cubicBezTo>
                    <a:cubicBezTo>
                      <a:pt x="92" y="21"/>
                      <a:pt x="93" y="21"/>
                      <a:pt x="94" y="21"/>
                    </a:cubicBezTo>
                    <a:cubicBezTo>
                      <a:pt x="93" y="21"/>
                      <a:pt x="93" y="20"/>
                      <a:pt x="93" y="20"/>
                    </a:cubicBezTo>
                    <a:cubicBezTo>
                      <a:pt x="93" y="19"/>
                      <a:pt x="93" y="19"/>
                      <a:pt x="93" y="19"/>
                    </a:cubicBezTo>
                    <a:cubicBezTo>
                      <a:pt x="93" y="19"/>
                      <a:pt x="93" y="19"/>
                      <a:pt x="92" y="19"/>
                    </a:cubicBezTo>
                    <a:cubicBezTo>
                      <a:pt x="91" y="19"/>
                      <a:pt x="91" y="19"/>
                      <a:pt x="91" y="19"/>
                    </a:cubicBezTo>
                    <a:cubicBezTo>
                      <a:pt x="91" y="17"/>
                      <a:pt x="91" y="17"/>
                      <a:pt x="91" y="17"/>
                    </a:cubicBezTo>
                    <a:cubicBezTo>
                      <a:pt x="91" y="15"/>
                      <a:pt x="95" y="13"/>
                      <a:pt x="98" y="13"/>
                    </a:cubicBezTo>
                    <a:cubicBezTo>
                      <a:pt x="99" y="13"/>
                      <a:pt x="101" y="14"/>
                      <a:pt x="101" y="15"/>
                    </a:cubicBezTo>
                    <a:cubicBezTo>
                      <a:pt x="102" y="15"/>
                      <a:pt x="102" y="15"/>
                      <a:pt x="103" y="15"/>
                    </a:cubicBezTo>
                    <a:cubicBezTo>
                      <a:pt x="104" y="15"/>
                      <a:pt x="106" y="15"/>
                      <a:pt x="107" y="17"/>
                    </a:cubicBezTo>
                    <a:cubicBezTo>
                      <a:pt x="109" y="18"/>
                      <a:pt x="111" y="19"/>
                      <a:pt x="114" y="19"/>
                    </a:cubicBezTo>
                    <a:cubicBezTo>
                      <a:pt x="114" y="18"/>
                      <a:pt x="115" y="17"/>
                      <a:pt x="116" y="17"/>
                    </a:cubicBezTo>
                    <a:cubicBezTo>
                      <a:pt x="114" y="16"/>
                      <a:pt x="112" y="15"/>
                      <a:pt x="110" y="15"/>
                    </a:cubicBezTo>
                    <a:cubicBezTo>
                      <a:pt x="109" y="15"/>
                      <a:pt x="109" y="15"/>
                      <a:pt x="108" y="15"/>
                    </a:cubicBezTo>
                    <a:cubicBezTo>
                      <a:pt x="107" y="15"/>
                      <a:pt x="107" y="15"/>
                      <a:pt x="107" y="15"/>
                    </a:cubicBezTo>
                    <a:cubicBezTo>
                      <a:pt x="107" y="14"/>
                      <a:pt x="107" y="14"/>
                      <a:pt x="107" y="14"/>
                    </a:cubicBezTo>
                    <a:cubicBezTo>
                      <a:pt x="108" y="11"/>
                      <a:pt x="109" y="10"/>
                      <a:pt x="112" y="10"/>
                    </a:cubicBezTo>
                    <a:cubicBezTo>
                      <a:pt x="113" y="10"/>
                      <a:pt x="113" y="10"/>
                      <a:pt x="114" y="10"/>
                    </a:cubicBezTo>
                    <a:cubicBezTo>
                      <a:pt x="114" y="10"/>
                      <a:pt x="114" y="10"/>
                      <a:pt x="115" y="10"/>
                    </a:cubicBezTo>
                    <a:cubicBezTo>
                      <a:pt x="115" y="10"/>
                      <a:pt x="115" y="10"/>
                      <a:pt x="115" y="10"/>
                    </a:cubicBezTo>
                    <a:cubicBezTo>
                      <a:pt x="114" y="10"/>
                      <a:pt x="113" y="10"/>
                      <a:pt x="113" y="10"/>
                    </a:cubicBezTo>
                    <a:cubicBezTo>
                      <a:pt x="111" y="10"/>
                      <a:pt x="111" y="10"/>
                      <a:pt x="111" y="10"/>
                    </a:cubicBezTo>
                    <a:cubicBezTo>
                      <a:pt x="112" y="8"/>
                      <a:pt x="112" y="8"/>
                      <a:pt x="112" y="8"/>
                    </a:cubicBezTo>
                    <a:cubicBezTo>
                      <a:pt x="112" y="7"/>
                      <a:pt x="114" y="6"/>
                      <a:pt x="115" y="6"/>
                    </a:cubicBezTo>
                    <a:cubicBezTo>
                      <a:pt x="117" y="6"/>
                      <a:pt x="118" y="6"/>
                      <a:pt x="119" y="7"/>
                    </a:cubicBezTo>
                    <a:cubicBezTo>
                      <a:pt x="120" y="7"/>
                      <a:pt x="121" y="8"/>
                      <a:pt x="122" y="8"/>
                    </a:cubicBezTo>
                    <a:cubicBezTo>
                      <a:pt x="123" y="8"/>
                      <a:pt x="123" y="8"/>
                      <a:pt x="124" y="7"/>
                    </a:cubicBezTo>
                    <a:cubicBezTo>
                      <a:pt x="125" y="7"/>
                      <a:pt x="127" y="7"/>
                      <a:pt x="128" y="7"/>
                    </a:cubicBezTo>
                    <a:cubicBezTo>
                      <a:pt x="129" y="7"/>
                      <a:pt x="130" y="7"/>
                      <a:pt x="130" y="7"/>
                    </a:cubicBezTo>
                    <a:cubicBezTo>
                      <a:pt x="132" y="8"/>
                      <a:pt x="134" y="8"/>
                      <a:pt x="136" y="8"/>
                    </a:cubicBezTo>
                    <a:cubicBezTo>
                      <a:pt x="137" y="7"/>
                      <a:pt x="139" y="7"/>
                      <a:pt x="140" y="6"/>
                    </a:cubicBezTo>
                    <a:cubicBezTo>
                      <a:pt x="141" y="6"/>
                      <a:pt x="143" y="6"/>
                      <a:pt x="144" y="5"/>
                    </a:cubicBezTo>
                    <a:cubicBezTo>
                      <a:pt x="144" y="5"/>
                      <a:pt x="145" y="5"/>
                      <a:pt x="145" y="5"/>
                    </a:cubicBezTo>
                    <a:cubicBezTo>
                      <a:pt x="144" y="5"/>
                      <a:pt x="144" y="5"/>
                      <a:pt x="144" y="5"/>
                    </a:cubicBezTo>
                    <a:cubicBezTo>
                      <a:pt x="144" y="4"/>
                      <a:pt x="144" y="3"/>
                      <a:pt x="144" y="2"/>
                    </a:cubicBezTo>
                    <a:cubicBezTo>
                      <a:pt x="145" y="2"/>
                      <a:pt x="146" y="2"/>
                      <a:pt x="147" y="2"/>
                    </a:cubicBezTo>
                    <a:cubicBezTo>
                      <a:pt x="147" y="2"/>
                      <a:pt x="148" y="2"/>
                      <a:pt x="148" y="2"/>
                    </a:cubicBezTo>
                    <a:cubicBezTo>
                      <a:pt x="148" y="2"/>
                      <a:pt x="148" y="2"/>
                      <a:pt x="148" y="2"/>
                    </a:cubicBezTo>
                    <a:cubicBezTo>
                      <a:pt x="149" y="2"/>
                      <a:pt x="150" y="1"/>
                      <a:pt x="151" y="1"/>
                    </a:cubicBezTo>
                    <a:cubicBezTo>
                      <a:pt x="152" y="1"/>
                      <a:pt x="154" y="0"/>
                      <a:pt x="155" y="1"/>
                    </a:cubicBezTo>
                    <a:cubicBezTo>
                      <a:pt x="156" y="1"/>
                      <a:pt x="156" y="1"/>
                      <a:pt x="156" y="1"/>
                    </a:cubicBezTo>
                    <a:cubicBezTo>
                      <a:pt x="158" y="1"/>
                      <a:pt x="160" y="2"/>
                      <a:pt x="162" y="2"/>
                    </a:cubicBezTo>
                    <a:cubicBezTo>
                      <a:pt x="163" y="1"/>
                      <a:pt x="164" y="1"/>
                      <a:pt x="165" y="1"/>
                    </a:cubicBezTo>
                    <a:cubicBezTo>
                      <a:pt x="168" y="0"/>
                      <a:pt x="171" y="0"/>
                      <a:pt x="175" y="0"/>
                    </a:cubicBezTo>
                    <a:cubicBezTo>
                      <a:pt x="177" y="0"/>
                      <a:pt x="179" y="0"/>
                      <a:pt x="180" y="1"/>
                    </a:cubicBezTo>
                    <a:cubicBezTo>
                      <a:pt x="181" y="2"/>
                      <a:pt x="183" y="2"/>
                      <a:pt x="185" y="2"/>
                    </a:cubicBezTo>
                    <a:cubicBezTo>
                      <a:pt x="188" y="2"/>
                      <a:pt x="191" y="2"/>
                      <a:pt x="192" y="4"/>
                    </a:cubicBezTo>
                    <a:cubicBezTo>
                      <a:pt x="193" y="5"/>
                      <a:pt x="193" y="5"/>
                      <a:pt x="193" y="6"/>
                    </a:cubicBezTo>
                    <a:cubicBezTo>
                      <a:pt x="193" y="6"/>
                      <a:pt x="193" y="7"/>
                      <a:pt x="194" y="7"/>
                    </a:cubicBezTo>
                    <a:cubicBezTo>
                      <a:pt x="194" y="7"/>
                      <a:pt x="194" y="7"/>
                      <a:pt x="194" y="6"/>
                    </a:cubicBezTo>
                    <a:cubicBezTo>
                      <a:pt x="197" y="4"/>
                      <a:pt x="198" y="6"/>
                      <a:pt x="198" y="7"/>
                    </a:cubicBezTo>
                    <a:cubicBezTo>
                      <a:pt x="199" y="7"/>
                      <a:pt x="199" y="8"/>
                      <a:pt x="199" y="8"/>
                    </a:cubicBezTo>
                    <a:cubicBezTo>
                      <a:pt x="199" y="8"/>
                      <a:pt x="200" y="9"/>
                      <a:pt x="201" y="9"/>
                    </a:cubicBezTo>
                    <a:cubicBezTo>
                      <a:pt x="202" y="9"/>
                      <a:pt x="202" y="9"/>
                      <a:pt x="203" y="10"/>
                    </a:cubicBezTo>
                    <a:cubicBezTo>
                      <a:pt x="204" y="10"/>
                      <a:pt x="204" y="10"/>
                      <a:pt x="205" y="10"/>
                    </a:cubicBezTo>
                    <a:cubicBezTo>
                      <a:pt x="206" y="9"/>
                      <a:pt x="207" y="9"/>
                      <a:pt x="208" y="9"/>
                    </a:cubicBezTo>
                    <a:cubicBezTo>
                      <a:pt x="209" y="9"/>
                      <a:pt x="209" y="9"/>
                      <a:pt x="209" y="9"/>
                    </a:cubicBezTo>
                    <a:cubicBezTo>
                      <a:pt x="209" y="10"/>
                      <a:pt x="209" y="10"/>
                      <a:pt x="209" y="10"/>
                    </a:cubicBezTo>
                    <a:cubicBezTo>
                      <a:pt x="209" y="11"/>
                      <a:pt x="209" y="11"/>
                      <a:pt x="209" y="11"/>
                    </a:cubicBezTo>
                    <a:cubicBezTo>
                      <a:pt x="209" y="11"/>
                      <a:pt x="209" y="11"/>
                      <a:pt x="210" y="11"/>
                    </a:cubicBezTo>
                    <a:cubicBezTo>
                      <a:pt x="210" y="11"/>
                      <a:pt x="211" y="11"/>
                      <a:pt x="211" y="11"/>
                    </a:cubicBezTo>
                    <a:cubicBezTo>
                      <a:pt x="212" y="11"/>
                      <a:pt x="213" y="11"/>
                      <a:pt x="214" y="11"/>
                    </a:cubicBezTo>
                    <a:cubicBezTo>
                      <a:pt x="216" y="12"/>
                      <a:pt x="216" y="12"/>
                      <a:pt x="216" y="12"/>
                    </a:cubicBezTo>
                    <a:cubicBezTo>
                      <a:pt x="215" y="13"/>
                      <a:pt x="215" y="13"/>
                      <a:pt x="215" y="13"/>
                    </a:cubicBezTo>
                    <a:cubicBezTo>
                      <a:pt x="213" y="15"/>
                      <a:pt x="213" y="15"/>
                      <a:pt x="214" y="17"/>
                    </a:cubicBezTo>
                    <a:cubicBezTo>
                      <a:pt x="215" y="21"/>
                      <a:pt x="215" y="21"/>
                      <a:pt x="215" y="21"/>
                    </a:cubicBezTo>
                    <a:cubicBezTo>
                      <a:pt x="212" y="18"/>
                      <a:pt x="212" y="18"/>
                      <a:pt x="212" y="18"/>
                    </a:cubicBezTo>
                    <a:cubicBezTo>
                      <a:pt x="212" y="18"/>
                      <a:pt x="212" y="18"/>
                      <a:pt x="212" y="18"/>
                    </a:cubicBezTo>
                    <a:cubicBezTo>
                      <a:pt x="212" y="18"/>
                      <a:pt x="212" y="18"/>
                      <a:pt x="211" y="18"/>
                    </a:cubicBezTo>
                    <a:cubicBezTo>
                      <a:pt x="211" y="19"/>
                      <a:pt x="210" y="20"/>
                      <a:pt x="208" y="20"/>
                    </a:cubicBezTo>
                    <a:cubicBezTo>
                      <a:pt x="204" y="20"/>
                      <a:pt x="200" y="20"/>
                      <a:pt x="196" y="21"/>
                    </a:cubicBezTo>
                    <a:cubicBezTo>
                      <a:pt x="195" y="21"/>
                      <a:pt x="195" y="21"/>
                      <a:pt x="195" y="21"/>
                    </a:cubicBezTo>
                    <a:cubicBezTo>
                      <a:pt x="195" y="21"/>
                      <a:pt x="194" y="21"/>
                      <a:pt x="193" y="21"/>
                    </a:cubicBezTo>
                    <a:cubicBezTo>
                      <a:pt x="183" y="21"/>
                      <a:pt x="180" y="22"/>
                      <a:pt x="179" y="22"/>
                    </a:cubicBezTo>
                    <a:cubicBezTo>
                      <a:pt x="179" y="22"/>
                      <a:pt x="179" y="22"/>
                      <a:pt x="179" y="22"/>
                    </a:cubicBezTo>
                    <a:cubicBezTo>
                      <a:pt x="179" y="23"/>
                      <a:pt x="179" y="23"/>
                      <a:pt x="179" y="23"/>
                    </a:cubicBezTo>
                    <a:cubicBezTo>
                      <a:pt x="178" y="25"/>
                      <a:pt x="178" y="25"/>
                      <a:pt x="178" y="25"/>
                    </a:cubicBezTo>
                    <a:cubicBezTo>
                      <a:pt x="178" y="25"/>
                      <a:pt x="178" y="25"/>
                      <a:pt x="178" y="25"/>
                    </a:cubicBezTo>
                    <a:cubicBezTo>
                      <a:pt x="179" y="25"/>
                      <a:pt x="179" y="25"/>
                      <a:pt x="179" y="25"/>
                    </a:cubicBezTo>
                    <a:cubicBezTo>
                      <a:pt x="180" y="25"/>
                      <a:pt x="182" y="24"/>
                      <a:pt x="184" y="24"/>
                    </a:cubicBezTo>
                    <a:cubicBezTo>
                      <a:pt x="186" y="23"/>
                      <a:pt x="189" y="22"/>
                      <a:pt x="192" y="22"/>
                    </a:cubicBezTo>
                    <a:cubicBezTo>
                      <a:pt x="194" y="22"/>
                      <a:pt x="195" y="22"/>
                      <a:pt x="196" y="23"/>
                    </a:cubicBezTo>
                    <a:cubicBezTo>
                      <a:pt x="197" y="23"/>
                      <a:pt x="197" y="23"/>
                      <a:pt x="197" y="23"/>
                    </a:cubicBezTo>
                    <a:cubicBezTo>
                      <a:pt x="196" y="24"/>
                      <a:pt x="196" y="24"/>
                      <a:pt x="196" y="24"/>
                    </a:cubicBezTo>
                    <a:cubicBezTo>
                      <a:pt x="196" y="26"/>
                      <a:pt x="194" y="26"/>
                      <a:pt x="193" y="26"/>
                    </a:cubicBezTo>
                    <a:cubicBezTo>
                      <a:pt x="192" y="27"/>
                      <a:pt x="191" y="27"/>
                      <a:pt x="191" y="27"/>
                    </a:cubicBezTo>
                    <a:cubicBezTo>
                      <a:pt x="191" y="27"/>
                      <a:pt x="191" y="27"/>
                      <a:pt x="191" y="27"/>
                    </a:cubicBezTo>
                    <a:cubicBezTo>
                      <a:pt x="192" y="27"/>
                      <a:pt x="193" y="27"/>
                      <a:pt x="194" y="27"/>
                    </a:cubicBezTo>
                    <a:cubicBezTo>
                      <a:pt x="195" y="27"/>
                      <a:pt x="197" y="26"/>
                      <a:pt x="198" y="25"/>
                    </a:cubicBezTo>
                    <a:cubicBezTo>
                      <a:pt x="200" y="24"/>
                      <a:pt x="202" y="23"/>
                      <a:pt x="204" y="23"/>
                    </a:cubicBezTo>
                    <a:cubicBezTo>
                      <a:pt x="204" y="23"/>
                      <a:pt x="204" y="23"/>
                      <a:pt x="204" y="23"/>
                    </a:cubicBezTo>
                    <a:cubicBezTo>
                      <a:pt x="205" y="20"/>
                      <a:pt x="211" y="20"/>
                      <a:pt x="211" y="20"/>
                    </a:cubicBezTo>
                    <a:cubicBezTo>
                      <a:pt x="211" y="20"/>
                      <a:pt x="211" y="20"/>
                      <a:pt x="211" y="20"/>
                    </a:cubicBezTo>
                    <a:cubicBezTo>
                      <a:pt x="213" y="20"/>
                      <a:pt x="214" y="21"/>
                      <a:pt x="214" y="22"/>
                    </a:cubicBezTo>
                    <a:cubicBezTo>
                      <a:pt x="214" y="24"/>
                      <a:pt x="212" y="26"/>
                      <a:pt x="211" y="28"/>
                    </a:cubicBezTo>
                    <a:cubicBezTo>
                      <a:pt x="212" y="28"/>
                      <a:pt x="213" y="27"/>
                      <a:pt x="213" y="27"/>
                    </a:cubicBezTo>
                    <a:cubicBezTo>
                      <a:pt x="215" y="27"/>
                      <a:pt x="215" y="26"/>
                      <a:pt x="215" y="26"/>
                    </a:cubicBezTo>
                    <a:cubicBezTo>
                      <a:pt x="215" y="23"/>
                      <a:pt x="215" y="23"/>
                      <a:pt x="215" y="23"/>
                    </a:cubicBezTo>
                    <a:cubicBezTo>
                      <a:pt x="217" y="25"/>
                      <a:pt x="217" y="25"/>
                      <a:pt x="217" y="25"/>
                    </a:cubicBezTo>
                    <a:cubicBezTo>
                      <a:pt x="217" y="26"/>
                      <a:pt x="218" y="26"/>
                      <a:pt x="218" y="26"/>
                    </a:cubicBezTo>
                    <a:cubicBezTo>
                      <a:pt x="219" y="26"/>
                      <a:pt x="220" y="26"/>
                      <a:pt x="221" y="26"/>
                    </a:cubicBezTo>
                    <a:cubicBezTo>
                      <a:pt x="222" y="25"/>
                      <a:pt x="223" y="25"/>
                      <a:pt x="224" y="25"/>
                    </a:cubicBezTo>
                    <a:cubicBezTo>
                      <a:pt x="225" y="25"/>
                      <a:pt x="226" y="25"/>
                      <a:pt x="226" y="26"/>
                    </a:cubicBezTo>
                    <a:cubicBezTo>
                      <a:pt x="227" y="25"/>
                      <a:pt x="228" y="24"/>
                      <a:pt x="228" y="23"/>
                    </a:cubicBezTo>
                    <a:cubicBezTo>
                      <a:pt x="229" y="22"/>
                      <a:pt x="229" y="22"/>
                      <a:pt x="229" y="22"/>
                    </a:cubicBezTo>
                    <a:cubicBezTo>
                      <a:pt x="230" y="23"/>
                      <a:pt x="230" y="23"/>
                      <a:pt x="230" y="23"/>
                    </a:cubicBezTo>
                    <a:cubicBezTo>
                      <a:pt x="231" y="23"/>
                      <a:pt x="232" y="23"/>
                      <a:pt x="233" y="22"/>
                    </a:cubicBezTo>
                    <a:cubicBezTo>
                      <a:pt x="236" y="21"/>
                      <a:pt x="237" y="22"/>
                      <a:pt x="237" y="22"/>
                    </a:cubicBezTo>
                    <a:cubicBezTo>
                      <a:pt x="238" y="22"/>
                      <a:pt x="238" y="22"/>
                      <a:pt x="239" y="22"/>
                    </a:cubicBezTo>
                    <a:cubicBezTo>
                      <a:pt x="240" y="23"/>
                      <a:pt x="241" y="23"/>
                      <a:pt x="243" y="23"/>
                    </a:cubicBezTo>
                    <a:cubicBezTo>
                      <a:pt x="245" y="23"/>
                      <a:pt x="247" y="23"/>
                      <a:pt x="249" y="24"/>
                    </a:cubicBezTo>
                    <a:cubicBezTo>
                      <a:pt x="249" y="24"/>
                      <a:pt x="249" y="24"/>
                      <a:pt x="250" y="24"/>
                    </a:cubicBezTo>
                    <a:cubicBezTo>
                      <a:pt x="252" y="25"/>
                      <a:pt x="253" y="26"/>
                      <a:pt x="253" y="27"/>
                    </a:cubicBezTo>
                    <a:cubicBezTo>
                      <a:pt x="253" y="28"/>
                      <a:pt x="253" y="28"/>
                      <a:pt x="252" y="29"/>
                    </a:cubicBezTo>
                    <a:cubicBezTo>
                      <a:pt x="251" y="29"/>
                      <a:pt x="250" y="30"/>
                      <a:pt x="250" y="30"/>
                    </a:cubicBezTo>
                    <a:cubicBezTo>
                      <a:pt x="249" y="31"/>
                      <a:pt x="248" y="32"/>
                      <a:pt x="247" y="32"/>
                    </a:cubicBezTo>
                    <a:cubicBezTo>
                      <a:pt x="246" y="33"/>
                      <a:pt x="246" y="33"/>
                      <a:pt x="245" y="33"/>
                    </a:cubicBezTo>
                    <a:cubicBezTo>
                      <a:pt x="244" y="33"/>
                      <a:pt x="243" y="34"/>
                      <a:pt x="242" y="35"/>
                    </a:cubicBezTo>
                    <a:cubicBezTo>
                      <a:pt x="241" y="36"/>
                      <a:pt x="239" y="37"/>
                      <a:pt x="238" y="37"/>
                    </a:cubicBezTo>
                    <a:cubicBezTo>
                      <a:pt x="238" y="37"/>
                      <a:pt x="238" y="37"/>
                      <a:pt x="237" y="37"/>
                    </a:cubicBezTo>
                    <a:cubicBezTo>
                      <a:pt x="236" y="37"/>
                      <a:pt x="235" y="37"/>
                      <a:pt x="235" y="37"/>
                    </a:cubicBezTo>
                    <a:cubicBezTo>
                      <a:pt x="236" y="38"/>
                      <a:pt x="236" y="39"/>
                      <a:pt x="236" y="40"/>
                    </a:cubicBezTo>
                    <a:cubicBezTo>
                      <a:pt x="236" y="40"/>
                      <a:pt x="236" y="40"/>
                      <a:pt x="236" y="40"/>
                    </a:cubicBezTo>
                    <a:cubicBezTo>
                      <a:pt x="237" y="40"/>
                      <a:pt x="237" y="40"/>
                      <a:pt x="237" y="40"/>
                    </a:cubicBezTo>
                    <a:cubicBezTo>
                      <a:pt x="236" y="41"/>
                      <a:pt x="236" y="41"/>
                      <a:pt x="236" y="41"/>
                    </a:cubicBezTo>
                    <a:cubicBezTo>
                      <a:pt x="236" y="43"/>
                      <a:pt x="234" y="44"/>
                      <a:pt x="232" y="45"/>
                    </a:cubicBezTo>
                    <a:cubicBezTo>
                      <a:pt x="232" y="45"/>
                      <a:pt x="232" y="45"/>
                      <a:pt x="231" y="45"/>
                    </a:cubicBezTo>
                    <a:cubicBezTo>
                      <a:pt x="231" y="45"/>
                      <a:pt x="230" y="47"/>
                      <a:pt x="230" y="47"/>
                    </a:cubicBezTo>
                    <a:cubicBezTo>
                      <a:pt x="229" y="49"/>
                      <a:pt x="228" y="49"/>
                      <a:pt x="228" y="49"/>
                    </a:cubicBezTo>
                    <a:cubicBezTo>
                      <a:pt x="227" y="49"/>
                      <a:pt x="227" y="49"/>
                      <a:pt x="227" y="49"/>
                    </a:cubicBezTo>
                    <a:cubicBezTo>
                      <a:pt x="226" y="50"/>
                      <a:pt x="226" y="50"/>
                      <a:pt x="226" y="50"/>
                    </a:cubicBezTo>
                    <a:cubicBezTo>
                      <a:pt x="225" y="51"/>
                      <a:pt x="225" y="52"/>
                      <a:pt x="225" y="53"/>
                    </a:cubicBezTo>
                    <a:cubicBezTo>
                      <a:pt x="224" y="55"/>
                      <a:pt x="224" y="57"/>
                      <a:pt x="222" y="58"/>
                    </a:cubicBezTo>
                    <a:cubicBezTo>
                      <a:pt x="220" y="59"/>
                      <a:pt x="220" y="59"/>
                      <a:pt x="220" y="60"/>
                    </a:cubicBezTo>
                    <a:cubicBezTo>
                      <a:pt x="220" y="61"/>
                      <a:pt x="220" y="61"/>
                      <a:pt x="220" y="61"/>
                    </a:cubicBezTo>
                    <a:cubicBezTo>
                      <a:pt x="220" y="63"/>
                      <a:pt x="218" y="64"/>
                      <a:pt x="217" y="64"/>
                    </a:cubicBezTo>
                    <a:cubicBezTo>
                      <a:pt x="217" y="64"/>
                      <a:pt x="216" y="64"/>
                      <a:pt x="216" y="64"/>
                    </a:cubicBezTo>
                    <a:cubicBezTo>
                      <a:pt x="217" y="65"/>
                      <a:pt x="218" y="67"/>
                      <a:pt x="218" y="67"/>
                    </a:cubicBezTo>
                    <a:cubicBezTo>
                      <a:pt x="219" y="68"/>
                      <a:pt x="219" y="68"/>
                      <a:pt x="220" y="68"/>
                    </a:cubicBezTo>
                    <a:cubicBezTo>
                      <a:pt x="221" y="68"/>
                      <a:pt x="222" y="68"/>
                      <a:pt x="222" y="69"/>
                    </a:cubicBezTo>
                    <a:cubicBezTo>
                      <a:pt x="222" y="70"/>
                      <a:pt x="222" y="70"/>
                      <a:pt x="222" y="71"/>
                    </a:cubicBezTo>
                    <a:cubicBezTo>
                      <a:pt x="222" y="71"/>
                      <a:pt x="222" y="71"/>
                      <a:pt x="222" y="71"/>
                    </a:cubicBezTo>
                    <a:cubicBezTo>
                      <a:pt x="222" y="72"/>
                      <a:pt x="223" y="72"/>
                      <a:pt x="224" y="72"/>
                    </a:cubicBezTo>
                    <a:cubicBezTo>
                      <a:pt x="225" y="73"/>
                      <a:pt x="227" y="74"/>
                      <a:pt x="226" y="78"/>
                    </a:cubicBezTo>
                    <a:cubicBezTo>
                      <a:pt x="226" y="79"/>
                      <a:pt x="226" y="79"/>
                      <a:pt x="226" y="79"/>
                    </a:cubicBezTo>
                    <a:cubicBezTo>
                      <a:pt x="226" y="79"/>
                      <a:pt x="226" y="79"/>
                      <a:pt x="226" y="79"/>
                    </a:cubicBezTo>
                    <a:cubicBezTo>
                      <a:pt x="224" y="79"/>
                      <a:pt x="222" y="80"/>
                      <a:pt x="221" y="80"/>
                    </a:cubicBezTo>
                    <a:cubicBezTo>
                      <a:pt x="219" y="80"/>
                      <a:pt x="218" y="80"/>
                      <a:pt x="217" y="81"/>
                    </a:cubicBezTo>
                    <a:cubicBezTo>
                      <a:pt x="218" y="83"/>
                      <a:pt x="220" y="84"/>
                      <a:pt x="222" y="85"/>
                    </a:cubicBezTo>
                    <a:cubicBezTo>
                      <a:pt x="223" y="86"/>
                      <a:pt x="224" y="86"/>
                      <a:pt x="225" y="86"/>
                    </a:cubicBezTo>
                    <a:cubicBezTo>
                      <a:pt x="226" y="85"/>
                      <a:pt x="226" y="85"/>
                      <a:pt x="226" y="85"/>
                    </a:cubicBezTo>
                    <a:cubicBezTo>
                      <a:pt x="226" y="87"/>
                      <a:pt x="226" y="87"/>
                      <a:pt x="226" y="87"/>
                    </a:cubicBezTo>
                    <a:cubicBezTo>
                      <a:pt x="226" y="87"/>
                      <a:pt x="226" y="88"/>
                      <a:pt x="226" y="88"/>
                    </a:cubicBezTo>
                    <a:cubicBezTo>
                      <a:pt x="226" y="88"/>
                      <a:pt x="227" y="88"/>
                      <a:pt x="227" y="88"/>
                    </a:cubicBezTo>
                    <a:cubicBezTo>
                      <a:pt x="228" y="88"/>
                      <a:pt x="228" y="88"/>
                      <a:pt x="228" y="88"/>
                    </a:cubicBezTo>
                    <a:cubicBezTo>
                      <a:pt x="228" y="89"/>
                      <a:pt x="228" y="89"/>
                      <a:pt x="228" y="89"/>
                    </a:cubicBezTo>
                    <a:cubicBezTo>
                      <a:pt x="229" y="91"/>
                      <a:pt x="227" y="93"/>
                      <a:pt x="225" y="94"/>
                    </a:cubicBezTo>
                    <a:cubicBezTo>
                      <a:pt x="224" y="95"/>
                      <a:pt x="223" y="96"/>
                      <a:pt x="223" y="97"/>
                    </a:cubicBezTo>
                    <a:cubicBezTo>
                      <a:pt x="223" y="97"/>
                      <a:pt x="223" y="97"/>
                      <a:pt x="224" y="97"/>
                    </a:cubicBezTo>
                    <a:cubicBezTo>
                      <a:pt x="226" y="98"/>
                      <a:pt x="226" y="100"/>
                      <a:pt x="226" y="102"/>
                    </a:cubicBezTo>
                    <a:cubicBezTo>
                      <a:pt x="225" y="104"/>
                      <a:pt x="223" y="105"/>
                      <a:pt x="221" y="104"/>
                    </a:cubicBezTo>
                    <a:cubicBezTo>
                      <a:pt x="219" y="103"/>
                      <a:pt x="218" y="105"/>
                      <a:pt x="217" y="107"/>
                    </a:cubicBezTo>
                    <a:cubicBezTo>
                      <a:pt x="217" y="108"/>
                      <a:pt x="217" y="109"/>
                      <a:pt x="219" y="109"/>
                    </a:cubicBezTo>
                    <a:cubicBezTo>
                      <a:pt x="219" y="109"/>
                      <a:pt x="219" y="109"/>
                      <a:pt x="219" y="109"/>
                    </a:cubicBezTo>
                    <a:cubicBezTo>
                      <a:pt x="219" y="110"/>
                      <a:pt x="219" y="110"/>
                      <a:pt x="219" y="110"/>
                    </a:cubicBezTo>
                    <a:cubicBezTo>
                      <a:pt x="219" y="112"/>
                      <a:pt x="212" y="114"/>
                      <a:pt x="208" y="115"/>
                    </a:cubicBezTo>
                    <a:cubicBezTo>
                      <a:pt x="209" y="115"/>
                      <a:pt x="210" y="116"/>
                      <a:pt x="210" y="117"/>
                    </a:cubicBezTo>
                    <a:cubicBezTo>
                      <a:pt x="211" y="117"/>
                      <a:pt x="211" y="117"/>
                      <a:pt x="211" y="117"/>
                    </a:cubicBezTo>
                    <a:cubicBezTo>
                      <a:pt x="211" y="118"/>
                      <a:pt x="212" y="119"/>
                      <a:pt x="212" y="119"/>
                    </a:cubicBezTo>
                    <a:cubicBezTo>
                      <a:pt x="212" y="119"/>
                      <a:pt x="212" y="119"/>
                      <a:pt x="213" y="119"/>
                    </a:cubicBezTo>
                    <a:cubicBezTo>
                      <a:pt x="214" y="119"/>
                      <a:pt x="214" y="119"/>
                      <a:pt x="214" y="119"/>
                    </a:cubicBezTo>
                    <a:cubicBezTo>
                      <a:pt x="214" y="120"/>
                      <a:pt x="214" y="120"/>
                      <a:pt x="214" y="120"/>
                    </a:cubicBezTo>
                    <a:cubicBezTo>
                      <a:pt x="215" y="122"/>
                      <a:pt x="213" y="123"/>
                      <a:pt x="213" y="123"/>
                    </a:cubicBezTo>
                    <a:cubicBezTo>
                      <a:pt x="212" y="123"/>
                      <a:pt x="212" y="124"/>
                      <a:pt x="212" y="124"/>
                    </a:cubicBezTo>
                    <a:cubicBezTo>
                      <a:pt x="212" y="124"/>
                      <a:pt x="212" y="125"/>
                      <a:pt x="212" y="126"/>
                    </a:cubicBezTo>
                    <a:cubicBezTo>
                      <a:pt x="212" y="127"/>
                      <a:pt x="213" y="129"/>
                      <a:pt x="211" y="130"/>
                    </a:cubicBezTo>
                    <a:cubicBezTo>
                      <a:pt x="212" y="132"/>
                      <a:pt x="213" y="132"/>
                      <a:pt x="215" y="133"/>
                    </a:cubicBezTo>
                    <a:cubicBezTo>
                      <a:pt x="217" y="134"/>
                      <a:pt x="220" y="135"/>
                      <a:pt x="220" y="138"/>
                    </a:cubicBezTo>
                    <a:cubicBezTo>
                      <a:pt x="220" y="140"/>
                      <a:pt x="220" y="140"/>
                      <a:pt x="220" y="140"/>
                    </a:cubicBezTo>
                    <a:cubicBezTo>
                      <a:pt x="219" y="140"/>
                      <a:pt x="219" y="140"/>
                      <a:pt x="219" y="140"/>
                    </a:cubicBezTo>
                    <a:cubicBezTo>
                      <a:pt x="219" y="140"/>
                      <a:pt x="219" y="140"/>
                      <a:pt x="218" y="140"/>
                    </a:cubicBezTo>
                    <a:cubicBezTo>
                      <a:pt x="218" y="140"/>
                      <a:pt x="218" y="140"/>
                      <a:pt x="217" y="140"/>
                    </a:cubicBezTo>
                    <a:cubicBezTo>
                      <a:pt x="216" y="140"/>
                      <a:pt x="216" y="139"/>
                      <a:pt x="215" y="139"/>
                    </a:cubicBezTo>
                    <a:cubicBezTo>
                      <a:pt x="215" y="140"/>
                      <a:pt x="214" y="141"/>
                      <a:pt x="213" y="142"/>
                    </a:cubicBezTo>
                    <a:cubicBezTo>
                      <a:pt x="212" y="142"/>
                      <a:pt x="211" y="143"/>
                      <a:pt x="210" y="143"/>
                    </a:cubicBezTo>
                    <a:cubicBezTo>
                      <a:pt x="209" y="143"/>
                      <a:pt x="208" y="142"/>
                      <a:pt x="207" y="142"/>
                    </a:cubicBezTo>
                    <a:cubicBezTo>
                      <a:pt x="207" y="142"/>
                      <a:pt x="206" y="142"/>
                      <a:pt x="206" y="142"/>
                    </a:cubicBezTo>
                    <a:cubicBezTo>
                      <a:pt x="205" y="142"/>
                      <a:pt x="205" y="142"/>
                      <a:pt x="205" y="142"/>
                    </a:cubicBezTo>
                    <a:cubicBezTo>
                      <a:pt x="205" y="141"/>
                      <a:pt x="205" y="141"/>
                      <a:pt x="205" y="141"/>
                    </a:cubicBezTo>
                    <a:cubicBezTo>
                      <a:pt x="205" y="140"/>
                      <a:pt x="205" y="140"/>
                      <a:pt x="205" y="140"/>
                    </a:cubicBezTo>
                    <a:cubicBezTo>
                      <a:pt x="205" y="140"/>
                      <a:pt x="204" y="140"/>
                      <a:pt x="204" y="140"/>
                    </a:cubicBezTo>
                    <a:cubicBezTo>
                      <a:pt x="203" y="139"/>
                      <a:pt x="202" y="139"/>
                      <a:pt x="202" y="138"/>
                    </a:cubicBezTo>
                    <a:cubicBezTo>
                      <a:pt x="202" y="138"/>
                      <a:pt x="202" y="138"/>
                      <a:pt x="202" y="137"/>
                    </a:cubicBezTo>
                    <a:cubicBezTo>
                      <a:pt x="201" y="137"/>
                      <a:pt x="201" y="137"/>
                      <a:pt x="200" y="138"/>
                    </a:cubicBezTo>
                    <a:cubicBezTo>
                      <a:pt x="200" y="138"/>
                      <a:pt x="199" y="138"/>
                      <a:pt x="198" y="138"/>
                    </a:cubicBezTo>
                    <a:cubicBezTo>
                      <a:pt x="198" y="139"/>
                      <a:pt x="198" y="139"/>
                      <a:pt x="198" y="140"/>
                    </a:cubicBezTo>
                    <a:cubicBezTo>
                      <a:pt x="198" y="140"/>
                      <a:pt x="198" y="140"/>
                      <a:pt x="198" y="140"/>
                    </a:cubicBezTo>
                    <a:cubicBezTo>
                      <a:pt x="198" y="140"/>
                      <a:pt x="198" y="140"/>
                      <a:pt x="198" y="140"/>
                    </a:cubicBezTo>
                    <a:cubicBezTo>
                      <a:pt x="199" y="141"/>
                      <a:pt x="200" y="141"/>
                      <a:pt x="200" y="142"/>
                    </a:cubicBezTo>
                    <a:cubicBezTo>
                      <a:pt x="200" y="142"/>
                      <a:pt x="200" y="142"/>
                      <a:pt x="200" y="142"/>
                    </a:cubicBezTo>
                    <a:cubicBezTo>
                      <a:pt x="199" y="143"/>
                      <a:pt x="199" y="143"/>
                      <a:pt x="199" y="143"/>
                    </a:cubicBezTo>
                    <a:cubicBezTo>
                      <a:pt x="199" y="143"/>
                      <a:pt x="199" y="143"/>
                      <a:pt x="199" y="143"/>
                    </a:cubicBezTo>
                    <a:cubicBezTo>
                      <a:pt x="201" y="143"/>
                      <a:pt x="205" y="144"/>
                      <a:pt x="208" y="144"/>
                    </a:cubicBezTo>
                    <a:cubicBezTo>
                      <a:pt x="209" y="144"/>
                      <a:pt x="210" y="144"/>
                      <a:pt x="210" y="144"/>
                    </a:cubicBezTo>
                    <a:cubicBezTo>
                      <a:pt x="212" y="143"/>
                      <a:pt x="212" y="143"/>
                      <a:pt x="212" y="143"/>
                    </a:cubicBezTo>
                    <a:cubicBezTo>
                      <a:pt x="211" y="145"/>
                      <a:pt x="211" y="145"/>
                      <a:pt x="211" y="145"/>
                    </a:cubicBezTo>
                    <a:cubicBezTo>
                      <a:pt x="208" y="151"/>
                      <a:pt x="203" y="158"/>
                      <a:pt x="196" y="157"/>
                    </a:cubicBezTo>
                    <a:cubicBezTo>
                      <a:pt x="195" y="157"/>
                      <a:pt x="195" y="157"/>
                      <a:pt x="195" y="157"/>
                    </a:cubicBezTo>
                    <a:cubicBezTo>
                      <a:pt x="193" y="157"/>
                      <a:pt x="185" y="158"/>
                      <a:pt x="184" y="159"/>
                    </a:cubicBezTo>
                    <a:cubicBezTo>
                      <a:pt x="184" y="160"/>
                      <a:pt x="183" y="162"/>
                      <a:pt x="181" y="162"/>
                    </a:cubicBezTo>
                    <a:cubicBezTo>
                      <a:pt x="181" y="162"/>
                      <a:pt x="181" y="162"/>
                      <a:pt x="181" y="162"/>
                    </a:cubicBezTo>
                    <a:cubicBezTo>
                      <a:pt x="181" y="164"/>
                      <a:pt x="179" y="165"/>
                      <a:pt x="177" y="165"/>
                    </a:cubicBezTo>
                    <a:cubicBezTo>
                      <a:pt x="175" y="165"/>
                      <a:pt x="174" y="164"/>
                      <a:pt x="173" y="163"/>
                    </a:cubicBezTo>
                    <a:cubicBezTo>
                      <a:pt x="173" y="163"/>
                      <a:pt x="173" y="163"/>
                      <a:pt x="173" y="162"/>
                    </a:cubicBezTo>
                    <a:cubicBezTo>
                      <a:pt x="173" y="162"/>
                      <a:pt x="173" y="162"/>
                      <a:pt x="172" y="162"/>
                    </a:cubicBezTo>
                    <a:cubicBezTo>
                      <a:pt x="172" y="162"/>
                      <a:pt x="171" y="162"/>
                      <a:pt x="171" y="163"/>
                    </a:cubicBezTo>
                    <a:cubicBezTo>
                      <a:pt x="171" y="163"/>
                      <a:pt x="171" y="164"/>
                      <a:pt x="171" y="164"/>
                    </a:cubicBezTo>
                    <a:cubicBezTo>
                      <a:pt x="171" y="165"/>
                      <a:pt x="172" y="167"/>
                      <a:pt x="171" y="168"/>
                    </a:cubicBezTo>
                    <a:cubicBezTo>
                      <a:pt x="171" y="168"/>
                      <a:pt x="171" y="168"/>
                      <a:pt x="171" y="168"/>
                    </a:cubicBezTo>
                    <a:cubicBezTo>
                      <a:pt x="170" y="168"/>
                      <a:pt x="170" y="168"/>
                      <a:pt x="170" y="168"/>
                    </a:cubicBezTo>
                    <a:cubicBezTo>
                      <a:pt x="170" y="168"/>
                      <a:pt x="170" y="168"/>
                      <a:pt x="170" y="168"/>
                    </a:cubicBezTo>
                    <a:cubicBezTo>
                      <a:pt x="169" y="168"/>
                      <a:pt x="169" y="168"/>
                      <a:pt x="168" y="168"/>
                    </a:cubicBezTo>
                    <a:cubicBezTo>
                      <a:pt x="168" y="168"/>
                      <a:pt x="168" y="168"/>
                      <a:pt x="168" y="168"/>
                    </a:cubicBezTo>
                    <a:cubicBezTo>
                      <a:pt x="169" y="169"/>
                      <a:pt x="169" y="170"/>
                      <a:pt x="169" y="171"/>
                    </a:cubicBezTo>
                    <a:cubicBezTo>
                      <a:pt x="168" y="172"/>
                      <a:pt x="168" y="172"/>
                      <a:pt x="166" y="172"/>
                    </a:cubicBezTo>
                    <a:cubicBezTo>
                      <a:pt x="166" y="175"/>
                      <a:pt x="166" y="175"/>
                      <a:pt x="166" y="175"/>
                    </a:cubicBezTo>
                    <a:cubicBezTo>
                      <a:pt x="165" y="176"/>
                      <a:pt x="165" y="176"/>
                      <a:pt x="165" y="176"/>
                    </a:cubicBezTo>
                    <a:cubicBezTo>
                      <a:pt x="164" y="176"/>
                      <a:pt x="164" y="176"/>
                      <a:pt x="163" y="177"/>
                    </a:cubicBezTo>
                    <a:cubicBezTo>
                      <a:pt x="163" y="177"/>
                      <a:pt x="162" y="178"/>
                      <a:pt x="161" y="178"/>
                    </a:cubicBezTo>
                    <a:cubicBezTo>
                      <a:pt x="159" y="179"/>
                      <a:pt x="159" y="179"/>
                      <a:pt x="158" y="180"/>
                    </a:cubicBezTo>
                    <a:cubicBezTo>
                      <a:pt x="157" y="181"/>
                      <a:pt x="157" y="182"/>
                      <a:pt x="155" y="182"/>
                    </a:cubicBezTo>
                    <a:cubicBezTo>
                      <a:pt x="154" y="182"/>
                      <a:pt x="152" y="182"/>
                      <a:pt x="150" y="182"/>
                    </a:cubicBezTo>
                    <a:cubicBezTo>
                      <a:pt x="148" y="183"/>
                      <a:pt x="143" y="183"/>
                      <a:pt x="142" y="184"/>
                    </a:cubicBezTo>
                    <a:cubicBezTo>
                      <a:pt x="142" y="184"/>
                      <a:pt x="142" y="184"/>
                      <a:pt x="142" y="185"/>
                    </a:cubicBezTo>
                    <a:cubicBezTo>
                      <a:pt x="141" y="186"/>
                      <a:pt x="140" y="188"/>
                      <a:pt x="138" y="189"/>
                    </a:cubicBezTo>
                    <a:cubicBezTo>
                      <a:pt x="138" y="189"/>
                      <a:pt x="138" y="190"/>
                      <a:pt x="138" y="191"/>
                    </a:cubicBezTo>
                    <a:cubicBezTo>
                      <a:pt x="138" y="192"/>
                      <a:pt x="138" y="192"/>
                      <a:pt x="138" y="192"/>
                    </a:cubicBezTo>
                    <a:cubicBezTo>
                      <a:pt x="137" y="192"/>
                      <a:pt x="137" y="192"/>
                      <a:pt x="137" y="192"/>
                    </a:cubicBezTo>
                    <a:cubicBezTo>
                      <a:pt x="137" y="192"/>
                      <a:pt x="137" y="192"/>
                      <a:pt x="137" y="192"/>
                    </a:cubicBezTo>
                    <a:cubicBezTo>
                      <a:pt x="137" y="192"/>
                      <a:pt x="137" y="192"/>
                      <a:pt x="137" y="193"/>
                    </a:cubicBezTo>
                    <a:cubicBezTo>
                      <a:pt x="138" y="194"/>
                      <a:pt x="138" y="194"/>
                      <a:pt x="138" y="194"/>
                    </a:cubicBezTo>
                    <a:cubicBezTo>
                      <a:pt x="137" y="194"/>
                      <a:pt x="137" y="194"/>
                      <a:pt x="137" y="194"/>
                    </a:cubicBezTo>
                    <a:cubicBezTo>
                      <a:pt x="137" y="195"/>
                      <a:pt x="136" y="196"/>
                      <a:pt x="136" y="196"/>
                    </a:cubicBezTo>
                    <a:cubicBezTo>
                      <a:pt x="135" y="197"/>
                      <a:pt x="135" y="197"/>
                      <a:pt x="135" y="198"/>
                    </a:cubicBezTo>
                    <a:cubicBezTo>
                      <a:pt x="135" y="199"/>
                      <a:pt x="135" y="201"/>
                      <a:pt x="133" y="201"/>
                    </a:cubicBezTo>
                    <a:cubicBezTo>
                      <a:pt x="132" y="201"/>
                      <a:pt x="132" y="202"/>
                      <a:pt x="132" y="204"/>
                    </a:cubicBezTo>
                    <a:cubicBezTo>
                      <a:pt x="132" y="205"/>
                      <a:pt x="132" y="206"/>
                      <a:pt x="131" y="206"/>
                    </a:cubicBezTo>
                    <a:cubicBezTo>
                      <a:pt x="130" y="207"/>
                      <a:pt x="130" y="207"/>
                      <a:pt x="130" y="208"/>
                    </a:cubicBezTo>
                    <a:cubicBezTo>
                      <a:pt x="130" y="210"/>
                      <a:pt x="130" y="211"/>
                      <a:pt x="130" y="211"/>
                    </a:cubicBezTo>
                    <a:cubicBezTo>
                      <a:pt x="129" y="212"/>
                      <a:pt x="129" y="212"/>
                      <a:pt x="128" y="212"/>
                    </a:cubicBezTo>
                    <a:cubicBezTo>
                      <a:pt x="129" y="212"/>
                      <a:pt x="129" y="213"/>
                      <a:pt x="129" y="215"/>
                    </a:cubicBezTo>
                    <a:cubicBezTo>
                      <a:pt x="129" y="215"/>
                      <a:pt x="129" y="215"/>
                      <a:pt x="129" y="216"/>
                    </a:cubicBezTo>
                    <a:cubicBezTo>
                      <a:pt x="128" y="216"/>
                      <a:pt x="128" y="217"/>
                      <a:pt x="128" y="218"/>
                    </a:cubicBezTo>
                    <a:cubicBezTo>
                      <a:pt x="130" y="222"/>
                      <a:pt x="127" y="225"/>
                      <a:pt x="124" y="227"/>
                    </a:cubicBezTo>
                    <a:cubicBezTo>
                      <a:pt x="123" y="228"/>
                      <a:pt x="122" y="229"/>
                      <a:pt x="121" y="229"/>
                    </a:cubicBezTo>
                    <a:close/>
                    <a:moveTo>
                      <a:pt x="115" y="221"/>
                    </a:moveTo>
                    <a:cubicBezTo>
                      <a:pt x="116" y="222"/>
                      <a:pt x="116" y="222"/>
                      <a:pt x="116" y="222"/>
                    </a:cubicBezTo>
                    <a:cubicBezTo>
                      <a:pt x="117" y="223"/>
                      <a:pt x="117" y="224"/>
                      <a:pt x="119" y="225"/>
                    </a:cubicBezTo>
                    <a:cubicBezTo>
                      <a:pt x="120" y="227"/>
                      <a:pt x="121" y="227"/>
                      <a:pt x="123" y="226"/>
                    </a:cubicBezTo>
                    <a:cubicBezTo>
                      <a:pt x="126" y="223"/>
                      <a:pt x="127" y="220"/>
                      <a:pt x="126" y="218"/>
                    </a:cubicBezTo>
                    <a:cubicBezTo>
                      <a:pt x="126" y="217"/>
                      <a:pt x="126" y="216"/>
                      <a:pt x="127" y="215"/>
                    </a:cubicBezTo>
                    <a:cubicBezTo>
                      <a:pt x="127" y="215"/>
                      <a:pt x="127" y="214"/>
                      <a:pt x="127" y="214"/>
                    </a:cubicBezTo>
                    <a:cubicBezTo>
                      <a:pt x="127" y="214"/>
                      <a:pt x="127" y="213"/>
                      <a:pt x="127" y="213"/>
                    </a:cubicBezTo>
                    <a:cubicBezTo>
                      <a:pt x="126" y="212"/>
                      <a:pt x="126" y="211"/>
                      <a:pt x="126" y="210"/>
                    </a:cubicBezTo>
                    <a:cubicBezTo>
                      <a:pt x="126" y="209"/>
                      <a:pt x="127" y="209"/>
                      <a:pt x="127" y="209"/>
                    </a:cubicBezTo>
                    <a:cubicBezTo>
                      <a:pt x="128" y="209"/>
                      <a:pt x="128" y="209"/>
                      <a:pt x="128" y="209"/>
                    </a:cubicBezTo>
                    <a:cubicBezTo>
                      <a:pt x="128" y="209"/>
                      <a:pt x="128" y="209"/>
                      <a:pt x="128" y="208"/>
                    </a:cubicBezTo>
                    <a:cubicBezTo>
                      <a:pt x="128" y="207"/>
                      <a:pt x="128" y="206"/>
                      <a:pt x="129" y="205"/>
                    </a:cubicBezTo>
                    <a:cubicBezTo>
                      <a:pt x="130" y="205"/>
                      <a:pt x="130" y="204"/>
                      <a:pt x="130" y="203"/>
                    </a:cubicBezTo>
                    <a:cubicBezTo>
                      <a:pt x="130" y="202"/>
                      <a:pt x="130" y="200"/>
                      <a:pt x="133" y="199"/>
                    </a:cubicBezTo>
                    <a:cubicBezTo>
                      <a:pt x="133" y="199"/>
                      <a:pt x="133" y="198"/>
                      <a:pt x="133" y="198"/>
                    </a:cubicBezTo>
                    <a:cubicBezTo>
                      <a:pt x="133" y="197"/>
                      <a:pt x="133" y="196"/>
                      <a:pt x="134" y="195"/>
                    </a:cubicBezTo>
                    <a:cubicBezTo>
                      <a:pt x="134" y="195"/>
                      <a:pt x="134" y="195"/>
                      <a:pt x="134" y="195"/>
                    </a:cubicBezTo>
                    <a:cubicBezTo>
                      <a:pt x="134" y="195"/>
                      <a:pt x="135" y="194"/>
                      <a:pt x="135" y="193"/>
                    </a:cubicBezTo>
                    <a:cubicBezTo>
                      <a:pt x="135" y="192"/>
                      <a:pt x="135" y="192"/>
                      <a:pt x="134" y="191"/>
                    </a:cubicBezTo>
                    <a:cubicBezTo>
                      <a:pt x="134" y="190"/>
                      <a:pt x="134" y="190"/>
                      <a:pt x="134" y="190"/>
                    </a:cubicBezTo>
                    <a:cubicBezTo>
                      <a:pt x="135" y="190"/>
                      <a:pt x="135" y="190"/>
                      <a:pt x="135" y="190"/>
                    </a:cubicBezTo>
                    <a:cubicBezTo>
                      <a:pt x="136" y="190"/>
                      <a:pt x="136" y="190"/>
                      <a:pt x="136" y="190"/>
                    </a:cubicBezTo>
                    <a:cubicBezTo>
                      <a:pt x="136" y="189"/>
                      <a:pt x="136" y="188"/>
                      <a:pt x="135" y="187"/>
                    </a:cubicBezTo>
                    <a:cubicBezTo>
                      <a:pt x="137" y="186"/>
                      <a:pt x="137" y="186"/>
                      <a:pt x="137" y="186"/>
                    </a:cubicBezTo>
                    <a:cubicBezTo>
                      <a:pt x="137" y="187"/>
                      <a:pt x="138" y="187"/>
                      <a:pt x="138" y="187"/>
                    </a:cubicBezTo>
                    <a:cubicBezTo>
                      <a:pt x="138" y="187"/>
                      <a:pt x="139" y="185"/>
                      <a:pt x="140" y="184"/>
                    </a:cubicBezTo>
                    <a:cubicBezTo>
                      <a:pt x="140" y="183"/>
                      <a:pt x="141" y="183"/>
                      <a:pt x="141" y="182"/>
                    </a:cubicBezTo>
                    <a:cubicBezTo>
                      <a:pt x="142" y="181"/>
                      <a:pt x="145" y="181"/>
                      <a:pt x="150" y="181"/>
                    </a:cubicBezTo>
                    <a:cubicBezTo>
                      <a:pt x="152" y="180"/>
                      <a:pt x="154" y="180"/>
                      <a:pt x="154" y="180"/>
                    </a:cubicBezTo>
                    <a:cubicBezTo>
                      <a:pt x="156" y="180"/>
                      <a:pt x="156" y="180"/>
                      <a:pt x="157" y="179"/>
                    </a:cubicBezTo>
                    <a:cubicBezTo>
                      <a:pt x="157" y="178"/>
                      <a:pt x="158" y="177"/>
                      <a:pt x="161" y="176"/>
                    </a:cubicBezTo>
                    <a:cubicBezTo>
                      <a:pt x="161" y="176"/>
                      <a:pt x="161" y="176"/>
                      <a:pt x="162" y="176"/>
                    </a:cubicBezTo>
                    <a:cubicBezTo>
                      <a:pt x="162" y="175"/>
                      <a:pt x="163" y="174"/>
                      <a:pt x="164" y="174"/>
                    </a:cubicBezTo>
                    <a:cubicBezTo>
                      <a:pt x="164" y="169"/>
                      <a:pt x="164" y="169"/>
                      <a:pt x="164" y="169"/>
                    </a:cubicBezTo>
                    <a:cubicBezTo>
                      <a:pt x="165" y="170"/>
                      <a:pt x="165" y="170"/>
                      <a:pt x="165" y="170"/>
                    </a:cubicBezTo>
                    <a:cubicBezTo>
                      <a:pt x="167" y="170"/>
                      <a:pt x="167" y="170"/>
                      <a:pt x="167" y="170"/>
                    </a:cubicBezTo>
                    <a:cubicBezTo>
                      <a:pt x="167" y="170"/>
                      <a:pt x="167" y="170"/>
                      <a:pt x="166" y="169"/>
                    </a:cubicBezTo>
                    <a:cubicBezTo>
                      <a:pt x="166" y="168"/>
                      <a:pt x="166" y="167"/>
                      <a:pt x="166" y="166"/>
                    </a:cubicBezTo>
                    <a:cubicBezTo>
                      <a:pt x="166" y="166"/>
                      <a:pt x="167" y="165"/>
                      <a:pt x="168" y="165"/>
                    </a:cubicBezTo>
                    <a:cubicBezTo>
                      <a:pt x="168" y="165"/>
                      <a:pt x="169" y="166"/>
                      <a:pt x="169" y="166"/>
                    </a:cubicBezTo>
                    <a:cubicBezTo>
                      <a:pt x="169" y="166"/>
                      <a:pt x="169" y="165"/>
                      <a:pt x="169" y="165"/>
                    </a:cubicBezTo>
                    <a:cubicBezTo>
                      <a:pt x="169" y="164"/>
                      <a:pt x="169" y="163"/>
                      <a:pt x="169" y="162"/>
                    </a:cubicBezTo>
                    <a:cubicBezTo>
                      <a:pt x="170" y="161"/>
                      <a:pt x="171" y="160"/>
                      <a:pt x="172" y="160"/>
                    </a:cubicBezTo>
                    <a:cubicBezTo>
                      <a:pt x="173" y="160"/>
                      <a:pt x="173" y="160"/>
                      <a:pt x="173" y="160"/>
                    </a:cubicBezTo>
                    <a:cubicBezTo>
                      <a:pt x="177" y="157"/>
                      <a:pt x="177" y="157"/>
                      <a:pt x="177" y="157"/>
                    </a:cubicBezTo>
                    <a:cubicBezTo>
                      <a:pt x="175" y="161"/>
                      <a:pt x="175" y="161"/>
                      <a:pt x="175" y="161"/>
                    </a:cubicBezTo>
                    <a:cubicBezTo>
                      <a:pt x="175" y="162"/>
                      <a:pt x="175" y="162"/>
                      <a:pt x="175" y="162"/>
                    </a:cubicBezTo>
                    <a:cubicBezTo>
                      <a:pt x="175" y="163"/>
                      <a:pt x="177" y="163"/>
                      <a:pt x="178" y="163"/>
                    </a:cubicBezTo>
                    <a:cubicBezTo>
                      <a:pt x="178" y="162"/>
                      <a:pt x="178" y="162"/>
                      <a:pt x="177" y="161"/>
                    </a:cubicBezTo>
                    <a:cubicBezTo>
                      <a:pt x="177" y="160"/>
                      <a:pt x="177" y="160"/>
                      <a:pt x="177" y="160"/>
                    </a:cubicBezTo>
                    <a:cubicBezTo>
                      <a:pt x="178" y="160"/>
                      <a:pt x="178" y="160"/>
                      <a:pt x="178" y="160"/>
                    </a:cubicBezTo>
                    <a:cubicBezTo>
                      <a:pt x="179" y="160"/>
                      <a:pt x="180" y="160"/>
                      <a:pt x="181" y="160"/>
                    </a:cubicBezTo>
                    <a:cubicBezTo>
                      <a:pt x="181" y="160"/>
                      <a:pt x="181" y="160"/>
                      <a:pt x="182" y="160"/>
                    </a:cubicBezTo>
                    <a:cubicBezTo>
                      <a:pt x="182" y="160"/>
                      <a:pt x="182" y="159"/>
                      <a:pt x="182" y="159"/>
                    </a:cubicBezTo>
                    <a:cubicBezTo>
                      <a:pt x="182" y="156"/>
                      <a:pt x="195" y="155"/>
                      <a:pt x="195" y="155"/>
                    </a:cubicBezTo>
                    <a:cubicBezTo>
                      <a:pt x="196" y="155"/>
                      <a:pt x="196" y="155"/>
                      <a:pt x="196" y="155"/>
                    </a:cubicBezTo>
                    <a:cubicBezTo>
                      <a:pt x="201" y="156"/>
                      <a:pt x="205" y="151"/>
                      <a:pt x="208" y="146"/>
                    </a:cubicBezTo>
                    <a:cubicBezTo>
                      <a:pt x="207" y="146"/>
                      <a:pt x="197" y="145"/>
                      <a:pt x="196" y="143"/>
                    </a:cubicBezTo>
                    <a:cubicBezTo>
                      <a:pt x="195" y="141"/>
                      <a:pt x="195" y="141"/>
                      <a:pt x="195" y="141"/>
                    </a:cubicBezTo>
                    <a:cubicBezTo>
                      <a:pt x="195" y="141"/>
                      <a:pt x="195" y="141"/>
                      <a:pt x="195" y="141"/>
                    </a:cubicBezTo>
                    <a:cubicBezTo>
                      <a:pt x="195" y="141"/>
                      <a:pt x="195" y="140"/>
                      <a:pt x="195" y="140"/>
                    </a:cubicBezTo>
                    <a:cubicBezTo>
                      <a:pt x="195" y="139"/>
                      <a:pt x="195" y="139"/>
                      <a:pt x="195" y="139"/>
                    </a:cubicBezTo>
                    <a:cubicBezTo>
                      <a:pt x="196" y="139"/>
                      <a:pt x="196" y="139"/>
                      <a:pt x="196" y="139"/>
                    </a:cubicBezTo>
                    <a:cubicBezTo>
                      <a:pt x="196" y="139"/>
                      <a:pt x="196" y="139"/>
                      <a:pt x="196" y="139"/>
                    </a:cubicBezTo>
                    <a:cubicBezTo>
                      <a:pt x="196" y="139"/>
                      <a:pt x="196" y="139"/>
                      <a:pt x="196" y="139"/>
                    </a:cubicBezTo>
                    <a:cubicBezTo>
                      <a:pt x="196" y="139"/>
                      <a:pt x="196" y="138"/>
                      <a:pt x="196" y="138"/>
                    </a:cubicBezTo>
                    <a:cubicBezTo>
                      <a:pt x="194" y="136"/>
                      <a:pt x="194" y="136"/>
                      <a:pt x="194" y="136"/>
                    </a:cubicBezTo>
                    <a:cubicBezTo>
                      <a:pt x="197" y="136"/>
                      <a:pt x="197" y="136"/>
                      <a:pt x="197" y="136"/>
                    </a:cubicBezTo>
                    <a:cubicBezTo>
                      <a:pt x="198" y="137"/>
                      <a:pt x="198" y="136"/>
                      <a:pt x="199" y="136"/>
                    </a:cubicBezTo>
                    <a:cubicBezTo>
                      <a:pt x="200" y="135"/>
                      <a:pt x="202" y="135"/>
                      <a:pt x="203" y="135"/>
                    </a:cubicBezTo>
                    <a:cubicBezTo>
                      <a:pt x="204" y="135"/>
                      <a:pt x="204" y="135"/>
                      <a:pt x="204" y="135"/>
                    </a:cubicBezTo>
                    <a:cubicBezTo>
                      <a:pt x="204" y="136"/>
                      <a:pt x="204" y="136"/>
                      <a:pt x="204" y="136"/>
                    </a:cubicBezTo>
                    <a:cubicBezTo>
                      <a:pt x="204" y="137"/>
                      <a:pt x="204" y="137"/>
                      <a:pt x="204" y="137"/>
                    </a:cubicBezTo>
                    <a:cubicBezTo>
                      <a:pt x="204" y="137"/>
                      <a:pt x="204" y="138"/>
                      <a:pt x="205" y="138"/>
                    </a:cubicBezTo>
                    <a:cubicBezTo>
                      <a:pt x="205" y="138"/>
                      <a:pt x="206" y="138"/>
                      <a:pt x="207" y="139"/>
                    </a:cubicBezTo>
                    <a:cubicBezTo>
                      <a:pt x="207" y="139"/>
                      <a:pt x="207" y="140"/>
                      <a:pt x="207" y="140"/>
                    </a:cubicBezTo>
                    <a:cubicBezTo>
                      <a:pt x="207" y="140"/>
                      <a:pt x="207" y="140"/>
                      <a:pt x="207" y="140"/>
                    </a:cubicBezTo>
                    <a:cubicBezTo>
                      <a:pt x="209" y="141"/>
                      <a:pt x="211" y="141"/>
                      <a:pt x="212" y="140"/>
                    </a:cubicBezTo>
                    <a:cubicBezTo>
                      <a:pt x="213" y="140"/>
                      <a:pt x="213" y="139"/>
                      <a:pt x="214" y="138"/>
                    </a:cubicBezTo>
                    <a:cubicBezTo>
                      <a:pt x="214" y="137"/>
                      <a:pt x="214" y="136"/>
                      <a:pt x="215" y="136"/>
                    </a:cubicBezTo>
                    <a:cubicBezTo>
                      <a:pt x="216" y="136"/>
                      <a:pt x="216" y="136"/>
                      <a:pt x="216" y="136"/>
                    </a:cubicBezTo>
                    <a:cubicBezTo>
                      <a:pt x="216" y="137"/>
                      <a:pt x="216" y="137"/>
                      <a:pt x="216" y="137"/>
                    </a:cubicBezTo>
                    <a:cubicBezTo>
                      <a:pt x="216" y="137"/>
                      <a:pt x="216" y="138"/>
                      <a:pt x="217" y="138"/>
                    </a:cubicBezTo>
                    <a:cubicBezTo>
                      <a:pt x="217" y="138"/>
                      <a:pt x="218" y="138"/>
                      <a:pt x="218" y="138"/>
                    </a:cubicBezTo>
                    <a:cubicBezTo>
                      <a:pt x="217" y="136"/>
                      <a:pt x="216" y="136"/>
                      <a:pt x="214" y="135"/>
                    </a:cubicBezTo>
                    <a:cubicBezTo>
                      <a:pt x="212" y="134"/>
                      <a:pt x="210" y="133"/>
                      <a:pt x="209" y="130"/>
                    </a:cubicBezTo>
                    <a:cubicBezTo>
                      <a:pt x="209" y="129"/>
                      <a:pt x="209" y="129"/>
                      <a:pt x="209" y="129"/>
                    </a:cubicBezTo>
                    <a:cubicBezTo>
                      <a:pt x="210" y="129"/>
                      <a:pt x="210" y="129"/>
                      <a:pt x="210" y="129"/>
                    </a:cubicBezTo>
                    <a:cubicBezTo>
                      <a:pt x="210" y="129"/>
                      <a:pt x="210" y="128"/>
                      <a:pt x="210" y="126"/>
                    </a:cubicBezTo>
                    <a:cubicBezTo>
                      <a:pt x="210" y="125"/>
                      <a:pt x="210" y="124"/>
                      <a:pt x="210" y="123"/>
                    </a:cubicBezTo>
                    <a:cubicBezTo>
                      <a:pt x="210" y="122"/>
                      <a:pt x="211" y="122"/>
                      <a:pt x="212" y="122"/>
                    </a:cubicBezTo>
                    <a:cubicBezTo>
                      <a:pt x="212" y="121"/>
                      <a:pt x="212" y="121"/>
                      <a:pt x="212" y="121"/>
                    </a:cubicBezTo>
                    <a:cubicBezTo>
                      <a:pt x="210" y="121"/>
                      <a:pt x="210" y="119"/>
                      <a:pt x="209" y="118"/>
                    </a:cubicBezTo>
                    <a:cubicBezTo>
                      <a:pt x="209" y="118"/>
                      <a:pt x="209" y="118"/>
                      <a:pt x="209" y="118"/>
                    </a:cubicBezTo>
                    <a:cubicBezTo>
                      <a:pt x="209" y="117"/>
                      <a:pt x="208" y="117"/>
                      <a:pt x="207" y="117"/>
                    </a:cubicBezTo>
                    <a:cubicBezTo>
                      <a:pt x="207" y="117"/>
                      <a:pt x="205" y="117"/>
                      <a:pt x="205" y="115"/>
                    </a:cubicBezTo>
                    <a:cubicBezTo>
                      <a:pt x="205" y="114"/>
                      <a:pt x="205" y="114"/>
                      <a:pt x="205" y="114"/>
                    </a:cubicBezTo>
                    <a:cubicBezTo>
                      <a:pt x="206" y="114"/>
                      <a:pt x="206" y="114"/>
                      <a:pt x="206" y="114"/>
                    </a:cubicBezTo>
                    <a:cubicBezTo>
                      <a:pt x="207" y="114"/>
                      <a:pt x="214" y="111"/>
                      <a:pt x="216" y="110"/>
                    </a:cubicBezTo>
                    <a:cubicBezTo>
                      <a:pt x="216" y="109"/>
                      <a:pt x="215" y="108"/>
                      <a:pt x="216" y="106"/>
                    </a:cubicBezTo>
                    <a:cubicBezTo>
                      <a:pt x="216" y="104"/>
                      <a:pt x="218" y="102"/>
                      <a:pt x="220" y="102"/>
                    </a:cubicBezTo>
                    <a:cubicBezTo>
                      <a:pt x="221" y="102"/>
                      <a:pt x="221" y="102"/>
                      <a:pt x="222" y="103"/>
                    </a:cubicBezTo>
                    <a:cubicBezTo>
                      <a:pt x="223" y="103"/>
                      <a:pt x="224" y="102"/>
                      <a:pt x="224" y="101"/>
                    </a:cubicBezTo>
                    <a:cubicBezTo>
                      <a:pt x="224" y="101"/>
                      <a:pt x="224" y="100"/>
                      <a:pt x="223" y="99"/>
                    </a:cubicBezTo>
                    <a:cubicBezTo>
                      <a:pt x="222" y="99"/>
                      <a:pt x="221" y="98"/>
                      <a:pt x="221" y="97"/>
                    </a:cubicBezTo>
                    <a:cubicBezTo>
                      <a:pt x="221" y="96"/>
                      <a:pt x="222" y="94"/>
                      <a:pt x="224" y="93"/>
                    </a:cubicBezTo>
                    <a:cubicBezTo>
                      <a:pt x="225" y="92"/>
                      <a:pt x="226" y="91"/>
                      <a:pt x="226" y="90"/>
                    </a:cubicBezTo>
                    <a:cubicBezTo>
                      <a:pt x="226" y="90"/>
                      <a:pt x="225" y="89"/>
                      <a:pt x="225" y="89"/>
                    </a:cubicBezTo>
                    <a:cubicBezTo>
                      <a:pt x="224" y="89"/>
                      <a:pt x="224" y="88"/>
                      <a:pt x="224" y="88"/>
                    </a:cubicBezTo>
                    <a:cubicBezTo>
                      <a:pt x="223" y="88"/>
                      <a:pt x="222" y="87"/>
                      <a:pt x="221" y="87"/>
                    </a:cubicBezTo>
                    <a:cubicBezTo>
                      <a:pt x="218" y="86"/>
                      <a:pt x="217" y="84"/>
                      <a:pt x="215" y="82"/>
                    </a:cubicBezTo>
                    <a:cubicBezTo>
                      <a:pt x="214" y="80"/>
                      <a:pt x="214" y="80"/>
                      <a:pt x="214" y="80"/>
                    </a:cubicBezTo>
                    <a:cubicBezTo>
                      <a:pt x="215" y="80"/>
                      <a:pt x="215" y="80"/>
                      <a:pt x="215" y="80"/>
                    </a:cubicBezTo>
                    <a:cubicBezTo>
                      <a:pt x="217" y="78"/>
                      <a:pt x="219" y="78"/>
                      <a:pt x="221" y="78"/>
                    </a:cubicBezTo>
                    <a:cubicBezTo>
                      <a:pt x="222" y="78"/>
                      <a:pt x="223" y="78"/>
                      <a:pt x="224" y="77"/>
                    </a:cubicBezTo>
                    <a:cubicBezTo>
                      <a:pt x="224" y="75"/>
                      <a:pt x="224" y="75"/>
                      <a:pt x="222" y="74"/>
                    </a:cubicBezTo>
                    <a:cubicBezTo>
                      <a:pt x="222" y="74"/>
                      <a:pt x="221" y="73"/>
                      <a:pt x="220" y="72"/>
                    </a:cubicBezTo>
                    <a:cubicBezTo>
                      <a:pt x="220" y="72"/>
                      <a:pt x="220" y="70"/>
                      <a:pt x="220" y="70"/>
                    </a:cubicBezTo>
                    <a:cubicBezTo>
                      <a:pt x="220" y="70"/>
                      <a:pt x="220" y="70"/>
                      <a:pt x="220" y="70"/>
                    </a:cubicBezTo>
                    <a:cubicBezTo>
                      <a:pt x="220" y="70"/>
                      <a:pt x="220" y="70"/>
                      <a:pt x="220" y="70"/>
                    </a:cubicBezTo>
                    <a:cubicBezTo>
                      <a:pt x="219" y="70"/>
                      <a:pt x="218" y="69"/>
                      <a:pt x="217" y="69"/>
                    </a:cubicBezTo>
                    <a:cubicBezTo>
                      <a:pt x="216" y="68"/>
                      <a:pt x="214" y="64"/>
                      <a:pt x="214" y="63"/>
                    </a:cubicBezTo>
                    <a:cubicBezTo>
                      <a:pt x="214" y="63"/>
                      <a:pt x="214" y="63"/>
                      <a:pt x="214" y="63"/>
                    </a:cubicBezTo>
                    <a:cubicBezTo>
                      <a:pt x="215" y="62"/>
                      <a:pt x="215" y="62"/>
                      <a:pt x="215" y="62"/>
                    </a:cubicBezTo>
                    <a:cubicBezTo>
                      <a:pt x="215" y="62"/>
                      <a:pt x="216" y="62"/>
                      <a:pt x="217" y="62"/>
                    </a:cubicBezTo>
                    <a:cubicBezTo>
                      <a:pt x="218" y="62"/>
                      <a:pt x="218" y="61"/>
                      <a:pt x="218" y="61"/>
                    </a:cubicBezTo>
                    <a:cubicBezTo>
                      <a:pt x="218" y="60"/>
                      <a:pt x="218" y="60"/>
                      <a:pt x="218" y="60"/>
                    </a:cubicBezTo>
                    <a:cubicBezTo>
                      <a:pt x="218" y="58"/>
                      <a:pt x="218" y="57"/>
                      <a:pt x="221" y="56"/>
                    </a:cubicBezTo>
                    <a:cubicBezTo>
                      <a:pt x="222" y="56"/>
                      <a:pt x="222" y="55"/>
                      <a:pt x="223" y="53"/>
                    </a:cubicBezTo>
                    <a:cubicBezTo>
                      <a:pt x="223" y="52"/>
                      <a:pt x="223" y="51"/>
                      <a:pt x="224" y="50"/>
                    </a:cubicBezTo>
                    <a:cubicBezTo>
                      <a:pt x="223" y="50"/>
                      <a:pt x="223" y="49"/>
                      <a:pt x="222" y="49"/>
                    </a:cubicBezTo>
                    <a:cubicBezTo>
                      <a:pt x="222" y="48"/>
                      <a:pt x="222" y="48"/>
                      <a:pt x="222" y="48"/>
                    </a:cubicBezTo>
                    <a:cubicBezTo>
                      <a:pt x="223" y="47"/>
                      <a:pt x="223" y="47"/>
                      <a:pt x="223" y="47"/>
                    </a:cubicBezTo>
                    <a:cubicBezTo>
                      <a:pt x="223" y="47"/>
                      <a:pt x="224" y="47"/>
                      <a:pt x="224" y="46"/>
                    </a:cubicBezTo>
                    <a:cubicBezTo>
                      <a:pt x="226" y="45"/>
                      <a:pt x="227" y="45"/>
                      <a:pt x="228" y="45"/>
                    </a:cubicBezTo>
                    <a:cubicBezTo>
                      <a:pt x="228" y="45"/>
                      <a:pt x="229" y="45"/>
                      <a:pt x="229" y="45"/>
                    </a:cubicBezTo>
                    <a:cubicBezTo>
                      <a:pt x="229" y="45"/>
                      <a:pt x="229" y="45"/>
                      <a:pt x="229" y="45"/>
                    </a:cubicBezTo>
                    <a:cubicBezTo>
                      <a:pt x="229" y="44"/>
                      <a:pt x="230" y="44"/>
                      <a:pt x="230" y="44"/>
                    </a:cubicBezTo>
                    <a:cubicBezTo>
                      <a:pt x="231" y="43"/>
                      <a:pt x="231" y="43"/>
                      <a:pt x="232" y="43"/>
                    </a:cubicBezTo>
                    <a:cubicBezTo>
                      <a:pt x="232" y="42"/>
                      <a:pt x="233" y="42"/>
                      <a:pt x="234" y="42"/>
                    </a:cubicBezTo>
                    <a:cubicBezTo>
                      <a:pt x="233" y="41"/>
                      <a:pt x="232" y="41"/>
                      <a:pt x="231" y="40"/>
                    </a:cubicBezTo>
                    <a:cubicBezTo>
                      <a:pt x="231" y="38"/>
                      <a:pt x="231" y="38"/>
                      <a:pt x="231" y="38"/>
                    </a:cubicBezTo>
                    <a:cubicBezTo>
                      <a:pt x="233" y="39"/>
                      <a:pt x="233" y="39"/>
                      <a:pt x="233" y="39"/>
                    </a:cubicBezTo>
                    <a:cubicBezTo>
                      <a:pt x="233" y="39"/>
                      <a:pt x="233" y="39"/>
                      <a:pt x="234" y="39"/>
                    </a:cubicBezTo>
                    <a:cubicBezTo>
                      <a:pt x="233" y="38"/>
                      <a:pt x="233" y="38"/>
                      <a:pt x="233" y="38"/>
                    </a:cubicBezTo>
                    <a:cubicBezTo>
                      <a:pt x="233" y="38"/>
                      <a:pt x="233" y="38"/>
                      <a:pt x="233" y="38"/>
                    </a:cubicBezTo>
                    <a:cubicBezTo>
                      <a:pt x="232" y="37"/>
                      <a:pt x="232" y="37"/>
                      <a:pt x="232" y="37"/>
                    </a:cubicBezTo>
                    <a:cubicBezTo>
                      <a:pt x="233" y="36"/>
                      <a:pt x="233" y="36"/>
                      <a:pt x="233" y="36"/>
                    </a:cubicBezTo>
                    <a:cubicBezTo>
                      <a:pt x="234" y="35"/>
                      <a:pt x="236" y="35"/>
                      <a:pt x="237" y="35"/>
                    </a:cubicBezTo>
                    <a:cubicBezTo>
                      <a:pt x="239" y="35"/>
                      <a:pt x="240" y="35"/>
                      <a:pt x="240" y="34"/>
                    </a:cubicBezTo>
                    <a:cubicBezTo>
                      <a:pt x="241" y="32"/>
                      <a:pt x="243" y="31"/>
                      <a:pt x="245" y="31"/>
                    </a:cubicBezTo>
                    <a:cubicBezTo>
                      <a:pt x="245" y="31"/>
                      <a:pt x="246" y="31"/>
                      <a:pt x="246" y="31"/>
                    </a:cubicBezTo>
                    <a:cubicBezTo>
                      <a:pt x="247" y="30"/>
                      <a:pt x="248" y="30"/>
                      <a:pt x="248" y="29"/>
                    </a:cubicBezTo>
                    <a:cubicBezTo>
                      <a:pt x="249" y="28"/>
                      <a:pt x="250" y="27"/>
                      <a:pt x="251" y="27"/>
                    </a:cubicBezTo>
                    <a:cubicBezTo>
                      <a:pt x="250" y="27"/>
                      <a:pt x="249" y="26"/>
                      <a:pt x="249" y="26"/>
                    </a:cubicBezTo>
                    <a:cubicBezTo>
                      <a:pt x="248" y="26"/>
                      <a:pt x="248" y="26"/>
                      <a:pt x="248" y="26"/>
                    </a:cubicBezTo>
                    <a:cubicBezTo>
                      <a:pt x="246" y="25"/>
                      <a:pt x="245" y="25"/>
                      <a:pt x="243" y="25"/>
                    </a:cubicBezTo>
                    <a:cubicBezTo>
                      <a:pt x="241" y="25"/>
                      <a:pt x="240" y="25"/>
                      <a:pt x="238" y="24"/>
                    </a:cubicBezTo>
                    <a:cubicBezTo>
                      <a:pt x="238" y="24"/>
                      <a:pt x="237" y="24"/>
                      <a:pt x="237" y="24"/>
                    </a:cubicBezTo>
                    <a:cubicBezTo>
                      <a:pt x="236" y="24"/>
                      <a:pt x="236" y="24"/>
                      <a:pt x="236" y="24"/>
                    </a:cubicBezTo>
                    <a:cubicBezTo>
                      <a:pt x="235" y="24"/>
                      <a:pt x="235" y="24"/>
                      <a:pt x="234" y="24"/>
                    </a:cubicBezTo>
                    <a:cubicBezTo>
                      <a:pt x="233" y="25"/>
                      <a:pt x="231" y="25"/>
                      <a:pt x="230" y="25"/>
                    </a:cubicBezTo>
                    <a:cubicBezTo>
                      <a:pt x="229" y="26"/>
                      <a:pt x="228" y="27"/>
                      <a:pt x="227" y="28"/>
                    </a:cubicBezTo>
                    <a:cubicBezTo>
                      <a:pt x="226" y="29"/>
                      <a:pt x="226" y="29"/>
                      <a:pt x="226" y="29"/>
                    </a:cubicBezTo>
                    <a:cubicBezTo>
                      <a:pt x="225" y="28"/>
                      <a:pt x="225" y="28"/>
                      <a:pt x="225" y="28"/>
                    </a:cubicBezTo>
                    <a:cubicBezTo>
                      <a:pt x="225" y="27"/>
                      <a:pt x="225" y="27"/>
                      <a:pt x="224" y="27"/>
                    </a:cubicBezTo>
                    <a:cubicBezTo>
                      <a:pt x="224" y="27"/>
                      <a:pt x="223" y="27"/>
                      <a:pt x="222" y="28"/>
                    </a:cubicBezTo>
                    <a:cubicBezTo>
                      <a:pt x="220" y="28"/>
                      <a:pt x="218" y="29"/>
                      <a:pt x="216" y="28"/>
                    </a:cubicBezTo>
                    <a:cubicBezTo>
                      <a:pt x="216" y="28"/>
                      <a:pt x="215" y="29"/>
                      <a:pt x="214" y="29"/>
                    </a:cubicBezTo>
                    <a:cubicBezTo>
                      <a:pt x="213" y="30"/>
                      <a:pt x="212" y="30"/>
                      <a:pt x="211" y="31"/>
                    </a:cubicBezTo>
                    <a:cubicBezTo>
                      <a:pt x="211" y="32"/>
                      <a:pt x="209" y="33"/>
                      <a:pt x="207" y="33"/>
                    </a:cubicBezTo>
                    <a:cubicBezTo>
                      <a:pt x="206" y="33"/>
                      <a:pt x="205" y="32"/>
                      <a:pt x="205" y="31"/>
                    </a:cubicBezTo>
                    <a:cubicBezTo>
                      <a:pt x="205" y="30"/>
                      <a:pt x="205" y="30"/>
                      <a:pt x="205" y="30"/>
                    </a:cubicBezTo>
                    <a:cubicBezTo>
                      <a:pt x="206" y="30"/>
                      <a:pt x="206" y="30"/>
                      <a:pt x="206" y="30"/>
                    </a:cubicBezTo>
                    <a:cubicBezTo>
                      <a:pt x="206" y="30"/>
                      <a:pt x="206" y="30"/>
                      <a:pt x="206" y="30"/>
                    </a:cubicBezTo>
                    <a:cubicBezTo>
                      <a:pt x="207" y="30"/>
                      <a:pt x="212" y="25"/>
                      <a:pt x="212" y="22"/>
                    </a:cubicBezTo>
                    <a:cubicBezTo>
                      <a:pt x="212" y="22"/>
                      <a:pt x="212" y="22"/>
                      <a:pt x="211" y="22"/>
                    </a:cubicBezTo>
                    <a:cubicBezTo>
                      <a:pt x="209" y="22"/>
                      <a:pt x="206" y="23"/>
                      <a:pt x="205" y="24"/>
                    </a:cubicBezTo>
                    <a:cubicBezTo>
                      <a:pt x="205" y="24"/>
                      <a:pt x="205" y="24"/>
                      <a:pt x="205" y="24"/>
                    </a:cubicBezTo>
                    <a:cubicBezTo>
                      <a:pt x="205" y="24"/>
                      <a:pt x="205" y="24"/>
                      <a:pt x="205" y="24"/>
                    </a:cubicBezTo>
                    <a:cubicBezTo>
                      <a:pt x="204" y="25"/>
                      <a:pt x="204" y="25"/>
                      <a:pt x="204" y="25"/>
                    </a:cubicBezTo>
                    <a:cubicBezTo>
                      <a:pt x="204" y="25"/>
                      <a:pt x="204" y="25"/>
                      <a:pt x="204" y="25"/>
                    </a:cubicBezTo>
                    <a:cubicBezTo>
                      <a:pt x="204" y="25"/>
                      <a:pt x="204" y="25"/>
                      <a:pt x="204" y="25"/>
                    </a:cubicBezTo>
                    <a:cubicBezTo>
                      <a:pt x="203" y="24"/>
                      <a:pt x="201" y="26"/>
                      <a:pt x="199" y="27"/>
                    </a:cubicBezTo>
                    <a:cubicBezTo>
                      <a:pt x="197" y="28"/>
                      <a:pt x="195" y="29"/>
                      <a:pt x="193" y="29"/>
                    </a:cubicBezTo>
                    <a:cubicBezTo>
                      <a:pt x="193" y="29"/>
                      <a:pt x="192" y="29"/>
                      <a:pt x="192" y="29"/>
                    </a:cubicBezTo>
                    <a:cubicBezTo>
                      <a:pt x="191" y="29"/>
                      <a:pt x="191" y="29"/>
                      <a:pt x="191" y="29"/>
                    </a:cubicBezTo>
                    <a:cubicBezTo>
                      <a:pt x="189" y="29"/>
                      <a:pt x="188" y="28"/>
                      <a:pt x="188" y="27"/>
                    </a:cubicBezTo>
                    <a:cubicBezTo>
                      <a:pt x="188" y="27"/>
                      <a:pt x="188" y="27"/>
                      <a:pt x="188" y="27"/>
                    </a:cubicBezTo>
                    <a:cubicBezTo>
                      <a:pt x="188" y="27"/>
                      <a:pt x="188" y="27"/>
                      <a:pt x="188" y="27"/>
                    </a:cubicBezTo>
                    <a:cubicBezTo>
                      <a:pt x="189" y="25"/>
                      <a:pt x="191" y="25"/>
                      <a:pt x="192" y="24"/>
                    </a:cubicBezTo>
                    <a:cubicBezTo>
                      <a:pt x="193" y="24"/>
                      <a:pt x="194" y="24"/>
                      <a:pt x="194" y="24"/>
                    </a:cubicBezTo>
                    <a:cubicBezTo>
                      <a:pt x="191" y="23"/>
                      <a:pt x="188" y="24"/>
                      <a:pt x="184" y="26"/>
                    </a:cubicBezTo>
                    <a:cubicBezTo>
                      <a:pt x="183" y="26"/>
                      <a:pt x="181" y="27"/>
                      <a:pt x="179" y="27"/>
                    </a:cubicBezTo>
                    <a:cubicBezTo>
                      <a:pt x="179" y="27"/>
                      <a:pt x="179" y="27"/>
                      <a:pt x="179" y="27"/>
                    </a:cubicBezTo>
                    <a:cubicBezTo>
                      <a:pt x="178" y="27"/>
                      <a:pt x="177" y="27"/>
                      <a:pt x="177" y="26"/>
                    </a:cubicBezTo>
                    <a:cubicBezTo>
                      <a:pt x="177" y="26"/>
                      <a:pt x="177" y="26"/>
                      <a:pt x="176" y="26"/>
                    </a:cubicBezTo>
                    <a:cubicBezTo>
                      <a:pt x="176" y="26"/>
                      <a:pt x="175" y="27"/>
                      <a:pt x="175" y="27"/>
                    </a:cubicBezTo>
                    <a:cubicBezTo>
                      <a:pt x="175" y="27"/>
                      <a:pt x="175" y="27"/>
                      <a:pt x="175" y="27"/>
                    </a:cubicBezTo>
                    <a:cubicBezTo>
                      <a:pt x="174" y="27"/>
                      <a:pt x="174" y="27"/>
                      <a:pt x="174" y="27"/>
                    </a:cubicBezTo>
                    <a:cubicBezTo>
                      <a:pt x="173" y="27"/>
                      <a:pt x="171" y="26"/>
                      <a:pt x="170" y="25"/>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0" y="23"/>
                      <a:pt x="170" y="23"/>
                      <a:pt x="170" y="23"/>
                    </a:cubicBezTo>
                    <a:cubicBezTo>
                      <a:pt x="170" y="23"/>
                      <a:pt x="170" y="23"/>
                      <a:pt x="170" y="23"/>
                    </a:cubicBezTo>
                    <a:cubicBezTo>
                      <a:pt x="170" y="23"/>
                      <a:pt x="170" y="22"/>
                      <a:pt x="171" y="22"/>
                    </a:cubicBezTo>
                    <a:cubicBezTo>
                      <a:pt x="172" y="21"/>
                      <a:pt x="172" y="21"/>
                      <a:pt x="172" y="21"/>
                    </a:cubicBezTo>
                    <a:cubicBezTo>
                      <a:pt x="172" y="22"/>
                      <a:pt x="172" y="22"/>
                      <a:pt x="172" y="22"/>
                    </a:cubicBezTo>
                    <a:cubicBezTo>
                      <a:pt x="173" y="21"/>
                      <a:pt x="173" y="22"/>
                      <a:pt x="174" y="22"/>
                    </a:cubicBezTo>
                    <a:cubicBezTo>
                      <a:pt x="174" y="22"/>
                      <a:pt x="175" y="22"/>
                      <a:pt x="175" y="22"/>
                    </a:cubicBezTo>
                    <a:cubicBezTo>
                      <a:pt x="175" y="21"/>
                      <a:pt x="175" y="21"/>
                      <a:pt x="175" y="21"/>
                    </a:cubicBezTo>
                    <a:cubicBezTo>
                      <a:pt x="175" y="21"/>
                      <a:pt x="175" y="20"/>
                      <a:pt x="175" y="19"/>
                    </a:cubicBezTo>
                    <a:cubicBezTo>
                      <a:pt x="176" y="19"/>
                      <a:pt x="176" y="19"/>
                      <a:pt x="176" y="19"/>
                    </a:cubicBezTo>
                    <a:cubicBezTo>
                      <a:pt x="177" y="19"/>
                      <a:pt x="178" y="19"/>
                      <a:pt x="178" y="20"/>
                    </a:cubicBezTo>
                    <a:cubicBezTo>
                      <a:pt x="179" y="18"/>
                      <a:pt x="179" y="18"/>
                      <a:pt x="179" y="18"/>
                    </a:cubicBezTo>
                    <a:cubicBezTo>
                      <a:pt x="179" y="20"/>
                      <a:pt x="179" y="20"/>
                      <a:pt x="179" y="20"/>
                    </a:cubicBezTo>
                    <a:cubicBezTo>
                      <a:pt x="181" y="19"/>
                      <a:pt x="186" y="19"/>
                      <a:pt x="193" y="19"/>
                    </a:cubicBezTo>
                    <a:cubicBezTo>
                      <a:pt x="194" y="19"/>
                      <a:pt x="195" y="19"/>
                      <a:pt x="195" y="19"/>
                    </a:cubicBezTo>
                    <a:cubicBezTo>
                      <a:pt x="196" y="19"/>
                      <a:pt x="196" y="19"/>
                      <a:pt x="196" y="19"/>
                    </a:cubicBezTo>
                    <a:cubicBezTo>
                      <a:pt x="200" y="18"/>
                      <a:pt x="204" y="18"/>
                      <a:pt x="208" y="18"/>
                    </a:cubicBezTo>
                    <a:cubicBezTo>
                      <a:pt x="209" y="18"/>
                      <a:pt x="209" y="17"/>
                      <a:pt x="210" y="17"/>
                    </a:cubicBezTo>
                    <a:cubicBezTo>
                      <a:pt x="210" y="16"/>
                      <a:pt x="211" y="16"/>
                      <a:pt x="212" y="16"/>
                    </a:cubicBezTo>
                    <a:cubicBezTo>
                      <a:pt x="211" y="15"/>
                      <a:pt x="212" y="14"/>
                      <a:pt x="212" y="13"/>
                    </a:cubicBezTo>
                    <a:cubicBezTo>
                      <a:pt x="212" y="13"/>
                      <a:pt x="212" y="13"/>
                      <a:pt x="211" y="13"/>
                    </a:cubicBezTo>
                    <a:cubicBezTo>
                      <a:pt x="211" y="13"/>
                      <a:pt x="210" y="13"/>
                      <a:pt x="210" y="13"/>
                    </a:cubicBezTo>
                    <a:cubicBezTo>
                      <a:pt x="209" y="13"/>
                      <a:pt x="208" y="13"/>
                      <a:pt x="207" y="13"/>
                    </a:cubicBezTo>
                    <a:cubicBezTo>
                      <a:pt x="207" y="12"/>
                      <a:pt x="207" y="12"/>
                      <a:pt x="207" y="11"/>
                    </a:cubicBezTo>
                    <a:cubicBezTo>
                      <a:pt x="206" y="11"/>
                      <a:pt x="206" y="11"/>
                      <a:pt x="206" y="11"/>
                    </a:cubicBezTo>
                    <a:cubicBezTo>
                      <a:pt x="205" y="12"/>
                      <a:pt x="204" y="13"/>
                      <a:pt x="202" y="12"/>
                    </a:cubicBezTo>
                    <a:cubicBezTo>
                      <a:pt x="202" y="12"/>
                      <a:pt x="202" y="12"/>
                      <a:pt x="202" y="12"/>
                    </a:cubicBezTo>
                    <a:cubicBezTo>
                      <a:pt x="202" y="12"/>
                      <a:pt x="202" y="12"/>
                      <a:pt x="202" y="12"/>
                    </a:cubicBezTo>
                    <a:cubicBezTo>
                      <a:pt x="201" y="11"/>
                      <a:pt x="201" y="11"/>
                      <a:pt x="200" y="11"/>
                    </a:cubicBezTo>
                    <a:cubicBezTo>
                      <a:pt x="199" y="10"/>
                      <a:pt x="198" y="10"/>
                      <a:pt x="198" y="10"/>
                    </a:cubicBezTo>
                    <a:cubicBezTo>
                      <a:pt x="197" y="9"/>
                      <a:pt x="197" y="8"/>
                      <a:pt x="197" y="7"/>
                    </a:cubicBezTo>
                    <a:cubicBezTo>
                      <a:pt x="197" y="7"/>
                      <a:pt x="196" y="7"/>
                      <a:pt x="196" y="7"/>
                    </a:cubicBezTo>
                    <a:cubicBezTo>
                      <a:pt x="196" y="7"/>
                      <a:pt x="196" y="7"/>
                      <a:pt x="196" y="8"/>
                    </a:cubicBezTo>
                    <a:cubicBezTo>
                      <a:pt x="195" y="8"/>
                      <a:pt x="194" y="9"/>
                      <a:pt x="194" y="9"/>
                    </a:cubicBezTo>
                    <a:cubicBezTo>
                      <a:pt x="192" y="9"/>
                      <a:pt x="192" y="7"/>
                      <a:pt x="191" y="6"/>
                    </a:cubicBezTo>
                    <a:cubicBezTo>
                      <a:pt x="191" y="6"/>
                      <a:pt x="191" y="5"/>
                      <a:pt x="191" y="5"/>
                    </a:cubicBezTo>
                    <a:cubicBezTo>
                      <a:pt x="190" y="4"/>
                      <a:pt x="188" y="4"/>
                      <a:pt x="185" y="4"/>
                    </a:cubicBezTo>
                    <a:cubicBezTo>
                      <a:pt x="183" y="4"/>
                      <a:pt x="181" y="4"/>
                      <a:pt x="179" y="3"/>
                    </a:cubicBezTo>
                    <a:cubicBezTo>
                      <a:pt x="178" y="2"/>
                      <a:pt x="177" y="2"/>
                      <a:pt x="175" y="2"/>
                    </a:cubicBezTo>
                    <a:cubicBezTo>
                      <a:pt x="172" y="2"/>
                      <a:pt x="168" y="2"/>
                      <a:pt x="166" y="3"/>
                    </a:cubicBezTo>
                    <a:cubicBezTo>
                      <a:pt x="165" y="3"/>
                      <a:pt x="164" y="3"/>
                      <a:pt x="163" y="4"/>
                    </a:cubicBezTo>
                    <a:cubicBezTo>
                      <a:pt x="160" y="4"/>
                      <a:pt x="158" y="3"/>
                      <a:pt x="156" y="3"/>
                    </a:cubicBezTo>
                    <a:cubicBezTo>
                      <a:pt x="155" y="2"/>
                      <a:pt x="155" y="2"/>
                      <a:pt x="155" y="2"/>
                    </a:cubicBezTo>
                    <a:cubicBezTo>
                      <a:pt x="154" y="2"/>
                      <a:pt x="153" y="3"/>
                      <a:pt x="151" y="3"/>
                    </a:cubicBezTo>
                    <a:cubicBezTo>
                      <a:pt x="150" y="3"/>
                      <a:pt x="149" y="4"/>
                      <a:pt x="148" y="4"/>
                    </a:cubicBezTo>
                    <a:cubicBezTo>
                      <a:pt x="147" y="4"/>
                      <a:pt x="146" y="4"/>
                      <a:pt x="146" y="4"/>
                    </a:cubicBezTo>
                    <a:cubicBezTo>
                      <a:pt x="146" y="4"/>
                      <a:pt x="146" y="4"/>
                      <a:pt x="146" y="4"/>
                    </a:cubicBezTo>
                    <a:cubicBezTo>
                      <a:pt x="146" y="5"/>
                      <a:pt x="147" y="6"/>
                      <a:pt x="146" y="6"/>
                    </a:cubicBezTo>
                    <a:cubicBezTo>
                      <a:pt x="146" y="7"/>
                      <a:pt x="145" y="7"/>
                      <a:pt x="144" y="7"/>
                    </a:cubicBezTo>
                    <a:cubicBezTo>
                      <a:pt x="143" y="8"/>
                      <a:pt x="142" y="8"/>
                      <a:pt x="141" y="8"/>
                    </a:cubicBezTo>
                    <a:cubicBezTo>
                      <a:pt x="139" y="9"/>
                      <a:pt x="138" y="9"/>
                      <a:pt x="137" y="10"/>
                    </a:cubicBezTo>
                    <a:cubicBezTo>
                      <a:pt x="135" y="10"/>
                      <a:pt x="132" y="10"/>
                      <a:pt x="130" y="9"/>
                    </a:cubicBezTo>
                    <a:cubicBezTo>
                      <a:pt x="129" y="9"/>
                      <a:pt x="129" y="9"/>
                      <a:pt x="128" y="9"/>
                    </a:cubicBezTo>
                    <a:cubicBezTo>
                      <a:pt x="127" y="9"/>
                      <a:pt x="126" y="9"/>
                      <a:pt x="125" y="9"/>
                    </a:cubicBezTo>
                    <a:cubicBezTo>
                      <a:pt x="124" y="10"/>
                      <a:pt x="123" y="10"/>
                      <a:pt x="122" y="10"/>
                    </a:cubicBezTo>
                    <a:cubicBezTo>
                      <a:pt x="120" y="10"/>
                      <a:pt x="119" y="9"/>
                      <a:pt x="118" y="9"/>
                    </a:cubicBezTo>
                    <a:cubicBezTo>
                      <a:pt x="117" y="8"/>
                      <a:pt x="116" y="8"/>
                      <a:pt x="115" y="8"/>
                    </a:cubicBezTo>
                    <a:cubicBezTo>
                      <a:pt x="115" y="8"/>
                      <a:pt x="115" y="8"/>
                      <a:pt x="114" y="8"/>
                    </a:cubicBezTo>
                    <a:cubicBezTo>
                      <a:pt x="115" y="8"/>
                      <a:pt x="116" y="8"/>
                      <a:pt x="116" y="9"/>
                    </a:cubicBezTo>
                    <a:cubicBezTo>
                      <a:pt x="117" y="10"/>
                      <a:pt x="117" y="10"/>
                      <a:pt x="117" y="12"/>
                    </a:cubicBezTo>
                    <a:cubicBezTo>
                      <a:pt x="116" y="12"/>
                      <a:pt x="116" y="12"/>
                      <a:pt x="116" y="12"/>
                    </a:cubicBezTo>
                    <a:cubicBezTo>
                      <a:pt x="116" y="12"/>
                      <a:pt x="116" y="12"/>
                      <a:pt x="116" y="12"/>
                    </a:cubicBezTo>
                    <a:cubicBezTo>
                      <a:pt x="115" y="12"/>
                      <a:pt x="114" y="12"/>
                      <a:pt x="114" y="12"/>
                    </a:cubicBezTo>
                    <a:cubicBezTo>
                      <a:pt x="113" y="12"/>
                      <a:pt x="113" y="12"/>
                      <a:pt x="112" y="12"/>
                    </a:cubicBezTo>
                    <a:cubicBezTo>
                      <a:pt x="111" y="12"/>
                      <a:pt x="110" y="13"/>
                      <a:pt x="110" y="13"/>
                    </a:cubicBezTo>
                    <a:cubicBezTo>
                      <a:pt x="110" y="13"/>
                      <a:pt x="110" y="13"/>
                      <a:pt x="110" y="13"/>
                    </a:cubicBezTo>
                    <a:cubicBezTo>
                      <a:pt x="113" y="14"/>
                      <a:pt x="117" y="14"/>
                      <a:pt x="118" y="17"/>
                    </a:cubicBezTo>
                    <a:cubicBezTo>
                      <a:pt x="119" y="19"/>
                      <a:pt x="119" y="19"/>
                      <a:pt x="119" y="19"/>
                    </a:cubicBezTo>
                    <a:cubicBezTo>
                      <a:pt x="118" y="18"/>
                      <a:pt x="118" y="18"/>
                      <a:pt x="118" y="18"/>
                    </a:cubicBezTo>
                    <a:cubicBezTo>
                      <a:pt x="117" y="18"/>
                      <a:pt x="117" y="18"/>
                      <a:pt x="116" y="19"/>
                    </a:cubicBezTo>
                    <a:cubicBezTo>
                      <a:pt x="117" y="20"/>
                      <a:pt x="117" y="20"/>
                      <a:pt x="117" y="21"/>
                    </a:cubicBezTo>
                    <a:cubicBezTo>
                      <a:pt x="118" y="23"/>
                      <a:pt x="118" y="23"/>
                      <a:pt x="118" y="23"/>
                    </a:cubicBezTo>
                    <a:cubicBezTo>
                      <a:pt x="116" y="22"/>
                      <a:pt x="116" y="22"/>
                      <a:pt x="116" y="22"/>
                    </a:cubicBezTo>
                    <a:cubicBezTo>
                      <a:pt x="115" y="22"/>
                      <a:pt x="115" y="22"/>
                      <a:pt x="114" y="21"/>
                    </a:cubicBezTo>
                    <a:cubicBezTo>
                      <a:pt x="111" y="21"/>
                      <a:pt x="109" y="20"/>
                      <a:pt x="106" y="18"/>
                    </a:cubicBezTo>
                    <a:cubicBezTo>
                      <a:pt x="104" y="17"/>
                      <a:pt x="104" y="17"/>
                      <a:pt x="103" y="17"/>
                    </a:cubicBezTo>
                    <a:cubicBezTo>
                      <a:pt x="102" y="17"/>
                      <a:pt x="102" y="18"/>
                      <a:pt x="100" y="17"/>
                    </a:cubicBezTo>
                    <a:cubicBezTo>
                      <a:pt x="99" y="17"/>
                      <a:pt x="99" y="17"/>
                      <a:pt x="99" y="17"/>
                    </a:cubicBezTo>
                    <a:cubicBezTo>
                      <a:pt x="99" y="16"/>
                      <a:pt x="99" y="16"/>
                      <a:pt x="99" y="16"/>
                    </a:cubicBezTo>
                    <a:cubicBezTo>
                      <a:pt x="99" y="15"/>
                      <a:pt x="99" y="15"/>
                      <a:pt x="98" y="15"/>
                    </a:cubicBezTo>
                    <a:cubicBezTo>
                      <a:pt x="96" y="15"/>
                      <a:pt x="94" y="16"/>
                      <a:pt x="93" y="17"/>
                    </a:cubicBezTo>
                    <a:cubicBezTo>
                      <a:pt x="94" y="17"/>
                      <a:pt x="94" y="17"/>
                      <a:pt x="95" y="17"/>
                    </a:cubicBezTo>
                    <a:cubicBezTo>
                      <a:pt x="95" y="18"/>
                      <a:pt x="95" y="19"/>
                      <a:pt x="95" y="20"/>
                    </a:cubicBezTo>
                    <a:cubicBezTo>
                      <a:pt x="95" y="21"/>
                      <a:pt x="95" y="21"/>
                      <a:pt x="96" y="22"/>
                    </a:cubicBezTo>
                    <a:cubicBezTo>
                      <a:pt x="98" y="24"/>
                      <a:pt x="98" y="24"/>
                      <a:pt x="98" y="24"/>
                    </a:cubicBezTo>
                    <a:cubicBezTo>
                      <a:pt x="95" y="23"/>
                      <a:pt x="95" y="23"/>
                      <a:pt x="95" y="23"/>
                    </a:cubicBezTo>
                    <a:cubicBezTo>
                      <a:pt x="94" y="23"/>
                      <a:pt x="94" y="23"/>
                      <a:pt x="94" y="23"/>
                    </a:cubicBezTo>
                    <a:cubicBezTo>
                      <a:pt x="94" y="24"/>
                      <a:pt x="94" y="25"/>
                      <a:pt x="93" y="25"/>
                    </a:cubicBezTo>
                    <a:cubicBezTo>
                      <a:pt x="94" y="26"/>
                      <a:pt x="94" y="26"/>
                      <a:pt x="94" y="26"/>
                    </a:cubicBezTo>
                    <a:cubicBezTo>
                      <a:pt x="93" y="26"/>
                      <a:pt x="93" y="26"/>
                      <a:pt x="93" y="26"/>
                    </a:cubicBezTo>
                    <a:cubicBezTo>
                      <a:pt x="93" y="26"/>
                      <a:pt x="93" y="26"/>
                      <a:pt x="93" y="26"/>
                    </a:cubicBezTo>
                    <a:cubicBezTo>
                      <a:pt x="92" y="26"/>
                      <a:pt x="92" y="26"/>
                      <a:pt x="92" y="26"/>
                    </a:cubicBezTo>
                    <a:cubicBezTo>
                      <a:pt x="90" y="24"/>
                      <a:pt x="90" y="24"/>
                      <a:pt x="90" y="24"/>
                    </a:cubicBezTo>
                    <a:cubicBezTo>
                      <a:pt x="90" y="24"/>
                      <a:pt x="90" y="24"/>
                      <a:pt x="90" y="24"/>
                    </a:cubicBezTo>
                    <a:cubicBezTo>
                      <a:pt x="90" y="24"/>
                      <a:pt x="90" y="23"/>
                      <a:pt x="89" y="23"/>
                    </a:cubicBezTo>
                    <a:cubicBezTo>
                      <a:pt x="88" y="23"/>
                      <a:pt x="87" y="23"/>
                      <a:pt x="87" y="22"/>
                    </a:cubicBezTo>
                    <a:cubicBezTo>
                      <a:pt x="87" y="21"/>
                      <a:pt x="87" y="21"/>
                      <a:pt x="87" y="20"/>
                    </a:cubicBezTo>
                    <a:cubicBezTo>
                      <a:pt x="86" y="20"/>
                      <a:pt x="84" y="20"/>
                      <a:pt x="83" y="20"/>
                    </a:cubicBezTo>
                    <a:cubicBezTo>
                      <a:pt x="82" y="20"/>
                      <a:pt x="81" y="20"/>
                      <a:pt x="80" y="20"/>
                    </a:cubicBezTo>
                    <a:cubicBezTo>
                      <a:pt x="78" y="21"/>
                      <a:pt x="76" y="21"/>
                      <a:pt x="75" y="21"/>
                    </a:cubicBezTo>
                    <a:cubicBezTo>
                      <a:pt x="74" y="21"/>
                      <a:pt x="73" y="21"/>
                      <a:pt x="72" y="21"/>
                    </a:cubicBezTo>
                    <a:cubicBezTo>
                      <a:pt x="71" y="21"/>
                      <a:pt x="71" y="21"/>
                      <a:pt x="70" y="21"/>
                    </a:cubicBezTo>
                    <a:cubicBezTo>
                      <a:pt x="70" y="21"/>
                      <a:pt x="70" y="21"/>
                      <a:pt x="70" y="21"/>
                    </a:cubicBezTo>
                    <a:cubicBezTo>
                      <a:pt x="64" y="21"/>
                      <a:pt x="59" y="22"/>
                      <a:pt x="57" y="23"/>
                    </a:cubicBezTo>
                    <a:cubicBezTo>
                      <a:pt x="57" y="24"/>
                      <a:pt x="58" y="24"/>
                      <a:pt x="58" y="25"/>
                    </a:cubicBezTo>
                    <a:cubicBezTo>
                      <a:pt x="58" y="25"/>
                      <a:pt x="58" y="25"/>
                      <a:pt x="58" y="25"/>
                    </a:cubicBezTo>
                    <a:cubicBezTo>
                      <a:pt x="58" y="26"/>
                      <a:pt x="58" y="26"/>
                      <a:pt x="58" y="26"/>
                    </a:cubicBezTo>
                    <a:cubicBezTo>
                      <a:pt x="56" y="27"/>
                      <a:pt x="55" y="27"/>
                      <a:pt x="53" y="27"/>
                    </a:cubicBezTo>
                    <a:cubicBezTo>
                      <a:pt x="52" y="27"/>
                      <a:pt x="50" y="27"/>
                      <a:pt x="48" y="26"/>
                    </a:cubicBezTo>
                    <a:cubicBezTo>
                      <a:pt x="48" y="26"/>
                      <a:pt x="48" y="26"/>
                      <a:pt x="48" y="26"/>
                    </a:cubicBezTo>
                    <a:cubicBezTo>
                      <a:pt x="47" y="28"/>
                      <a:pt x="47" y="29"/>
                      <a:pt x="48" y="29"/>
                    </a:cubicBezTo>
                    <a:cubicBezTo>
                      <a:pt x="48" y="31"/>
                      <a:pt x="48" y="32"/>
                      <a:pt x="47" y="32"/>
                    </a:cubicBezTo>
                    <a:cubicBezTo>
                      <a:pt x="46" y="33"/>
                      <a:pt x="45" y="33"/>
                      <a:pt x="41" y="33"/>
                    </a:cubicBezTo>
                    <a:cubicBezTo>
                      <a:pt x="40" y="33"/>
                      <a:pt x="39" y="34"/>
                      <a:pt x="38" y="37"/>
                    </a:cubicBezTo>
                    <a:cubicBezTo>
                      <a:pt x="38" y="38"/>
                      <a:pt x="38" y="38"/>
                      <a:pt x="37" y="38"/>
                    </a:cubicBezTo>
                    <a:cubicBezTo>
                      <a:pt x="36" y="38"/>
                      <a:pt x="35" y="38"/>
                      <a:pt x="34" y="38"/>
                    </a:cubicBezTo>
                    <a:cubicBezTo>
                      <a:pt x="34" y="38"/>
                      <a:pt x="33" y="39"/>
                      <a:pt x="33" y="39"/>
                    </a:cubicBezTo>
                    <a:cubicBezTo>
                      <a:pt x="32" y="40"/>
                      <a:pt x="31" y="41"/>
                      <a:pt x="29" y="40"/>
                    </a:cubicBezTo>
                    <a:cubicBezTo>
                      <a:pt x="29" y="41"/>
                      <a:pt x="28" y="41"/>
                      <a:pt x="26" y="42"/>
                    </a:cubicBezTo>
                    <a:cubicBezTo>
                      <a:pt x="26" y="42"/>
                      <a:pt x="26" y="42"/>
                      <a:pt x="26" y="42"/>
                    </a:cubicBezTo>
                    <a:cubicBezTo>
                      <a:pt x="26" y="42"/>
                      <a:pt x="26" y="43"/>
                      <a:pt x="26" y="43"/>
                    </a:cubicBezTo>
                    <a:cubicBezTo>
                      <a:pt x="25" y="44"/>
                      <a:pt x="25" y="44"/>
                      <a:pt x="24" y="44"/>
                    </a:cubicBezTo>
                    <a:cubicBezTo>
                      <a:pt x="25" y="44"/>
                      <a:pt x="26" y="44"/>
                      <a:pt x="28" y="44"/>
                    </a:cubicBezTo>
                    <a:cubicBezTo>
                      <a:pt x="29" y="45"/>
                      <a:pt x="29" y="45"/>
                      <a:pt x="30" y="45"/>
                    </a:cubicBezTo>
                    <a:cubicBezTo>
                      <a:pt x="30" y="44"/>
                      <a:pt x="31" y="43"/>
                      <a:pt x="32" y="43"/>
                    </a:cubicBezTo>
                    <a:cubicBezTo>
                      <a:pt x="32" y="43"/>
                      <a:pt x="33" y="43"/>
                      <a:pt x="33" y="44"/>
                    </a:cubicBezTo>
                    <a:cubicBezTo>
                      <a:pt x="33" y="44"/>
                      <a:pt x="34" y="45"/>
                      <a:pt x="34" y="45"/>
                    </a:cubicBezTo>
                    <a:cubicBezTo>
                      <a:pt x="35" y="45"/>
                      <a:pt x="36" y="46"/>
                      <a:pt x="36" y="48"/>
                    </a:cubicBezTo>
                    <a:cubicBezTo>
                      <a:pt x="35" y="51"/>
                      <a:pt x="27" y="57"/>
                      <a:pt x="25" y="57"/>
                    </a:cubicBezTo>
                    <a:cubicBezTo>
                      <a:pt x="22" y="57"/>
                      <a:pt x="20" y="58"/>
                      <a:pt x="18" y="60"/>
                    </a:cubicBezTo>
                    <a:cubicBezTo>
                      <a:pt x="17" y="61"/>
                      <a:pt x="14" y="62"/>
                      <a:pt x="11" y="62"/>
                    </a:cubicBezTo>
                    <a:cubicBezTo>
                      <a:pt x="10" y="62"/>
                      <a:pt x="9" y="62"/>
                      <a:pt x="8" y="62"/>
                    </a:cubicBezTo>
                    <a:cubicBezTo>
                      <a:pt x="6" y="62"/>
                      <a:pt x="2" y="64"/>
                      <a:pt x="2" y="66"/>
                    </a:cubicBezTo>
                    <a:cubicBezTo>
                      <a:pt x="2" y="66"/>
                      <a:pt x="2" y="67"/>
                      <a:pt x="3" y="67"/>
                    </a:cubicBezTo>
                    <a:cubicBezTo>
                      <a:pt x="4" y="68"/>
                      <a:pt x="6" y="69"/>
                      <a:pt x="7" y="69"/>
                    </a:cubicBezTo>
                    <a:cubicBezTo>
                      <a:pt x="9" y="69"/>
                      <a:pt x="9" y="70"/>
                      <a:pt x="10" y="70"/>
                    </a:cubicBezTo>
                    <a:cubicBezTo>
                      <a:pt x="10" y="70"/>
                      <a:pt x="11" y="70"/>
                      <a:pt x="11" y="70"/>
                    </a:cubicBezTo>
                    <a:cubicBezTo>
                      <a:pt x="12" y="70"/>
                      <a:pt x="12" y="70"/>
                      <a:pt x="12" y="70"/>
                    </a:cubicBezTo>
                    <a:cubicBezTo>
                      <a:pt x="12" y="71"/>
                      <a:pt x="12" y="71"/>
                      <a:pt x="12" y="71"/>
                    </a:cubicBezTo>
                    <a:cubicBezTo>
                      <a:pt x="12" y="73"/>
                      <a:pt x="12" y="73"/>
                      <a:pt x="12" y="73"/>
                    </a:cubicBezTo>
                    <a:cubicBezTo>
                      <a:pt x="12" y="73"/>
                      <a:pt x="14" y="73"/>
                      <a:pt x="15" y="73"/>
                    </a:cubicBezTo>
                    <a:cubicBezTo>
                      <a:pt x="16" y="72"/>
                      <a:pt x="18" y="72"/>
                      <a:pt x="19" y="72"/>
                    </a:cubicBezTo>
                    <a:cubicBezTo>
                      <a:pt x="21" y="72"/>
                      <a:pt x="22" y="73"/>
                      <a:pt x="23" y="74"/>
                    </a:cubicBezTo>
                    <a:cubicBezTo>
                      <a:pt x="24" y="75"/>
                      <a:pt x="24" y="75"/>
                      <a:pt x="24" y="75"/>
                    </a:cubicBezTo>
                    <a:cubicBezTo>
                      <a:pt x="23" y="75"/>
                      <a:pt x="23" y="75"/>
                      <a:pt x="23" y="75"/>
                    </a:cubicBezTo>
                    <a:cubicBezTo>
                      <a:pt x="22" y="77"/>
                      <a:pt x="19" y="78"/>
                      <a:pt x="17" y="78"/>
                    </a:cubicBezTo>
                    <a:cubicBezTo>
                      <a:pt x="15" y="78"/>
                      <a:pt x="15" y="78"/>
                      <a:pt x="15" y="78"/>
                    </a:cubicBezTo>
                    <a:cubicBezTo>
                      <a:pt x="13" y="78"/>
                      <a:pt x="12" y="78"/>
                      <a:pt x="11" y="79"/>
                    </a:cubicBezTo>
                    <a:cubicBezTo>
                      <a:pt x="12" y="80"/>
                      <a:pt x="14" y="80"/>
                      <a:pt x="16" y="80"/>
                    </a:cubicBezTo>
                    <a:cubicBezTo>
                      <a:pt x="17" y="80"/>
                      <a:pt x="17" y="79"/>
                      <a:pt x="18" y="79"/>
                    </a:cubicBezTo>
                    <a:cubicBezTo>
                      <a:pt x="20" y="79"/>
                      <a:pt x="22" y="80"/>
                      <a:pt x="22" y="82"/>
                    </a:cubicBezTo>
                    <a:cubicBezTo>
                      <a:pt x="23" y="83"/>
                      <a:pt x="23" y="83"/>
                      <a:pt x="23" y="83"/>
                    </a:cubicBezTo>
                    <a:cubicBezTo>
                      <a:pt x="21" y="83"/>
                      <a:pt x="21" y="83"/>
                      <a:pt x="21" y="83"/>
                    </a:cubicBezTo>
                    <a:cubicBezTo>
                      <a:pt x="21" y="83"/>
                      <a:pt x="21" y="83"/>
                      <a:pt x="20" y="83"/>
                    </a:cubicBezTo>
                    <a:cubicBezTo>
                      <a:pt x="21" y="83"/>
                      <a:pt x="21" y="84"/>
                      <a:pt x="20" y="85"/>
                    </a:cubicBezTo>
                    <a:cubicBezTo>
                      <a:pt x="20" y="86"/>
                      <a:pt x="19" y="86"/>
                      <a:pt x="18" y="86"/>
                    </a:cubicBezTo>
                    <a:cubicBezTo>
                      <a:pt x="19" y="86"/>
                      <a:pt x="19" y="87"/>
                      <a:pt x="19" y="88"/>
                    </a:cubicBezTo>
                    <a:cubicBezTo>
                      <a:pt x="21" y="88"/>
                      <a:pt x="22" y="88"/>
                      <a:pt x="23" y="89"/>
                    </a:cubicBezTo>
                    <a:cubicBezTo>
                      <a:pt x="23" y="90"/>
                      <a:pt x="23" y="90"/>
                      <a:pt x="23" y="90"/>
                    </a:cubicBezTo>
                    <a:cubicBezTo>
                      <a:pt x="24" y="90"/>
                      <a:pt x="26" y="89"/>
                      <a:pt x="27" y="88"/>
                    </a:cubicBezTo>
                    <a:cubicBezTo>
                      <a:pt x="28" y="88"/>
                      <a:pt x="29" y="87"/>
                      <a:pt x="29" y="87"/>
                    </a:cubicBezTo>
                    <a:cubicBezTo>
                      <a:pt x="31" y="87"/>
                      <a:pt x="31" y="87"/>
                      <a:pt x="31" y="87"/>
                    </a:cubicBezTo>
                    <a:cubicBezTo>
                      <a:pt x="32" y="87"/>
                      <a:pt x="32" y="87"/>
                      <a:pt x="33" y="87"/>
                    </a:cubicBezTo>
                    <a:cubicBezTo>
                      <a:pt x="35" y="86"/>
                      <a:pt x="37" y="86"/>
                      <a:pt x="39" y="87"/>
                    </a:cubicBezTo>
                    <a:cubicBezTo>
                      <a:pt x="40" y="87"/>
                      <a:pt x="40" y="87"/>
                      <a:pt x="40" y="87"/>
                    </a:cubicBezTo>
                    <a:cubicBezTo>
                      <a:pt x="43" y="88"/>
                      <a:pt x="45" y="88"/>
                      <a:pt x="47" y="87"/>
                    </a:cubicBezTo>
                    <a:cubicBezTo>
                      <a:pt x="47" y="87"/>
                      <a:pt x="47" y="87"/>
                      <a:pt x="47" y="87"/>
                    </a:cubicBezTo>
                    <a:cubicBezTo>
                      <a:pt x="48" y="88"/>
                      <a:pt x="48" y="88"/>
                      <a:pt x="48" y="88"/>
                    </a:cubicBezTo>
                    <a:cubicBezTo>
                      <a:pt x="49" y="90"/>
                      <a:pt x="52" y="90"/>
                      <a:pt x="54" y="91"/>
                    </a:cubicBezTo>
                    <a:cubicBezTo>
                      <a:pt x="55" y="91"/>
                      <a:pt x="56" y="91"/>
                      <a:pt x="57" y="92"/>
                    </a:cubicBezTo>
                    <a:cubicBezTo>
                      <a:pt x="59" y="93"/>
                      <a:pt x="62" y="93"/>
                      <a:pt x="63" y="93"/>
                    </a:cubicBezTo>
                    <a:cubicBezTo>
                      <a:pt x="65" y="92"/>
                      <a:pt x="65" y="92"/>
                      <a:pt x="65" y="92"/>
                    </a:cubicBezTo>
                    <a:cubicBezTo>
                      <a:pt x="64" y="95"/>
                      <a:pt x="64" y="95"/>
                      <a:pt x="64" y="95"/>
                    </a:cubicBezTo>
                    <a:cubicBezTo>
                      <a:pt x="64" y="96"/>
                      <a:pt x="64" y="96"/>
                      <a:pt x="65" y="97"/>
                    </a:cubicBezTo>
                    <a:cubicBezTo>
                      <a:pt x="65" y="97"/>
                      <a:pt x="66" y="98"/>
                      <a:pt x="66" y="99"/>
                    </a:cubicBezTo>
                    <a:cubicBezTo>
                      <a:pt x="67" y="100"/>
                      <a:pt x="67" y="101"/>
                      <a:pt x="67" y="102"/>
                    </a:cubicBezTo>
                    <a:cubicBezTo>
                      <a:pt x="67" y="103"/>
                      <a:pt x="67" y="104"/>
                      <a:pt x="67" y="105"/>
                    </a:cubicBezTo>
                    <a:cubicBezTo>
                      <a:pt x="69" y="105"/>
                      <a:pt x="70" y="106"/>
                      <a:pt x="71" y="107"/>
                    </a:cubicBezTo>
                    <a:cubicBezTo>
                      <a:pt x="71" y="108"/>
                      <a:pt x="72" y="109"/>
                      <a:pt x="71" y="110"/>
                    </a:cubicBezTo>
                    <a:cubicBezTo>
                      <a:pt x="72" y="110"/>
                      <a:pt x="72" y="111"/>
                      <a:pt x="72" y="111"/>
                    </a:cubicBezTo>
                    <a:cubicBezTo>
                      <a:pt x="73" y="112"/>
                      <a:pt x="73" y="113"/>
                      <a:pt x="73" y="114"/>
                    </a:cubicBezTo>
                    <a:cubicBezTo>
                      <a:pt x="73" y="114"/>
                      <a:pt x="73" y="113"/>
                      <a:pt x="73" y="113"/>
                    </a:cubicBezTo>
                    <a:cubicBezTo>
                      <a:pt x="75" y="112"/>
                      <a:pt x="75" y="112"/>
                      <a:pt x="75" y="112"/>
                    </a:cubicBezTo>
                    <a:cubicBezTo>
                      <a:pt x="75" y="114"/>
                      <a:pt x="75" y="114"/>
                      <a:pt x="75" y="114"/>
                    </a:cubicBezTo>
                    <a:cubicBezTo>
                      <a:pt x="75" y="115"/>
                      <a:pt x="75" y="116"/>
                      <a:pt x="75" y="117"/>
                    </a:cubicBezTo>
                    <a:cubicBezTo>
                      <a:pt x="75" y="119"/>
                      <a:pt x="75" y="120"/>
                      <a:pt x="75" y="123"/>
                    </a:cubicBezTo>
                    <a:cubicBezTo>
                      <a:pt x="74" y="125"/>
                      <a:pt x="74" y="126"/>
                      <a:pt x="74" y="128"/>
                    </a:cubicBezTo>
                    <a:cubicBezTo>
                      <a:pt x="75" y="132"/>
                      <a:pt x="76" y="132"/>
                      <a:pt x="78" y="132"/>
                    </a:cubicBezTo>
                    <a:cubicBezTo>
                      <a:pt x="78" y="132"/>
                      <a:pt x="78" y="132"/>
                      <a:pt x="78" y="132"/>
                    </a:cubicBezTo>
                    <a:cubicBezTo>
                      <a:pt x="79" y="132"/>
                      <a:pt x="79" y="132"/>
                      <a:pt x="79" y="132"/>
                    </a:cubicBezTo>
                    <a:cubicBezTo>
                      <a:pt x="79" y="130"/>
                      <a:pt x="79" y="128"/>
                      <a:pt x="81" y="128"/>
                    </a:cubicBezTo>
                    <a:cubicBezTo>
                      <a:pt x="82" y="128"/>
                      <a:pt x="82" y="128"/>
                      <a:pt x="82" y="128"/>
                    </a:cubicBezTo>
                    <a:cubicBezTo>
                      <a:pt x="82" y="129"/>
                      <a:pt x="82" y="129"/>
                      <a:pt x="82" y="129"/>
                    </a:cubicBezTo>
                    <a:cubicBezTo>
                      <a:pt x="82" y="129"/>
                      <a:pt x="82" y="129"/>
                      <a:pt x="82" y="130"/>
                    </a:cubicBezTo>
                    <a:cubicBezTo>
                      <a:pt x="82" y="129"/>
                      <a:pt x="82" y="129"/>
                      <a:pt x="83" y="129"/>
                    </a:cubicBezTo>
                    <a:cubicBezTo>
                      <a:pt x="83" y="129"/>
                      <a:pt x="83" y="129"/>
                      <a:pt x="83" y="128"/>
                    </a:cubicBezTo>
                    <a:cubicBezTo>
                      <a:pt x="84" y="127"/>
                      <a:pt x="84" y="127"/>
                      <a:pt x="84" y="127"/>
                    </a:cubicBezTo>
                    <a:cubicBezTo>
                      <a:pt x="85" y="128"/>
                      <a:pt x="85" y="128"/>
                      <a:pt x="85" y="128"/>
                    </a:cubicBezTo>
                    <a:cubicBezTo>
                      <a:pt x="85" y="129"/>
                      <a:pt x="86" y="130"/>
                      <a:pt x="87" y="131"/>
                    </a:cubicBezTo>
                    <a:cubicBezTo>
                      <a:pt x="89" y="134"/>
                      <a:pt x="91" y="136"/>
                      <a:pt x="91" y="138"/>
                    </a:cubicBezTo>
                    <a:cubicBezTo>
                      <a:pt x="91" y="138"/>
                      <a:pt x="92" y="139"/>
                      <a:pt x="93" y="139"/>
                    </a:cubicBezTo>
                    <a:cubicBezTo>
                      <a:pt x="94" y="140"/>
                      <a:pt x="95" y="141"/>
                      <a:pt x="95" y="142"/>
                    </a:cubicBezTo>
                    <a:cubicBezTo>
                      <a:pt x="95" y="143"/>
                      <a:pt x="95" y="143"/>
                      <a:pt x="95" y="143"/>
                    </a:cubicBezTo>
                    <a:cubicBezTo>
                      <a:pt x="93" y="143"/>
                      <a:pt x="93" y="143"/>
                      <a:pt x="93" y="143"/>
                    </a:cubicBezTo>
                    <a:cubicBezTo>
                      <a:pt x="91" y="143"/>
                      <a:pt x="90" y="144"/>
                      <a:pt x="89" y="144"/>
                    </a:cubicBezTo>
                    <a:cubicBezTo>
                      <a:pt x="89" y="144"/>
                      <a:pt x="89" y="145"/>
                      <a:pt x="89" y="145"/>
                    </a:cubicBezTo>
                    <a:cubicBezTo>
                      <a:pt x="91" y="145"/>
                      <a:pt x="92" y="146"/>
                      <a:pt x="92" y="147"/>
                    </a:cubicBezTo>
                    <a:cubicBezTo>
                      <a:pt x="92" y="147"/>
                      <a:pt x="92" y="147"/>
                      <a:pt x="93" y="147"/>
                    </a:cubicBezTo>
                    <a:cubicBezTo>
                      <a:pt x="94" y="148"/>
                      <a:pt x="94" y="148"/>
                      <a:pt x="94" y="148"/>
                    </a:cubicBezTo>
                    <a:cubicBezTo>
                      <a:pt x="93" y="149"/>
                      <a:pt x="93" y="150"/>
                      <a:pt x="94" y="151"/>
                    </a:cubicBezTo>
                    <a:cubicBezTo>
                      <a:pt x="94" y="151"/>
                      <a:pt x="95" y="152"/>
                      <a:pt x="95" y="152"/>
                    </a:cubicBezTo>
                    <a:cubicBezTo>
                      <a:pt x="95" y="153"/>
                      <a:pt x="95" y="153"/>
                      <a:pt x="95" y="154"/>
                    </a:cubicBezTo>
                    <a:cubicBezTo>
                      <a:pt x="95" y="155"/>
                      <a:pt x="94" y="155"/>
                      <a:pt x="93" y="156"/>
                    </a:cubicBezTo>
                    <a:cubicBezTo>
                      <a:pt x="93" y="156"/>
                      <a:pt x="93" y="156"/>
                      <a:pt x="92" y="156"/>
                    </a:cubicBezTo>
                    <a:cubicBezTo>
                      <a:pt x="92" y="156"/>
                      <a:pt x="92" y="156"/>
                      <a:pt x="92" y="156"/>
                    </a:cubicBezTo>
                    <a:cubicBezTo>
                      <a:pt x="93" y="157"/>
                      <a:pt x="94" y="158"/>
                      <a:pt x="93" y="159"/>
                    </a:cubicBezTo>
                    <a:cubicBezTo>
                      <a:pt x="93" y="160"/>
                      <a:pt x="93" y="160"/>
                      <a:pt x="93" y="160"/>
                    </a:cubicBezTo>
                    <a:cubicBezTo>
                      <a:pt x="92" y="160"/>
                      <a:pt x="92" y="160"/>
                      <a:pt x="92" y="160"/>
                    </a:cubicBezTo>
                    <a:cubicBezTo>
                      <a:pt x="92" y="159"/>
                      <a:pt x="91" y="159"/>
                      <a:pt x="91" y="160"/>
                    </a:cubicBezTo>
                    <a:cubicBezTo>
                      <a:pt x="91" y="161"/>
                      <a:pt x="90" y="161"/>
                      <a:pt x="90" y="162"/>
                    </a:cubicBezTo>
                    <a:cubicBezTo>
                      <a:pt x="88" y="163"/>
                      <a:pt x="88" y="163"/>
                      <a:pt x="88" y="163"/>
                    </a:cubicBezTo>
                    <a:cubicBezTo>
                      <a:pt x="88" y="161"/>
                      <a:pt x="88" y="161"/>
                      <a:pt x="88" y="161"/>
                    </a:cubicBezTo>
                    <a:cubicBezTo>
                      <a:pt x="88" y="161"/>
                      <a:pt x="88" y="161"/>
                      <a:pt x="88" y="161"/>
                    </a:cubicBezTo>
                    <a:cubicBezTo>
                      <a:pt x="88" y="161"/>
                      <a:pt x="87" y="162"/>
                      <a:pt x="86" y="162"/>
                    </a:cubicBezTo>
                    <a:cubicBezTo>
                      <a:pt x="86" y="164"/>
                      <a:pt x="86" y="166"/>
                      <a:pt x="86" y="169"/>
                    </a:cubicBezTo>
                    <a:cubicBezTo>
                      <a:pt x="86" y="169"/>
                      <a:pt x="86" y="169"/>
                      <a:pt x="86" y="169"/>
                    </a:cubicBezTo>
                    <a:cubicBezTo>
                      <a:pt x="85" y="169"/>
                      <a:pt x="85" y="169"/>
                      <a:pt x="85" y="169"/>
                    </a:cubicBezTo>
                    <a:cubicBezTo>
                      <a:pt x="85" y="170"/>
                      <a:pt x="84" y="169"/>
                      <a:pt x="84" y="169"/>
                    </a:cubicBezTo>
                    <a:cubicBezTo>
                      <a:pt x="84" y="169"/>
                      <a:pt x="83" y="170"/>
                      <a:pt x="83" y="170"/>
                    </a:cubicBezTo>
                    <a:cubicBezTo>
                      <a:pt x="84" y="170"/>
                      <a:pt x="84" y="170"/>
                      <a:pt x="84" y="170"/>
                    </a:cubicBezTo>
                    <a:cubicBezTo>
                      <a:pt x="83" y="171"/>
                      <a:pt x="83" y="171"/>
                      <a:pt x="83" y="171"/>
                    </a:cubicBezTo>
                    <a:cubicBezTo>
                      <a:pt x="83" y="171"/>
                      <a:pt x="83" y="171"/>
                      <a:pt x="83" y="171"/>
                    </a:cubicBezTo>
                    <a:cubicBezTo>
                      <a:pt x="84" y="173"/>
                      <a:pt x="84" y="176"/>
                      <a:pt x="83" y="179"/>
                    </a:cubicBezTo>
                    <a:cubicBezTo>
                      <a:pt x="83" y="180"/>
                      <a:pt x="83" y="181"/>
                      <a:pt x="83" y="181"/>
                    </a:cubicBezTo>
                    <a:cubicBezTo>
                      <a:pt x="82" y="184"/>
                      <a:pt x="82" y="184"/>
                      <a:pt x="84" y="185"/>
                    </a:cubicBezTo>
                    <a:cubicBezTo>
                      <a:pt x="84" y="185"/>
                      <a:pt x="85" y="185"/>
                      <a:pt x="86" y="185"/>
                    </a:cubicBezTo>
                    <a:cubicBezTo>
                      <a:pt x="87" y="185"/>
                      <a:pt x="87" y="186"/>
                      <a:pt x="87" y="186"/>
                    </a:cubicBezTo>
                    <a:cubicBezTo>
                      <a:pt x="87" y="188"/>
                      <a:pt x="86" y="189"/>
                      <a:pt x="86" y="190"/>
                    </a:cubicBezTo>
                    <a:cubicBezTo>
                      <a:pt x="86" y="190"/>
                      <a:pt x="86" y="190"/>
                      <a:pt x="86" y="190"/>
                    </a:cubicBezTo>
                    <a:cubicBezTo>
                      <a:pt x="86" y="190"/>
                      <a:pt x="87" y="191"/>
                      <a:pt x="87" y="192"/>
                    </a:cubicBezTo>
                    <a:cubicBezTo>
                      <a:pt x="87" y="192"/>
                      <a:pt x="87" y="192"/>
                      <a:pt x="87" y="192"/>
                    </a:cubicBezTo>
                    <a:cubicBezTo>
                      <a:pt x="87" y="192"/>
                      <a:pt x="87" y="192"/>
                      <a:pt x="88" y="192"/>
                    </a:cubicBezTo>
                    <a:cubicBezTo>
                      <a:pt x="88" y="192"/>
                      <a:pt x="88" y="192"/>
                      <a:pt x="89" y="193"/>
                    </a:cubicBezTo>
                    <a:cubicBezTo>
                      <a:pt x="90" y="194"/>
                      <a:pt x="91" y="197"/>
                      <a:pt x="91" y="198"/>
                    </a:cubicBezTo>
                    <a:cubicBezTo>
                      <a:pt x="91" y="198"/>
                      <a:pt x="91" y="199"/>
                      <a:pt x="92" y="199"/>
                    </a:cubicBezTo>
                    <a:cubicBezTo>
                      <a:pt x="92" y="200"/>
                      <a:pt x="93" y="201"/>
                      <a:pt x="93" y="202"/>
                    </a:cubicBezTo>
                    <a:cubicBezTo>
                      <a:pt x="94" y="202"/>
                      <a:pt x="94" y="203"/>
                      <a:pt x="94" y="203"/>
                    </a:cubicBezTo>
                    <a:cubicBezTo>
                      <a:pt x="95" y="204"/>
                      <a:pt x="95" y="204"/>
                      <a:pt x="95" y="205"/>
                    </a:cubicBezTo>
                    <a:cubicBezTo>
                      <a:pt x="95" y="206"/>
                      <a:pt x="96" y="206"/>
                      <a:pt x="97" y="206"/>
                    </a:cubicBezTo>
                    <a:cubicBezTo>
                      <a:pt x="98" y="206"/>
                      <a:pt x="99" y="207"/>
                      <a:pt x="99" y="209"/>
                    </a:cubicBezTo>
                    <a:cubicBezTo>
                      <a:pt x="100" y="210"/>
                      <a:pt x="100" y="210"/>
                      <a:pt x="100" y="210"/>
                    </a:cubicBezTo>
                    <a:cubicBezTo>
                      <a:pt x="99" y="210"/>
                      <a:pt x="99" y="210"/>
                      <a:pt x="99" y="210"/>
                    </a:cubicBezTo>
                    <a:cubicBezTo>
                      <a:pt x="98" y="210"/>
                      <a:pt x="98" y="211"/>
                      <a:pt x="98" y="211"/>
                    </a:cubicBezTo>
                    <a:cubicBezTo>
                      <a:pt x="98" y="211"/>
                      <a:pt x="99" y="212"/>
                      <a:pt x="99" y="212"/>
                    </a:cubicBezTo>
                    <a:cubicBezTo>
                      <a:pt x="100" y="213"/>
                      <a:pt x="101" y="214"/>
                      <a:pt x="102" y="216"/>
                    </a:cubicBezTo>
                    <a:cubicBezTo>
                      <a:pt x="102" y="216"/>
                      <a:pt x="104" y="219"/>
                      <a:pt x="105" y="221"/>
                    </a:cubicBezTo>
                    <a:cubicBezTo>
                      <a:pt x="105" y="220"/>
                      <a:pt x="106" y="219"/>
                      <a:pt x="106" y="219"/>
                    </a:cubicBezTo>
                    <a:cubicBezTo>
                      <a:pt x="107" y="219"/>
                      <a:pt x="107" y="219"/>
                      <a:pt x="107" y="219"/>
                    </a:cubicBezTo>
                    <a:cubicBezTo>
                      <a:pt x="107" y="220"/>
                      <a:pt x="107" y="220"/>
                      <a:pt x="107" y="220"/>
                    </a:cubicBezTo>
                    <a:cubicBezTo>
                      <a:pt x="108" y="220"/>
                      <a:pt x="109" y="221"/>
                      <a:pt x="109" y="221"/>
                    </a:cubicBezTo>
                    <a:cubicBezTo>
                      <a:pt x="110" y="223"/>
                      <a:pt x="111" y="223"/>
                      <a:pt x="112" y="223"/>
                    </a:cubicBezTo>
                    <a:cubicBezTo>
                      <a:pt x="113" y="223"/>
                      <a:pt x="114" y="223"/>
                      <a:pt x="114" y="222"/>
                    </a:cubicBezTo>
                    <a:lnTo>
                      <a:pt x="115" y="221"/>
                    </a:lnTo>
                    <a:close/>
                    <a:moveTo>
                      <a:pt x="225" y="48"/>
                    </a:moveTo>
                    <a:cubicBezTo>
                      <a:pt x="225" y="48"/>
                      <a:pt x="225" y="48"/>
                      <a:pt x="225" y="48"/>
                    </a:cubicBezTo>
                    <a:cubicBezTo>
                      <a:pt x="227" y="48"/>
                      <a:pt x="227" y="48"/>
                      <a:pt x="227" y="48"/>
                    </a:cubicBezTo>
                    <a:cubicBezTo>
                      <a:pt x="227" y="48"/>
                      <a:pt x="227" y="48"/>
                      <a:pt x="227" y="48"/>
                    </a:cubicBezTo>
                    <a:cubicBezTo>
                      <a:pt x="227" y="48"/>
                      <a:pt x="227" y="48"/>
                      <a:pt x="227" y="47"/>
                    </a:cubicBezTo>
                    <a:cubicBezTo>
                      <a:pt x="226" y="48"/>
                      <a:pt x="226" y="48"/>
                      <a:pt x="225" y="48"/>
                    </a:cubicBezTo>
                    <a:cubicBezTo>
                      <a:pt x="225" y="48"/>
                      <a:pt x="225" y="48"/>
                      <a:pt x="225" y="48"/>
                    </a:cubicBezTo>
                    <a:close/>
                    <a:moveTo>
                      <a:pt x="172" y="24"/>
                    </a:moveTo>
                    <a:cubicBezTo>
                      <a:pt x="173" y="24"/>
                      <a:pt x="174" y="25"/>
                      <a:pt x="174" y="25"/>
                    </a:cubicBezTo>
                    <a:cubicBezTo>
                      <a:pt x="174" y="25"/>
                      <a:pt x="175" y="25"/>
                      <a:pt x="175" y="24"/>
                    </a:cubicBezTo>
                    <a:cubicBezTo>
                      <a:pt x="176" y="24"/>
                      <a:pt x="176" y="24"/>
                      <a:pt x="176" y="24"/>
                    </a:cubicBezTo>
                    <a:cubicBezTo>
                      <a:pt x="176" y="24"/>
                      <a:pt x="176" y="24"/>
                      <a:pt x="176" y="24"/>
                    </a:cubicBezTo>
                    <a:cubicBezTo>
                      <a:pt x="177" y="24"/>
                      <a:pt x="177" y="24"/>
                      <a:pt x="177" y="24"/>
                    </a:cubicBezTo>
                    <a:cubicBezTo>
                      <a:pt x="177" y="23"/>
                      <a:pt x="177" y="23"/>
                      <a:pt x="177" y="23"/>
                    </a:cubicBezTo>
                    <a:cubicBezTo>
                      <a:pt x="177" y="23"/>
                      <a:pt x="177" y="23"/>
                      <a:pt x="177" y="23"/>
                    </a:cubicBezTo>
                    <a:cubicBezTo>
                      <a:pt x="177" y="23"/>
                      <a:pt x="177" y="23"/>
                      <a:pt x="177" y="23"/>
                    </a:cubicBezTo>
                    <a:cubicBezTo>
                      <a:pt x="177" y="23"/>
                      <a:pt x="177" y="23"/>
                      <a:pt x="176" y="23"/>
                    </a:cubicBezTo>
                    <a:cubicBezTo>
                      <a:pt x="176" y="24"/>
                      <a:pt x="175" y="24"/>
                      <a:pt x="174" y="24"/>
                    </a:cubicBezTo>
                    <a:cubicBezTo>
                      <a:pt x="173" y="24"/>
                      <a:pt x="173" y="23"/>
                      <a:pt x="172" y="24"/>
                    </a:cubicBezTo>
                    <a:cubicBezTo>
                      <a:pt x="172" y="24"/>
                      <a:pt x="172" y="24"/>
                      <a:pt x="172" y="24"/>
                    </a:cubicBezTo>
                    <a:close/>
                    <a:moveTo>
                      <a:pt x="131" y="154"/>
                    </a:moveTo>
                    <a:cubicBezTo>
                      <a:pt x="131" y="154"/>
                      <a:pt x="130" y="154"/>
                      <a:pt x="130" y="153"/>
                    </a:cubicBezTo>
                    <a:cubicBezTo>
                      <a:pt x="130" y="153"/>
                      <a:pt x="131" y="153"/>
                      <a:pt x="131" y="153"/>
                    </a:cubicBezTo>
                    <a:cubicBezTo>
                      <a:pt x="132" y="153"/>
                      <a:pt x="132" y="153"/>
                      <a:pt x="132" y="153"/>
                    </a:cubicBezTo>
                    <a:cubicBezTo>
                      <a:pt x="132" y="154"/>
                      <a:pt x="132" y="154"/>
                      <a:pt x="131" y="15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27" name="Freeform 738"/>
              <p:cNvSpPr/>
              <p:nvPr/>
            </p:nvSpPr>
            <p:spPr bwMode="auto">
              <a:xfrm>
                <a:off x="3309938" y="2271539"/>
                <a:ext cx="14288" cy="19050"/>
              </a:xfrm>
              <a:custGeom>
                <a:avLst/>
                <a:gdLst>
                  <a:gd name="T0" fmla="*/ 0 w 5"/>
                  <a:gd name="T1" fmla="*/ 0 h 7"/>
                  <a:gd name="T2" fmla="*/ 1 w 5"/>
                  <a:gd name="T3" fmla="*/ 1 h 7"/>
                  <a:gd name="T4" fmla="*/ 2 w 5"/>
                  <a:gd name="T5" fmla="*/ 2 h 7"/>
                  <a:gd name="T6" fmla="*/ 3 w 5"/>
                  <a:gd name="T7" fmla="*/ 1 h 7"/>
                  <a:gd name="T8" fmla="*/ 4 w 5"/>
                  <a:gd name="T9" fmla="*/ 5 h 7"/>
                  <a:gd name="T10" fmla="*/ 0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0" y="0"/>
                    </a:moveTo>
                    <a:cubicBezTo>
                      <a:pt x="0" y="0"/>
                      <a:pt x="1" y="1"/>
                      <a:pt x="1" y="1"/>
                    </a:cubicBezTo>
                    <a:cubicBezTo>
                      <a:pt x="1" y="2"/>
                      <a:pt x="2" y="1"/>
                      <a:pt x="2" y="2"/>
                    </a:cubicBezTo>
                    <a:cubicBezTo>
                      <a:pt x="2" y="2"/>
                      <a:pt x="2" y="1"/>
                      <a:pt x="3" y="1"/>
                    </a:cubicBezTo>
                    <a:cubicBezTo>
                      <a:pt x="3" y="1"/>
                      <a:pt x="5" y="4"/>
                      <a:pt x="4" y="5"/>
                    </a:cubicBezTo>
                    <a:cubicBezTo>
                      <a:pt x="2" y="7"/>
                      <a:pt x="0" y="2"/>
                      <a:pt x="0"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sp>
            <p:nvSpPr>
              <p:cNvPr id="100128" name="Freeform 739"/>
              <p:cNvSpPr/>
              <p:nvPr/>
            </p:nvSpPr>
            <p:spPr bwMode="auto">
              <a:xfrm>
                <a:off x="3305176" y="2268364"/>
                <a:ext cx="22225" cy="19050"/>
              </a:xfrm>
              <a:custGeom>
                <a:avLst/>
                <a:gdLst>
                  <a:gd name="T0" fmla="*/ 5 w 8"/>
                  <a:gd name="T1" fmla="*/ 7 h 7"/>
                  <a:gd name="T2" fmla="*/ 1 w 8"/>
                  <a:gd name="T3" fmla="*/ 3 h 7"/>
                  <a:gd name="T4" fmla="*/ 1 w 8"/>
                  <a:gd name="T5" fmla="*/ 2 h 7"/>
                  <a:gd name="T6" fmla="*/ 0 w 8"/>
                  <a:gd name="T7" fmla="*/ 0 h 7"/>
                  <a:gd name="T8" fmla="*/ 2 w 8"/>
                  <a:gd name="T9" fmla="*/ 0 h 7"/>
                  <a:gd name="T10" fmla="*/ 3 w 8"/>
                  <a:gd name="T11" fmla="*/ 1 h 7"/>
                  <a:gd name="T12" fmla="*/ 4 w 8"/>
                  <a:gd name="T13" fmla="*/ 1 h 7"/>
                  <a:gd name="T14" fmla="*/ 4 w 8"/>
                  <a:gd name="T15" fmla="*/ 0 h 7"/>
                  <a:gd name="T16" fmla="*/ 5 w 8"/>
                  <a:gd name="T17" fmla="*/ 1 h 7"/>
                  <a:gd name="T18" fmla="*/ 7 w 8"/>
                  <a:gd name="T19" fmla="*/ 7 h 7"/>
                  <a:gd name="T20" fmla="*/ 5 w 8"/>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5" y="7"/>
                    </a:moveTo>
                    <a:cubicBezTo>
                      <a:pt x="4" y="7"/>
                      <a:pt x="2" y="5"/>
                      <a:pt x="1" y="3"/>
                    </a:cubicBezTo>
                    <a:cubicBezTo>
                      <a:pt x="1" y="2"/>
                      <a:pt x="1" y="2"/>
                      <a:pt x="1" y="2"/>
                    </a:cubicBezTo>
                    <a:cubicBezTo>
                      <a:pt x="0" y="0"/>
                      <a:pt x="0" y="0"/>
                      <a:pt x="0" y="0"/>
                    </a:cubicBezTo>
                    <a:cubicBezTo>
                      <a:pt x="2" y="0"/>
                      <a:pt x="2" y="0"/>
                      <a:pt x="2" y="0"/>
                    </a:cubicBezTo>
                    <a:cubicBezTo>
                      <a:pt x="2" y="1"/>
                      <a:pt x="3" y="1"/>
                      <a:pt x="3" y="1"/>
                    </a:cubicBezTo>
                    <a:cubicBezTo>
                      <a:pt x="4" y="1"/>
                      <a:pt x="4" y="1"/>
                      <a:pt x="4" y="1"/>
                    </a:cubicBezTo>
                    <a:cubicBezTo>
                      <a:pt x="4" y="0"/>
                      <a:pt x="4" y="0"/>
                      <a:pt x="4" y="0"/>
                    </a:cubicBezTo>
                    <a:cubicBezTo>
                      <a:pt x="5" y="1"/>
                      <a:pt x="5" y="1"/>
                      <a:pt x="5" y="1"/>
                    </a:cubicBezTo>
                    <a:cubicBezTo>
                      <a:pt x="5" y="1"/>
                      <a:pt x="8" y="5"/>
                      <a:pt x="7" y="7"/>
                    </a:cubicBezTo>
                    <a:cubicBezTo>
                      <a:pt x="6" y="7"/>
                      <a:pt x="6" y="7"/>
                      <a:pt x="5"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400">
                  <a:solidFill>
                    <a:prstClr val="black"/>
                  </a:solidFill>
                  <a:latin typeface="宋体" panose="02010600030101010101" pitchFamily="2" charset="-122"/>
                  <a:ea typeface="宋体" panose="02010600030101010101" pitchFamily="2" charset="-122"/>
                </a:endParaRPr>
              </a:p>
            </p:txBody>
          </p:sp>
        </p:grpSp>
        <p:sp>
          <p:nvSpPr>
            <p:cNvPr id="1515" name="矩形 1"/>
            <p:cNvSpPr>
              <a:spLocks noChangeArrowheads="1"/>
            </p:cNvSpPr>
            <p:nvPr/>
          </p:nvSpPr>
          <p:spPr bwMode="auto">
            <a:xfrm>
              <a:off x="2533" y="5538"/>
              <a:ext cx="9340"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804" name="Rounded Rectangular Callout 169"/>
            <p:cNvSpPr/>
            <p:nvPr/>
          </p:nvSpPr>
          <p:spPr>
            <a:xfrm>
              <a:off x="6709" y="3454"/>
              <a:ext cx="1213" cy="791"/>
            </a:xfrm>
            <a:prstGeom prst="wedgeRoundRectCallout">
              <a:avLst>
                <a:gd name="adj1" fmla="val -20833"/>
                <a:gd name="adj2" fmla="val 73341"/>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base">
                <a:spcBef>
                  <a:spcPct val="0"/>
                </a:spcBef>
                <a:spcAft>
                  <a:spcPct val="0"/>
                </a:spcAft>
              </a:pPr>
              <a:r>
                <a:rPr lang="zh-CN" altLang="en-US" sz="1600" dirty="0">
                  <a:solidFill>
                    <a:prstClr val="white"/>
                  </a:solidFill>
                  <a:latin typeface="宋体" panose="02010600030101010101" pitchFamily="2" charset="-122"/>
                  <a:ea typeface="宋体" panose="02010600030101010101" pitchFamily="2" charset="-122"/>
                  <a:cs typeface="宋体" panose="02010600030101010101" pitchFamily="2" charset="-122"/>
                </a:rPr>
                <a:t>标题￥</a:t>
              </a:r>
              <a:r>
                <a:rPr lang="en-US" altLang="zh-CN" sz="1600" dirty="0">
                  <a:solidFill>
                    <a:prstClr val="white"/>
                  </a:solidFill>
                  <a:latin typeface="宋体" panose="02010600030101010101" pitchFamily="2" charset="-122"/>
                  <a:ea typeface="宋体" panose="02010600030101010101" pitchFamily="2" charset="-122"/>
                  <a:cs typeface="宋体" panose="02010600030101010101" pitchFamily="2" charset="-122"/>
                </a:rPr>
                <a:t>12400</a:t>
              </a:r>
            </a:p>
          </p:txBody>
        </p:sp>
        <p:sp>
          <p:nvSpPr>
            <p:cNvPr id="805" name="Rounded Rectangular Callout 170"/>
            <p:cNvSpPr/>
            <p:nvPr/>
          </p:nvSpPr>
          <p:spPr>
            <a:xfrm>
              <a:off x="8673" y="1404"/>
              <a:ext cx="1213" cy="791"/>
            </a:xfrm>
            <a:prstGeom prst="wedgeRoundRectCallout">
              <a:avLst>
                <a:gd name="adj1" fmla="val -20833"/>
                <a:gd name="adj2" fmla="val 73341"/>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base">
                <a:spcBef>
                  <a:spcPct val="0"/>
                </a:spcBef>
                <a:spcAft>
                  <a:spcPct val="0"/>
                </a:spcAft>
              </a:pPr>
              <a:r>
                <a:rPr lang="zh-CN" altLang="en-US" sz="1600" dirty="0">
                  <a:solidFill>
                    <a:prstClr val="white"/>
                  </a:solidFill>
                  <a:latin typeface="宋体" panose="02010600030101010101" pitchFamily="2" charset="-122"/>
                  <a:ea typeface="宋体" panose="02010600030101010101" pitchFamily="2" charset="-122"/>
                  <a:cs typeface="宋体" panose="02010600030101010101" pitchFamily="2" charset="-122"/>
                </a:rPr>
                <a:t>标题￥</a:t>
              </a:r>
              <a:r>
                <a:rPr lang="en-US" altLang="zh-CN" sz="1600" dirty="0">
                  <a:solidFill>
                    <a:prstClr val="white"/>
                  </a:solidFill>
                  <a:latin typeface="宋体" panose="02010600030101010101" pitchFamily="2" charset="-122"/>
                  <a:ea typeface="宋体" panose="02010600030101010101" pitchFamily="2" charset="-122"/>
                  <a:cs typeface="宋体" panose="02010600030101010101" pitchFamily="2" charset="-122"/>
                </a:rPr>
                <a:t>12400</a:t>
              </a:r>
            </a:p>
          </p:txBody>
        </p:sp>
        <p:sp>
          <p:nvSpPr>
            <p:cNvPr id="806" name="Rounded Rectangular Callout 171"/>
            <p:cNvSpPr/>
            <p:nvPr/>
          </p:nvSpPr>
          <p:spPr>
            <a:xfrm>
              <a:off x="3966" y="2039"/>
              <a:ext cx="1213" cy="791"/>
            </a:xfrm>
            <a:prstGeom prst="wedgeRoundRectCallout">
              <a:avLst>
                <a:gd name="adj1" fmla="val -20833"/>
                <a:gd name="adj2" fmla="val 73341"/>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base">
                <a:spcBef>
                  <a:spcPct val="0"/>
                </a:spcBef>
                <a:spcAft>
                  <a:spcPct val="0"/>
                </a:spcAft>
              </a:pPr>
              <a:r>
                <a:rPr lang="zh-CN" altLang="en-US" sz="1600" dirty="0">
                  <a:solidFill>
                    <a:prstClr val="white"/>
                  </a:solidFill>
                  <a:latin typeface="宋体" panose="02010600030101010101" pitchFamily="2" charset="-122"/>
                  <a:ea typeface="宋体" panose="02010600030101010101" pitchFamily="2" charset="-122"/>
                  <a:cs typeface="宋体" panose="02010600030101010101" pitchFamily="2" charset="-122"/>
                </a:rPr>
                <a:t>标题￥</a:t>
              </a:r>
              <a:r>
                <a:rPr lang="en-US" altLang="zh-CN" sz="1600" dirty="0">
                  <a:solidFill>
                    <a:prstClr val="white"/>
                  </a:solidFill>
                  <a:latin typeface="宋体" panose="02010600030101010101" pitchFamily="2" charset="-122"/>
                  <a:ea typeface="宋体" panose="02010600030101010101" pitchFamily="2" charset="-122"/>
                  <a:cs typeface="宋体" panose="02010600030101010101" pitchFamily="2" charset="-122"/>
                </a:rPr>
                <a:t>12000</a:t>
              </a:r>
            </a:p>
          </p:txBody>
        </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43" name="文本框 242"/>
          <p:cNvSpPr txBox="1"/>
          <p:nvPr/>
        </p:nvSpPr>
        <p:spPr>
          <a:xfrm>
            <a:off x="3693566" y="2505700"/>
            <a:ext cx="5039360" cy="706755"/>
          </a:xfrm>
          <a:prstGeom prst="rect">
            <a:avLst/>
          </a:prstGeom>
          <a:noFill/>
        </p:spPr>
        <p:txBody>
          <a:bodyPr wrap="none" rtlCol="0">
            <a:spAutoFit/>
          </a:bodyPr>
          <a:lstStyle/>
          <a:p>
            <a:r>
              <a:rPr lang="en-US" altLang="zh-CN" sz="4000" b="1" dirty="0">
                <a:solidFill>
                  <a:srgbClr val="92D050"/>
                </a:solidFill>
                <a:latin typeface="宋体" panose="02010600030101010101" pitchFamily="2" charset="-122"/>
                <a:ea typeface="宋体" panose="02010600030101010101" pitchFamily="2" charset="-122"/>
                <a:cs typeface="宋体" panose="02010600030101010101" pitchFamily="2" charset="-122"/>
                <a:sym typeface="+mn-lt"/>
              </a:rPr>
              <a:t>Part 4</a:t>
            </a:r>
            <a:r>
              <a:rPr lang="en-US" altLang="zh-CN" sz="4000" dirty="0">
                <a:solidFill>
                  <a:srgbClr val="92D050"/>
                </a:solidFill>
                <a:latin typeface="宋体" panose="02010600030101010101" pitchFamily="2" charset="-122"/>
                <a:ea typeface="宋体" panose="02010600030101010101" pitchFamily="2" charset="-122"/>
                <a:cs typeface="宋体" panose="02010600030101010101" pitchFamily="2" charset="-122"/>
                <a:sym typeface="+mn-lt"/>
              </a:rPr>
              <a:t> </a:t>
            </a:r>
            <a:r>
              <a:rPr lang="zh-CN" altLang="en-US" sz="4000" b="1" dirty="0">
                <a:solidFill>
                  <a:srgbClr val="92D050"/>
                </a:solidFill>
                <a:latin typeface="宋体" panose="02010600030101010101" pitchFamily="2" charset="-122"/>
                <a:ea typeface="宋体" panose="02010600030101010101" pitchFamily="2" charset="-122"/>
                <a:cs typeface="宋体" panose="02010600030101010101" pitchFamily="2" charset="-122"/>
                <a:sym typeface="+mn-lt"/>
              </a:rPr>
              <a:t>在此添加标题</a:t>
            </a:r>
          </a:p>
        </p:txBody>
      </p:sp>
      <p:sp>
        <p:nvSpPr>
          <p:cNvPr id="108" name="TextBox 30"/>
          <p:cNvSpPr>
            <a:spLocks noChangeArrowheads="1"/>
          </p:cNvSpPr>
          <p:nvPr/>
        </p:nvSpPr>
        <p:spPr bwMode="auto">
          <a:xfrm>
            <a:off x="5511165" y="3115945"/>
            <a:ext cx="3249295"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eaLnBrk="1" fontAlgn="base" hangingPunct="1">
              <a:lnSpc>
                <a:spcPct val="110000"/>
              </a:lnSpc>
              <a:spcBef>
                <a:spcPct val="0"/>
              </a:spcBef>
              <a:spcAft>
                <a:spcPct val="0"/>
              </a:spcAft>
              <a:buFont typeface="Arial" panose="020B0604020202020204" pitchFamily="34" charset="0"/>
              <a:buChar char="•"/>
            </a:pPr>
            <a:r>
              <a:rPr lang="zh-CN" altLang="en-US" sz="1600">
                <a:solidFill>
                  <a:schemeClr val="tx1">
                    <a:lumMod val="65000"/>
                    <a:lumOff val="35000"/>
                  </a:schemeClr>
                </a:solidFill>
                <a:latin typeface="方正兰亭粗黑_GBK" charset="-122"/>
                <a:sym typeface="宋体" panose="02010600030101010101" pitchFamily="2" charset="-122"/>
              </a:rPr>
              <a:t>这里输入简单的文字概述里输入简单文字概述</a:t>
            </a:r>
          </a:p>
          <a:p>
            <a:pPr marL="285750" indent="-285750" eaLnBrk="1" fontAlgn="base" hangingPunct="1">
              <a:lnSpc>
                <a:spcPct val="110000"/>
              </a:lnSpc>
              <a:spcBef>
                <a:spcPct val="0"/>
              </a:spcBef>
              <a:spcAft>
                <a:spcPct val="0"/>
              </a:spcAft>
              <a:buFont typeface="Arial" panose="020B0604020202020204" pitchFamily="34" charset="0"/>
              <a:buChar char="•"/>
            </a:pPr>
            <a:r>
              <a:rPr lang="zh-CN" altLang="en-US" sz="1600">
                <a:solidFill>
                  <a:schemeClr val="tx1">
                    <a:lumMod val="65000"/>
                    <a:lumOff val="35000"/>
                  </a:schemeClr>
                </a:solidFill>
                <a:latin typeface="方正兰亭粗黑_GBK" charset="-122"/>
                <a:sym typeface="宋体" panose="02010600030101010101" pitchFamily="2" charset="-122"/>
              </a:rPr>
              <a:t>这里输入简单的文字概述里输入简单文字概述</a:t>
            </a:r>
          </a:p>
          <a:p>
            <a:pPr marL="285750" indent="-285750" eaLnBrk="1" fontAlgn="base" hangingPunct="1">
              <a:lnSpc>
                <a:spcPct val="110000"/>
              </a:lnSpc>
              <a:spcBef>
                <a:spcPct val="0"/>
              </a:spcBef>
              <a:spcAft>
                <a:spcPct val="0"/>
              </a:spcAft>
              <a:buFont typeface="Arial" panose="020B0604020202020204" pitchFamily="34" charset="0"/>
              <a:buChar char="•"/>
            </a:pPr>
            <a:r>
              <a:rPr lang="zh-CN" altLang="en-US" sz="1600">
                <a:solidFill>
                  <a:schemeClr val="tx1">
                    <a:lumMod val="65000"/>
                    <a:lumOff val="35000"/>
                  </a:schemeClr>
                </a:solidFill>
                <a:latin typeface="方正兰亭粗黑_GBK" charset="-122"/>
                <a:sym typeface="宋体" panose="02010600030101010101" pitchFamily="2" charset="-122"/>
              </a:rPr>
              <a:t>这里输入简单的文字概述里输入简单文字概述</a:t>
            </a:r>
          </a:p>
          <a:p>
            <a:pPr marL="285750" indent="-285750" eaLnBrk="1" fontAlgn="base" hangingPunct="1">
              <a:lnSpc>
                <a:spcPct val="150000"/>
              </a:lnSpc>
              <a:spcBef>
                <a:spcPct val="0"/>
              </a:spcBef>
              <a:spcAft>
                <a:spcPct val="0"/>
              </a:spcAft>
              <a:buFont typeface="Arial" panose="020B0604020202020204" pitchFamily="34" charset="0"/>
              <a:buNone/>
            </a:pPr>
            <a:endParaRPr lang="zh-CN" altLang="en-US" sz="1600">
              <a:solidFill>
                <a:schemeClr val="tx1">
                  <a:lumMod val="65000"/>
                  <a:lumOff val="35000"/>
                </a:schemeClr>
              </a:solidFill>
              <a:latin typeface="方正兰亭粗黑_GBK" charset="-122"/>
              <a:sym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38668" y="1421367"/>
            <a:ext cx="11527154" cy="4009746"/>
            <a:chOff x="153" y="1571"/>
            <a:chExt cx="13638" cy="4744"/>
          </a:xfrm>
        </p:grpSpPr>
        <p:grpSp>
          <p:nvGrpSpPr>
            <p:cNvPr id="2" name="组合 1"/>
            <p:cNvGrpSpPr/>
            <p:nvPr/>
          </p:nvGrpSpPr>
          <p:grpSpPr>
            <a:xfrm>
              <a:off x="153" y="3741"/>
              <a:ext cx="2407" cy="2354"/>
              <a:chOff x="96838" y="2375236"/>
              <a:chExt cx="1528762" cy="1494529"/>
            </a:xfrm>
          </p:grpSpPr>
          <p:sp>
            <p:nvSpPr>
              <p:cNvPr id="45" name="矩形 74"/>
              <p:cNvSpPr>
                <a:spLocks noChangeArrowheads="1"/>
              </p:cNvSpPr>
              <p:nvPr/>
            </p:nvSpPr>
            <p:spPr bwMode="auto">
              <a:xfrm>
                <a:off x="461109" y="2737132"/>
                <a:ext cx="800219" cy="230401"/>
              </a:xfrm>
              <a:prstGeom prst="rect">
                <a:avLst/>
              </a:prstGeom>
              <a:solidFill>
                <a:schemeClr val="accent6"/>
              </a:solidFill>
              <a:ln>
                <a:noFill/>
              </a:ln>
            </p:spPr>
            <p:txBody>
              <a:bodyPr wrap="squar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400" dirty="0">
                    <a:solidFill>
                      <a:schemeClr val="bg1"/>
                    </a:solidFill>
                    <a:latin typeface="宋体" panose="02010600030101010101" pitchFamily="2" charset="-122"/>
                    <a:sym typeface="DotumChe" panose="020B0609000101010101" pitchFamily="49" charset="-127"/>
                  </a:rPr>
                  <a:t>添加标题</a:t>
                </a:r>
              </a:p>
            </p:txBody>
          </p:sp>
          <p:sp>
            <p:nvSpPr>
              <p:cNvPr id="46" name="矩形 75"/>
              <p:cNvSpPr>
                <a:spLocks noChangeArrowheads="1"/>
              </p:cNvSpPr>
              <p:nvPr/>
            </p:nvSpPr>
            <p:spPr bwMode="auto">
              <a:xfrm>
                <a:off x="96838" y="3143770"/>
                <a:ext cx="1528762" cy="7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400" dirty="0">
                    <a:solidFill>
                      <a:schemeClr val="tx1">
                        <a:lumMod val="65000"/>
                        <a:lumOff val="35000"/>
                      </a:schemeClr>
                    </a:solidFill>
                    <a:latin typeface="宋体" panose="02010600030101010101" pitchFamily="2" charset="-122"/>
                    <a:sym typeface="DotumChe" panose="020B0609000101010101" pitchFamily="49" charset="-127"/>
                  </a:rPr>
                  <a:t>单击此处添加文本单击此处添加文本单击此处添加文本单击此处添加文本</a:t>
                </a:r>
              </a:p>
            </p:txBody>
          </p:sp>
          <p:sp>
            <p:nvSpPr>
              <p:cNvPr id="47" name="矩形 91"/>
              <p:cNvSpPr>
                <a:spLocks noChangeArrowheads="1"/>
              </p:cNvSpPr>
              <p:nvPr/>
            </p:nvSpPr>
            <p:spPr bwMode="auto">
              <a:xfrm>
                <a:off x="401290" y="2375236"/>
                <a:ext cx="919858" cy="34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400" dirty="0">
                    <a:solidFill>
                      <a:schemeClr val="tx1">
                        <a:lumMod val="65000"/>
                        <a:lumOff val="35000"/>
                      </a:schemeClr>
                    </a:solidFill>
                    <a:latin typeface="宋体" panose="02010600030101010101" pitchFamily="2" charset="-122"/>
                    <a:sym typeface="Impact" panose="020B0806030902050204" pitchFamily="34" charset="0"/>
                  </a:rPr>
                  <a:t>20%</a:t>
                </a:r>
              </a:p>
            </p:txBody>
          </p:sp>
          <p:sp>
            <p:nvSpPr>
              <p:cNvPr id="63" name="Rectangle 33"/>
              <p:cNvSpPr>
                <a:spLocks noChangeArrowheads="1"/>
              </p:cNvSpPr>
              <p:nvPr/>
            </p:nvSpPr>
            <p:spPr bwMode="auto">
              <a:xfrm>
                <a:off x="272401" y="3857065"/>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000">
                  <a:solidFill>
                    <a:schemeClr val="tx1">
                      <a:lumMod val="65000"/>
                      <a:lumOff val="35000"/>
                    </a:schemeClr>
                  </a:solidFill>
                  <a:latin typeface="宋体" panose="02010600030101010101" pitchFamily="2" charset="-122"/>
                  <a:ea typeface="宋体" panose="02010600030101010101" pitchFamily="2" charset="-122"/>
                </a:endParaRPr>
              </a:p>
            </p:txBody>
          </p:sp>
        </p:grpSp>
        <p:grpSp>
          <p:nvGrpSpPr>
            <p:cNvPr id="3" name="组合 2"/>
            <p:cNvGrpSpPr/>
            <p:nvPr/>
          </p:nvGrpSpPr>
          <p:grpSpPr>
            <a:xfrm>
              <a:off x="2089" y="1571"/>
              <a:ext cx="2407" cy="2343"/>
              <a:chOff x="1326298" y="997286"/>
              <a:chExt cx="1528762" cy="1488068"/>
            </a:xfrm>
          </p:grpSpPr>
          <p:sp>
            <p:nvSpPr>
              <p:cNvPr id="48" name="矩形 77"/>
              <p:cNvSpPr>
                <a:spLocks noChangeArrowheads="1"/>
              </p:cNvSpPr>
              <p:nvPr/>
            </p:nvSpPr>
            <p:spPr bwMode="auto">
              <a:xfrm>
                <a:off x="1727935" y="1336458"/>
                <a:ext cx="800219" cy="230401"/>
              </a:xfrm>
              <a:prstGeom prst="rect">
                <a:avLst/>
              </a:prstGeom>
              <a:solidFill>
                <a:schemeClr val="accent6"/>
              </a:solidFill>
              <a:ln>
                <a:noFill/>
              </a:ln>
            </p:spPr>
            <p:txBody>
              <a:bodyPr wrap="squar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400" dirty="0">
                    <a:solidFill>
                      <a:schemeClr val="bg1"/>
                    </a:solidFill>
                    <a:latin typeface="宋体" panose="02010600030101010101" pitchFamily="2" charset="-122"/>
                    <a:sym typeface="DotumChe" panose="020B0609000101010101" pitchFamily="49" charset="-127"/>
                  </a:rPr>
                  <a:t>添加标题</a:t>
                </a:r>
              </a:p>
            </p:txBody>
          </p:sp>
          <p:sp>
            <p:nvSpPr>
              <p:cNvPr id="50" name="矩形 92"/>
              <p:cNvSpPr>
                <a:spLocks noChangeArrowheads="1"/>
              </p:cNvSpPr>
              <p:nvPr/>
            </p:nvSpPr>
            <p:spPr bwMode="auto">
              <a:xfrm>
                <a:off x="1605098" y="997286"/>
                <a:ext cx="1045891" cy="29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a:solidFill>
                      <a:schemeClr val="tx1">
                        <a:lumMod val="65000"/>
                        <a:lumOff val="35000"/>
                      </a:schemeClr>
                    </a:solidFill>
                    <a:latin typeface="宋体" panose="02010600030101010101" pitchFamily="2" charset="-122"/>
                    <a:sym typeface="Impact" panose="020B0806030902050204" pitchFamily="34" charset="0"/>
                  </a:rPr>
                  <a:t>16%</a:t>
                </a:r>
              </a:p>
            </p:txBody>
          </p:sp>
          <p:sp>
            <p:nvSpPr>
              <p:cNvPr id="70" name="Rectangle 33"/>
              <p:cNvSpPr>
                <a:spLocks noChangeArrowheads="1"/>
              </p:cNvSpPr>
              <p:nvPr/>
            </p:nvSpPr>
            <p:spPr bwMode="auto">
              <a:xfrm>
                <a:off x="1539227" y="2447619"/>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000">
                  <a:solidFill>
                    <a:schemeClr val="tx1">
                      <a:lumMod val="65000"/>
                      <a:lumOff val="35000"/>
                    </a:schemeClr>
                  </a:solidFill>
                  <a:latin typeface="宋体" panose="02010600030101010101" pitchFamily="2" charset="-122"/>
                  <a:ea typeface="宋体" panose="02010600030101010101" pitchFamily="2" charset="-122"/>
                </a:endParaRPr>
              </a:p>
            </p:txBody>
          </p:sp>
          <p:sp>
            <p:nvSpPr>
              <p:cNvPr id="26" name="矩形 75"/>
              <p:cNvSpPr>
                <a:spLocks noChangeArrowheads="1"/>
              </p:cNvSpPr>
              <p:nvPr/>
            </p:nvSpPr>
            <p:spPr bwMode="auto">
              <a:xfrm>
                <a:off x="1326298" y="1769345"/>
                <a:ext cx="1528762" cy="7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400" dirty="0">
                    <a:solidFill>
                      <a:schemeClr val="tx1">
                        <a:lumMod val="65000"/>
                        <a:lumOff val="35000"/>
                      </a:schemeClr>
                    </a:solidFill>
                    <a:latin typeface="宋体" panose="02010600030101010101" pitchFamily="2" charset="-122"/>
                    <a:sym typeface="DotumChe" panose="020B0609000101010101" pitchFamily="49" charset="-127"/>
                  </a:rPr>
                  <a:t>单击此处添加文本单击此处添加文本单击此处添加文本单击此处添加文本</a:t>
                </a:r>
              </a:p>
            </p:txBody>
          </p:sp>
        </p:grpSp>
        <p:grpSp>
          <p:nvGrpSpPr>
            <p:cNvPr id="8" name="组合 7"/>
            <p:cNvGrpSpPr/>
            <p:nvPr/>
          </p:nvGrpSpPr>
          <p:grpSpPr>
            <a:xfrm>
              <a:off x="3923" y="3918"/>
              <a:ext cx="2407" cy="2396"/>
              <a:chOff x="2490789" y="2487949"/>
              <a:chExt cx="1528762" cy="1521516"/>
            </a:xfrm>
          </p:grpSpPr>
          <p:grpSp>
            <p:nvGrpSpPr>
              <p:cNvPr id="4" name="组合 3"/>
              <p:cNvGrpSpPr/>
              <p:nvPr/>
            </p:nvGrpSpPr>
            <p:grpSpPr>
              <a:xfrm>
                <a:off x="2666352" y="2487949"/>
                <a:ext cx="1177636" cy="1521516"/>
                <a:chOff x="2666352" y="2487949"/>
                <a:chExt cx="1177636" cy="1521516"/>
              </a:xfrm>
            </p:grpSpPr>
            <p:sp>
              <p:nvSpPr>
                <p:cNvPr id="51" name="矩形 94"/>
                <p:cNvSpPr>
                  <a:spLocks noChangeArrowheads="1"/>
                </p:cNvSpPr>
                <p:nvPr/>
              </p:nvSpPr>
              <p:spPr bwMode="auto">
                <a:xfrm>
                  <a:off x="2855060" y="2850232"/>
                  <a:ext cx="800219" cy="230401"/>
                </a:xfrm>
                <a:prstGeom prst="rect">
                  <a:avLst/>
                </a:prstGeom>
                <a:solidFill>
                  <a:schemeClr val="accent6"/>
                </a:solidFill>
                <a:ln>
                  <a:noFill/>
                </a:ln>
              </p:spPr>
              <p:txBody>
                <a:bodyPr wrap="squar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400" dirty="0">
                      <a:solidFill>
                        <a:schemeClr val="bg1"/>
                      </a:solidFill>
                      <a:latin typeface="宋体" panose="02010600030101010101" pitchFamily="2" charset="-122"/>
                      <a:sym typeface="DotumChe" panose="020B0609000101010101" pitchFamily="49" charset="-127"/>
                    </a:rPr>
                    <a:t>添加标题</a:t>
                  </a:r>
                </a:p>
              </p:txBody>
            </p:sp>
            <p:sp>
              <p:nvSpPr>
                <p:cNvPr id="53" name="矩形 96"/>
                <p:cNvSpPr>
                  <a:spLocks noChangeArrowheads="1"/>
                </p:cNvSpPr>
                <p:nvPr/>
              </p:nvSpPr>
              <p:spPr bwMode="auto">
                <a:xfrm>
                  <a:off x="2795240" y="2487949"/>
                  <a:ext cx="919858" cy="34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400" dirty="0">
                      <a:solidFill>
                        <a:schemeClr val="tx1">
                          <a:lumMod val="65000"/>
                          <a:lumOff val="35000"/>
                        </a:schemeClr>
                      </a:solidFill>
                      <a:latin typeface="宋体" panose="02010600030101010101" pitchFamily="2" charset="-122"/>
                      <a:sym typeface="Impact" panose="020B0806030902050204" pitchFamily="34" charset="0"/>
                    </a:rPr>
                    <a:t>12%</a:t>
                  </a:r>
                </a:p>
              </p:txBody>
            </p:sp>
            <p:sp>
              <p:nvSpPr>
                <p:cNvPr id="64" name="Rectangle 33"/>
                <p:cNvSpPr>
                  <a:spLocks noChangeArrowheads="1"/>
                </p:cNvSpPr>
                <p:nvPr/>
              </p:nvSpPr>
              <p:spPr bwMode="auto">
                <a:xfrm>
                  <a:off x="2666352" y="3996765"/>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000">
                    <a:solidFill>
                      <a:schemeClr val="tx1">
                        <a:lumMod val="65000"/>
                        <a:lumOff val="35000"/>
                      </a:schemeClr>
                    </a:solidFill>
                    <a:latin typeface="宋体" panose="02010600030101010101" pitchFamily="2" charset="-122"/>
                    <a:ea typeface="宋体" panose="02010600030101010101" pitchFamily="2" charset="-122"/>
                  </a:endParaRPr>
                </a:p>
              </p:txBody>
            </p:sp>
          </p:grpSp>
          <p:sp>
            <p:nvSpPr>
              <p:cNvPr id="27" name="矩形 75"/>
              <p:cNvSpPr>
                <a:spLocks noChangeArrowheads="1"/>
              </p:cNvSpPr>
              <p:nvPr/>
            </p:nvSpPr>
            <p:spPr bwMode="auto">
              <a:xfrm>
                <a:off x="2490789" y="3255028"/>
                <a:ext cx="1528762" cy="7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400" dirty="0">
                    <a:solidFill>
                      <a:schemeClr val="tx1">
                        <a:lumMod val="65000"/>
                        <a:lumOff val="35000"/>
                      </a:schemeClr>
                    </a:solidFill>
                    <a:latin typeface="宋体" panose="02010600030101010101" pitchFamily="2" charset="-122"/>
                    <a:sym typeface="DotumChe" panose="020B0609000101010101" pitchFamily="49" charset="-127"/>
                  </a:rPr>
                  <a:t>单击此处添加文本单击此处添加文本单击此处添加文本单击此处添加文本</a:t>
                </a:r>
              </a:p>
            </p:txBody>
          </p:sp>
        </p:grpSp>
        <p:grpSp>
          <p:nvGrpSpPr>
            <p:cNvPr id="5" name="组合 4"/>
            <p:cNvGrpSpPr/>
            <p:nvPr/>
          </p:nvGrpSpPr>
          <p:grpSpPr>
            <a:xfrm>
              <a:off x="6644" y="1853"/>
              <a:ext cx="2407" cy="2347"/>
              <a:chOff x="4218850" y="1176674"/>
              <a:chExt cx="1528762" cy="1490588"/>
            </a:xfrm>
          </p:grpSpPr>
          <p:sp>
            <p:nvSpPr>
              <p:cNvPr id="56" name="矩形 106"/>
              <p:cNvSpPr>
                <a:spLocks noChangeArrowheads="1"/>
              </p:cNvSpPr>
              <p:nvPr/>
            </p:nvSpPr>
            <p:spPr bwMode="auto">
              <a:xfrm>
                <a:off x="4583122" y="1515846"/>
                <a:ext cx="800219" cy="230401"/>
              </a:xfrm>
              <a:prstGeom prst="rect">
                <a:avLst/>
              </a:prstGeom>
              <a:solidFill>
                <a:schemeClr val="accent6"/>
              </a:solidFill>
              <a:ln>
                <a:noFill/>
              </a:ln>
            </p:spPr>
            <p:txBody>
              <a:bodyPr wrap="squar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400" dirty="0">
                    <a:solidFill>
                      <a:schemeClr val="bg1"/>
                    </a:solidFill>
                    <a:latin typeface="宋体" panose="02010600030101010101" pitchFamily="2" charset="-122"/>
                    <a:sym typeface="DotumChe" panose="020B0609000101010101" pitchFamily="49" charset="-127"/>
                  </a:rPr>
                  <a:t>添加标题</a:t>
                </a:r>
              </a:p>
            </p:txBody>
          </p:sp>
          <p:sp>
            <p:nvSpPr>
              <p:cNvPr id="58" name="矩形 108"/>
              <p:cNvSpPr>
                <a:spLocks noChangeArrowheads="1"/>
              </p:cNvSpPr>
              <p:nvPr/>
            </p:nvSpPr>
            <p:spPr bwMode="auto">
              <a:xfrm>
                <a:off x="4468948" y="1176674"/>
                <a:ext cx="1045891" cy="29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a:solidFill>
                      <a:schemeClr val="tx1">
                        <a:lumMod val="65000"/>
                        <a:lumOff val="35000"/>
                      </a:schemeClr>
                    </a:solidFill>
                    <a:latin typeface="宋体" panose="02010600030101010101" pitchFamily="2" charset="-122"/>
                    <a:sym typeface="Impact" panose="020B0806030902050204" pitchFamily="34" charset="0"/>
                  </a:rPr>
                  <a:t>33%</a:t>
                </a:r>
              </a:p>
            </p:txBody>
          </p:sp>
          <p:sp>
            <p:nvSpPr>
              <p:cNvPr id="69" name="Rectangle 33"/>
              <p:cNvSpPr>
                <a:spLocks noChangeArrowheads="1"/>
              </p:cNvSpPr>
              <p:nvPr/>
            </p:nvSpPr>
            <p:spPr bwMode="auto">
              <a:xfrm>
                <a:off x="4394414" y="2654562"/>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000">
                  <a:solidFill>
                    <a:schemeClr val="tx1">
                      <a:lumMod val="65000"/>
                      <a:lumOff val="35000"/>
                    </a:schemeClr>
                  </a:solidFill>
                  <a:latin typeface="宋体" panose="02010600030101010101" pitchFamily="2" charset="-122"/>
                  <a:ea typeface="宋体" panose="02010600030101010101" pitchFamily="2" charset="-122"/>
                </a:endParaRPr>
              </a:p>
            </p:txBody>
          </p:sp>
          <p:sp>
            <p:nvSpPr>
              <p:cNvPr id="28" name="矩形 75"/>
              <p:cNvSpPr>
                <a:spLocks noChangeArrowheads="1"/>
              </p:cNvSpPr>
              <p:nvPr/>
            </p:nvSpPr>
            <p:spPr bwMode="auto">
              <a:xfrm>
                <a:off x="4218850" y="1944244"/>
                <a:ext cx="1528762" cy="7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400" dirty="0">
                    <a:solidFill>
                      <a:schemeClr val="tx1">
                        <a:lumMod val="65000"/>
                        <a:lumOff val="35000"/>
                      </a:schemeClr>
                    </a:solidFill>
                    <a:latin typeface="宋体" panose="02010600030101010101" pitchFamily="2" charset="-122"/>
                    <a:sym typeface="DotumChe" panose="020B0609000101010101" pitchFamily="49" charset="-127"/>
                  </a:rPr>
                  <a:t>单击此处添加文本单击此处添加文本单击此处添加文本单击此处添加文本</a:t>
                </a:r>
              </a:p>
            </p:txBody>
          </p:sp>
        </p:grpSp>
        <p:grpSp>
          <p:nvGrpSpPr>
            <p:cNvPr id="6" name="组合 5"/>
            <p:cNvGrpSpPr/>
            <p:nvPr/>
          </p:nvGrpSpPr>
          <p:grpSpPr>
            <a:xfrm>
              <a:off x="8930" y="3756"/>
              <a:ext cx="2407" cy="2413"/>
              <a:chOff x="5670551" y="2384761"/>
              <a:chExt cx="1528762" cy="1532177"/>
            </a:xfrm>
          </p:grpSpPr>
          <p:sp>
            <p:nvSpPr>
              <p:cNvPr id="59" name="矩形 110"/>
              <p:cNvSpPr>
                <a:spLocks noChangeArrowheads="1"/>
              </p:cNvSpPr>
              <p:nvPr/>
            </p:nvSpPr>
            <p:spPr bwMode="auto">
              <a:xfrm>
                <a:off x="5841083" y="2725651"/>
                <a:ext cx="1187699" cy="207027"/>
              </a:xfrm>
              <a:prstGeom prst="rect">
                <a:avLst/>
              </a:prstGeom>
              <a:solidFill>
                <a:schemeClr val="accent6"/>
              </a:solidFill>
              <a:ln>
                <a:noFill/>
              </a:ln>
            </p:spPr>
            <p:txBody>
              <a:bodyPr wrap="squar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schemeClr val="bg1"/>
                    </a:solidFill>
                    <a:latin typeface="宋体" panose="02010600030101010101" pitchFamily="2" charset="-122"/>
                    <a:sym typeface="DotumChe" panose="020B0609000101010101" pitchFamily="49" charset="-127"/>
                  </a:rPr>
                  <a:t>添加标题</a:t>
                </a:r>
              </a:p>
            </p:txBody>
          </p:sp>
          <p:sp>
            <p:nvSpPr>
              <p:cNvPr id="61" name="矩形 112"/>
              <p:cNvSpPr>
                <a:spLocks noChangeArrowheads="1"/>
              </p:cNvSpPr>
              <p:nvPr/>
            </p:nvSpPr>
            <p:spPr bwMode="auto">
              <a:xfrm>
                <a:off x="5975002" y="2384761"/>
                <a:ext cx="919859" cy="34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400" dirty="0">
                    <a:solidFill>
                      <a:schemeClr val="tx1">
                        <a:lumMod val="65000"/>
                        <a:lumOff val="35000"/>
                      </a:schemeClr>
                    </a:solidFill>
                    <a:latin typeface="宋体" panose="02010600030101010101" pitchFamily="2" charset="-122"/>
                    <a:sym typeface="Impact" panose="020B0806030902050204" pitchFamily="34" charset="0"/>
                  </a:rPr>
                  <a:t>21%</a:t>
                </a:r>
              </a:p>
            </p:txBody>
          </p:sp>
          <p:sp>
            <p:nvSpPr>
              <p:cNvPr id="65" name="Rectangle 33"/>
              <p:cNvSpPr>
                <a:spLocks noChangeArrowheads="1"/>
              </p:cNvSpPr>
              <p:nvPr/>
            </p:nvSpPr>
            <p:spPr bwMode="auto">
              <a:xfrm>
                <a:off x="5846114" y="3904238"/>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000">
                  <a:solidFill>
                    <a:schemeClr val="tx1">
                      <a:lumMod val="65000"/>
                      <a:lumOff val="35000"/>
                    </a:schemeClr>
                  </a:solidFill>
                  <a:latin typeface="宋体" panose="02010600030101010101" pitchFamily="2" charset="-122"/>
                  <a:ea typeface="宋体" panose="02010600030101010101" pitchFamily="2" charset="-122"/>
                </a:endParaRPr>
              </a:p>
            </p:txBody>
          </p:sp>
          <p:sp>
            <p:nvSpPr>
              <p:cNvPr id="29" name="矩形 75"/>
              <p:cNvSpPr>
                <a:spLocks noChangeArrowheads="1"/>
              </p:cNvSpPr>
              <p:nvPr/>
            </p:nvSpPr>
            <p:spPr bwMode="auto">
              <a:xfrm>
                <a:off x="5670551" y="3151065"/>
                <a:ext cx="1528762" cy="7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400" dirty="0">
                    <a:solidFill>
                      <a:schemeClr val="tx1">
                        <a:lumMod val="65000"/>
                        <a:lumOff val="35000"/>
                      </a:schemeClr>
                    </a:solidFill>
                    <a:latin typeface="宋体" panose="02010600030101010101" pitchFamily="2" charset="-122"/>
                    <a:sym typeface="DotumChe" panose="020B0609000101010101" pitchFamily="49" charset="-127"/>
                  </a:rPr>
                  <a:t>单击此处添加文本单击此处添加文本单击此处添加文本单击此处添加文本</a:t>
                </a:r>
              </a:p>
            </p:txBody>
          </p:sp>
        </p:grpSp>
        <p:grpSp>
          <p:nvGrpSpPr>
            <p:cNvPr id="7" name="组合 6"/>
            <p:cNvGrpSpPr/>
            <p:nvPr/>
          </p:nvGrpSpPr>
          <p:grpSpPr>
            <a:xfrm>
              <a:off x="11383" y="2626"/>
              <a:ext cx="2407" cy="2585"/>
              <a:chOff x="7227889" y="1667547"/>
              <a:chExt cx="1528762" cy="1641681"/>
            </a:xfrm>
          </p:grpSpPr>
          <p:sp>
            <p:nvSpPr>
              <p:cNvPr id="54" name="矩形 98"/>
              <p:cNvSpPr>
                <a:spLocks noChangeArrowheads="1"/>
              </p:cNvSpPr>
              <p:nvPr/>
            </p:nvSpPr>
            <p:spPr bwMode="auto">
              <a:xfrm>
                <a:off x="7592160" y="2006719"/>
                <a:ext cx="800219" cy="230401"/>
              </a:xfrm>
              <a:prstGeom prst="rect">
                <a:avLst/>
              </a:prstGeom>
              <a:solidFill>
                <a:schemeClr val="accent6"/>
              </a:solidFill>
              <a:ln>
                <a:noFill/>
              </a:ln>
            </p:spPr>
            <p:txBody>
              <a:bodyPr wrap="squar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400" dirty="0">
                    <a:solidFill>
                      <a:schemeClr val="bg1"/>
                    </a:solidFill>
                    <a:latin typeface="宋体" panose="02010600030101010101" pitchFamily="2" charset="-122"/>
                    <a:sym typeface="DotumChe" panose="020B0609000101010101" pitchFamily="49" charset="-127"/>
                  </a:rPr>
                  <a:t>添加标题</a:t>
                </a:r>
              </a:p>
            </p:txBody>
          </p:sp>
          <p:sp>
            <p:nvSpPr>
              <p:cNvPr id="55" name="矩形 100"/>
              <p:cNvSpPr>
                <a:spLocks noChangeArrowheads="1"/>
              </p:cNvSpPr>
              <p:nvPr/>
            </p:nvSpPr>
            <p:spPr bwMode="auto">
              <a:xfrm>
                <a:off x="7469323" y="1667547"/>
                <a:ext cx="1045891" cy="29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a:solidFill>
                      <a:schemeClr val="tx1">
                        <a:lumMod val="65000"/>
                        <a:lumOff val="35000"/>
                      </a:schemeClr>
                    </a:solidFill>
                    <a:latin typeface="宋体" panose="02010600030101010101" pitchFamily="2" charset="-122"/>
                    <a:sym typeface="Impact" panose="020B0806030902050204" pitchFamily="34" charset="0"/>
                  </a:rPr>
                  <a:t>41%</a:t>
                </a:r>
              </a:p>
            </p:txBody>
          </p:sp>
          <p:sp>
            <p:nvSpPr>
              <p:cNvPr id="66" name="Rectangle 33"/>
              <p:cNvSpPr>
                <a:spLocks noChangeArrowheads="1"/>
              </p:cNvSpPr>
              <p:nvPr/>
            </p:nvSpPr>
            <p:spPr bwMode="auto">
              <a:xfrm>
                <a:off x="7403452" y="3296528"/>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sz="2000">
                  <a:solidFill>
                    <a:schemeClr val="tx1">
                      <a:lumMod val="65000"/>
                      <a:lumOff val="35000"/>
                    </a:schemeClr>
                  </a:solidFill>
                  <a:latin typeface="宋体" panose="02010600030101010101" pitchFamily="2" charset="-122"/>
                  <a:ea typeface="宋体" panose="02010600030101010101" pitchFamily="2" charset="-122"/>
                </a:endParaRPr>
              </a:p>
            </p:txBody>
          </p:sp>
          <p:sp>
            <p:nvSpPr>
              <p:cNvPr id="30" name="矩形 75"/>
              <p:cNvSpPr>
                <a:spLocks noChangeArrowheads="1"/>
              </p:cNvSpPr>
              <p:nvPr/>
            </p:nvSpPr>
            <p:spPr bwMode="auto">
              <a:xfrm>
                <a:off x="7227889" y="2522313"/>
                <a:ext cx="1528762" cy="7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400" dirty="0">
                    <a:solidFill>
                      <a:schemeClr val="tx1">
                        <a:lumMod val="65000"/>
                        <a:lumOff val="35000"/>
                      </a:schemeClr>
                    </a:solidFill>
                    <a:latin typeface="宋体" panose="02010600030101010101" pitchFamily="2" charset="-122"/>
                    <a:sym typeface="DotumChe" panose="020B0609000101010101" pitchFamily="49" charset="-127"/>
                  </a:rPr>
                  <a:t>单击此处添加文本单击此处添加文本单击此处添加文本单击此处添加文本</a:t>
                </a:r>
              </a:p>
            </p:txBody>
          </p:sp>
        </p:gr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852295" y="1548765"/>
            <a:ext cx="6285230" cy="1226820"/>
            <a:chOff x="1656697" y="1206320"/>
            <a:chExt cx="4525831" cy="883393"/>
          </a:xfrm>
        </p:grpSpPr>
        <p:sp>
          <p:nvSpPr>
            <p:cNvPr id="103" name="直接连接符​​ 6"/>
            <p:cNvSpPr>
              <a:spLocks noChangeShapeType="1"/>
            </p:cNvSpPr>
            <p:nvPr/>
          </p:nvSpPr>
          <p:spPr bwMode="auto">
            <a:xfrm>
              <a:off x="2736481" y="1380431"/>
              <a:ext cx="3446047" cy="1"/>
            </a:xfrm>
            <a:prstGeom prst="line">
              <a:avLst/>
            </a:prstGeom>
            <a:noFill/>
            <a:ln w="57150" cap="flat" cmpd="sng">
              <a:solidFill>
                <a:schemeClr val="accent6"/>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cs typeface="+mn-ea"/>
                <a:sym typeface="+mn-lt"/>
              </a:endParaRPr>
            </a:p>
          </p:txBody>
        </p:sp>
        <p:sp>
          <p:nvSpPr>
            <p:cNvPr id="104" name="矩形​​ 9"/>
            <p:cNvSpPr>
              <a:spLocks noChangeArrowheads="1"/>
            </p:cNvSpPr>
            <p:nvPr/>
          </p:nvSpPr>
          <p:spPr bwMode="auto">
            <a:xfrm>
              <a:off x="1656697" y="1206320"/>
              <a:ext cx="1673498" cy="202384"/>
            </a:xfrm>
            <a:prstGeom prst="rect">
              <a:avLst/>
            </a:prstGeom>
            <a:solidFill>
              <a:schemeClr val="accent6"/>
            </a:solidFill>
            <a:ln w="57150" cap="flat" cmpd="sng">
              <a:noFill/>
              <a:bevel/>
            </a:ln>
          </p:spPr>
          <p:txBody>
            <a:bodyPr anchor="ctr"/>
            <a:lstStyle/>
            <a:p>
              <a:pPr algn="ctr" fontAlgn="base">
                <a:spcBef>
                  <a:spcPct val="0"/>
                </a:spcBef>
                <a:spcAft>
                  <a:spcPct val="0"/>
                </a:spcAft>
                <a:buFont typeface="Arial" panose="020B0604020202020204" pitchFamily="34" charset="0"/>
                <a:buNone/>
              </a:pPr>
              <a:r>
                <a:rPr lang="zh-CN" altLang="en-US" sz="1600" b="1" dirty="0">
                  <a:solidFill>
                    <a:prstClr val="white"/>
                  </a:solidFill>
                  <a:latin typeface="宋体" panose="02010600030101010101" pitchFamily="2" charset="-122"/>
                  <a:ea typeface="宋体" panose="02010600030101010101" pitchFamily="2" charset="-122"/>
                  <a:cs typeface="+mn-ea"/>
                  <a:sym typeface="+mn-lt"/>
                </a:rPr>
                <a:t>点击此处添加标题</a:t>
              </a:r>
            </a:p>
          </p:txBody>
        </p:sp>
        <p:sp>
          <p:nvSpPr>
            <p:cNvPr id="109" name="TextBox 40"/>
            <p:cNvSpPr>
              <a:spLocks noChangeArrowheads="1"/>
            </p:cNvSpPr>
            <p:nvPr/>
          </p:nvSpPr>
          <p:spPr bwMode="auto">
            <a:xfrm>
              <a:off x="1926643" y="1558844"/>
              <a:ext cx="4057880" cy="5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50000"/>
                </a:lnSpc>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cs typeface="+mn-ea"/>
                  <a:sym typeface="+mn-lt"/>
                </a:rPr>
                <a:t>单击此处添加文本单击此处添加文本单击此处添加文本单击此处添加文本单击此处添加文本单击此处添加文本</a:t>
              </a:r>
            </a:p>
          </p:txBody>
        </p:sp>
      </p:grpSp>
      <p:grpSp>
        <p:nvGrpSpPr>
          <p:cNvPr id="6" name="组合 5"/>
          <p:cNvGrpSpPr/>
          <p:nvPr/>
        </p:nvGrpSpPr>
        <p:grpSpPr>
          <a:xfrm>
            <a:off x="2077085" y="3162300"/>
            <a:ext cx="6908165" cy="1162050"/>
            <a:chOff x="1818665" y="2368112"/>
            <a:chExt cx="4974463" cy="836849"/>
          </a:xfrm>
        </p:grpSpPr>
        <p:sp>
          <p:nvSpPr>
            <p:cNvPr id="105" name="直接连接符​​ 10"/>
            <p:cNvSpPr>
              <a:spLocks noChangeShapeType="1"/>
            </p:cNvSpPr>
            <p:nvPr/>
          </p:nvSpPr>
          <p:spPr bwMode="auto">
            <a:xfrm>
              <a:off x="3222384" y="2543046"/>
              <a:ext cx="3570744" cy="4777"/>
            </a:xfrm>
            <a:prstGeom prst="line">
              <a:avLst/>
            </a:prstGeom>
            <a:noFill/>
            <a:ln w="57150" cap="flat" cmpd="sng">
              <a:solidFill>
                <a:schemeClr val="accent6"/>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cs typeface="+mn-ea"/>
                <a:sym typeface="+mn-lt"/>
              </a:endParaRPr>
            </a:p>
          </p:txBody>
        </p:sp>
        <p:sp>
          <p:nvSpPr>
            <p:cNvPr id="106" name="矩形​​ 13"/>
            <p:cNvSpPr>
              <a:spLocks noChangeArrowheads="1"/>
            </p:cNvSpPr>
            <p:nvPr/>
          </p:nvSpPr>
          <p:spPr bwMode="auto">
            <a:xfrm>
              <a:off x="1818665" y="2368112"/>
              <a:ext cx="1673498" cy="202384"/>
            </a:xfrm>
            <a:prstGeom prst="rect">
              <a:avLst/>
            </a:prstGeom>
            <a:solidFill>
              <a:schemeClr val="accent6"/>
            </a:solidFill>
            <a:ln w="57150" cap="flat" cmpd="sng">
              <a:noFill/>
              <a:bevel/>
            </a:ln>
          </p:spPr>
          <p:txBody>
            <a:bodyPr anchor="ctr"/>
            <a:lstStyle/>
            <a:p>
              <a:pPr algn="ctr" fontAlgn="base">
                <a:spcBef>
                  <a:spcPct val="0"/>
                </a:spcBef>
                <a:spcAft>
                  <a:spcPct val="0"/>
                </a:spcAft>
                <a:buFont typeface="Arial" panose="020B0604020202020204" pitchFamily="34" charset="0"/>
                <a:buNone/>
              </a:pPr>
              <a:r>
                <a:rPr lang="zh-CN" altLang="en-US" sz="1600" b="1">
                  <a:solidFill>
                    <a:prstClr val="white"/>
                  </a:solidFill>
                  <a:latin typeface="宋体" panose="02010600030101010101" pitchFamily="2" charset="-122"/>
                  <a:ea typeface="宋体" panose="02010600030101010101" pitchFamily="2" charset="-122"/>
                  <a:cs typeface="+mn-ea"/>
                  <a:sym typeface="+mn-lt"/>
                </a:rPr>
                <a:t>点击此处添加标题</a:t>
              </a:r>
            </a:p>
          </p:txBody>
        </p:sp>
        <p:sp>
          <p:nvSpPr>
            <p:cNvPr id="110" name="TextBox 41"/>
            <p:cNvSpPr>
              <a:spLocks noChangeArrowheads="1"/>
            </p:cNvSpPr>
            <p:nvPr/>
          </p:nvSpPr>
          <p:spPr bwMode="auto">
            <a:xfrm>
              <a:off x="2034621" y="2674092"/>
              <a:ext cx="4327826" cy="5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50000"/>
                </a:lnSpc>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cs typeface="+mn-ea"/>
                  <a:sym typeface="+mn-lt"/>
                </a:rPr>
                <a:t>单击此处添加文本单击此处添加文本单击此处添加文本单击此处添加文本单击此处添加文本单击此处添加文本</a:t>
              </a:r>
            </a:p>
          </p:txBody>
        </p:sp>
      </p:grpSp>
      <p:grpSp>
        <p:nvGrpSpPr>
          <p:cNvPr id="7" name="组合 6"/>
          <p:cNvGrpSpPr/>
          <p:nvPr/>
        </p:nvGrpSpPr>
        <p:grpSpPr>
          <a:xfrm>
            <a:off x="1634490" y="4557395"/>
            <a:ext cx="6517640" cy="1257300"/>
            <a:chOff x="1499797" y="3372803"/>
            <a:chExt cx="4693160" cy="905520"/>
          </a:xfrm>
        </p:grpSpPr>
        <p:sp>
          <p:nvSpPr>
            <p:cNvPr id="107" name="直接连接符​​ 14"/>
            <p:cNvSpPr>
              <a:spLocks noChangeShapeType="1"/>
            </p:cNvSpPr>
            <p:nvPr/>
          </p:nvSpPr>
          <p:spPr bwMode="auto">
            <a:xfrm>
              <a:off x="2797329" y="3547412"/>
              <a:ext cx="3395628" cy="1"/>
            </a:xfrm>
            <a:prstGeom prst="line">
              <a:avLst/>
            </a:prstGeom>
            <a:noFill/>
            <a:ln w="57150" cap="flat" cmpd="sng">
              <a:solidFill>
                <a:schemeClr val="accent6"/>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cs typeface="+mn-ea"/>
                <a:sym typeface="+mn-lt"/>
              </a:endParaRPr>
            </a:p>
          </p:txBody>
        </p:sp>
        <p:sp>
          <p:nvSpPr>
            <p:cNvPr id="108" name="矩形​​ 17"/>
            <p:cNvSpPr>
              <a:spLocks noChangeArrowheads="1"/>
            </p:cNvSpPr>
            <p:nvPr/>
          </p:nvSpPr>
          <p:spPr bwMode="auto">
            <a:xfrm>
              <a:off x="1499797" y="3372803"/>
              <a:ext cx="1673498" cy="202384"/>
            </a:xfrm>
            <a:prstGeom prst="rect">
              <a:avLst/>
            </a:prstGeom>
            <a:solidFill>
              <a:schemeClr val="accent6"/>
            </a:solidFill>
            <a:ln w="57150" cap="flat" cmpd="sng">
              <a:noFill/>
              <a:bevel/>
            </a:ln>
          </p:spPr>
          <p:txBody>
            <a:bodyPr anchor="ctr"/>
            <a:lstStyle/>
            <a:p>
              <a:pPr algn="ctr" fontAlgn="base">
                <a:spcBef>
                  <a:spcPct val="0"/>
                </a:spcBef>
                <a:spcAft>
                  <a:spcPct val="0"/>
                </a:spcAft>
                <a:buFont typeface="Arial" panose="020B0604020202020204" pitchFamily="34" charset="0"/>
                <a:buNone/>
              </a:pPr>
              <a:r>
                <a:rPr lang="zh-CN" altLang="en-US" sz="1600" b="1">
                  <a:solidFill>
                    <a:prstClr val="white"/>
                  </a:solidFill>
                  <a:latin typeface="宋体" panose="02010600030101010101" pitchFamily="2" charset="-122"/>
                  <a:ea typeface="宋体" panose="02010600030101010101" pitchFamily="2" charset="-122"/>
                  <a:cs typeface="+mn-ea"/>
                  <a:sym typeface="+mn-lt"/>
                </a:rPr>
                <a:t>点击此处添加标题</a:t>
              </a:r>
            </a:p>
          </p:txBody>
        </p:sp>
        <p:sp>
          <p:nvSpPr>
            <p:cNvPr id="111" name="TextBox 42"/>
            <p:cNvSpPr>
              <a:spLocks noChangeArrowheads="1"/>
            </p:cNvSpPr>
            <p:nvPr/>
          </p:nvSpPr>
          <p:spPr bwMode="auto">
            <a:xfrm>
              <a:off x="1818665" y="3747454"/>
              <a:ext cx="4237866" cy="5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50000"/>
                </a:lnSpc>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cs typeface="+mn-ea"/>
                  <a:sym typeface="+mn-lt"/>
                </a:rPr>
                <a:t>单击此处添加文本单击此处添加文本单击此处添加文本单击此处添加文本单击此处添加文本单击此处添加文本</a:t>
              </a:r>
            </a:p>
          </p:txBody>
        </p:sp>
      </p:grpSp>
      <p:grpSp>
        <p:nvGrpSpPr>
          <p:cNvPr id="2" name="组合 1"/>
          <p:cNvGrpSpPr/>
          <p:nvPr/>
        </p:nvGrpSpPr>
        <p:grpSpPr>
          <a:xfrm>
            <a:off x="8137525" y="1316990"/>
            <a:ext cx="1713865" cy="1988820"/>
            <a:chOff x="6182497" y="1039633"/>
            <a:chExt cx="1234357" cy="1432322"/>
          </a:xfrm>
        </p:grpSpPr>
        <p:sp>
          <p:nvSpPr>
            <p:cNvPr id="74" name="六边形 3"/>
            <p:cNvSpPr>
              <a:spLocks noChangeArrowheads="1"/>
            </p:cNvSpPr>
            <p:nvPr/>
          </p:nvSpPr>
          <p:spPr bwMode="auto">
            <a:xfrm rot="16200000">
              <a:off x="6083514" y="1138615"/>
              <a:ext cx="1432322" cy="1234357"/>
            </a:xfrm>
            <a:prstGeom prst="star8">
              <a:avLst/>
            </a:prstGeom>
            <a:solidFill>
              <a:schemeClr val="accent6"/>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1600">
                <a:solidFill>
                  <a:prstClr val="white"/>
                </a:solidFill>
                <a:latin typeface="宋体" panose="02010600030101010101" pitchFamily="2" charset="-122"/>
                <a:ea typeface="宋体" panose="02010600030101010101" pitchFamily="2" charset="-122"/>
                <a:cs typeface="+mn-ea"/>
                <a:sym typeface="+mn-lt"/>
              </a:endParaRPr>
            </a:p>
          </p:txBody>
        </p:sp>
        <p:sp>
          <p:nvSpPr>
            <p:cNvPr id="75" name="椭圆​​ 40"/>
            <p:cNvSpPr>
              <a:spLocks noChangeArrowheads="1"/>
            </p:cNvSpPr>
            <p:nvPr/>
          </p:nvSpPr>
          <p:spPr bwMode="auto">
            <a:xfrm rot="16200000">
              <a:off x="6243635" y="1199935"/>
              <a:ext cx="1112081" cy="1111717"/>
            </a:xfrm>
            <a:prstGeom prst="ellipse">
              <a:avLst/>
            </a:prstGeom>
            <a:solidFill>
              <a:schemeClr val="accent6"/>
            </a:solidFill>
            <a:ln w="38100" cmpd="sng">
              <a:solidFill>
                <a:schemeClr val="bg1"/>
              </a:solidFill>
              <a:bevel/>
            </a:ln>
          </p:spPr>
          <p:txBody>
            <a:bodyPr anchor="ctr"/>
            <a:lstStyle/>
            <a:p>
              <a:pPr algn="ctr" fontAlgn="base">
                <a:spcBef>
                  <a:spcPct val="0"/>
                </a:spcBef>
                <a:spcAft>
                  <a:spcPct val="0"/>
                </a:spcAft>
                <a:buFont typeface="Arial" panose="020B0604020202020204" pitchFamily="34" charset="0"/>
                <a:buNone/>
              </a:pPr>
              <a:endParaRPr lang="zh-CN" altLang="zh-CN" sz="1600">
                <a:solidFill>
                  <a:prstClr val="white"/>
                </a:solidFill>
                <a:latin typeface="宋体" panose="02010600030101010101" pitchFamily="2" charset="-122"/>
                <a:ea typeface="宋体" panose="02010600030101010101" pitchFamily="2" charset="-122"/>
                <a:cs typeface="+mn-ea"/>
                <a:sym typeface="+mn-lt"/>
              </a:endParaRPr>
            </a:p>
          </p:txBody>
        </p:sp>
        <p:sp>
          <p:nvSpPr>
            <p:cNvPr id="76" name="TextBox 8"/>
            <p:cNvSpPr>
              <a:spLocks noChangeArrowheads="1"/>
            </p:cNvSpPr>
            <p:nvPr/>
          </p:nvSpPr>
          <p:spPr bwMode="auto">
            <a:xfrm>
              <a:off x="6441985" y="1859974"/>
              <a:ext cx="677290" cy="20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2" tIns="34281" rIns="68562" bIns="3428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zh-CN" altLang="en-US" sz="1400" b="1">
                  <a:solidFill>
                    <a:prstClr val="white"/>
                  </a:solidFill>
                  <a:latin typeface="宋体" panose="02010600030101010101" pitchFamily="2" charset="-122"/>
                  <a:ea typeface="宋体" panose="02010600030101010101" pitchFamily="2" charset="-122"/>
                  <a:cs typeface="+mn-ea"/>
                  <a:sym typeface="+mn-lt"/>
                </a:rPr>
                <a:t>添加标题</a:t>
              </a:r>
            </a:p>
          </p:txBody>
        </p:sp>
        <p:sp>
          <p:nvSpPr>
            <p:cNvPr id="35" name="矩形 2"/>
            <p:cNvSpPr>
              <a:spLocks noChangeArrowheads="1"/>
            </p:cNvSpPr>
            <p:nvPr/>
          </p:nvSpPr>
          <p:spPr bwMode="auto">
            <a:xfrm>
              <a:off x="6493639" y="1298280"/>
              <a:ext cx="523184" cy="53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p>
              <a:pPr algn="ctr" fontAlgn="base">
                <a:spcBef>
                  <a:spcPct val="0"/>
                </a:spcBef>
                <a:spcAft>
                  <a:spcPct val="0"/>
                </a:spcAft>
                <a:buFont typeface="Arial" panose="020B0604020202020204" pitchFamily="34" charset="0"/>
                <a:buNone/>
              </a:pPr>
              <a:r>
                <a:rPr lang="zh-CN" altLang="en-US" sz="4400" dirty="0">
                  <a:solidFill>
                    <a:prstClr val="white"/>
                  </a:solidFill>
                  <a:latin typeface="宋体" panose="02010600030101010101" pitchFamily="2" charset="-122"/>
                  <a:ea typeface="宋体" panose="02010600030101010101" pitchFamily="2" charset="-122"/>
                  <a:cs typeface="Arial Unicode MS" panose="020B0604020202020204" pitchFamily="34" charset="-122"/>
                  <a:sym typeface="Arial Unicode MS" panose="020B0604020202020204" pitchFamily="34" charset="-122"/>
                </a:rPr>
                <a:t> </a:t>
              </a:r>
              <a:r>
                <a:rPr lang="en-US" altLang="zh-CN" sz="4400" dirty="0">
                  <a:solidFill>
                    <a:prstClr val="white"/>
                  </a:solidFill>
                  <a:latin typeface="宋体" panose="02010600030101010101" pitchFamily="2" charset="-122"/>
                  <a:ea typeface="宋体" panose="02010600030101010101" pitchFamily="2" charset="-122"/>
                  <a:cs typeface="Arial Unicode MS" panose="020B0604020202020204" pitchFamily="34" charset="-122"/>
                  <a:sym typeface="Arial Unicode MS" panose="020B0604020202020204" pitchFamily="34" charset="-122"/>
                </a:rPr>
                <a:t>1</a:t>
              </a:r>
            </a:p>
          </p:txBody>
        </p:sp>
      </p:grpSp>
      <p:grpSp>
        <p:nvGrpSpPr>
          <p:cNvPr id="3" name="组合 2"/>
          <p:cNvGrpSpPr/>
          <p:nvPr/>
        </p:nvGrpSpPr>
        <p:grpSpPr>
          <a:xfrm>
            <a:off x="8985250" y="2828290"/>
            <a:ext cx="1713865" cy="1988820"/>
            <a:chOff x="6793128" y="2127864"/>
            <a:chExt cx="1234356" cy="1432322"/>
          </a:xfrm>
        </p:grpSpPr>
        <p:sp>
          <p:nvSpPr>
            <p:cNvPr id="81" name="六边形 11"/>
            <p:cNvSpPr>
              <a:spLocks noChangeArrowheads="1"/>
            </p:cNvSpPr>
            <p:nvPr/>
          </p:nvSpPr>
          <p:spPr bwMode="auto">
            <a:xfrm rot="16200000">
              <a:off x="6694145" y="2226847"/>
              <a:ext cx="1432322" cy="1234356"/>
            </a:xfrm>
            <a:prstGeom prst="star8">
              <a:avLst/>
            </a:prstGeom>
            <a:solidFill>
              <a:schemeClr val="accent6"/>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2400">
                <a:solidFill>
                  <a:prstClr val="white"/>
                </a:solidFill>
                <a:latin typeface="宋体" panose="02010600030101010101" pitchFamily="2" charset="-122"/>
                <a:ea typeface="宋体" panose="02010600030101010101" pitchFamily="2" charset="-122"/>
                <a:cs typeface="+mn-ea"/>
                <a:sym typeface="+mn-lt"/>
              </a:endParaRPr>
            </a:p>
          </p:txBody>
        </p:sp>
        <p:sp>
          <p:nvSpPr>
            <p:cNvPr id="82" name="椭圆​​ 38"/>
            <p:cNvSpPr>
              <a:spLocks noChangeArrowheads="1"/>
            </p:cNvSpPr>
            <p:nvPr/>
          </p:nvSpPr>
          <p:spPr bwMode="auto">
            <a:xfrm rot="16200000">
              <a:off x="6853689" y="2288744"/>
              <a:ext cx="1113235" cy="1110563"/>
            </a:xfrm>
            <a:prstGeom prst="ellipse">
              <a:avLst/>
            </a:prstGeom>
            <a:solidFill>
              <a:schemeClr val="accent6"/>
            </a:solidFill>
            <a:ln w="38100" cap="flat" cmpd="sng">
              <a:solidFill>
                <a:schemeClr val="bg1"/>
              </a:solidFill>
              <a:bevel/>
            </a:ln>
          </p:spPr>
          <p:txBody>
            <a:bodyPr anchor="ctr"/>
            <a:lstStyle/>
            <a:p>
              <a:pPr algn="ctr" fontAlgn="base">
                <a:spcBef>
                  <a:spcPct val="0"/>
                </a:spcBef>
                <a:spcAft>
                  <a:spcPct val="0"/>
                </a:spcAft>
                <a:buFont typeface="Arial" panose="020B0604020202020204" pitchFamily="34" charset="0"/>
                <a:buNone/>
              </a:pPr>
              <a:endParaRPr lang="zh-CN" altLang="zh-CN" sz="2400">
                <a:solidFill>
                  <a:prstClr val="white"/>
                </a:solidFill>
                <a:latin typeface="宋体" panose="02010600030101010101" pitchFamily="2" charset="-122"/>
                <a:ea typeface="宋体" panose="02010600030101010101" pitchFamily="2" charset="-122"/>
                <a:cs typeface="+mn-ea"/>
                <a:sym typeface="+mn-lt"/>
              </a:endParaRPr>
            </a:p>
          </p:txBody>
        </p:sp>
        <p:sp>
          <p:nvSpPr>
            <p:cNvPr id="83" name="TextBox 12"/>
            <p:cNvSpPr>
              <a:spLocks noChangeArrowheads="1"/>
            </p:cNvSpPr>
            <p:nvPr/>
          </p:nvSpPr>
          <p:spPr bwMode="auto">
            <a:xfrm>
              <a:off x="7079994" y="2905342"/>
              <a:ext cx="676099" cy="20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2" tIns="34281" rIns="68562" bIns="3428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zh-CN" altLang="en-US" sz="1400" b="1">
                  <a:solidFill>
                    <a:prstClr val="white"/>
                  </a:solidFill>
                  <a:latin typeface="宋体" panose="02010600030101010101" pitchFamily="2" charset="-122"/>
                  <a:ea typeface="宋体" panose="02010600030101010101" pitchFamily="2" charset="-122"/>
                  <a:cs typeface="+mn-ea"/>
                  <a:sym typeface="+mn-lt"/>
                </a:rPr>
                <a:t>添加标题</a:t>
              </a:r>
            </a:p>
          </p:txBody>
        </p:sp>
        <p:sp>
          <p:nvSpPr>
            <p:cNvPr id="36" name="矩形 2"/>
            <p:cNvSpPr>
              <a:spLocks noChangeArrowheads="1"/>
            </p:cNvSpPr>
            <p:nvPr/>
          </p:nvSpPr>
          <p:spPr bwMode="auto">
            <a:xfrm>
              <a:off x="7092280" y="2362477"/>
              <a:ext cx="523184" cy="53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p>
              <a:pPr algn="ctr" fontAlgn="base">
                <a:spcBef>
                  <a:spcPct val="0"/>
                </a:spcBef>
                <a:spcAft>
                  <a:spcPct val="0"/>
                </a:spcAft>
                <a:buFont typeface="Arial" panose="020B0604020202020204" pitchFamily="34" charset="0"/>
                <a:buNone/>
              </a:pPr>
              <a:r>
                <a:rPr lang="zh-CN" altLang="en-US" sz="4400" dirty="0">
                  <a:solidFill>
                    <a:prstClr val="white"/>
                  </a:solidFill>
                  <a:latin typeface="宋体" panose="02010600030101010101" pitchFamily="2" charset="-122"/>
                  <a:ea typeface="宋体" panose="02010600030101010101" pitchFamily="2" charset="-122"/>
                  <a:cs typeface="Arial Unicode MS" panose="020B0604020202020204" pitchFamily="34" charset="-122"/>
                  <a:sym typeface="Arial Unicode MS" panose="020B0604020202020204" pitchFamily="34" charset="-122"/>
                </a:rPr>
                <a:t> </a:t>
              </a:r>
              <a:r>
                <a:rPr lang="en-US" altLang="zh-CN" sz="4400" dirty="0">
                  <a:solidFill>
                    <a:prstClr val="white"/>
                  </a:solidFill>
                  <a:latin typeface="宋体" panose="02010600030101010101" pitchFamily="2" charset="-122"/>
                  <a:ea typeface="宋体" panose="02010600030101010101" pitchFamily="2" charset="-122"/>
                  <a:cs typeface="Arial Unicode MS" panose="020B0604020202020204" pitchFamily="34" charset="-122"/>
                  <a:sym typeface="Arial Unicode MS" panose="020B0604020202020204" pitchFamily="34" charset="-122"/>
                </a:rPr>
                <a:t>2</a:t>
              </a:r>
            </a:p>
          </p:txBody>
        </p:sp>
      </p:grpSp>
      <p:grpSp>
        <p:nvGrpSpPr>
          <p:cNvPr id="4" name="组合 3"/>
          <p:cNvGrpSpPr/>
          <p:nvPr/>
        </p:nvGrpSpPr>
        <p:grpSpPr>
          <a:xfrm>
            <a:off x="8141970" y="4336415"/>
            <a:ext cx="1714500" cy="1988820"/>
            <a:chOff x="6185878" y="3213713"/>
            <a:chExt cx="1234546" cy="1432322"/>
          </a:xfrm>
        </p:grpSpPr>
        <p:sp>
          <p:nvSpPr>
            <p:cNvPr id="93" name="六边形 23"/>
            <p:cNvSpPr>
              <a:spLocks noChangeArrowheads="1"/>
            </p:cNvSpPr>
            <p:nvPr/>
          </p:nvSpPr>
          <p:spPr bwMode="auto">
            <a:xfrm rot="16200000">
              <a:off x="6086990" y="3312601"/>
              <a:ext cx="1432322" cy="1234546"/>
            </a:xfrm>
            <a:prstGeom prst="star8">
              <a:avLst/>
            </a:prstGeom>
            <a:solidFill>
              <a:schemeClr val="accent6"/>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2400">
                <a:solidFill>
                  <a:prstClr val="white"/>
                </a:solidFill>
                <a:latin typeface="宋体" panose="02010600030101010101" pitchFamily="2" charset="-122"/>
                <a:ea typeface="宋体" panose="02010600030101010101" pitchFamily="2" charset="-122"/>
                <a:cs typeface="+mn-ea"/>
                <a:sym typeface="+mn-lt"/>
              </a:endParaRPr>
            </a:p>
          </p:txBody>
        </p:sp>
        <p:sp>
          <p:nvSpPr>
            <p:cNvPr id="94" name="椭圆​​ 36"/>
            <p:cNvSpPr>
              <a:spLocks noChangeArrowheads="1"/>
            </p:cNvSpPr>
            <p:nvPr/>
          </p:nvSpPr>
          <p:spPr bwMode="auto">
            <a:xfrm rot="16200000">
              <a:off x="6246533" y="3374507"/>
              <a:ext cx="1113235" cy="1110734"/>
            </a:xfrm>
            <a:prstGeom prst="ellipse">
              <a:avLst/>
            </a:prstGeom>
            <a:solidFill>
              <a:schemeClr val="accent6"/>
            </a:solidFill>
            <a:ln w="38100" cap="flat" cmpd="sng">
              <a:solidFill>
                <a:schemeClr val="bg1"/>
              </a:solidFill>
              <a:bevel/>
            </a:ln>
          </p:spPr>
          <p:txBody>
            <a:bodyPr anchor="ctr"/>
            <a:lstStyle/>
            <a:p>
              <a:pPr algn="ctr" fontAlgn="base">
                <a:spcBef>
                  <a:spcPct val="0"/>
                </a:spcBef>
                <a:spcAft>
                  <a:spcPct val="0"/>
                </a:spcAft>
                <a:buFont typeface="Arial" panose="020B0604020202020204" pitchFamily="34" charset="0"/>
                <a:buNone/>
              </a:pPr>
              <a:endParaRPr lang="zh-CN" altLang="zh-CN" sz="2400">
                <a:solidFill>
                  <a:prstClr val="white"/>
                </a:solidFill>
                <a:latin typeface="宋体" panose="02010600030101010101" pitchFamily="2" charset="-122"/>
                <a:ea typeface="宋体" panose="02010600030101010101" pitchFamily="2" charset="-122"/>
                <a:cs typeface="+mn-ea"/>
                <a:sym typeface="+mn-lt"/>
              </a:endParaRPr>
            </a:p>
          </p:txBody>
        </p:sp>
        <p:sp>
          <p:nvSpPr>
            <p:cNvPr id="95" name="TextBox 16"/>
            <p:cNvSpPr>
              <a:spLocks noChangeArrowheads="1"/>
            </p:cNvSpPr>
            <p:nvPr/>
          </p:nvSpPr>
          <p:spPr bwMode="auto">
            <a:xfrm>
              <a:off x="6445557" y="3982858"/>
              <a:ext cx="677289" cy="20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2" tIns="34281" rIns="68562" bIns="3428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zh-CN" altLang="en-US" sz="1400" b="1">
                  <a:solidFill>
                    <a:prstClr val="white"/>
                  </a:solidFill>
                  <a:latin typeface="宋体" panose="02010600030101010101" pitchFamily="2" charset="-122"/>
                  <a:ea typeface="宋体" panose="02010600030101010101" pitchFamily="2" charset="-122"/>
                  <a:cs typeface="+mn-ea"/>
                  <a:sym typeface="+mn-lt"/>
                </a:rPr>
                <a:t>添加标题</a:t>
              </a:r>
            </a:p>
          </p:txBody>
        </p:sp>
        <p:sp>
          <p:nvSpPr>
            <p:cNvPr id="37" name="矩形 2"/>
            <p:cNvSpPr>
              <a:spLocks noChangeArrowheads="1"/>
            </p:cNvSpPr>
            <p:nvPr/>
          </p:nvSpPr>
          <p:spPr bwMode="auto">
            <a:xfrm>
              <a:off x="6438967" y="3473995"/>
              <a:ext cx="523184" cy="53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p>
              <a:pPr fontAlgn="base">
                <a:spcBef>
                  <a:spcPct val="0"/>
                </a:spcBef>
                <a:spcAft>
                  <a:spcPct val="0"/>
                </a:spcAft>
                <a:buFont typeface="Arial" panose="020B0604020202020204" pitchFamily="34" charset="0"/>
                <a:buNone/>
              </a:pPr>
              <a:r>
                <a:rPr lang="zh-CN" altLang="en-US" sz="4400" dirty="0">
                  <a:solidFill>
                    <a:prstClr val="white"/>
                  </a:solidFill>
                  <a:latin typeface="宋体" panose="02010600030101010101" pitchFamily="2" charset="-122"/>
                  <a:ea typeface="宋体" panose="02010600030101010101" pitchFamily="2" charset="-122"/>
                  <a:cs typeface="Arial Unicode MS" panose="020B0604020202020204" pitchFamily="34" charset="-122"/>
                  <a:sym typeface="Arial Unicode MS" panose="020B0604020202020204" pitchFamily="34" charset="-122"/>
                </a:rPr>
                <a:t> </a:t>
              </a:r>
              <a:r>
                <a:rPr lang="en-US" altLang="zh-CN" sz="4400" dirty="0">
                  <a:solidFill>
                    <a:prstClr val="white"/>
                  </a:solidFill>
                  <a:latin typeface="宋体" panose="02010600030101010101" pitchFamily="2" charset="-122"/>
                  <a:ea typeface="宋体" panose="02010600030101010101" pitchFamily="2" charset="-122"/>
                  <a:cs typeface="Arial Unicode MS" panose="020B0604020202020204" pitchFamily="34" charset="-122"/>
                  <a:sym typeface="Arial Unicode MS" panose="020B0604020202020204" pitchFamily="34" charset="-122"/>
                </a:rPr>
                <a:t>3</a:t>
              </a:r>
            </a:p>
          </p:txBody>
        </p:sp>
      </p:gr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3261995" y="1887220"/>
            <a:ext cx="4546600" cy="824865"/>
            <a:chOff x="5611" y="2654"/>
            <a:chExt cx="7160" cy="1299"/>
          </a:xfrm>
        </p:grpSpPr>
        <p:sp>
          <p:nvSpPr>
            <p:cNvPr id="8" name="剪去对角的矩形 7"/>
            <p:cNvSpPr/>
            <p:nvPr/>
          </p:nvSpPr>
          <p:spPr>
            <a:xfrm>
              <a:off x="5611" y="3153"/>
              <a:ext cx="7160" cy="800"/>
            </a:xfrm>
            <a:prstGeom prst="snip2DiagRect">
              <a:avLst>
                <a:gd name="adj1" fmla="val 0"/>
                <a:gd name="adj2" fmla="val 38992"/>
              </a:avLst>
            </a:prstGeom>
            <a:solidFill>
              <a:schemeClr val="bg1">
                <a:alpha val="78000"/>
              </a:schemeClr>
            </a:solidFill>
            <a:ln w="28575">
              <a:solidFill>
                <a:schemeClr val="accent6"/>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grpSp>
          <p:nvGrpSpPr>
            <p:cNvPr id="9" name="组合 8"/>
            <p:cNvGrpSpPr/>
            <p:nvPr/>
          </p:nvGrpSpPr>
          <p:grpSpPr>
            <a:xfrm>
              <a:off x="5951" y="2654"/>
              <a:ext cx="1080" cy="1018"/>
              <a:chOff x="4254500" y="635684"/>
              <a:chExt cx="685800" cy="646331"/>
            </a:xfrm>
          </p:grpSpPr>
          <p:sp>
            <p:nvSpPr>
              <p:cNvPr id="2" name="对角圆角矩形 1"/>
              <p:cNvSpPr/>
              <p:nvPr/>
            </p:nvSpPr>
            <p:spPr>
              <a:xfrm>
                <a:off x="4254500" y="736600"/>
                <a:ext cx="685800" cy="444500"/>
              </a:xfrm>
              <a:prstGeom prst="round2Diag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3" name="文本框 2"/>
              <p:cNvSpPr txBox="1"/>
              <p:nvPr/>
            </p:nvSpPr>
            <p:spPr>
              <a:xfrm>
                <a:off x="4287557" y="635684"/>
                <a:ext cx="652743" cy="646331"/>
              </a:xfrm>
              <a:prstGeom prst="rect">
                <a:avLst/>
              </a:prstGeom>
              <a:noFill/>
            </p:spPr>
            <p:txBody>
              <a:bodyPr wrap="none" rtlCol="0">
                <a:spAutoFit/>
              </a:bodyPr>
              <a:lstStyle/>
              <a:p>
                <a:r>
                  <a:rPr lang="en-US" altLang="zh-CN" sz="3600" b="1" dirty="0">
                    <a:solidFill>
                      <a:schemeClr val="accent6"/>
                    </a:solidFill>
                    <a:latin typeface="宋体" panose="02010600030101010101" pitchFamily="2" charset="-122"/>
                    <a:ea typeface="宋体" panose="02010600030101010101" pitchFamily="2" charset="-122"/>
                  </a:rPr>
                  <a:t>01</a:t>
                </a:r>
              </a:p>
            </p:txBody>
          </p:sp>
        </p:grpSp>
        <p:sp>
          <p:nvSpPr>
            <p:cNvPr id="10" name="文本框 9"/>
            <p:cNvSpPr txBox="1"/>
            <p:nvPr/>
          </p:nvSpPr>
          <p:spPr>
            <a:xfrm>
              <a:off x="7031" y="3180"/>
              <a:ext cx="5138" cy="727"/>
            </a:xfrm>
            <a:prstGeom prst="rect">
              <a:avLst/>
            </a:prstGeom>
            <a:noFill/>
          </p:spPr>
          <p:txBody>
            <a:bodyPr wrap="none" rtlCol="0">
              <a:spAutoFit/>
            </a:bodyPr>
            <a:lstStyle/>
            <a:p>
              <a:r>
                <a:rPr lang="zh-CN" altLang="en-US" sz="2400" b="1" dirty="0">
                  <a:solidFill>
                    <a:schemeClr val="accent6"/>
                  </a:solidFill>
                  <a:latin typeface="宋体" panose="02010600030101010101" pitchFamily="2" charset="-122"/>
                  <a:ea typeface="宋体" panose="02010600030101010101" pitchFamily="2" charset="-122"/>
                </a:rPr>
                <a:t>单击此处添加文字标题</a:t>
              </a:r>
            </a:p>
          </p:txBody>
        </p:sp>
      </p:grpSp>
      <p:grpSp>
        <p:nvGrpSpPr>
          <p:cNvPr id="5" name="组合 4"/>
          <p:cNvGrpSpPr/>
          <p:nvPr/>
        </p:nvGrpSpPr>
        <p:grpSpPr>
          <a:xfrm>
            <a:off x="3862705" y="2738120"/>
            <a:ext cx="4546600" cy="824865"/>
            <a:chOff x="5611" y="2654"/>
            <a:chExt cx="7160" cy="1299"/>
          </a:xfrm>
        </p:grpSpPr>
        <p:sp>
          <p:nvSpPr>
            <p:cNvPr id="6" name="剪去对角的矩形 5"/>
            <p:cNvSpPr/>
            <p:nvPr/>
          </p:nvSpPr>
          <p:spPr>
            <a:xfrm>
              <a:off x="5611" y="3153"/>
              <a:ext cx="7160" cy="800"/>
            </a:xfrm>
            <a:prstGeom prst="snip2DiagRect">
              <a:avLst>
                <a:gd name="adj1" fmla="val 0"/>
                <a:gd name="adj2" fmla="val 38992"/>
              </a:avLst>
            </a:prstGeom>
            <a:solidFill>
              <a:schemeClr val="bg1">
                <a:alpha val="78000"/>
              </a:schemeClr>
            </a:solidFill>
            <a:ln w="28575">
              <a:solidFill>
                <a:schemeClr val="accent6"/>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grpSp>
          <p:nvGrpSpPr>
            <p:cNvPr id="7" name="组合 6"/>
            <p:cNvGrpSpPr/>
            <p:nvPr/>
          </p:nvGrpSpPr>
          <p:grpSpPr>
            <a:xfrm>
              <a:off x="5951" y="2654"/>
              <a:ext cx="1140" cy="1016"/>
              <a:chOff x="4254500" y="635684"/>
              <a:chExt cx="723937" cy="645061"/>
            </a:xfrm>
          </p:grpSpPr>
          <p:sp>
            <p:nvSpPr>
              <p:cNvPr id="26" name="对角圆角矩形 25"/>
              <p:cNvSpPr/>
              <p:nvPr/>
            </p:nvSpPr>
            <p:spPr>
              <a:xfrm>
                <a:off x="4254500" y="736600"/>
                <a:ext cx="685800" cy="444500"/>
              </a:xfrm>
              <a:prstGeom prst="round2Diag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27" name="文本框 26"/>
              <p:cNvSpPr txBox="1"/>
              <p:nvPr/>
            </p:nvSpPr>
            <p:spPr>
              <a:xfrm>
                <a:off x="4287557" y="635684"/>
                <a:ext cx="690880" cy="645061"/>
              </a:xfrm>
              <a:prstGeom prst="rect">
                <a:avLst/>
              </a:prstGeom>
              <a:noFill/>
            </p:spPr>
            <p:txBody>
              <a:bodyPr wrap="none" rtlCol="0">
                <a:spAutoFit/>
              </a:bodyPr>
              <a:lstStyle/>
              <a:p>
                <a:r>
                  <a:rPr lang="en-US" altLang="zh-CN" sz="3600" b="1" dirty="0">
                    <a:solidFill>
                      <a:schemeClr val="accent6"/>
                    </a:solidFill>
                    <a:latin typeface="宋体" panose="02010600030101010101" pitchFamily="2" charset="-122"/>
                    <a:ea typeface="宋体" panose="02010600030101010101" pitchFamily="2" charset="-122"/>
                  </a:rPr>
                  <a:t>02</a:t>
                </a:r>
              </a:p>
            </p:txBody>
          </p:sp>
        </p:grpSp>
        <p:sp>
          <p:nvSpPr>
            <p:cNvPr id="28" name="文本框 27"/>
            <p:cNvSpPr txBox="1"/>
            <p:nvPr/>
          </p:nvSpPr>
          <p:spPr>
            <a:xfrm>
              <a:off x="7031" y="3180"/>
              <a:ext cx="5138" cy="727"/>
            </a:xfrm>
            <a:prstGeom prst="rect">
              <a:avLst/>
            </a:prstGeom>
            <a:noFill/>
          </p:spPr>
          <p:txBody>
            <a:bodyPr wrap="none" rtlCol="0">
              <a:spAutoFit/>
            </a:bodyPr>
            <a:lstStyle/>
            <a:p>
              <a:r>
                <a:rPr lang="zh-CN" altLang="en-US" sz="2400" b="1" dirty="0">
                  <a:solidFill>
                    <a:schemeClr val="accent6"/>
                  </a:solidFill>
                  <a:latin typeface="宋体" panose="02010600030101010101" pitchFamily="2" charset="-122"/>
                  <a:ea typeface="宋体" panose="02010600030101010101" pitchFamily="2" charset="-122"/>
                </a:rPr>
                <a:t>单击此处添加文字标题</a:t>
              </a:r>
            </a:p>
          </p:txBody>
        </p:sp>
      </p:grpSp>
      <p:grpSp>
        <p:nvGrpSpPr>
          <p:cNvPr id="29" name="组合 28"/>
          <p:cNvGrpSpPr/>
          <p:nvPr/>
        </p:nvGrpSpPr>
        <p:grpSpPr>
          <a:xfrm>
            <a:off x="4463415" y="3589020"/>
            <a:ext cx="4546600" cy="824865"/>
            <a:chOff x="5611" y="2654"/>
            <a:chExt cx="7160" cy="1299"/>
          </a:xfrm>
        </p:grpSpPr>
        <p:sp>
          <p:nvSpPr>
            <p:cNvPr id="30" name="剪去对角的矩形 29"/>
            <p:cNvSpPr/>
            <p:nvPr/>
          </p:nvSpPr>
          <p:spPr>
            <a:xfrm>
              <a:off x="5611" y="3153"/>
              <a:ext cx="7160" cy="800"/>
            </a:xfrm>
            <a:prstGeom prst="snip2DiagRect">
              <a:avLst>
                <a:gd name="adj1" fmla="val 0"/>
                <a:gd name="adj2" fmla="val 38992"/>
              </a:avLst>
            </a:prstGeom>
            <a:solidFill>
              <a:schemeClr val="bg1">
                <a:alpha val="78000"/>
              </a:schemeClr>
            </a:solidFill>
            <a:ln w="28575">
              <a:solidFill>
                <a:schemeClr val="accent6"/>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grpSp>
          <p:nvGrpSpPr>
            <p:cNvPr id="31" name="组合 30"/>
            <p:cNvGrpSpPr/>
            <p:nvPr/>
          </p:nvGrpSpPr>
          <p:grpSpPr>
            <a:xfrm>
              <a:off x="5951" y="2654"/>
              <a:ext cx="1140" cy="1016"/>
              <a:chOff x="4254500" y="635684"/>
              <a:chExt cx="723937" cy="645061"/>
            </a:xfrm>
          </p:grpSpPr>
          <p:sp>
            <p:nvSpPr>
              <p:cNvPr id="32" name="对角圆角矩形 31"/>
              <p:cNvSpPr/>
              <p:nvPr/>
            </p:nvSpPr>
            <p:spPr>
              <a:xfrm>
                <a:off x="4254500" y="736600"/>
                <a:ext cx="685800" cy="444500"/>
              </a:xfrm>
              <a:prstGeom prst="round2Diag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33" name="文本框 32"/>
              <p:cNvSpPr txBox="1"/>
              <p:nvPr/>
            </p:nvSpPr>
            <p:spPr>
              <a:xfrm>
                <a:off x="4287557" y="635684"/>
                <a:ext cx="690880" cy="645061"/>
              </a:xfrm>
              <a:prstGeom prst="rect">
                <a:avLst/>
              </a:prstGeom>
              <a:noFill/>
            </p:spPr>
            <p:txBody>
              <a:bodyPr wrap="none" rtlCol="0">
                <a:spAutoFit/>
              </a:bodyPr>
              <a:lstStyle/>
              <a:p>
                <a:r>
                  <a:rPr lang="en-US" altLang="zh-CN" sz="3600" b="1" dirty="0">
                    <a:solidFill>
                      <a:schemeClr val="accent6"/>
                    </a:solidFill>
                    <a:latin typeface="宋体" panose="02010600030101010101" pitchFamily="2" charset="-122"/>
                    <a:ea typeface="宋体" panose="02010600030101010101" pitchFamily="2" charset="-122"/>
                  </a:rPr>
                  <a:t>03</a:t>
                </a:r>
              </a:p>
            </p:txBody>
          </p:sp>
        </p:grpSp>
        <p:sp>
          <p:nvSpPr>
            <p:cNvPr id="34" name="文本框 33"/>
            <p:cNvSpPr txBox="1"/>
            <p:nvPr/>
          </p:nvSpPr>
          <p:spPr>
            <a:xfrm>
              <a:off x="7031" y="3180"/>
              <a:ext cx="5138" cy="727"/>
            </a:xfrm>
            <a:prstGeom prst="rect">
              <a:avLst/>
            </a:prstGeom>
            <a:noFill/>
          </p:spPr>
          <p:txBody>
            <a:bodyPr wrap="none" rtlCol="0">
              <a:spAutoFit/>
            </a:bodyPr>
            <a:lstStyle/>
            <a:p>
              <a:r>
                <a:rPr lang="zh-CN" altLang="en-US" sz="2400" b="1" dirty="0">
                  <a:solidFill>
                    <a:schemeClr val="accent6"/>
                  </a:solidFill>
                  <a:latin typeface="宋体" panose="02010600030101010101" pitchFamily="2" charset="-122"/>
                  <a:ea typeface="宋体" panose="02010600030101010101" pitchFamily="2" charset="-122"/>
                </a:rPr>
                <a:t>单击此处添加文字标题</a:t>
              </a:r>
            </a:p>
          </p:txBody>
        </p:sp>
      </p:grpSp>
      <p:grpSp>
        <p:nvGrpSpPr>
          <p:cNvPr id="35" name="组合 34"/>
          <p:cNvGrpSpPr/>
          <p:nvPr/>
        </p:nvGrpSpPr>
        <p:grpSpPr>
          <a:xfrm>
            <a:off x="5064125" y="4439920"/>
            <a:ext cx="4546600" cy="824865"/>
            <a:chOff x="5611" y="2654"/>
            <a:chExt cx="7160" cy="1299"/>
          </a:xfrm>
        </p:grpSpPr>
        <p:sp>
          <p:nvSpPr>
            <p:cNvPr id="36" name="剪去对角的矩形 35"/>
            <p:cNvSpPr/>
            <p:nvPr/>
          </p:nvSpPr>
          <p:spPr>
            <a:xfrm>
              <a:off x="5611" y="3153"/>
              <a:ext cx="7160" cy="800"/>
            </a:xfrm>
            <a:prstGeom prst="snip2DiagRect">
              <a:avLst>
                <a:gd name="adj1" fmla="val 0"/>
                <a:gd name="adj2" fmla="val 38992"/>
              </a:avLst>
            </a:prstGeom>
            <a:solidFill>
              <a:schemeClr val="bg1">
                <a:alpha val="78000"/>
              </a:schemeClr>
            </a:solidFill>
            <a:ln w="28575">
              <a:solidFill>
                <a:schemeClr val="accent6"/>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grpSp>
          <p:nvGrpSpPr>
            <p:cNvPr id="37" name="组合 36"/>
            <p:cNvGrpSpPr/>
            <p:nvPr/>
          </p:nvGrpSpPr>
          <p:grpSpPr>
            <a:xfrm>
              <a:off x="5951" y="2654"/>
              <a:ext cx="1140" cy="1016"/>
              <a:chOff x="4254500" y="635684"/>
              <a:chExt cx="723937" cy="645061"/>
            </a:xfrm>
          </p:grpSpPr>
          <p:sp>
            <p:nvSpPr>
              <p:cNvPr id="38" name="对角圆角矩形 37"/>
              <p:cNvSpPr/>
              <p:nvPr/>
            </p:nvSpPr>
            <p:spPr>
              <a:xfrm>
                <a:off x="4254500" y="736600"/>
                <a:ext cx="685800" cy="444500"/>
              </a:xfrm>
              <a:prstGeom prst="round2Diag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39" name="文本框 38"/>
              <p:cNvSpPr txBox="1"/>
              <p:nvPr/>
            </p:nvSpPr>
            <p:spPr>
              <a:xfrm>
                <a:off x="4287557" y="635684"/>
                <a:ext cx="690880" cy="645061"/>
              </a:xfrm>
              <a:prstGeom prst="rect">
                <a:avLst/>
              </a:prstGeom>
              <a:noFill/>
            </p:spPr>
            <p:txBody>
              <a:bodyPr wrap="none" rtlCol="0">
                <a:spAutoFit/>
              </a:bodyPr>
              <a:lstStyle/>
              <a:p>
                <a:r>
                  <a:rPr lang="en-US" altLang="zh-CN" sz="3600" b="1" dirty="0">
                    <a:solidFill>
                      <a:schemeClr val="accent6"/>
                    </a:solidFill>
                    <a:latin typeface="宋体" panose="02010600030101010101" pitchFamily="2" charset="-122"/>
                    <a:ea typeface="宋体" panose="02010600030101010101" pitchFamily="2" charset="-122"/>
                  </a:rPr>
                  <a:t>04</a:t>
                </a:r>
              </a:p>
            </p:txBody>
          </p:sp>
        </p:grpSp>
        <p:sp>
          <p:nvSpPr>
            <p:cNvPr id="40" name="文本框 39"/>
            <p:cNvSpPr txBox="1"/>
            <p:nvPr/>
          </p:nvSpPr>
          <p:spPr>
            <a:xfrm>
              <a:off x="7031" y="3180"/>
              <a:ext cx="5138" cy="727"/>
            </a:xfrm>
            <a:prstGeom prst="rect">
              <a:avLst/>
            </a:prstGeom>
            <a:noFill/>
          </p:spPr>
          <p:txBody>
            <a:bodyPr wrap="none" rtlCol="0">
              <a:spAutoFit/>
            </a:bodyPr>
            <a:lstStyle/>
            <a:p>
              <a:r>
                <a:rPr lang="zh-CN" altLang="en-US" sz="2400" b="1" dirty="0">
                  <a:solidFill>
                    <a:schemeClr val="accent6"/>
                  </a:solidFill>
                  <a:latin typeface="宋体" panose="02010600030101010101" pitchFamily="2" charset="-122"/>
                  <a:ea typeface="宋体" panose="02010600030101010101" pitchFamily="2" charset="-122"/>
                </a:rPr>
                <a:t>单击此处添加文字标题</a:t>
              </a:r>
            </a:p>
          </p:txBody>
        </p:sp>
      </p:grpSp>
      <p:sp>
        <p:nvSpPr>
          <p:cNvPr id="41" name="文本框 40"/>
          <p:cNvSpPr txBox="1"/>
          <p:nvPr/>
        </p:nvSpPr>
        <p:spPr>
          <a:xfrm>
            <a:off x="3357346" y="892889"/>
            <a:ext cx="4069163" cy="829945"/>
          </a:xfrm>
          <a:prstGeom prst="rect">
            <a:avLst/>
          </a:prstGeom>
          <a:noFill/>
        </p:spPr>
        <p:txBody>
          <a:bodyPr wrap="square" rtlCol="0">
            <a:spAutoFit/>
          </a:bodyPr>
          <a:lstStyle/>
          <a:p>
            <a:pPr algn="ctr"/>
            <a:r>
              <a:rPr kumimoji="1" lang="zh-CN" altLang="en-US" sz="4800" dirty="0">
                <a:solidFill>
                  <a:schemeClr val="accent6"/>
                </a:solidFill>
                <a:latin typeface="宋体" panose="02010600030101010101" pitchFamily="2" charset="-122"/>
                <a:ea typeface="宋体" panose="02010600030101010101" pitchFamily="2" charset="-122"/>
                <a:cs typeface="+mn-ea"/>
                <a:sym typeface="+mn-lt"/>
              </a:rPr>
              <a:t>目录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5408" y="1432092"/>
            <a:ext cx="10639368" cy="4230856"/>
            <a:chOff x="892" y="1539"/>
            <a:chExt cx="12968" cy="5157"/>
          </a:xfrm>
        </p:grpSpPr>
        <p:sp>
          <p:nvSpPr>
            <p:cNvPr id="87" name="矩形 86"/>
            <p:cNvSpPr/>
            <p:nvPr/>
          </p:nvSpPr>
          <p:spPr>
            <a:xfrm>
              <a:off x="5565" y="3801"/>
              <a:ext cx="3167" cy="2894"/>
            </a:xfrm>
            <a:prstGeom prst="rect">
              <a:avLst/>
            </a:prstGeom>
            <a:solidFill>
              <a:srgbClr val="369738"/>
            </a:solidFill>
            <a:ln>
              <a:noFill/>
            </a:ln>
            <a:scene3d>
              <a:camera prst="isometricTopUp">
                <a:rot lat="19334322" lon="18553891" rev="380609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srgbClr val="FFFFFF"/>
                </a:solidFill>
                <a:latin typeface="宋体" panose="02010600030101010101" pitchFamily="2" charset="-122"/>
                <a:ea typeface="宋体" panose="02010600030101010101" pitchFamily="2" charset="-122"/>
                <a:cs typeface="+mn-ea"/>
                <a:sym typeface="+mn-lt"/>
              </a:endParaRPr>
            </a:p>
          </p:txBody>
        </p:sp>
        <p:sp>
          <p:nvSpPr>
            <p:cNvPr id="88" name="矩形 87"/>
            <p:cNvSpPr/>
            <p:nvPr/>
          </p:nvSpPr>
          <p:spPr>
            <a:xfrm>
              <a:off x="5581" y="3246"/>
              <a:ext cx="3167" cy="2894"/>
            </a:xfrm>
            <a:prstGeom prst="rect">
              <a:avLst/>
            </a:prstGeom>
            <a:solidFill>
              <a:schemeClr val="accent6">
                <a:lumMod val="75000"/>
                <a:alpha val="6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srgbClr val="FFFFFF"/>
                </a:solidFill>
                <a:latin typeface="宋体" panose="02010600030101010101" pitchFamily="2" charset="-122"/>
                <a:ea typeface="宋体" panose="02010600030101010101" pitchFamily="2" charset="-122"/>
                <a:cs typeface="+mn-ea"/>
                <a:sym typeface="+mn-lt"/>
              </a:endParaRPr>
            </a:p>
          </p:txBody>
        </p:sp>
        <p:sp>
          <p:nvSpPr>
            <p:cNvPr id="89" name="矩形 88"/>
            <p:cNvSpPr/>
            <p:nvPr/>
          </p:nvSpPr>
          <p:spPr>
            <a:xfrm>
              <a:off x="5624" y="2690"/>
              <a:ext cx="3167" cy="2894"/>
            </a:xfrm>
            <a:prstGeom prst="rect">
              <a:avLst/>
            </a:prstGeom>
            <a:solidFill>
              <a:schemeClr val="accent6">
                <a:lumMod val="60000"/>
                <a:lumOff val="40000"/>
                <a:alpha val="9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srgbClr val="FFFFFF"/>
                </a:solidFill>
                <a:latin typeface="宋体" panose="02010600030101010101" pitchFamily="2" charset="-122"/>
                <a:ea typeface="宋体" panose="02010600030101010101" pitchFamily="2" charset="-122"/>
                <a:cs typeface="+mn-ea"/>
                <a:sym typeface="+mn-lt"/>
              </a:endParaRPr>
            </a:p>
          </p:txBody>
        </p:sp>
        <p:sp>
          <p:nvSpPr>
            <p:cNvPr id="90" name="矩形 89"/>
            <p:cNvSpPr/>
            <p:nvPr/>
          </p:nvSpPr>
          <p:spPr>
            <a:xfrm>
              <a:off x="5653" y="2134"/>
              <a:ext cx="3167" cy="2894"/>
            </a:xfrm>
            <a:prstGeom prst="rect">
              <a:avLst/>
            </a:prstGeom>
            <a:solidFill>
              <a:schemeClr val="accent6">
                <a:alpha val="55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srgbClr val="FFFFFF"/>
                </a:solidFill>
                <a:latin typeface="宋体" panose="02010600030101010101" pitchFamily="2" charset="-122"/>
                <a:ea typeface="宋体" panose="02010600030101010101" pitchFamily="2" charset="-122"/>
                <a:cs typeface="+mn-ea"/>
                <a:sym typeface="+mn-lt"/>
              </a:endParaRPr>
            </a:p>
          </p:txBody>
        </p:sp>
        <p:sp>
          <p:nvSpPr>
            <p:cNvPr id="91" name="矩形 90"/>
            <p:cNvSpPr/>
            <p:nvPr/>
          </p:nvSpPr>
          <p:spPr>
            <a:xfrm>
              <a:off x="5625" y="1539"/>
              <a:ext cx="3210" cy="2933"/>
            </a:xfrm>
            <a:prstGeom prst="rect">
              <a:avLst/>
            </a:prstGeom>
            <a:solidFill>
              <a:schemeClr val="accent6">
                <a:lumMod val="75000"/>
                <a:alpha val="8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srgbClr val="FFFFFF"/>
                </a:solidFill>
                <a:latin typeface="宋体" panose="02010600030101010101" pitchFamily="2" charset="-122"/>
                <a:ea typeface="宋体" panose="02010600030101010101" pitchFamily="2" charset="-122"/>
                <a:cs typeface="+mn-ea"/>
                <a:sym typeface="+mn-lt"/>
              </a:endParaRPr>
            </a:p>
          </p:txBody>
        </p:sp>
        <p:grpSp>
          <p:nvGrpSpPr>
            <p:cNvPr id="7" name="组合 6"/>
            <p:cNvGrpSpPr/>
            <p:nvPr/>
          </p:nvGrpSpPr>
          <p:grpSpPr>
            <a:xfrm>
              <a:off x="892" y="1856"/>
              <a:ext cx="4732" cy="1215"/>
              <a:chOff x="566465" y="1178335"/>
              <a:chExt cx="3005018" cy="771564"/>
            </a:xfrm>
          </p:grpSpPr>
          <p:sp>
            <p:nvSpPr>
              <p:cNvPr id="92" name="文本框 31"/>
              <p:cNvSpPr txBox="1"/>
              <p:nvPr/>
            </p:nvSpPr>
            <p:spPr>
              <a:xfrm>
                <a:off x="566465" y="1545925"/>
                <a:ext cx="2747886" cy="403974"/>
              </a:xfrm>
              <a:prstGeom prst="rect">
                <a:avLst/>
              </a:prstGeom>
              <a:noFill/>
            </p:spPr>
            <p:txBody>
              <a:bodyPr wrap="square" rtlCol="0">
                <a:spAutoFit/>
              </a:bodyPr>
              <a:lstStyle/>
              <a:p>
                <a:pPr defTabSz="685800" fontAlgn="base">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cs typeface="+mn-ea"/>
                    <a:sym typeface="+mn-lt"/>
                  </a:rPr>
                  <a:t>单击此处添加文本单击此处添加文本单击此处添加文本</a:t>
                </a:r>
              </a:p>
            </p:txBody>
          </p:sp>
          <p:sp>
            <p:nvSpPr>
              <p:cNvPr id="93" name="文本框 32"/>
              <p:cNvSpPr txBox="1"/>
              <p:nvPr/>
            </p:nvSpPr>
            <p:spPr>
              <a:xfrm>
                <a:off x="648117" y="1178335"/>
                <a:ext cx="2355258" cy="223559"/>
              </a:xfrm>
              <a:prstGeom prst="rect">
                <a:avLst/>
              </a:prstGeom>
              <a:noFill/>
            </p:spPr>
            <p:txBody>
              <a:bodyPr wrap="square" rtlCol="0">
                <a:spAutoFit/>
              </a:bodyPr>
              <a:lstStyle/>
              <a:p>
                <a:pPr defTabSz="685165" fontAlgn="base">
                  <a:spcBef>
                    <a:spcPct val="0"/>
                  </a:spcBef>
                  <a:spcAft>
                    <a:spcPct val="0"/>
                  </a:spcAft>
                </a:pPr>
                <a:r>
                  <a:rPr lang="zh-CN" altLang="en-US" sz="1400" b="1" dirty="0">
                    <a:solidFill>
                      <a:schemeClr val="tx1">
                        <a:lumMod val="65000"/>
                        <a:lumOff val="35000"/>
                      </a:schemeClr>
                    </a:solidFill>
                    <a:latin typeface="宋体" panose="02010600030101010101" pitchFamily="2" charset="-122"/>
                    <a:ea typeface="宋体" panose="02010600030101010101" pitchFamily="2" charset="-122"/>
                    <a:cs typeface="+mn-ea"/>
                    <a:sym typeface="+mn-lt"/>
                  </a:rPr>
                  <a:t>添加标题</a:t>
                </a:r>
              </a:p>
            </p:txBody>
          </p:sp>
          <p:cxnSp>
            <p:nvCxnSpPr>
              <p:cNvPr id="94" name="直接连接符 93"/>
              <p:cNvCxnSpPr/>
              <p:nvPr/>
            </p:nvCxnSpPr>
            <p:spPr>
              <a:xfrm>
                <a:off x="589195" y="1525923"/>
                <a:ext cx="2982288"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9086" y="2690"/>
              <a:ext cx="4774" cy="1214"/>
              <a:chOff x="5769716" y="1707999"/>
              <a:chExt cx="3031385" cy="771185"/>
            </a:xfrm>
          </p:grpSpPr>
          <p:cxnSp>
            <p:nvCxnSpPr>
              <p:cNvPr id="95" name="直接连接符 94"/>
              <p:cNvCxnSpPr/>
              <p:nvPr/>
            </p:nvCxnSpPr>
            <p:spPr>
              <a:xfrm>
                <a:off x="5769716" y="2060919"/>
                <a:ext cx="2756096"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6" name="文本框 40"/>
              <p:cNvSpPr txBox="1"/>
              <p:nvPr/>
            </p:nvSpPr>
            <p:spPr>
              <a:xfrm>
                <a:off x="6271490" y="2075210"/>
                <a:ext cx="2529611" cy="403974"/>
              </a:xfrm>
              <a:prstGeom prst="rect">
                <a:avLst/>
              </a:prstGeom>
              <a:noFill/>
            </p:spPr>
            <p:txBody>
              <a:bodyPr wrap="square" rtlCol="0">
                <a:spAutoFit/>
              </a:bodyPr>
              <a:lstStyle/>
              <a:p>
                <a:pPr defTabSz="685800" fontAlgn="base">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cs typeface="+mn-ea"/>
                    <a:sym typeface="+mn-lt"/>
                  </a:rPr>
                  <a:t>单击此处添加文本单击此处添加文本单击此处添加文本</a:t>
                </a:r>
              </a:p>
            </p:txBody>
          </p:sp>
          <p:sp>
            <p:nvSpPr>
              <p:cNvPr id="97" name="文本框 41"/>
              <p:cNvSpPr txBox="1"/>
              <p:nvPr/>
            </p:nvSpPr>
            <p:spPr>
              <a:xfrm>
                <a:off x="7658551" y="1707999"/>
                <a:ext cx="994759" cy="223553"/>
              </a:xfrm>
              <a:prstGeom prst="rect">
                <a:avLst/>
              </a:prstGeom>
              <a:noFill/>
            </p:spPr>
            <p:txBody>
              <a:bodyPr wrap="square" rtlCol="0">
                <a:spAutoFit/>
              </a:bodyPr>
              <a:lstStyle/>
              <a:p>
                <a:pPr defTabSz="685165" fontAlgn="base">
                  <a:spcBef>
                    <a:spcPct val="0"/>
                  </a:spcBef>
                  <a:spcAft>
                    <a:spcPct val="0"/>
                  </a:spcAft>
                </a:pPr>
                <a:r>
                  <a:rPr lang="zh-CN" altLang="en-US" sz="1400" b="1" dirty="0">
                    <a:solidFill>
                      <a:schemeClr val="tx1">
                        <a:lumMod val="65000"/>
                        <a:lumOff val="35000"/>
                      </a:schemeClr>
                    </a:solidFill>
                    <a:latin typeface="宋体" panose="02010600030101010101" pitchFamily="2" charset="-122"/>
                    <a:ea typeface="宋体" panose="02010600030101010101" pitchFamily="2" charset="-122"/>
                    <a:cs typeface="+mn-ea"/>
                    <a:sym typeface="+mn-lt"/>
                  </a:rPr>
                  <a:t>添加标题</a:t>
                </a:r>
              </a:p>
            </p:txBody>
          </p:sp>
        </p:grpSp>
        <p:grpSp>
          <p:nvGrpSpPr>
            <p:cNvPr id="10" name="组合 9"/>
            <p:cNvGrpSpPr/>
            <p:nvPr/>
          </p:nvGrpSpPr>
          <p:grpSpPr>
            <a:xfrm>
              <a:off x="8863" y="4383"/>
              <a:ext cx="4947" cy="1224"/>
              <a:chOff x="5627981" y="2783450"/>
              <a:chExt cx="3141210" cy="777161"/>
            </a:xfrm>
          </p:grpSpPr>
          <p:cxnSp>
            <p:nvCxnSpPr>
              <p:cNvPr id="98" name="直接连接符 97"/>
              <p:cNvCxnSpPr/>
              <p:nvPr/>
            </p:nvCxnSpPr>
            <p:spPr>
              <a:xfrm>
                <a:off x="5627981" y="3100848"/>
                <a:ext cx="3025329"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9" name="文本框 49"/>
              <p:cNvSpPr txBox="1"/>
              <p:nvPr/>
            </p:nvSpPr>
            <p:spPr>
              <a:xfrm>
                <a:off x="6303399" y="3156637"/>
                <a:ext cx="2465792" cy="403974"/>
              </a:xfrm>
              <a:prstGeom prst="rect">
                <a:avLst/>
              </a:prstGeom>
              <a:noFill/>
            </p:spPr>
            <p:txBody>
              <a:bodyPr wrap="square" rtlCol="0">
                <a:spAutoFit/>
              </a:bodyPr>
              <a:lstStyle/>
              <a:p>
                <a:pPr defTabSz="685800" fontAlgn="base">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cs typeface="+mn-ea"/>
                    <a:sym typeface="+mn-lt"/>
                  </a:rPr>
                  <a:t>单击此处添加文本单击此处添加文本单击此处添加文本</a:t>
                </a:r>
              </a:p>
            </p:txBody>
          </p:sp>
          <p:sp>
            <p:nvSpPr>
              <p:cNvPr id="100" name="文本框 50"/>
              <p:cNvSpPr txBox="1"/>
              <p:nvPr/>
            </p:nvSpPr>
            <p:spPr>
              <a:xfrm>
                <a:off x="7671725" y="2783450"/>
                <a:ext cx="981585" cy="223653"/>
              </a:xfrm>
              <a:prstGeom prst="rect">
                <a:avLst/>
              </a:prstGeom>
              <a:noFill/>
            </p:spPr>
            <p:txBody>
              <a:bodyPr wrap="square" rtlCol="0">
                <a:spAutoFit/>
              </a:bodyPr>
              <a:lstStyle/>
              <a:p>
                <a:pPr defTabSz="685165" fontAlgn="base">
                  <a:spcBef>
                    <a:spcPct val="0"/>
                  </a:spcBef>
                  <a:spcAft>
                    <a:spcPct val="0"/>
                  </a:spcAft>
                </a:pPr>
                <a:r>
                  <a:rPr lang="zh-CN" altLang="en-US" sz="1400" b="1" dirty="0">
                    <a:solidFill>
                      <a:schemeClr val="tx1">
                        <a:lumMod val="65000"/>
                        <a:lumOff val="35000"/>
                      </a:schemeClr>
                    </a:solidFill>
                    <a:latin typeface="宋体" panose="02010600030101010101" pitchFamily="2" charset="-122"/>
                    <a:ea typeface="宋体" panose="02010600030101010101" pitchFamily="2" charset="-122"/>
                    <a:cs typeface="+mn-ea"/>
                    <a:sym typeface="+mn-lt"/>
                  </a:rPr>
                  <a:t>添加标题</a:t>
                </a:r>
              </a:p>
            </p:txBody>
          </p:sp>
        </p:grpSp>
        <p:grpSp>
          <p:nvGrpSpPr>
            <p:cNvPr id="8" name="组合 7"/>
            <p:cNvGrpSpPr/>
            <p:nvPr/>
          </p:nvGrpSpPr>
          <p:grpSpPr>
            <a:xfrm>
              <a:off x="892" y="3475"/>
              <a:ext cx="4803" cy="1256"/>
              <a:chOff x="566465" y="2206891"/>
              <a:chExt cx="3049702" cy="797325"/>
            </a:xfrm>
          </p:grpSpPr>
          <p:cxnSp>
            <p:nvCxnSpPr>
              <p:cNvPr id="101" name="直接连接符 100"/>
              <p:cNvCxnSpPr/>
              <p:nvPr/>
            </p:nvCxnSpPr>
            <p:spPr>
              <a:xfrm>
                <a:off x="589195" y="2515438"/>
                <a:ext cx="2807355"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2" name="文本框 59"/>
              <p:cNvSpPr txBox="1"/>
              <p:nvPr/>
            </p:nvSpPr>
            <p:spPr>
              <a:xfrm>
                <a:off x="566465" y="2600242"/>
                <a:ext cx="2760419" cy="403974"/>
              </a:xfrm>
              <a:prstGeom prst="rect">
                <a:avLst/>
              </a:prstGeom>
              <a:noFill/>
            </p:spPr>
            <p:txBody>
              <a:bodyPr wrap="square" rtlCol="0">
                <a:spAutoFit/>
              </a:bodyPr>
              <a:lstStyle/>
              <a:p>
                <a:pPr defTabSz="685800" fontAlgn="base">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cs typeface="+mn-ea"/>
                    <a:sym typeface="+mn-lt"/>
                  </a:rPr>
                  <a:t>单击此处添加文本单击此处添加文本单击此处添加文本</a:t>
                </a:r>
              </a:p>
            </p:txBody>
          </p:sp>
          <p:sp>
            <p:nvSpPr>
              <p:cNvPr id="103" name="文本框 60"/>
              <p:cNvSpPr txBox="1"/>
              <p:nvPr/>
            </p:nvSpPr>
            <p:spPr>
              <a:xfrm>
                <a:off x="648117" y="2206891"/>
                <a:ext cx="2968050" cy="223980"/>
              </a:xfrm>
              <a:prstGeom prst="rect">
                <a:avLst/>
              </a:prstGeom>
              <a:noFill/>
            </p:spPr>
            <p:txBody>
              <a:bodyPr wrap="square" rtlCol="0">
                <a:spAutoFit/>
              </a:bodyPr>
              <a:lstStyle/>
              <a:p>
                <a:pPr defTabSz="685165" fontAlgn="base">
                  <a:spcBef>
                    <a:spcPct val="0"/>
                  </a:spcBef>
                  <a:spcAft>
                    <a:spcPct val="0"/>
                  </a:spcAft>
                </a:pPr>
                <a:r>
                  <a:rPr lang="zh-CN" altLang="en-US" sz="1400" b="1" dirty="0">
                    <a:solidFill>
                      <a:schemeClr val="tx1">
                        <a:lumMod val="65000"/>
                        <a:lumOff val="35000"/>
                      </a:schemeClr>
                    </a:solidFill>
                    <a:latin typeface="宋体" panose="02010600030101010101" pitchFamily="2" charset="-122"/>
                    <a:ea typeface="宋体" panose="02010600030101010101" pitchFamily="2" charset="-122"/>
                    <a:cs typeface="+mn-ea"/>
                    <a:sym typeface="+mn-lt"/>
                  </a:rPr>
                  <a:t>添加标题</a:t>
                </a:r>
              </a:p>
            </p:txBody>
          </p:sp>
        </p:grpSp>
        <p:grpSp>
          <p:nvGrpSpPr>
            <p:cNvPr id="9" name="组合 8"/>
            <p:cNvGrpSpPr/>
            <p:nvPr/>
          </p:nvGrpSpPr>
          <p:grpSpPr>
            <a:xfrm>
              <a:off x="892" y="5083"/>
              <a:ext cx="4673" cy="1402"/>
              <a:chOff x="566465" y="3227689"/>
              <a:chExt cx="2967336" cy="890287"/>
            </a:xfrm>
          </p:grpSpPr>
          <p:cxnSp>
            <p:nvCxnSpPr>
              <p:cNvPr id="104" name="直接连接符 103"/>
              <p:cNvCxnSpPr/>
              <p:nvPr/>
            </p:nvCxnSpPr>
            <p:spPr>
              <a:xfrm>
                <a:off x="589195" y="3599700"/>
                <a:ext cx="2944606"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5" name="文本框 63"/>
              <p:cNvSpPr txBox="1"/>
              <p:nvPr/>
            </p:nvSpPr>
            <p:spPr>
              <a:xfrm>
                <a:off x="566465" y="3714002"/>
                <a:ext cx="2682503" cy="403974"/>
              </a:xfrm>
              <a:prstGeom prst="rect">
                <a:avLst/>
              </a:prstGeom>
              <a:noFill/>
            </p:spPr>
            <p:txBody>
              <a:bodyPr wrap="square" rtlCol="0">
                <a:spAutoFit/>
              </a:bodyPr>
              <a:lstStyle/>
              <a:p>
                <a:pPr defTabSz="685800" fontAlgn="base">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cs typeface="+mn-ea"/>
                    <a:sym typeface="+mn-lt"/>
                  </a:rPr>
                  <a:t>单击此处添加文本单击此处添加文本单击此处添加文本</a:t>
                </a:r>
              </a:p>
            </p:txBody>
          </p:sp>
          <p:sp>
            <p:nvSpPr>
              <p:cNvPr id="106" name="文本框 64"/>
              <p:cNvSpPr txBox="1"/>
              <p:nvPr/>
            </p:nvSpPr>
            <p:spPr>
              <a:xfrm>
                <a:off x="589195" y="3227689"/>
                <a:ext cx="2258749" cy="225308"/>
              </a:xfrm>
              <a:prstGeom prst="rect">
                <a:avLst/>
              </a:prstGeom>
              <a:noFill/>
            </p:spPr>
            <p:txBody>
              <a:bodyPr wrap="square" rtlCol="0">
                <a:spAutoFit/>
              </a:bodyPr>
              <a:lstStyle/>
              <a:p>
                <a:pPr defTabSz="685165" fontAlgn="base">
                  <a:spcBef>
                    <a:spcPct val="0"/>
                  </a:spcBef>
                  <a:spcAft>
                    <a:spcPct val="0"/>
                  </a:spcAft>
                </a:pPr>
                <a:r>
                  <a:rPr lang="zh-CN" altLang="en-US" sz="1400" b="1" dirty="0">
                    <a:solidFill>
                      <a:schemeClr val="tx1">
                        <a:lumMod val="65000"/>
                        <a:lumOff val="35000"/>
                      </a:schemeClr>
                    </a:solidFill>
                    <a:latin typeface="宋体" panose="02010600030101010101" pitchFamily="2" charset="-122"/>
                    <a:ea typeface="宋体" panose="02010600030101010101" pitchFamily="2" charset="-122"/>
                    <a:cs typeface="+mn-ea"/>
                    <a:sym typeface="+mn-lt"/>
                  </a:rPr>
                  <a:t>添加标题</a:t>
                </a:r>
              </a:p>
            </p:txBody>
          </p:sp>
        </p:grpSp>
      </p:gr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6968" y="1465404"/>
            <a:ext cx="10152409" cy="4052952"/>
            <a:chOff x="1358" y="1699"/>
            <a:chExt cx="11796" cy="4709"/>
          </a:xfrm>
        </p:grpSpPr>
        <p:grpSp>
          <p:nvGrpSpPr>
            <p:cNvPr id="9" name="组合 8"/>
            <p:cNvGrpSpPr/>
            <p:nvPr/>
          </p:nvGrpSpPr>
          <p:grpSpPr>
            <a:xfrm>
              <a:off x="7309" y="4464"/>
              <a:ext cx="2921" cy="1930"/>
              <a:chOff x="4641202" y="2834400"/>
              <a:chExt cx="1854813" cy="1225556"/>
            </a:xfrm>
          </p:grpSpPr>
          <p:sp>
            <p:nvSpPr>
              <p:cNvPr id="96" name="矩形 15"/>
              <p:cNvSpPr>
                <a:spLocks noChangeArrowheads="1"/>
              </p:cNvSpPr>
              <p:nvPr/>
            </p:nvSpPr>
            <p:spPr bwMode="auto">
              <a:xfrm>
                <a:off x="4641202" y="2834400"/>
                <a:ext cx="1854813" cy="1225556"/>
              </a:xfrm>
              <a:prstGeom prst="rect">
                <a:avLst/>
              </a:prstGeom>
              <a:solidFill>
                <a:schemeClr val="accent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2400">
                  <a:solidFill>
                    <a:prstClr val="white"/>
                  </a:solidFill>
                  <a:latin typeface="宋体" panose="02010600030101010101" pitchFamily="2" charset="-122"/>
                  <a:sym typeface="宋体" panose="02010600030101010101" pitchFamily="2" charset="-122"/>
                </a:endParaRPr>
              </a:p>
            </p:txBody>
          </p:sp>
          <p:sp>
            <p:nvSpPr>
              <p:cNvPr id="98" name="椭圆 17"/>
              <p:cNvSpPr>
                <a:spLocks noChangeArrowheads="1"/>
              </p:cNvSpPr>
              <p:nvPr/>
            </p:nvSpPr>
            <p:spPr bwMode="auto">
              <a:xfrm>
                <a:off x="5288463" y="3135284"/>
                <a:ext cx="620172" cy="638464"/>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800">
                    <a:solidFill>
                      <a:prstClr val="white"/>
                    </a:solidFill>
                    <a:latin typeface="宋体" panose="02010600030101010101" pitchFamily="2" charset="-122"/>
                    <a:sym typeface="方正兰亭粗黑_GBK" charset="-122"/>
                  </a:rPr>
                  <a:t>03</a:t>
                </a:r>
              </a:p>
            </p:txBody>
          </p:sp>
        </p:grpSp>
        <p:grpSp>
          <p:nvGrpSpPr>
            <p:cNvPr id="8" name="组合 7"/>
            <p:cNvGrpSpPr/>
            <p:nvPr/>
          </p:nvGrpSpPr>
          <p:grpSpPr>
            <a:xfrm>
              <a:off x="4386" y="4854"/>
              <a:ext cx="2923" cy="1551"/>
              <a:chOff x="2784964" y="3082446"/>
              <a:chExt cx="1856239" cy="984849"/>
            </a:xfrm>
          </p:grpSpPr>
          <p:sp>
            <p:nvSpPr>
              <p:cNvPr id="95" name="矩形 14"/>
              <p:cNvSpPr>
                <a:spLocks noChangeArrowheads="1"/>
              </p:cNvSpPr>
              <p:nvPr/>
            </p:nvSpPr>
            <p:spPr bwMode="auto">
              <a:xfrm>
                <a:off x="2784964" y="3082446"/>
                <a:ext cx="1856239" cy="984849"/>
              </a:xfrm>
              <a:prstGeom prst="rect">
                <a:avLst/>
              </a:prstGeom>
              <a:solidFill>
                <a:schemeClr val="accent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2400">
                  <a:solidFill>
                    <a:prstClr val="white"/>
                  </a:solidFill>
                  <a:latin typeface="宋体" panose="02010600030101010101" pitchFamily="2" charset="-122"/>
                  <a:sym typeface="宋体" panose="02010600030101010101" pitchFamily="2" charset="-122"/>
                </a:endParaRPr>
              </a:p>
            </p:txBody>
          </p:sp>
          <p:sp>
            <p:nvSpPr>
              <p:cNvPr id="99" name="椭圆 18"/>
              <p:cNvSpPr>
                <a:spLocks noChangeArrowheads="1"/>
              </p:cNvSpPr>
              <p:nvPr/>
            </p:nvSpPr>
            <p:spPr bwMode="auto">
              <a:xfrm>
                <a:off x="3402285" y="3254171"/>
                <a:ext cx="620171" cy="638463"/>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800" dirty="0">
                    <a:solidFill>
                      <a:prstClr val="white"/>
                    </a:solidFill>
                    <a:latin typeface="宋体" panose="02010600030101010101" pitchFamily="2" charset="-122"/>
                    <a:sym typeface="方正兰亭粗黑_GBK" charset="-122"/>
                  </a:rPr>
                  <a:t>02</a:t>
                </a:r>
              </a:p>
            </p:txBody>
          </p:sp>
        </p:grpSp>
        <p:grpSp>
          <p:nvGrpSpPr>
            <p:cNvPr id="7" name="组合 6"/>
            <p:cNvGrpSpPr/>
            <p:nvPr/>
          </p:nvGrpSpPr>
          <p:grpSpPr>
            <a:xfrm>
              <a:off x="1463" y="5340"/>
              <a:ext cx="2923" cy="1068"/>
              <a:chOff x="928725" y="3390670"/>
              <a:chExt cx="1856239" cy="678093"/>
            </a:xfrm>
          </p:grpSpPr>
          <p:sp>
            <p:nvSpPr>
              <p:cNvPr id="94" name="矩形 93"/>
              <p:cNvSpPr>
                <a:spLocks noChangeArrowheads="1"/>
              </p:cNvSpPr>
              <p:nvPr/>
            </p:nvSpPr>
            <p:spPr bwMode="auto">
              <a:xfrm>
                <a:off x="928725" y="3390670"/>
                <a:ext cx="1856239" cy="678093"/>
              </a:xfrm>
              <a:prstGeom prst="rect">
                <a:avLst/>
              </a:prstGeom>
              <a:solidFill>
                <a:schemeClr val="accent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2400">
                  <a:solidFill>
                    <a:prstClr val="white"/>
                  </a:solidFill>
                  <a:latin typeface="宋体" panose="02010600030101010101" pitchFamily="2" charset="-122"/>
                  <a:sym typeface="宋体" panose="02010600030101010101" pitchFamily="2" charset="-122"/>
                </a:endParaRPr>
              </a:p>
            </p:txBody>
          </p:sp>
          <p:sp>
            <p:nvSpPr>
              <p:cNvPr id="100" name="椭圆 19"/>
              <p:cNvSpPr>
                <a:spLocks noChangeArrowheads="1"/>
              </p:cNvSpPr>
              <p:nvPr/>
            </p:nvSpPr>
            <p:spPr bwMode="auto">
              <a:xfrm>
                <a:off x="1527512" y="3390670"/>
                <a:ext cx="621598" cy="636996"/>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800" dirty="0">
                    <a:solidFill>
                      <a:prstClr val="white"/>
                    </a:solidFill>
                    <a:latin typeface="宋体" panose="02010600030101010101" pitchFamily="2" charset="-122"/>
                    <a:sym typeface="方正兰亭粗黑_GBK" charset="-122"/>
                  </a:rPr>
                  <a:t>01</a:t>
                </a:r>
              </a:p>
            </p:txBody>
          </p:sp>
        </p:grpSp>
        <p:grpSp>
          <p:nvGrpSpPr>
            <p:cNvPr id="10" name="组合 9"/>
            <p:cNvGrpSpPr/>
            <p:nvPr/>
          </p:nvGrpSpPr>
          <p:grpSpPr>
            <a:xfrm>
              <a:off x="10230" y="3689"/>
              <a:ext cx="2923" cy="2716"/>
              <a:chOff x="6496016" y="2342709"/>
              <a:chExt cx="1856239" cy="1724586"/>
            </a:xfrm>
          </p:grpSpPr>
          <p:sp>
            <p:nvSpPr>
              <p:cNvPr id="97" name="矩形 16"/>
              <p:cNvSpPr>
                <a:spLocks noChangeArrowheads="1"/>
              </p:cNvSpPr>
              <p:nvPr/>
            </p:nvSpPr>
            <p:spPr bwMode="auto">
              <a:xfrm>
                <a:off x="6496016" y="2342709"/>
                <a:ext cx="1856239" cy="1724586"/>
              </a:xfrm>
              <a:prstGeom prst="rect">
                <a:avLst/>
              </a:prstGeom>
              <a:solidFill>
                <a:schemeClr val="accent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103" name="椭圆 23"/>
              <p:cNvSpPr>
                <a:spLocks noChangeArrowheads="1"/>
              </p:cNvSpPr>
              <p:nvPr/>
            </p:nvSpPr>
            <p:spPr bwMode="auto">
              <a:xfrm>
                <a:off x="7101896" y="2834401"/>
                <a:ext cx="665864" cy="685502"/>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b="1">
                    <a:solidFill>
                      <a:prstClr val="white"/>
                    </a:solidFill>
                    <a:latin typeface="宋体" panose="02010600030101010101" pitchFamily="2" charset="-122"/>
                    <a:sym typeface="方正兰亭粗黑_GBK" charset="-122"/>
                  </a:rPr>
                  <a:t>04</a:t>
                </a:r>
              </a:p>
            </p:txBody>
          </p:sp>
        </p:grpSp>
        <p:grpSp>
          <p:nvGrpSpPr>
            <p:cNvPr id="4" name="组合 3"/>
            <p:cNvGrpSpPr/>
            <p:nvPr/>
          </p:nvGrpSpPr>
          <p:grpSpPr>
            <a:xfrm>
              <a:off x="1358" y="3442"/>
              <a:ext cx="2817" cy="1436"/>
              <a:chOff x="949193" y="2291000"/>
              <a:chExt cx="1789112" cy="911878"/>
            </a:xfrm>
          </p:grpSpPr>
          <p:sp>
            <p:nvSpPr>
              <p:cNvPr id="105" name="Text Box 40"/>
              <p:cNvSpPr>
                <a:spLocks noChangeArrowheads="1"/>
              </p:cNvSpPr>
              <p:nvPr/>
            </p:nvSpPr>
            <p:spPr bwMode="auto">
              <a:xfrm>
                <a:off x="949193" y="2563891"/>
                <a:ext cx="1789112" cy="63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400" dirty="0">
                    <a:solidFill>
                      <a:prstClr val="black">
                        <a:lumMod val="75000"/>
                        <a:lumOff val="25000"/>
                      </a:prstClr>
                    </a:solidFill>
                    <a:latin typeface="宋体" panose="02010600030101010101" pitchFamily="2" charset="-122"/>
                    <a:sym typeface="微软雅黑" panose="020B0503020204020204" pitchFamily="34" charset="-122"/>
                  </a:rPr>
                  <a:t>单击此处输入文字单击此处输入文字单击此处输入文字单击此处输入文字</a:t>
                </a:r>
              </a:p>
            </p:txBody>
          </p:sp>
          <p:sp>
            <p:nvSpPr>
              <p:cNvPr id="106" name="Rectangle 11"/>
              <p:cNvSpPr>
                <a:spLocks noChangeArrowheads="1"/>
              </p:cNvSpPr>
              <p:nvPr/>
            </p:nvSpPr>
            <p:spPr bwMode="auto">
              <a:xfrm>
                <a:off x="1041268" y="2291000"/>
                <a:ext cx="1503362"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b="1" dirty="0">
                    <a:solidFill>
                      <a:schemeClr val="tx1">
                        <a:lumMod val="65000"/>
                        <a:lumOff val="35000"/>
                      </a:schemeClr>
                    </a:solidFill>
                    <a:latin typeface="宋体" panose="02010600030101010101" pitchFamily="2" charset="-122"/>
                    <a:sym typeface="微软雅黑" panose="020B0503020204020204" pitchFamily="34" charset="-122"/>
                  </a:rPr>
                  <a:t>单击此处输入标题</a:t>
                </a:r>
              </a:p>
            </p:txBody>
          </p:sp>
        </p:grpSp>
        <p:grpSp>
          <p:nvGrpSpPr>
            <p:cNvPr id="5" name="组合 4"/>
            <p:cNvGrpSpPr/>
            <p:nvPr/>
          </p:nvGrpSpPr>
          <p:grpSpPr>
            <a:xfrm>
              <a:off x="4402" y="2888"/>
              <a:ext cx="2817" cy="1436"/>
              <a:chOff x="2882380" y="1939494"/>
              <a:chExt cx="1789112" cy="911878"/>
            </a:xfrm>
          </p:grpSpPr>
          <p:sp>
            <p:nvSpPr>
              <p:cNvPr id="107" name="Text Box 40"/>
              <p:cNvSpPr>
                <a:spLocks noChangeArrowheads="1"/>
              </p:cNvSpPr>
              <p:nvPr/>
            </p:nvSpPr>
            <p:spPr bwMode="auto">
              <a:xfrm>
                <a:off x="2882380" y="2212385"/>
                <a:ext cx="1789112" cy="63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400" dirty="0">
                    <a:solidFill>
                      <a:prstClr val="black">
                        <a:lumMod val="75000"/>
                        <a:lumOff val="25000"/>
                      </a:prstClr>
                    </a:solidFill>
                    <a:latin typeface="宋体" panose="02010600030101010101" pitchFamily="2" charset="-122"/>
                    <a:sym typeface="微软雅黑" panose="020B0503020204020204" pitchFamily="34" charset="-122"/>
                  </a:rPr>
                  <a:t>单击此处输入文字单击此处输入文字单击此处输入文字单击此处输入文字</a:t>
                </a:r>
              </a:p>
            </p:txBody>
          </p:sp>
          <p:sp>
            <p:nvSpPr>
              <p:cNvPr id="108" name="Rectangle 11"/>
              <p:cNvSpPr>
                <a:spLocks noChangeArrowheads="1"/>
              </p:cNvSpPr>
              <p:nvPr/>
            </p:nvSpPr>
            <p:spPr bwMode="auto">
              <a:xfrm>
                <a:off x="2972867" y="1939494"/>
                <a:ext cx="1504950"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b="1">
                    <a:solidFill>
                      <a:schemeClr val="tx1">
                        <a:lumMod val="65000"/>
                        <a:lumOff val="35000"/>
                      </a:schemeClr>
                    </a:solidFill>
                    <a:latin typeface="宋体" panose="02010600030101010101" pitchFamily="2" charset="-122"/>
                    <a:sym typeface="微软雅黑" panose="020B0503020204020204" pitchFamily="34" charset="-122"/>
                  </a:rPr>
                  <a:t>单击此处输入标题</a:t>
                </a:r>
              </a:p>
            </p:txBody>
          </p:sp>
        </p:grpSp>
        <p:grpSp>
          <p:nvGrpSpPr>
            <p:cNvPr id="6" name="组合 5"/>
            <p:cNvGrpSpPr/>
            <p:nvPr/>
          </p:nvGrpSpPr>
          <p:grpSpPr>
            <a:xfrm>
              <a:off x="7595" y="2139"/>
              <a:ext cx="2818" cy="1434"/>
              <a:chOff x="4909618" y="1463720"/>
              <a:chExt cx="1789113" cy="910450"/>
            </a:xfrm>
          </p:grpSpPr>
          <p:sp>
            <p:nvSpPr>
              <p:cNvPr id="109" name="Text Box 40"/>
              <p:cNvSpPr>
                <a:spLocks noChangeArrowheads="1"/>
              </p:cNvSpPr>
              <p:nvPr/>
            </p:nvSpPr>
            <p:spPr bwMode="auto">
              <a:xfrm>
                <a:off x="4909618" y="1735183"/>
                <a:ext cx="1789113" cy="63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400" dirty="0">
                    <a:solidFill>
                      <a:prstClr val="black">
                        <a:lumMod val="75000"/>
                        <a:lumOff val="25000"/>
                      </a:prstClr>
                    </a:solidFill>
                    <a:latin typeface="宋体" panose="02010600030101010101" pitchFamily="2" charset="-122"/>
                    <a:sym typeface="微软雅黑" panose="020B0503020204020204" pitchFamily="34" charset="-122"/>
                  </a:rPr>
                  <a:t>单击此处输入文字单击此处输入文字单击此处输入文字单击此处输入文字</a:t>
                </a:r>
              </a:p>
            </p:txBody>
          </p:sp>
          <p:sp>
            <p:nvSpPr>
              <p:cNvPr id="110" name="Rectangle 11"/>
              <p:cNvSpPr>
                <a:spLocks noChangeArrowheads="1"/>
              </p:cNvSpPr>
              <p:nvPr/>
            </p:nvSpPr>
            <p:spPr bwMode="auto">
              <a:xfrm>
                <a:off x="5001693" y="1463720"/>
                <a:ext cx="1503363"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b="1">
                    <a:solidFill>
                      <a:schemeClr val="tx1">
                        <a:lumMod val="65000"/>
                        <a:lumOff val="35000"/>
                      </a:schemeClr>
                    </a:solidFill>
                    <a:latin typeface="宋体" panose="02010600030101010101" pitchFamily="2" charset="-122"/>
                    <a:sym typeface="微软雅黑" panose="020B0503020204020204" pitchFamily="34" charset="-122"/>
                  </a:rPr>
                  <a:t>单击此处输入标题</a:t>
                </a:r>
              </a:p>
            </p:txBody>
          </p:sp>
        </p:grpSp>
        <p:grpSp>
          <p:nvGrpSpPr>
            <p:cNvPr id="3" name="组合 2"/>
            <p:cNvGrpSpPr/>
            <p:nvPr/>
          </p:nvGrpSpPr>
          <p:grpSpPr>
            <a:xfrm>
              <a:off x="11574" y="1699"/>
              <a:ext cx="1473" cy="2151"/>
              <a:chOff x="7308850" y="1211580"/>
              <a:chExt cx="935038" cy="1365885"/>
            </a:xfrm>
          </p:grpSpPr>
          <p:sp>
            <p:nvSpPr>
              <p:cNvPr id="101" name="直接连接符 21"/>
              <p:cNvSpPr>
                <a:spLocks noChangeShapeType="1"/>
              </p:cNvSpPr>
              <p:nvPr/>
            </p:nvSpPr>
            <p:spPr bwMode="auto">
              <a:xfrm>
                <a:off x="7308850" y="1211580"/>
                <a:ext cx="0" cy="1365885"/>
              </a:xfrm>
              <a:prstGeom prst="line">
                <a:avLst/>
              </a:prstGeom>
              <a:noFill/>
              <a:ln w="76200">
                <a:solidFill>
                  <a:schemeClr val="accent6"/>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02" name="流程图: 资料带 22"/>
              <p:cNvSpPr>
                <a:spLocks noChangeArrowheads="1"/>
              </p:cNvSpPr>
              <p:nvPr/>
            </p:nvSpPr>
            <p:spPr bwMode="auto">
              <a:xfrm>
                <a:off x="7308850" y="1211580"/>
                <a:ext cx="935038" cy="682943"/>
              </a:xfrm>
              <a:prstGeom prst="flowChartPunchedTape">
                <a:avLst/>
              </a:prstGeom>
              <a:solidFill>
                <a:schemeClr val="accent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2400">
                  <a:solidFill>
                    <a:srgbClr val="FFFFFF"/>
                  </a:solidFill>
                  <a:latin typeface="宋体" panose="02010600030101010101" pitchFamily="2" charset="-122"/>
                  <a:sym typeface="宋体" panose="02010600030101010101" pitchFamily="2" charset="-122"/>
                </a:endParaRPr>
              </a:p>
            </p:txBody>
          </p:sp>
          <p:grpSp>
            <p:nvGrpSpPr>
              <p:cNvPr id="111" name="Group 265"/>
              <p:cNvGrpSpPr/>
              <p:nvPr/>
            </p:nvGrpSpPr>
            <p:grpSpPr bwMode="auto">
              <a:xfrm>
                <a:off x="7537976" y="1423811"/>
                <a:ext cx="497335" cy="250360"/>
                <a:chOff x="0" y="0"/>
                <a:chExt cx="576" cy="293"/>
              </a:xfrm>
              <a:solidFill>
                <a:schemeClr val="bg1"/>
              </a:solidFill>
            </p:grpSpPr>
            <p:sp>
              <p:nvSpPr>
                <p:cNvPr id="112" name="AutoShape 262"/>
                <p:cNvSpPr/>
                <p:nvPr/>
              </p:nvSpPr>
              <p:spPr bwMode="auto">
                <a:xfrm>
                  <a:off x="0" y="0"/>
                  <a:ext cx="576" cy="2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9872" y="8288"/>
                      </a:moveTo>
                      <a:lnTo>
                        <a:pt x="18950" y="8288"/>
                      </a:lnTo>
                      <a:cubicBezTo>
                        <a:pt x="18337" y="5361"/>
                        <a:pt x="16769" y="0"/>
                        <a:pt x="16272" y="0"/>
                      </a:cubicBezTo>
                      <a:lnTo>
                        <a:pt x="8628" y="0"/>
                      </a:lnTo>
                      <a:cubicBezTo>
                        <a:pt x="8131" y="0"/>
                        <a:pt x="5990" y="5361"/>
                        <a:pt x="5146" y="8288"/>
                      </a:cubicBezTo>
                      <a:lnTo>
                        <a:pt x="4128" y="8288"/>
                      </a:lnTo>
                      <a:cubicBezTo>
                        <a:pt x="3505" y="8288"/>
                        <a:pt x="0" y="8700"/>
                        <a:pt x="0" y="12439"/>
                      </a:cubicBezTo>
                      <a:lnTo>
                        <a:pt x="0" y="18890"/>
                      </a:lnTo>
                      <a:cubicBezTo>
                        <a:pt x="0" y="20113"/>
                        <a:pt x="339" y="21134"/>
                        <a:pt x="802" y="21472"/>
                      </a:cubicBezTo>
                      <a:cubicBezTo>
                        <a:pt x="820" y="17204"/>
                        <a:pt x="2270" y="13745"/>
                        <a:pt x="4051" y="13745"/>
                      </a:cubicBezTo>
                      <a:cubicBezTo>
                        <a:pt x="5843" y="13745"/>
                        <a:pt x="7300" y="17247"/>
                        <a:pt x="7300" y="21552"/>
                      </a:cubicBezTo>
                      <a:cubicBezTo>
                        <a:pt x="7300" y="21569"/>
                        <a:pt x="7299" y="21584"/>
                        <a:pt x="7299" y="21600"/>
                      </a:cubicBezTo>
                      <a:lnTo>
                        <a:pt x="14201" y="21600"/>
                      </a:lnTo>
                      <a:cubicBezTo>
                        <a:pt x="14201" y="21584"/>
                        <a:pt x="14200" y="21568"/>
                        <a:pt x="14200" y="21552"/>
                      </a:cubicBezTo>
                      <a:cubicBezTo>
                        <a:pt x="14200" y="17247"/>
                        <a:pt x="15658" y="13745"/>
                        <a:pt x="17450" y="13745"/>
                      </a:cubicBezTo>
                      <a:cubicBezTo>
                        <a:pt x="19241" y="13745"/>
                        <a:pt x="20698" y="17243"/>
                        <a:pt x="20700" y="21545"/>
                      </a:cubicBezTo>
                      <a:cubicBezTo>
                        <a:pt x="21214" y="21289"/>
                        <a:pt x="21600" y="20199"/>
                        <a:pt x="21600" y="18889"/>
                      </a:cubicBezTo>
                      <a:lnTo>
                        <a:pt x="21600" y="11718"/>
                      </a:lnTo>
                      <a:cubicBezTo>
                        <a:pt x="21600" y="10222"/>
                        <a:pt x="20495" y="8288"/>
                        <a:pt x="19872" y="8288"/>
                      </a:cubicBezTo>
                      <a:close/>
                      <a:moveTo>
                        <a:pt x="15715" y="2222"/>
                      </a:moveTo>
                      <a:cubicBezTo>
                        <a:pt x="16112" y="2222"/>
                        <a:pt x="16650" y="4767"/>
                        <a:pt x="17475" y="7799"/>
                      </a:cubicBezTo>
                      <a:lnTo>
                        <a:pt x="13060" y="7799"/>
                      </a:lnTo>
                      <a:lnTo>
                        <a:pt x="13056" y="2222"/>
                      </a:lnTo>
                      <a:lnTo>
                        <a:pt x="15715" y="2222"/>
                      </a:lnTo>
                      <a:close/>
                      <a:moveTo>
                        <a:pt x="9225" y="2222"/>
                      </a:moveTo>
                      <a:lnTo>
                        <a:pt x="11700" y="2222"/>
                      </a:lnTo>
                      <a:lnTo>
                        <a:pt x="11700" y="7799"/>
                      </a:lnTo>
                      <a:lnTo>
                        <a:pt x="6961" y="7799"/>
                      </a:lnTo>
                      <a:cubicBezTo>
                        <a:pt x="7957" y="4930"/>
                        <a:pt x="8827" y="2222"/>
                        <a:pt x="9225" y="2222"/>
                      </a:cubicBezTo>
                      <a:close/>
                      <a:moveTo>
                        <a:pt x="9225" y="222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685800" fontAlgn="base">
                    <a:spcBef>
                      <a:spcPct val="0"/>
                    </a:spcBef>
                    <a:spcAft>
                      <a:spcPct val="0"/>
                    </a:spcAft>
                  </a:pPr>
                  <a:endParaRPr lang="en-US" sz="3600" dirty="0">
                    <a:solidFill>
                      <a:prstClr val="white"/>
                    </a:solidFill>
                    <a:latin typeface="宋体" panose="02010600030101010101" pitchFamily="2" charset="-122"/>
                    <a:ea typeface="宋体" panose="02010600030101010101" pitchFamily="2" charset="-122"/>
                    <a:cs typeface="Open Sans Light" panose="020B0306030504020204" pitchFamily="34" charset="0"/>
                  </a:endParaRPr>
                </a:p>
              </p:txBody>
            </p:sp>
            <p:sp>
              <p:nvSpPr>
                <p:cNvPr id="113" name="AutoShape 263"/>
                <p:cNvSpPr/>
                <p:nvPr/>
              </p:nvSpPr>
              <p:spPr bwMode="auto">
                <a:xfrm>
                  <a:off x="48" y="184"/>
                  <a:ext cx="109" cy="10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685800" fontAlgn="base">
                    <a:spcBef>
                      <a:spcPct val="0"/>
                    </a:spcBef>
                    <a:spcAft>
                      <a:spcPct val="0"/>
                    </a:spcAft>
                  </a:pPr>
                  <a:endParaRPr lang="en-US" sz="3600" dirty="0">
                    <a:solidFill>
                      <a:prstClr val="white"/>
                    </a:solidFill>
                    <a:latin typeface="宋体" panose="02010600030101010101" pitchFamily="2" charset="-122"/>
                    <a:ea typeface="宋体" panose="02010600030101010101" pitchFamily="2" charset="-122"/>
                    <a:cs typeface="Open Sans Light" panose="020B0306030504020204" pitchFamily="34" charset="0"/>
                  </a:endParaRPr>
                </a:p>
              </p:txBody>
            </p:sp>
            <p:sp>
              <p:nvSpPr>
                <p:cNvPr id="114" name="AutoShape 264"/>
                <p:cNvSpPr/>
                <p:nvPr/>
              </p:nvSpPr>
              <p:spPr bwMode="auto">
                <a:xfrm>
                  <a:off x="408" y="184"/>
                  <a:ext cx="109" cy="10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685800" fontAlgn="base">
                    <a:spcBef>
                      <a:spcPct val="0"/>
                    </a:spcBef>
                    <a:spcAft>
                      <a:spcPct val="0"/>
                    </a:spcAft>
                  </a:pPr>
                  <a:endParaRPr lang="en-US" sz="3600" dirty="0">
                    <a:solidFill>
                      <a:prstClr val="white"/>
                    </a:solidFill>
                    <a:latin typeface="宋体" panose="02010600030101010101" pitchFamily="2" charset="-122"/>
                    <a:ea typeface="宋体" panose="02010600030101010101" pitchFamily="2" charset="-122"/>
                    <a:cs typeface="Open Sans Light" panose="020B0306030504020204" pitchFamily="34" charset="0"/>
                  </a:endParaRPr>
                </a:p>
              </p:txBody>
            </p:sp>
          </p:grpSp>
        </p:grpSp>
      </p:gr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剪去对角的矩形 5"/>
          <p:cNvSpPr/>
          <p:nvPr/>
        </p:nvSpPr>
        <p:spPr>
          <a:xfrm>
            <a:off x="3566795" y="2534285"/>
            <a:ext cx="5059045" cy="1789430"/>
          </a:xfrm>
          <a:prstGeom prst="snip2DiagRect">
            <a:avLst>
              <a:gd name="adj1" fmla="val 0"/>
              <a:gd name="adj2" fmla="val 38992"/>
            </a:avLst>
          </a:prstGeom>
          <a:solidFill>
            <a:schemeClr val="bg1">
              <a:alpha val="78000"/>
            </a:schemeClr>
          </a:solidFill>
          <a:ln w="41275">
            <a:solidFill>
              <a:schemeClr val="accent6"/>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文本框 399"/>
          <p:cNvSpPr txBox="1"/>
          <p:nvPr/>
        </p:nvSpPr>
        <p:spPr>
          <a:xfrm>
            <a:off x="3997992" y="2570439"/>
            <a:ext cx="3840480" cy="829945"/>
          </a:xfrm>
          <a:prstGeom prst="rect">
            <a:avLst/>
          </a:prstGeom>
          <a:noFill/>
        </p:spPr>
        <p:txBody>
          <a:bodyPr wrap="none" rtlCol="0">
            <a:spAutoFit/>
          </a:bodyPr>
          <a:lstStyle/>
          <a:p>
            <a:r>
              <a:rPr lang="zh-CN" altLang="en-US" sz="4800" dirty="0">
                <a:solidFill>
                  <a:srgbClr val="92D05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lt"/>
              </a:rPr>
              <a:t>感谢您的观看</a:t>
            </a:r>
          </a:p>
        </p:txBody>
      </p:sp>
      <p:sp>
        <p:nvSpPr>
          <p:cNvPr id="7" name="文本框 6"/>
          <p:cNvSpPr txBox="1"/>
          <p:nvPr/>
        </p:nvSpPr>
        <p:spPr>
          <a:xfrm>
            <a:off x="3937000" y="3414395"/>
            <a:ext cx="4512310" cy="1198880"/>
          </a:xfrm>
          <a:prstGeom prst="rect">
            <a:avLst/>
          </a:prstGeom>
          <a:noFill/>
        </p:spPr>
        <p:txBody>
          <a:bodyPr wrap="square" rtlCol="0">
            <a:spAutoFit/>
          </a:bodyPr>
          <a:lstStyle/>
          <a:p>
            <a:pPr algn="ctr"/>
            <a:r>
              <a:rPr lang="zh-CN" altLang="en-US" dirty="0">
                <a:solidFill>
                  <a:schemeClr val="accent6"/>
                </a:solidFill>
                <a:effectLst/>
                <a:latin typeface="宋体" panose="02010600030101010101" pitchFamily="2" charset="-122"/>
                <a:ea typeface="宋体" panose="02010600030101010101" pitchFamily="2" charset="-122"/>
                <a:sym typeface="+mn-ea"/>
              </a:rPr>
              <a:t>大暑节气正值</a:t>
            </a:r>
            <a:r>
              <a:rPr lang="en-US" altLang="zh-CN" dirty="0">
                <a:solidFill>
                  <a:schemeClr val="accent6"/>
                </a:solidFill>
                <a:effectLst/>
                <a:latin typeface="宋体" panose="02010600030101010101" pitchFamily="2" charset="-122"/>
                <a:ea typeface="宋体" panose="02010600030101010101" pitchFamily="2" charset="-122"/>
                <a:sym typeface="+mn-ea"/>
              </a:rPr>
              <a:t>“</a:t>
            </a:r>
            <a:r>
              <a:rPr lang="zh-CN" altLang="en-US" dirty="0">
                <a:solidFill>
                  <a:schemeClr val="accent6"/>
                </a:solidFill>
                <a:effectLst/>
                <a:latin typeface="宋体" panose="02010600030101010101" pitchFamily="2" charset="-122"/>
                <a:ea typeface="宋体" panose="02010600030101010101" pitchFamily="2" charset="-122"/>
                <a:sym typeface="+mn-ea"/>
              </a:rPr>
              <a:t>三伏天</a:t>
            </a:r>
            <a:r>
              <a:rPr lang="en-US" altLang="zh-CN" dirty="0">
                <a:solidFill>
                  <a:schemeClr val="accent6"/>
                </a:solidFill>
                <a:effectLst/>
                <a:latin typeface="宋体" panose="02010600030101010101" pitchFamily="2" charset="-122"/>
                <a:ea typeface="宋体" panose="02010600030101010101" pitchFamily="2" charset="-122"/>
                <a:sym typeface="+mn-ea"/>
              </a:rPr>
              <a:t>”</a:t>
            </a:r>
            <a:r>
              <a:rPr lang="zh-CN" altLang="en-US" dirty="0">
                <a:solidFill>
                  <a:schemeClr val="accent6"/>
                </a:solidFill>
                <a:effectLst/>
                <a:latin typeface="宋体" panose="02010600030101010101" pitchFamily="2" charset="-122"/>
                <a:ea typeface="宋体" panose="02010600030101010101" pitchFamily="2" charset="-122"/>
                <a:sym typeface="+mn-ea"/>
              </a:rPr>
              <a:t>里的</a:t>
            </a:r>
            <a:r>
              <a:rPr lang="en-US" altLang="zh-CN" dirty="0">
                <a:solidFill>
                  <a:schemeClr val="accent6"/>
                </a:solidFill>
                <a:effectLst/>
                <a:latin typeface="宋体" panose="02010600030101010101" pitchFamily="2" charset="-122"/>
                <a:ea typeface="宋体" panose="02010600030101010101" pitchFamily="2" charset="-122"/>
                <a:sym typeface="+mn-ea"/>
              </a:rPr>
              <a:t>“</a:t>
            </a:r>
            <a:r>
              <a:rPr lang="zh-CN" altLang="en-US" dirty="0">
                <a:solidFill>
                  <a:schemeClr val="accent6"/>
                </a:solidFill>
                <a:effectLst/>
                <a:latin typeface="宋体" panose="02010600030101010101" pitchFamily="2" charset="-122"/>
                <a:ea typeface="宋体" panose="02010600030101010101" pitchFamily="2" charset="-122"/>
                <a:sym typeface="+mn-ea"/>
              </a:rPr>
              <a:t>中伏</a:t>
            </a:r>
            <a:r>
              <a:rPr lang="en-US" altLang="zh-CN" dirty="0">
                <a:solidFill>
                  <a:schemeClr val="accent6"/>
                </a:solidFill>
                <a:effectLst/>
                <a:latin typeface="宋体" panose="02010600030101010101" pitchFamily="2" charset="-122"/>
                <a:ea typeface="宋体" panose="02010600030101010101" pitchFamily="2" charset="-122"/>
                <a:sym typeface="+mn-ea"/>
              </a:rPr>
              <a:t>”</a:t>
            </a:r>
            <a:r>
              <a:rPr lang="zh-CN" altLang="en-US" dirty="0">
                <a:solidFill>
                  <a:schemeClr val="accent6"/>
                </a:solidFill>
                <a:effectLst/>
                <a:latin typeface="宋体" panose="02010600030101010101" pitchFamily="2" charset="-122"/>
                <a:ea typeface="宋体" panose="02010600030101010101" pitchFamily="2" charset="-122"/>
                <a:sym typeface="+mn-ea"/>
              </a:rPr>
              <a:t>前      后，是一年中最热的时期，气温最高，农  作物生长最快。</a:t>
            </a:r>
            <a:endParaRPr lang="zh-CN" altLang="en-US" dirty="0">
              <a:solidFill>
                <a:schemeClr val="accent6"/>
              </a:solidFill>
              <a:latin typeface="宋体" panose="02010600030101010101" pitchFamily="2" charset="-122"/>
              <a:ea typeface="宋体" panose="02010600030101010101" pitchFamily="2" charset="-122"/>
            </a:endParaRPr>
          </a:p>
          <a:p>
            <a:pPr algn="ctr"/>
            <a:endParaRPr lang="zh-CN" altLang="en-US" dirty="0">
              <a:solidFill>
                <a:schemeClr val="accent6"/>
              </a:solidFill>
              <a:latin typeface="宋体" panose="02010600030101010101" pitchFamily="2" charset="-122"/>
              <a:ea typeface="宋体" panose="02010600030101010101" pitchFamily="2" charset="-122"/>
            </a:endParaRPr>
          </a:p>
        </p:txBody>
      </p:sp>
      <p:cxnSp>
        <p:nvCxnSpPr>
          <p:cNvPr id="10" name="直接连接符 9"/>
          <p:cNvCxnSpPr/>
          <p:nvPr/>
        </p:nvCxnSpPr>
        <p:spPr>
          <a:xfrm flipH="1">
            <a:off x="3601720" y="3400425"/>
            <a:ext cx="463359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43" name="文本框 242"/>
          <p:cNvSpPr txBox="1"/>
          <p:nvPr/>
        </p:nvSpPr>
        <p:spPr>
          <a:xfrm>
            <a:off x="3693566" y="2505700"/>
            <a:ext cx="5039360" cy="706755"/>
          </a:xfrm>
          <a:prstGeom prst="rect">
            <a:avLst/>
          </a:prstGeom>
          <a:noFill/>
        </p:spPr>
        <p:txBody>
          <a:bodyPr wrap="none" rtlCol="0">
            <a:spAutoFit/>
          </a:bodyPr>
          <a:lstStyle/>
          <a:p>
            <a:r>
              <a:rPr lang="en-US" altLang="zh-CN" sz="4000" b="1" dirty="0">
                <a:solidFill>
                  <a:srgbClr val="92D050"/>
                </a:solidFill>
                <a:latin typeface="宋体" panose="02010600030101010101" pitchFamily="2" charset="-122"/>
                <a:ea typeface="宋体" panose="02010600030101010101" pitchFamily="2" charset="-122"/>
                <a:cs typeface="宋体" panose="02010600030101010101" pitchFamily="2" charset="-122"/>
                <a:sym typeface="+mn-lt"/>
              </a:rPr>
              <a:t>Part 1</a:t>
            </a:r>
            <a:r>
              <a:rPr lang="en-US" altLang="zh-CN" sz="4000" dirty="0">
                <a:solidFill>
                  <a:srgbClr val="92D050"/>
                </a:solidFill>
                <a:latin typeface="宋体" panose="02010600030101010101" pitchFamily="2" charset="-122"/>
                <a:ea typeface="宋体" panose="02010600030101010101" pitchFamily="2" charset="-122"/>
                <a:cs typeface="宋体" panose="02010600030101010101" pitchFamily="2" charset="-122"/>
                <a:sym typeface="+mn-lt"/>
              </a:rPr>
              <a:t> </a:t>
            </a:r>
            <a:r>
              <a:rPr lang="zh-CN" altLang="en-US" sz="4000" b="1" dirty="0">
                <a:solidFill>
                  <a:srgbClr val="92D050"/>
                </a:solidFill>
                <a:latin typeface="宋体" panose="02010600030101010101" pitchFamily="2" charset="-122"/>
                <a:ea typeface="宋体" panose="02010600030101010101" pitchFamily="2" charset="-122"/>
                <a:cs typeface="宋体" panose="02010600030101010101" pitchFamily="2" charset="-122"/>
                <a:sym typeface="+mn-lt"/>
              </a:rPr>
              <a:t>在此添加标题</a:t>
            </a:r>
          </a:p>
        </p:txBody>
      </p:sp>
      <p:sp>
        <p:nvSpPr>
          <p:cNvPr id="108" name="TextBox 30"/>
          <p:cNvSpPr>
            <a:spLocks noChangeArrowheads="1"/>
          </p:cNvSpPr>
          <p:nvPr/>
        </p:nvSpPr>
        <p:spPr bwMode="auto">
          <a:xfrm>
            <a:off x="5511165" y="3115945"/>
            <a:ext cx="3249295"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eaLnBrk="1" fontAlgn="base" hangingPunct="1">
              <a:lnSpc>
                <a:spcPct val="110000"/>
              </a:lnSpc>
              <a:spcBef>
                <a:spcPct val="0"/>
              </a:spcBef>
              <a:spcAft>
                <a:spcPct val="0"/>
              </a:spcAft>
              <a:buFont typeface="Arial" panose="020B0604020202020204" pitchFamily="34" charset="0"/>
              <a:buChar char="•"/>
            </a:pPr>
            <a:r>
              <a:rPr lang="zh-CN" altLang="en-US" sz="1600">
                <a:solidFill>
                  <a:schemeClr val="tx1">
                    <a:lumMod val="65000"/>
                    <a:lumOff val="35000"/>
                  </a:schemeClr>
                </a:solidFill>
                <a:latin typeface="方正兰亭粗黑_GBK" charset="-122"/>
                <a:sym typeface="宋体" panose="02010600030101010101" pitchFamily="2" charset="-122"/>
              </a:rPr>
              <a:t>这里输入简单的文字概述里输入简单文字概述</a:t>
            </a:r>
          </a:p>
          <a:p>
            <a:pPr marL="285750" indent="-285750" eaLnBrk="1" fontAlgn="base" hangingPunct="1">
              <a:lnSpc>
                <a:spcPct val="110000"/>
              </a:lnSpc>
              <a:spcBef>
                <a:spcPct val="0"/>
              </a:spcBef>
              <a:spcAft>
                <a:spcPct val="0"/>
              </a:spcAft>
              <a:buFont typeface="Arial" panose="020B0604020202020204" pitchFamily="34" charset="0"/>
              <a:buChar char="•"/>
            </a:pPr>
            <a:r>
              <a:rPr lang="zh-CN" altLang="en-US" sz="1600">
                <a:solidFill>
                  <a:schemeClr val="tx1">
                    <a:lumMod val="65000"/>
                    <a:lumOff val="35000"/>
                  </a:schemeClr>
                </a:solidFill>
                <a:latin typeface="方正兰亭粗黑_GBK" charset="-122"/>
                <a:sym typeface="宋体" panose="02010600030101010101" pitchFamily="2" charset="-122"/>
              </a:rPr>
              <a:t>这里输入简单的文字概述里输入简单文字概述</a:t>
            </a:r>
          </a:p>
          <a:p>
            <a:pPr marL="285750" indent="-285750" eaLnBrk="1" fontAlgn="base" hangingPunct="1">
              <a:lnSpc>
                <a:spcPct val="110000"/>
              </a:lnSpc>
              <a:spcBef>
                <a:spcPct val="0"/>
              </a:spcBef>
              <a:spcAft>
                <a:spcPct val="0"/>
              </a:spcAft>
              <a:buFont typeface="Arial" panose="020B0604020202020204" pitchFamily="34" charset="0"/>
              <a:buChar char="•"/>
            </a:pPr>
            <a:r>
              <a:rPr lang="zh-CN" altLang="en-US" sz="1600">
                <a:solidFill>
                  <a:schemeClr val="tx1">
                    <a:lumMod val="65000"/>
                    <a:lumOff val="35000"/>
                  </a:schemeClr>
                </a:solidFill>
                <a:latin typeface="方正兰亭粗黑_GBK" charset="-122"/>
                <a:sym typeface="宋体" panose="02010600030101010101" pitchFamily="2" charset="-122"/>
              </a:rPr>
              <a:t>这里输入简单的文字概述里输入简单文字概述</a:t>
            </a:r>
          </a:p>
          <a:p>
            <a:pPr marL="285750" indent="-285750" eaLnBrk="1" fontAlgn="base" hangingPunct="1">
              <a:lnSpc>
                <a:spcPct val="150000"/>
              </a:lnSpc>
              <a:spcBef>
                <a:spcPct val="0"/>
              </a:spcBef>
              <a:spcAft>
                <a:spcPct val="0"/>
              </a:spcAft>
              <a:buFont typeface="Arial" panose="020B0604020202020204" pitchFamily="34" charset="0"/>
              <a:buNone/>
            </a:pPr>
            <a:endParaRPr lang="zh-CN" altLang="en-US" sz="1600">
              <a:solidFill>
                <a:schemeClr val="tx1">
                  <a:lumMod val="65000"/>
                  <a:lumOff val="35000"/>
                </a:schemeClr>
              </a:solidFill>
              <a:latin typeface="方正兰亭粗黑_GBK" charset="-122"/>
              <a:sym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userDrawn="1"/>
        </p:nvSpPr>
        <p:spPr>
          <a:xfrm>
            <a:off x="4721225" y="246320"/>
            <a:ext cx="2735580" cy="398780"/>
          </a:xfrm>
          <a:prstGeom prst="rect">
            <a:avLst/>
          </a:prstGeom>
          <a:noFill/>
        </p:spPr>
        <p:txBody>
          <a:bodyPr wrap="none" rtlCol="0">
            <a:spAutoFit/>
          </a:bodyPr>
          <a:lstStyle/>
          <a:p>
            <a:r>
              <a:rPr lang="zh-CN" altLang="en-US" sz="2000" b="1" dirty="0">
                <a:solidFill>
                  <a:schemeClr val="tx1">
                    <a:lumMod val="65000"/>
                    <a:lumOff val="35000"/>
                  </a:schemeClr>
                </a:solidFill>
                <a:latin typeface="宋体" panose="02010600030101010101" pitchFamily="2" charset="-122"/>
                <a:ea typeface="宋体" panose="02010600030101010101" pitchFamily="2" charset="-122"/>
              </a:rPr>
              <a:t>单击此处添加文字标题</a:t>
            </a:r>
          </a:p>
        </p:txBody>
      </p:sp>
      <p:sp>
        <p:nvSpPr>
          <p:cNvPr id="17" name="Oval 16"/>
          <p:cNvSpPr>
            <a:spLocks noChangeAspect="1"/>
          </p:cNvSpPr>
          <p:nvPr/>
        </p:nvSpPr>
        <p:spPr>
          <a:xfrm>
            <a:off x="2883844" y="2606889"/>
            <a:ext cx="1782115" cy="1782115"/>
          </a:xfrm>
          <a:prstGeom prst="ellipse">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endParaRPr lang="en-US" sz="1400" b="1" dirty="0">
              <a:solidFill>
                <a:schemeClr val="bg1"/>
              </a:solidFill>
              <a:latin typeface="宋体" panose="02010600030101010101" pitchFamily="2" charset="-122"/>
              <a:ea typeface="宋体" panose="02010600030101010101" pitchFamily="2" charset="-122"/>
              <a:cs typeface="+mn-ea"/>
              <a:sym typeface="+mn-lt"/>
            </a:endParaRPr>
          </a:p>
        </p:txBody>
      </p:sp>
      <p:sp>
        <p:nvSpPr>
          <p:cNvPr id="22" name="Oval 21"/>
          <p:cNvSpPr>
            <a:spLocks noChangeAspect="1"/>
          </p:cNvSpPr>
          <p:nvPr/>
        </p:nvSpPr>
        <p:spPr>
          <a:xfrm>
            <a:off x="4279363" y="2606889"/>
            <a:ext cx="1782115" cy="1782115"/>
          </a:xfrm>
          <a:prstGeom prst="ellipse">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endParaRPr lang="en-US" sz="1400" b="1" dirty="0">
              <a:solidFill>
                <a:schemeClr val="bg1"/>
              </a:solidFill>
              <a:latin typeface="宋体" panose="02010600030101010101" pitchFamily="2" charset="-122"/>
              <a:ea typeface="宋体" panose="02010600030101010101" pitchFamily="2" charset="-122"/>
              <a:cs typeface="+mn-ea"/>
              <a:sym typeface="+mn-lt"/>
            </a:endParaRPr>
          </a:p>
        </p:txBody>
      </p:sp>
      <p:sp>
        <p:nvSpPr>
          <p:cNvPr id="29" name="Oval 28"/>
          <p:cNvSpPr>
            <a:spLocks noChangeAspect="1"/>
          </p:cNvSpPr>
          <p:nvPr/>
        </p:nvSpPr>
        <p:spPr>
          <a:xfrm>
            <a:off x="7070400" y="2606889"/>
            <a:ext cx="1782115" cy="1782115"/>
          </a:xfrm>
          <a:prstGeom prst="ellipse">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endParaRPr lang="en-US" sz="1400" b="1" dirty="0">
              <a:solidFill>
                <a:schemeClr val="bg1"/>
              </a:solidFill>
              <a:latin typeface="宋体" panose="02010600030101010101" pitchFamily="2" charset="-122"/>
              <a:ea typeface="宋体" panose="02010600030101010101" pitchFamily="2" charset="-122"/>
              <a:cs typeface="+mn-ea"/>
              <a:sym typeface="+mn-lt"/>
            </a:endParaRPr>
          </a:p>
        </p:txBody>
      </p:sp>
      <p:sp>
        <p:nvSpPr>
          <p:cNvPr id="35" name="Oval 34"/>
          <p:cNvSpPr>
            <a:spLocks noChangeAspect="1"/>
          </p:cNvSpPr>
          <p:nvPr/>
        </p:nvSpPr>
        <p:spPr>
          <a:xfrm>
            <a:off x="5674880" y="2606889"/>
            <a:ext cx="1782115" cy="1782115"/>
          </a:xfrm>
          <a:prstGeom prst="ellipse">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endParaRPr lang="en-US" sz="1400" b="1" dirty="0">
              <a:solidFill>
                <a:schemeClr val="bg1"/>
              </a:solidFill>
              <a:latin typeface="宋体" panose="02010600030101010101" pitchFamily="2" charset="-122"/>
              <a:ea typeface="宋体" panose="02010600030101010101" pitchFamily="2" charset="-122"/>
              <a:cs typeface="+mn-ea"/>
              <a:sym typeface="+mn-lt"/>
            </a:endParaRPr>
          </a:p>
        </p:txBody>
      </p:sp>
      <p:sp>
        <p:nvSpPr>
          <p:cNvPr id="39" name="Title 1"/>
          <p:cNvSpPr txBox="1"/>
          <p:nvPr/>
        </p:nvSpPr>
        <p:spPr>
          <a:xfrm>
            <a:off x="3221990" y="3202940"/>
            <a:ext cx="1057275" cy="589915"/>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itchFamily="2" charset="0"/>
                <a:ea typeface="Roboto" pitchFamily="2" charset="0"/>
                <a:cs typeface="+mj-cs"/>
              </a:defRPr>
            </a:lvl1pPr>
          </a:lstStyle>
          <a:p>
            <a:pPr>
              <a:lnSpc>
                <a:spcPct val="120000"/>
              </a:lnSpc>
              <a:spcBef>
                <a:spcPts val="0"/>
              </a:spcBef>
            </a:pPr>
            <a:r>
              <a:rPr lang="zh-CN" altLang="en-US" sz="1600" dirty="0">
                <a:solidFill>
                  <a:schemeClr val="bg1"/>
                </a:solidFill>
                <a:latin typeface="宋体" panose="02010600030101010101" pitchFamily="2" charset="-122"/>
                <a:ea typeface="宋体" panose="02010600030101010101" pitchFamily="2" charset="-122"/>
                <a:cs typeface="+mn-ea"/>
                <a:sym typeface="+mn-lt"/>
              </a:rPr>
              <a:t>请替换文字内容</a:t>
            </a:r>
          </a:p>
        </p:txBody>
      </p:sp>
      <p:sp>
        <p:nvSpPr>
          <p:cNvPr id="40" name="Title 1"/>
          <p:cNvSpPr txBox="1"/>
          <p:nvPr/>
        </p:nvSpPr>
        <p:spPr>
          <a:xfrm>
            <a:off x="4629785" y="3202940"/>
            <a:ext cx="1057275" cy="589915"/>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itchFamily="2" charset="0"/>
                <a:ea typeface="Roboto" pitchFamily="2" charset="0"/>
                <a:cs typeface="+mj-cs"/>
              </a:defRPr>
            </a:lvl1pPr>
          </a:lstStyle>
          <a:p>
            <a:pPr>
              <a:lnSpc>
                <a:spcPct val="120000"/>
              </a:lnSpc>
              <a:spcBef>
                <a:spcPts val="0"/>
              </a:spcBef>
            </a:pPr>
            <a:r>
              <a:rPr lang="zh-CN" altLang="en-US" sz="1600" dirty="0">
                <a:solidFill>
                  <a:schemeClr val="bg1"/>
                </a:solidFill>
                <a:latin typeface="宋体" panose="02010600030101010101" pitchFamily="2" charset="-122"/>
                <a:ea typeface="宋体" panose="02010600030101010101" pitchFamily="2" charset="-122"/>
                <a:cs typeface="+mn-ea"/>
                <a:sym typeface="+mn-lt"/>
              </a:rPr>
              <a:t>请替换文字内容</a:t>
            </a:r>
          </a:p>
        </p:txBody>
      </p:sp>
      <p:sp>
        <p:nvSpPr>
          <p:cNvPr id="41" name="Title 1"/>
          <p:cNvSpPr txBox="1"/>
          <p:nvPr/>
        </p:nvSpPr>
        <p:spPr>
          <a:xfrm>
            <a:off x="6024880" y="3202940"/>
            <a:ext cx="1057275" cy="589915"/>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itchFamily="2" charset="0"/>
                <a:ea typeface="Roboto" pitchFamily="2" charset="0"/>
                <a:cs typeface="+mj-cs"/>
              </a:defRPr>
            </a:lvl1pPr>
          </a:lstStyle>
          <a:p>
            <a:pPr>
              <a:lnSpc>
                <a:spcPct val="120000"/>
              </a:lnSpc>
              <a:spcBef>
                <a:spcPts val="0"/>
              </a:spcBef>
            </a:pPr>
            <a:r>
              <a:rPr lang="zh-CN" altLang="en-US" sz="1600" dirty="0">
                <a:solidFill>
                  <a:schemeClr val="bg1"/>
                </a:solidFill>
                <a:latin typeface="宋体" panose="02010600030101010101" pitchFamily="2" charset="-122"/>
                <a:ea typeface="宋体" panose="02010600030101010101" pitchFamily="2" charset="-122"/>
                <a:cs typeface="+mn-ea"/>
                <a:sym typeface="+mn-lt"/>
              </a:rPr>
              <a:t>请替换文字内容</a:t>
            </a:r>
          </a:p>
        </p:txBody>
      </p:sp>
      <p:sp>
        <p:nvSpPr>
          <p:cNvPr id="42" name="Title 1"/>
          <p:cNvSpPr txBox="1"/>
          <p:nvPr/>
        </p:nvSpPr>
        <p:spPr>
          <a:xfrm>
            <a:off x="7420610" y="3202940"/>
            <a:ext cx="1057275" cy="589915"/>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itchFamily="2" charset="0"/>
                <a:ea typeface="Roboto" pitchFamily="2" charset="0"/>
                <a:cs typeface="+mj-cs"/>
              </a:defRPr>
            </a:lvl1pPr>
          </a:lstStyle>
          <a:p>
            <a:pPr>
              <a:lnSpc>
                <a:spcPct val="120000"/>
              </a:lnSpc>
              <a:spcBef>
                <a:spcPts val="0"/>
              </a:spcBef>
            </a:pPr>
            <a:r>
              <a:rPr lang="zh-CN" altLang="en-US" sz="1600" dirty="0">
                <a:solidFill>
                  <a:schemeClr val="bg1"/>
                </a:solidFill>
                <a:latin typeface="宋体" panose="02010600030101010101" pitchFamily="2" charset="-122"/>
                <a:ea typeface="宋体" panose="02010600030101010101" pitchFamily="2" charset="-122"/>
                <a:cs typeface="+mn-ea"/>
                <a:sym typeface="+mn-lt"/>
              </a:rPr>
              <a:t>请替换文字内容</a:t>
            </a:r>
          </a:p>
        </p:txBody>
      </p:sp>
      <p:cxnSp>
        <p:nvCxnSpPr>
          <p:cNvPr id="43" name="Elbow Connector 42"/>
          <p:cNvCxnSpPr/>
          <p:nvPr/>
        </p:nvCxnSpPr>
        <p:spPr>
          <a:xfrm flipH="1" flipV="1">
            <a:off x="2756550" y="1918066"/>
            <a:ext cx="1002487" cy="690495"/>
          </a:xfrm>
          <a:prstGeom prst="bentConnector3">
            <a:avLst>
              <a:gd name="adj1" fmla="val -2255"/>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44" name="Text Placeholder 10"/>
          <p:cNvSpPr txBox="1"/>
          <p:nvPr/>
        </p:nvSpPr>
        <p:spPr>
          <a:xfrm>
            <a:off x="1083432" y="1517633"/>
            <a:ext cx="1956130" cy="33210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zh-CN" altLang="en-US" sz="18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请替换文字内容</a:t>
            </a:r>
          </a:p>
        </p:txBody>
      </p:sp>
      <p:sp>
        <p:nvSpPr>
          <p:cNvPr id="45" name="Text Placeholder 11"/>
          <p:cNvSpPr txBox="1"/>
          <p:nvPr/>
        </p:nvSpPr>
        <p:spPr>
          <a:xfrm>
            <a:off x="942975" y="1849755"/>
            <a:ext cx="1813560" cy="64579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zh-CN" altLang="en-US" sz="1400" dirty="0">
              <a:solidFill>
                <a:prstClr val="black">
                  <a:lumMod val="75000"/>
                  <a:lumOff val="25000"/>
                </a:prstClr>
              </a:solidFill>
              <a:latin typeface="宋体" panose="02010600030101010101" pitchFamily="2" charset="-122"/>
              <a:ea typeface="宋体" panose="02010600030101010101" pitchFamily="2" charset="-122"/>
              <a:cs typeface="+mn-ea"/>
              <a:sym typeface="宋体" panose="02010600030101010101" pitchFamily="2" charset="-122"/>
            </a:endParaRPr>
          </a:p>
        </p:txBody>
      </p:sp>
      <p:cxnSp>
        <p:nvCxnSpPr>
          <p:cNvPr id="46" name="Elbow Connector 45"/>
          <p:cNvCxnSpPr/>
          <p:nvPr/>
        </p:nvCxnSpPr>
        <p:spPr>
          <a:xfrm rot="5400000">
            <a:off x="3617169" y="3528383"/>
            <a:ext cx="692627" cy="2413870"/>
          </a:xfrm>
          <a:prstGeom prst="bentConnector2">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47" name="Text Placeholder 10"/>
          <p:cNvSpPr txBox="1"/>
          <p:nvPr/>
        </p:nvSpPr>
        <p:spPr>
          <a:xfrm>
            <a:off x="1083432" y="4741067"/>
            <a:ext cx="1956130" cy="33210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zh-CN" altLang="en-US" sz="18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请替换文字内容</a:t>
            </a:r>
          </a:p>
        </p:txBody>
      </p:sp>
      <p:sp>
        <p:nvSpPr>
          <p:cNvPr id="48" name="Text Placeholder 11"/>
          <p:cNvSpPr txBox="1"/>
          <p:nvPr/>
        </p:nvSpPr>
        <p:spPr>
          <a:xfrm>
            <a:off x="942975" y="5073015"/>
            <a:ext cx="1813560" cy="64579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zh-CN" altLang="en-US" sz="140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cxnSp>
        <p:nvCxnSpPr>
          <p:cNvPr id="49" name="Elbow Connector 48"/>
          <p:cNvCxnSpPr/>
          <p:nvPr/>
        </p:nvCxnSpPr>
        <p:spPr>
          <a:xfrm flipV="1">
            <a:off x="7964674" y="1916394"/>
            <a:ext cx="1002487" cy="690495"/>
          </a:xfrm>
          <a:prstGeom prst="bentConnector3">
            <a:avLst>
              <a:gd name="adj1" fmla="val -2255"/>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50" name="Text Placeholder 10"/>
          <p:cNvSpPr txBox="1"/>
          <p:nvPr/>
        </p:nvSpPr>
        <p:spPr>
          <a:xfrm>
            <a:off x="9153896" y="1517633"/>
            <a:ext cx="1970151" cy="33210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zh-CN" altLang="en-US" sz="18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请替换文字内容</a:t>
            </a:r>
          </a:p>
        </p:txBody>
      </p:sp>
      <p:sp>
        <p:nvSpPr>
          <p:cNvPr id="51" name="Text Placeholder 11"/>
          <p:cNvSpPr txBox="1"/>
          <p:nvPr/>
        </p:nvSpPr>
        <p:spPr>
          <a:xfrm>
            <a:off x="9013825" y="1849755"/>
            <a:ext cx="1826895" cy="64579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zh-CN" altLang="en-US" sz="140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cxnSp>
        <p:nvCxnSpPr>
          <p:cNvPr id="53" name="Elbow Connector 52"/>
          <p:cNvCxnSpPr/>
          <p:nvPr/>
        </p:nvCxnSpPr>
        <p:spPr>
          <a:xfrm rot="16200000" flipH="1">
            <a:off x="7359277" y="3527129"/>
            <a:ext cx="692627" cy="2413870"/>
          </a:xfrm>
          <a:prstGeom prst="bentConnector2">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54" name="Text Placeholder 10"/>
          <p:cNvSpPr txBox="1"/>
          <p:nvPr/>
        </p:nvSpPr>
        <p:spPr>
          <a:xfrm>
            <a:off x="9099261" y="4741811"/>
            <a:ext cx="1970151" cy="33210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zh-CN" altLang="en-US" sz="180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请替换文字内容</a:t>
            </a:r>
          </a:p>
        </p:txBody>
      </p:sp>
      <p:sp>
        <p:nvSpPr>
          <p:cNvPr id="55" name="Text Placeholder 11"/>
          <p:cNvSpPr txBox="1"/>
          <p:nvPr/>
        </p:nvSpPr>
        <p:spPr>
          <a:xfrm>
            <a:off x="8959215" y="5073650"/>
            <a:ext cx="1826895" cy="64579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zh-CN" altLang="en-US" sz="140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4">
                                            <p:txEl>
                                              <p:pRg st="0" end="0"/>
                                            </p:txEl>
                                          </p:spTgt>
                                        </p:tgtEl>
                                        <p:attrNameLst>
                                          <p:attrName>style.visibility</p:attrName>
                                        </p:attrNameLst>
                                      </p:cBhvr>
                                      <p:to>
                                        <p:strVal val="visible"/>
                                      </p:to>
                                    </p:set>
                                    <p:animEffect transition="in" filter="fade">
                                      <p:cBhvr>
                                        <p:cTn id="43" dur="500"/>
                                        <p:tgtEl>
                                          <p:spTgt spid="44">
                                            <p:txEl>
                                              <p:pRg st="0" end="0"/>
                                            </p:tx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5">
                                            <p:txEl>
                                              <p:pRg st="0" end="0"/>
                                            </p:txEl>
                                          </p:spTgt>
                                        </p:tgtEl>
                                        <p:attrNameLst>
                                          <p:attrName>style.visibility</p:attrName>
                                        </p:attrNameLst>
                                      </p:cBhvr>
                                      <p:to>
                                        <p:strVal val="visible"/>
                                      </p:to>
                                    </p:set>
                                    <p:animEffect transition="in" filter="wipe(down)">
                                      <p:cBhvr>
                                        <p:cTn id="47" dur="500"/>
                                        <p:tgtEl>
                                          <p:spTgt spid="45">
                                            <p:txEl>
                                              <p:pRg st="0" end="0"/>
                                            </p:txEl>
                                          </p:spTgt>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right)">
                                      <p:cBhvr>
                                        <p:cTn id="51" dur="500"/>
                                        <p:tgtEl>
                                          <p:spTgt spid="4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7">
                                            <p:txEl>
                                              <p:pRg st="0" end="0"/>
                                            </p:txEl>
                                          </p:spTgt>
                                        </p:tgtEl>
                                        <p:attrNameLst>
                                          <p:attrName>style.visibility</p:attrName>
                                        </p:attrNameLst>
                                      </p:cBhvr>
                                      <p:to>
                                        <p:strVal val="visible"/>
                                      </p:to>
                                    </p:set>
                                    <p:animEffect transition="in" filter="fade">
                                      <p:cBhvr>
                                        <p:cTn id="55" dur="500"/>
                                        <p:tgtEl>
                                          <p:spTgt spid="47">
                                            <p:txEl>
                                              <p:pRg st="0" end="0"/>
                                            </p:tx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8">
                                            <p:txEl>
                                              <p:pRg st="0" end="0"/>
                                            </p:txEl>
                                          </p:spTgt>
                                        </p:tgtEl>
                                        <p:attrNameLst>
                                          <p:attrName>style.visibility</p:attrName>
                                        </p:attrNameLst>
                                      </p:cBhvr>
                                      <p:to>
                                        <p:strVal val="visible"/>
                                      </p:to>
                                    </p:set>
                                    <p:animEffect transition="in" filter="wipe(down)">
                                      <p:cBhvr>
                                        <p:cTn id="59" dur="500"/>
                                        <p:tgtEl>
                                          <p:spTgt spid="48">
                                            <p:txEl>
                                              <p:pRg st="0" end="0"/>
                                            </p:txEl>
                                          </p:spTgt>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500"/>
                                        <p:tgtEl>
                                          <p:spTgt spid="5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Effect transition="in" filter="fade">
                                      <p:cBhvr>
                                        <p:cTn id="67" dur="500"/>
                                        <p:tgtEl>
                                          <p:spTgt spid="54">
                                            <p:txEl>
                                              <p:pRg st="0" end="0"/>
                                            </p:tx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down)">
                                      <p:cBhvr>
                                        <p:cTn id="71" dur="500"/>
                                        <p:tgtEl>
                                          <p:spTgt spid="55">
                                            <p:txEl>
                                              <p:pRg st="0" end="0"/>
                                            </p:txEl>
                                          </p:spTgt>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0">
                                            <p:txEl>
                                              <p:pRg st="0" end="0"/>
                                            </p:txEl>
                                          </p:spTgt>
                                        </p:tgtEl>
                                        <p:attrNameLst>
                                          <p:attrName>style.visibility</p:attrName>
                                        </p:attrNameLst>
                                      </p:cBhvr>
                                      <p:to>
                                        <p:strVal val="visible"/>
                                      </p:to>
                                    </p:set>
                                    <p:animEffect transition="in" filter="fade">
                                      <p:cBhvr>
                                        <p:cTn id="79" dur="500"/>
                                        <p:tgtEl>
                                          <p:spTgt spid="50">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51">
                                            <p:txEl>
                                              <p:pRg st="0" end="0"/>
                                            </p:txEl>
                                          </p:spTgt>
                                        </p:tgtEl>
                                        <p:attrNameLst>
                                          <p:attrName>style.visibility</p:attrName>
                                        </p:attrNameLst>
                                      </p:cBhvr>
                                      <p:to>
                                        <p:strVal val="visible"/>
                                      </p:to>
                                    </p:set>
                                    <p:animEffect transition="in" filter="wipe(down)">
                                      <p:cBhvr>
                                        <p:cTn id="8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2" grpId="0" bldLvl="0" animBg="1"/>
      <p:bldP spid="29" grpId="0" bldLvl="0" animBg="1"/>
      <p:bldP spid="35" grpId="0" bldLvl="0" animBg="1"/>
      <p:bldP spid="39" grpId="0"/>
      <p:bldP spid="40" grpId="0"/>
      <p:bldP spid="41" grpId="0"/>
      <p:bldP spid="42" grpId="0"/>
      <p:bldP spid="44" grpId="0" build="p"/>
      <p:bldP spid="45" grpId="0" build="p"/>
      <p:bldP spid="47" grpId="0" build="p"/>
      <p:bldP spid="48" grpId="0" build="p"/>
      <p:bldP spid="50" grpId="0" build="p"/>
      <p:bldP spid="51" grpId="0" build="p"/>
      <p:bldP spid="54" grpId="0" build="p"/>
      <p:bldP spid="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5337286" y="4223051"/>
            <a:ext cx="43348" cy="26347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6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
        <p:nvSpPr>
          <p:cNvPr id="78" name="Rectangle 77"/>
          <p:cNvSpPr/>
          <p:nvPr/>
        </p:nvSpPr>
        <p:spPr>
          <a:xfrm>
            <a:off x="6494576" y="3306876"/>
            <a:ext cx="43348" cy="355093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6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
        <p:nvSpPr>
          <p:cNvPr id="79" name="Rectangle 78"/>
          <p:cNvSpPr/>
          <p:nvPr/>
        </p:nvSpPr>
        <p:spPr>
          <a:xfrm>
            <a:off x="7226487" y="4734940"/>
            <a:ext cx="43348" cy="212287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
        <p:nvSpPr>
          <p:cNvPr id="83" name="Rectangle 82"/>
          <p:cNvSpPr/>
          <p:nvPr/>
        </p:nvSpPr>
        <p:spPr>
          <a:xfrm>
            <a:off x="4226736" y="4734941"/>
            <a:ext cx="43348" cy="212287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
        <p:nvSpPr>
          <p:cNvPr id="87" name="Rectangle 86"/>
          <p:cNvSpPr/>
          <p:nvPr/>
        </p:nvSpPr>
        <p:spPr>
          <a:xfrm>
            <a:off x="8064931" y="5193560"/>
            <a:ext cx="43348" cy="16642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grpSp>
        <p:nvGrpSpPr>
          <p:cNvPr id="3" name="Group 72"/>
          <p:cNvGrpSpPr/>
          <p:nvPr/>
        </p:nvGrpSpPr>
        <p:grpSpPr>
          <a:xfrm>
            <a:off x="3751548" y="1800327"/>
            <a:ext cx="2015299" cy="820761"/>
            <a:chOff x="5603652" y="1605851"/>
            <a:chExt cx="1947726" cy="708866"/>
          </a:xfrm>
        </p:grpSpPr>
        <p:sp>
          <p:nvSpPr>
            <p:cNvPr id="94" name="Text Placeholder 3"/>
            <p:cNvSpPr txBox="1"/>
            <p:nvPr/>
          </p:nvSpPr>
          <p:spPr>
            <a:xfrm>
              <a:off x="6168079" y="1605851"/>
              <a:ext cx="1383299" cy="25447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057910">
                <a:lnSpc>
                  <a:spcPct val="120000"/>
                </a:lnSpc>
                <a:spcBef>
                  <a:spcPct val="20000"/>
                </a:spcBef>
                <a:defRPr/>
              </a:pPr>
              <a:r>
                <a:rPr lang="zh-CN" altLang="en-US" sz="1600" b="1"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请替换文字内容</a:t>
              </a:r>
            </a:p>
          </p:txBody>
        </p:sp>
        <p:sp>
          <p:nvSpPr>
            <p:cNvPr id="98" name="Text Placeholder 3"/>
            <p:cNvSpPr txBox="1"/>
            <p:nvPr/>
          </p:nvSpPr>
          <p:spPr>
            <a:xfrm>
              <a:off x="5603652" y="1856230"/>
              <a:ext cx="1947726" cy="4584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pPr>
              <a:r>
                <a:rPr lang="zh-CN" altLang="en-US" sz="96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节约能源已成为全世界的主流，保护环境是每一个地球公民的义务，让我们携起手来共同努力！</a:t>
              </a:r>
            </a:p>
          </p:txBody>
        </p:sp>
      </p:grpSp>
      <p:grpSp>
        <p:nvGrpSpPr>
          <p:cNvPr id="4" name="Group 72"/>
          <p:cNvGrpSpPr/>
          <p:nvPr/>
        </p:nvGrpSpPr>
        <p:grpSpPr>
          <a:xfrm>
            <a:off x="2484200" y="2767313"/>
            <a:ext cx="2015299" cy="823423"/>
            <a:chOff x="5603652" y="1636816"/>
            <a:chExt cx="1947726" cy="711165"/>
          </a:xfrm>
        </p:grpSpPr>
        <p:sp>
          <p:nvSpPr>
            <p:cNvPr id="100" name="Text Placeholder 3"/>
            <p:cNvSpPr txBox="1"/>
            <p:nvPr/>
          </p:nvSpPr>
          <p:spPr>
            <a:xfrm>
              <a:off x="6168079" y="1636816"/>
              <a:ext cx="1383299" cy="25447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057910">
                <a:lnSpc>
                  <a:spcPct val="120000"/>
                </a:lnSpc>
                <a:spcBef>
                  <a:spcPct val="20000"/>
                </a:spcBef>
                <a:defRPr/>
              </a:pPr>
              <a:r>
                <a:rPr lang="zh-CN" altLang="en-US" sz="1600" b="1"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请替换文字内容</a:t>
              </a:r>
            </a:p>
          </p:txBody>
        </p:sp>
        <p:sp>
          <p:nvSpPr>
            <p:cNvPr id="101" name="Text Placeholder 3"/>
            <p:cNvSpPr txBox="1"/>
            <p:nvPr/>
          </p:nvSpPr>
          <p:spPr>
            <a:xfrm>
              <a:off x="5603652" y="1889494"/>
              <a:ext cx="1947726" cy="4584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pPr>
              <a:r>
                <a:rPr lang="zh-CN" altLang="en-US" sz="96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节约能源已成为全世界的主流，保护环境是每一个地球公民的义务，让我们携起手来共同努力！</a:t>
              </a:r>
            </a:p>
          </p:txBody>
        </p:sp>
      </p:grpSp>
      <p:grpSp>
        <p:nvGrpSpPr>
          <p:cNvPr id="5" name="Group 72"/>
          <p:cNvGrpSpPr/>
          <p:nvPr/>
        </p:nvGrpSpPr>
        <p:grpSpPr>
          <a:xfrm>
            <a:off x="1862997" y="4633859"/>
            <a:ext cx="2015300" cy="851046"/>
            <a:chOff x="5603652" y="1616171"/>
            <a:chExt cx="1947727" cy="735022"/>
          </a:xfrm>
        </p:grpSpPr>
        <p:sp>
          <p:nvSpPr>
            <p:cNvPr id="103" name="Text Placeholder 3"/>
            <p:cNvSpPr txBox="1"/>
            <p:nvPr/>
          </p:nvSpPr>
          <p:spPr>
            <a:xfrm>
              <a:off x="6168080" y="1616171"/>
              <a:ext cx="1383299" cy="25447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057910">
                <a:lnSpc>
                  <a:spcPct val="120000"/>
                </a:lnSpc>
                <a:spcBef>
                  <a:spcPct val="20000"/>
                </a:spcBef>
                <a:defRPr/>
              </a:pPr>
              <a:r>
                <a:rPr lang="zh-CN" altLang="en-US" sz="1600" b="1"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请替换文字内容</a:t>
              </a:r>
            </a:p>
          </p:txBody>
        </p:sp>
        <p:sp>
          <p:nvSpPr>
            <p:cNvPr id="104" name="Text Placeholder 3"/>
            <p:cNvSpPr txBox="1"/>
            <p:nvPr/>
          </p:nvSpPr>
          <p:spPr>
            <a:xfrm>
              <a:off x="5603652" y="1892706"/>
              <a:ext cx="1947726" cy="4584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pPr>
              <a:r>
                <a:rPr lang="zh-CN" altLang="en-US" sz="96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节约能源已成为全世界的主流，保护环境是每一个地球公民的义务，让我们携起手来共同努力！</a:t>
              </a:r>
            </a:p>
          </p:txBody>
        </p:sp>
      </p:grpSp>
      <p:grpSp>
        <p:nvGrpSpPr>
          <p:cNvPr id="6" name="Group 58"/>
          <p:cNvGrpSpPr/>
          <p:nvPr/>
        </p:nvGrpSpPr>
        <p:grpSpPr>
          <a:xfrm>
            <a:off x="7350524" y="2723174"/>
            <a:ext cx="1979605" cy="761460"/>
            <a:chOff x="7174424" y="1401232"/>
            <a:chExt cx="2276195" cy="657652"/>
          </a:xfrm>
        </p:grpSpPr>
        <p:sp>
          <p:nvSpPr>
            <p:cNvPr id="106" name="TextBox 105"/>
            <p:cNvSpPr txBox="1"/>
            <p:nvPr/>
          </p:nvSpPr>
          <p:spPr>
            <a:xfrm>
              <a:off x="7174424" y="1600395"/>
              <a:ext cx="2276195" cy="458489"/>
            </a:xfrm>
            <a:prstGeom prst="rect">
              <a:avLst/>
            </a:prstGeom>
            <a:noFill/>
          </p:spPr>
          <p:txBody>
            <a:bodyPr wrap="square" lIns="0" tIns="0" rIns="0" bIns="0" rtlCol="0">
              <a:spAutoFit/>
            </a:bodyPr>
            <a:lstStyle/>
            <a:p>
              <a:pPr>
                <a:lnSpc>
                  <a:spcPct val="120000"/>
                </a:lnSpc>
              </a:pPr>
              <a:r>
                <a:rPr lang="zh-CN" altLang="en-US" sz="96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节约能源已成为全世界的主流，保护环境是每一个地球公民的义务，让我们携起手来共同努力！</a:t>
              </a:r>
            </a:p>
          </p:txBody>
        </p:sp>
        <p:sp>
          <p:nvSpPr>
            <p:cNvPr id="107" name="Rectangle 106"/>
            <p:cNvSpPr/>
            <p:nvPr/>
          </p:nvSpPr>
          <p:spPr>
            <a:xfrm>
              <a:off x="7174424" y="1401232"/>
              <a:ext cx="1645730" cy="254473"/>
            </a:xfrm>
            <a:prstGeom prst="rect">
              <a:avLst/>
            </a:prstGeom>
          </p:spPr>
          <p:txBody>
            <a:bodyPr wrap="none" lIns="0" tIns="0" rIns="0" bIns="0">
              <a:spAutoFit/>
            </a:bodyPr>
            <a:lstStyle/>
            <a:p>
              <a:pPr>
                <a:lnSpc>
                  <a:spcPct val="120000"/>
                </a:lnSpc>
              </a:pPr>
              <a:r>
                <a:rPr lang="zh-CN" altLang="en-US" sz="1600" b="1"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请替换文字内容</a:t>
              </a:r>
            </a:p>
          </p:txBody>
        </p:sp>
      </p:grpSp>
      <p:grpSp>
        <p:nvGrpSpPr>
          <p:cNvPr id="7" name="Group 58"/>
          <p:cNvGrpSpPr/>
          <p:nvPr/>
        </p:nvGrpSpPr>
        <p:grpSpPr>
          <a:xfrm>
            <a:off x="8144576" y="3605453"/>
            <a:ext cx="1979605" cy="761463"/>
            <a:chOff x="7174424" y="1401232"/>
            <a:chExt cx="2276195" cy="657655"/>
          </a:xfrm>
        </p:grpSpPr>
        <p:sp>
          <p:nvSpPr>
            <p:cNvPr id="111" name="TextBox 110"/>
            <p:cNvSpPr txBox="1"/>
            <p:nvPr/>
          </p:nvSpPr>
          <p:spPr>
            <a:xfrm>
              <a:off x="7174424" y="1600397"/>
              <a:ext cx="2276195" cy="458490"/>
            </a:xfrm>
            <a:prstGeom prst="rect">
              <a:avLst/>
            </a:prstGeom>
            <a:noFill/>
          </p:spPr>
          <p:txBody>
            <a:bodyPr wrap="square" lIns="0" tIns="0" rIns="0" bIns="0" rtlCol="0">
              <a:spAutoFit/>
            </a:bodyPr>
            <a:lstStyle/>
            <a:p>
              <a:pPr>
                <a:lnSpc>
                  <a:spcPct val="120000"/>
                </a:lnSpc>
              </a:pPr>
              <a:r>
                <a:rPr lang="zh-CN" altLang="en-US" sz="96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节约能源已成为全世界的主流，保护环境是每一个地球公民的义务，让我们携起手来共同努力！</a:t>
              </a:r>
            </a:p>
          </p:txBody>
        </p:sp>
        <p:sp>
          <p:nvSpPr>
            <p:cNvPr id="115" name="Rectangle 114"/>
            <p:cNvSpPr/>
            <p:nvPr/>
          </p:nvSpPr>
          <p:spPr>
            <a:xfrm>
              <a:off x="7174424" y="1401232"/>
              <a:ext cx="1645730" cy="254473"/>
            </a:xfrm>
            <a:prstGeom prst="rect">
              <a:avLst/>
            </a:prstGeom>
          </p:spPr>
          <p:txBody>
            <a:bodyPr wrap="none" lIns="0" tIns="0" rIns="0" bIns="0">
              <a:spAutoFit/>
            </a:bodyPr>
            <a:lstStyle/>
            <a:p>
              <a:pPr>
                <a:lnSpc>
                  <a:spcPct val="120000"/>
                </a:lnSpc>
              </a:pPr>
              <a:r>
                <a:rPr lang="zh-CN" altLang="en-US" sz="1600" b="1"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请替换文字内容</a:t>
              </a:r>
            </a:p>
          </p:txBody>
        </p:sp>
      </p:grpSp>
      <p:sp>
        <p:nvSpPr>
          <p:cNvPr id="116" name="Oval 115"/>
          <p:cNvSpPr>
            <a:spLocks noChangeAspect="1"/>
          </p:cNvSpPr>
          <p:nvPr/>
        </p:nvSpPr>
        <p:spPr>
          <a:xfrm>
            <a:off x="5046305" y="4495494"/>
            <a:ext cx="652009" cy="652551"/>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000" dirty="0">
                <a:solidFill>
                  <a:schemeClr val="bg1"/>
                </a:solidFill>
                <a:latin typeface="宋体" panose="02010600030101010101" pitchFamily="2" charset="-122"/>
                <a:ea typeface="宋体" panose="02010600030101010101" pitchFamily="2" charset="-122"/>
                <a:cs typeface="+mn-ea"/>
                <a:sym typeface="+mn-lt"/>
              </a:rPr>
              <a:t>02</a:t>
            </a:r>
          </a:p>
        </p:txBody>
      </p:sp>
      <p:sp>
        <p:nvSpPr>
          <p:cNvPr id="120" name="Oval 119"/>
          <p:cNvSpPr>
            <a:spLocks noChangeAspect="1"/>
          </p:cNvSpPr>
          <p:nvPr/>
        </p:nvSpPr>
        <p:spPr>
          <a:xfrm>
            <a:off x="6930889" y="5545818"/>
            <a:ext cx="652009" cy="652551"/>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000" dirty="0">
                <a:solidFill>
                  <a:schemeClr val="bg1"/>
                </a:solidFill>
                <a:latin typeface="宋体" panose="02010600030101010101" pitchFamily="2" charset="-122"/>
                <a:ea typeface="宋体" panose="02010600030101010101" pitchFamily="2" charset="-122"/>
                <a:cs typeface="+mn-ea"/>
                <a:sym typeface="+mn-lt"/>
              </a:rPr>
              <a:t>04</a:t>
            </a:r>
          </a:p>
        </p:txBody>
      </p:sp>
      <p:sp>
        <p:nvSpPr>
          <p:cNvPr id="122" name="Oval 121"/>
          <p:cNvSpPr>
            <a:spLocks noChangeAspect="1"/>
          </p:cNvSpPr>
          <p:nvPr/>
        </p:nvSpPr>
        <p:spPr>
          <a:xfrm>
            <a:off x="6198978" y="4893206"/>
            <a:ext cx="652009" cy="652551"/>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000" dirty="0">
                <a:solidFill>
                  <a:schemeClr val="bg1"/>
                </a:solidFill>
                <a:latin typeface="宋体" panose="02010600030101010101" pitchFamily="2" charset="-122"/>
                <a:ea typeface="宋体" panose="02010600030101010101" pitchFamily="2" charset="-122"/>
                <a:cs typeface="+mn-ea"/>
                <a:sym typeface="+mn-lt"/>
              </a:rPr>
              <a:t>03</a:t>
            </a:r>
          </a:p>
        </p:txBody>
      </p:sp>
      <p:sp>
        <p:nvSpPr>
          <p:cNvPr id="123" name="Oval 122"/>
          <p:cNvSpPr>
            <a:spLocks noChangeAspect="1"/>
          </p:cNvSpPr>
          <p:nvPr/>
        </p:nvSpPr>
        <p:spPr>
          <a:xfrm>
            <a:off x="7791862" y="5545818"/>
            <a:ext cx="652009" cy="652551"/>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000" dirty="0">
                <a:solidFill>
                  <a:schemeClr val="bg1"/>
                </a:solidFill>
                <a:latin typeface="宋体" panose="02010600030101010101" pitchFamily="2" charset="-122"/>
                <a:ea typeface="宋体" panose="02010600030101010101" pitchFamily="2" charset="-122"/>
                <a:cs typeface="+mn-ea"/>
                <a:sym typeface="+mn-lt"/>
              </a:rPr>
              <a:t>05</a:t>
            </a:r>
          </a:p>
        </p:txBody>
      </p:sp>
      <p:sp>
        <p:nvSpPr>
          <p:cNvPr id="124" name="Oval 123"/>
          <p:cNvSpPr>
            <a:spLocks noChangeAspect="1"/>
          </p:cNvSpPr>
          <p:nvPr/>
        </p:nvSpPr>
        <p:spPr>
          <a:xfrm>
            <a:off x="3923259" y="5281789"/>
            <a:ext cx="652009" cy="652551"/>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000" dirty="0">
                <a:solidFill>
                  <a:schemeClr val="bg1"/>
                </a:solidFill>
                <a:latin typeface="宋体" panose="02010600030101010101" pitchFamily="2" charset="-122"/>
                <a:ea typeface="宋体" panose="02010600030101010101" pitchFamily="2" charset="-122"/>
                <a:cs typeface="+mn-ea"/>
                <a:sym typeface="+mn-lt"/>
              </a:rPr>
              <a:t>01</a:t>
            </a:r>
          </a:p>
        </p:txBody>
      </p:sp>
      <p:grpSp>
        <p:nvGrpSpPr>
          <p:cNvPr id="8" name="Group 138"/>
          <p:cNvGrpSpPr/>
          <p:nvPr/>
        </p:nvGrpSpPr>
        <p:grpSpPr>
          <a:xfrm>
            <a:off x="7703436" y="4487737"/>
            <a:ext cx="775926" cy="776573"/>
            <a:chOff x="5867400" y="3486150"/>
            <a:chExt cx="670145" cy="670705"/>
          </a:xfrm>
        </p:grpSpPr>
        <p:sp>
          <p:nvSpPr>
            <p:cNvPr id="86" name="Oval 85"/>
            <p:cNvSpPr>
              <a:spLocks noChangeAspect="1"/>
            </p:cNvSpPr>
            <p:nvPr/>
          </p:nvSpPr>
          <p:spPr>
            <a:xfrm>
              <a:off x="5867400" y="3486150"/>
              <a:ext cx="670145" cy="67070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60" b="1"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
          <p:nvSpPr>
            <p:cNvPr id="125" name="Freeform 62"/>
            <p:cNvSpPr>
              <a:spLocks noEditPoints="1"/>
            </p:cNvSpPr>
            <p:nvPr/>
          </p:nvSpPr>
          <p:spPr bwMode="auto">
            <a:xfrm>
              <a:off x="6020570" y="3638144"/>
              <a:ext cx="363804" cy="36671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05874" tIns="52937" rIns="105874" bIns="52937" numCol="1" anchor="t" anchorCtr="0" compatLnSpc="1"/>
            <a:lstStyle/>
            <a:p>
              <a:pPr>
                <a:lnSpc>
                  <a:spcPct val="120000"/>
                </a:lnSpc>
              </a:pPr>
              <a:endParaRPr lang="en-US" sz="96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grpSp>
      <p:grpSp>
        <p:nvGrpSpPr>
          <p:cNvPr id="9" name="Group 131"/>
          <p:cNvGrpSpPr/>
          <p:nvPr/>
        </p:nvGrpSpPr>
        <p:grpSpPr>
          <a:xfrm>
            <a:off x="4700398" y="2895239"/>
            <a:ext cx="1326705" cy="1327813"/>
            <a:chOff x="3273762" y="2110755"/>
            <a:chExt cx="1145838" cy="1146795"/>
          </a:xfrm>
        </p:grpSpPr>
        <p:sp>
          <p:nvSpPr>
            <p:cNvPr id="72" name="Oval 71"/>
            <p:cNvSpPr>
              <a:spLocks noChangeAspect="1"/>
            </p:cNvSpPr>
            <p:nvPr/>
          </p:nvSpPr>
          <p:spPr>
            <a:xfrm>
              <a:off x="3273762" y="2110755"/>
              <a:ext cx="1145838" cy="114679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60" b="1"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
          <p:nvSpPr>
            <p:cNvPr id="126" name="Freeform 83"/>
            <p:cNvSpPr>
              <a:spLocks noEditPoints="1"/>
            </p:cNvSpPr>
            <p:nvPr/>
          </p:nvSpPr>
          <p:spPr bwMode="auto">
            <a:xfrm>
              <a:off x="3699604" y="2463535"/>
              <a:ext cx="294154" cy="441234"/>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05874" tIns="52937" rIns="105874" bIns="52937" numCol="1" anchor="t" anchorCtr="0" compatLnSpc="1"/>
            <a:lstStyle/>
            <a:p>
              <a:pPr>
                <a:lnSpc>
                  <a:spcPct val="120000"/>
                </a:lnSpc>
              </a:pPr>
              <a:endParaRPr lang="en-US" sz="96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grpSp>
      <p:grpSp>
        <p:nvGrpSpPr>
          <p:cNvPr id="10" name="Group 137"/>
          <p:cNvGrpSpPr/>
          <p:nvPr/>
        </p:nvGrpSpPr>
        <p:grpSpPr>
          <a:xfrm>
            <a:off x="6732927" y="3711161"/>
            <a:ext cx="1022925" cy="1023780"/>
            <a:chOff x="5029200" y="2815445"/>
            <a:chExt cx="883472" cy="884210"/>
          </a:xfrm>
        </p:grpSpPr>
        <p:sp>
          <p:nvSpPr>
            <p:cNvPr id="73" name="Oval 72"/>
            <p:cNvSpPr>
              <a:spLocks noChangeAspect="1"/>
            </p:cNvSpPr>
            <p:nvPr/>
          </p:nvSpPr>
          <p:spPr>
            <a:xfrm>
              <a:off x="5029200" y="2815445"/>
              <a:ext cx="883472" cy="884210"/>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60" b="1"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
          <p:nvSpPr>
            <p:cNvPr id="128" name="Freeform 176"/>
            <p:cNvSpPr>
              <a:spLocks noEditPoints="1"/>
            </p:cNvSpPr>
            <p:nvPr/>
          </p:nvSpPr>
          <p:spPr bwMode="auto">
            <a:xfrm>
              <a:off x="5257019" y="3087290"/>
              <a:ext cx="427834" cy="340520"/>
            </a:xfrm>
            <a:custGeom>
              <a:avLst/>
              <a:gdLst/>
              <a:ahLst/>
              <a:cxnLst>
                <a:cxn ang="0">
                  <a:pos x="53" y="20"/>
                </a:cxn>
                <a:cxn ang="0">
                  <a:pos x="26" y="39"/>
                </a:cxn>
                <a:cxn ang="0">
                  <a:pos x="20" y="39"/>
                </a:cxn>
                <a:cxn ang="0">
                  <a:pos x="9" y="44"/>
                </a:cxn>
                <a:cxn ang="0">
                  <a:pos x="6" y="44"/>
                </a:cxn>
                <a:cxn ang="0">
                  <a:pos x="6" y="44"/>
                </a:cxn>
                <a:cxn ang="0">
                  <a:pos x="5" y="43"/>
                </a:cxn>
                <a:cxn ang="0">
                  <a:pos x="5" y="41"/>
                </a:cxn>
                <a:cxn ang="0">
                  <a:pos x="10" y="35"/>
                </a:cxn>
                <a:cxn ang="0">
                  <a:pos x="0" y="20"/>
                </a:cxn>
                <a:cxn ang="0">
                  <a:pos x="26" y="0"/>
                </a:cxn>
                <a:cxn ang="0">
                  <a:pos x="53" y="20"/>
                </a:cxn>
                <a:cxn ang="0">
                  <a:pos x="5" y="20"/>
                </a:cxn>
                <a:cxn ang="0">
                  <a:pos x="12" y="31"/>
                </a:cxn>
                <a:cxn ang="0">
                  <a:pos x="16" y="33"/>
                </a:cxn>
                <a:cxn ang="0">
                  <a:pos x="15" y="36"/>
                </a:cxn>
                <a:cxn ang="0">
                  <a:pos x="17" y="35"/>
                </a:cxn>
                <a:cxn ang="0">
                  <a:pos x="19" y="34"/>
                </a:cxn>
                <a:cxn ang="0">
                  <a:pos x="21" y="34"/>
                </a:cxn>
                <a:cxn ang="0">
                  <a:pos x="26" y="34"/>
                </a:cxn>
                <a:cxn ang="0">
                  <a:pos x="48" y="20"/>
                </a:cxn>
                <a:cxn ang="0">
                  <a:pos x="26" y="5"/>
                </a:cxn>
                <a:cxn ang="0">
                  <a:pos x="5" y="20"/>
                </a:cxn>
                <a:cxn ang="0">
                  <a:pos x="62" y="51"/>
                </a:cxn>
                <a:cxn ang="0">
                  <a:pos x="63" y="53"/>
                </a:cxn>
                <a:cxn ang="0">
                  <a:pos x="62" y="54"/>
                </a:cxn>
                <a:cxn ang="0">
                  <a:pos x="58" y="53"/>
                </a:cxn>
                <a:cxn ang="0">
                  <a:pos x="48" y="48"/>
                </a:cxn>
                <a:cxn ang="0">
                  <a:pos x="41" y="49"/>
                </a:cxn>
                <a:cxn ang="0">
                  <a:pos x="23" y="44"/>
                </a:cxn>
                <a:cxn ang="0">
                  <a:pos x="26" y="44"/>
                </a:cxn>
                <a:cxn ang="0">
                  <a:pos x="48" y="38"/>
                </a:cxn>
                <a:cxn ang="0">
                  <a:pos x="58" y="20"/>
                </a:cxn>
                <a:cxn ang="0">
                  <a:pos x="57" y="14"/>
                </a:cxn>
                <a:cxn ang="0">
                  <a:pos x="68" y="30"/>
                </a:cxn>
                <a:cxn ang="0">
                  <a:pos x="58" y="45"/>
                </a:cxn>
                <a:cxn ang="0">
                  <a:pos x="62" y="51"/>
                </a:cxn>
              </a:cxnLst>
              <a:rect l="0" t="0" r="r" b="b"/>
              <a:pathLst>
                <a:path w="68" h="54">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solidFill>
              <a:schemeClr val="bg1"/>
            </a:solidFill>
            <a:ln w="9525">
              <a:noFill/>
              <a:round/>
            </a:ln>
          </p:spPr>
          <p:txBody>
            <a:bodyPr vert="horz" wrap="square" lIns="105874" tIns="52937" rIns="105874" bIns="52937" numCol="1" anchor="t" anchorCtr="0" compatLnSpc="1"/>
            <a:lstStyle/>
            <a:p>
              <a:pPr>
                <a:lnSpc>
                  <a:spcPct val="120000"/>
                </a:lnSpc>
              </a:pPr>
              <a:endParaRPr lang="en-US" sz="96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grpSp>
      <p:grpSp>
        <p:nvGrpSpPr>
          <p:cNvPr id="11" name="Group 130"/>
          <p:cNvGrpSpPr/>
          <p:nvPr/>
        </p:nvGrpSpPr>
        <p:grpSpPr>
          <a:xfrm>
            <a:off x="3733178" y="3711161"/>
            <a:ext cx="1022925" cy="1023780"/>
            <a:chOff x="2438400" y="2815445"/>
            <a:chExt cx="883472" cy="884210"/>
          </a:xfrm>
        </p:grpSpPr>
        <p:sp>
          <p:nvSpPr>
            <p:cNvPr id="82" name="Oval 81"/>
            <p:cNvSpPr>
              <a:spLocks noChangeAspect="1"/>
            </p:cNvSpPr>
            <p:nvPr/>
          </p:nvSpPr>
          <p:spPr>
            <a:xfrm>
              <a:off x="2438400" y="2815445"/>
              <a:ext cx="883472" cy="884210"/>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60" b="1"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
          <p:nvSpPr>
            <p:cNvPr id="129" name="Freeform 216"/>
            <p:cNvSpPr>
              <a:spLocks noEditPoints="1"/>
            </p:cNvSpPr>
            <p:nvPr/>
          </p:nvSpPr>
          <p:spPr bwMode="auto">
            <a:xfrm>
              <a:off x="2666219" y="3042179"/>
              <a:ext cx="427834" cy="430742"/>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05874" tIns="52937" rIns="105874" bIns="52937" numCol="1" anchor="t" anchorCtr="0" compatLnSpc="1"/>
            <a:lstStyle/>
            <a:p>
              <a:pPr>
                <a:lnSpc>
                  <a:spcPct val="120000"/>
                </a:lnSpc>
              </a:pPr>
              <a:endParaRPr lang="en-US" sz="96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grpSp>
      <p:grpSp>
        <p:nvGrpSpPr>
          <p:cNvPr id="12" name="Group 132"/>
          <p:cNvGrpSpPr/>
          <p:nvPr/>
        </p:nvGrpSpPr>
        <p:grpSpPr>
          <a:xfrm>
            <a:off x="5815218" y="1894050"/>
            <a:ext cx="1411648" cy="1412826"/>
            <a:chOff x="4236600" y="1246056"/>
            <a:chExt cx="1219200" cy="1220218"/>
          </a:xfrm>
        </p:grpSpPr>
        <p:sp>
          <p:nvSpPr>
            <p:cNvPr id="75" name="Oval 74"/>
            <p:cNvSpPr>
              <a:spLocks noChangeAspect="1"/>
            </p:cNvSpPr>
            <p:nvPr/>
          </p:nvSpPr>
          <p:spPr>
            <a:xfrm>
              <a:off x="4236600" y="1246056"/>
              <a:ext cx="1219200" cy="1220218"/>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60" b="1"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sp>
          <p:nvSpPr>
            <p:cNvPr id="130" name="Freeform 217"/>
            <p:cNvSpPr>
              <a:spLocks noEditPoints="1"/>
            </p:cNvSpPr>
            <p:nvPr/>
          </p:nvSpPr>
          <p:spPr bwMode="auto">
            <a:xfrm>
              <a:off x="4601724" y="1672807"/>
              <a:ext cx="488952" cy="366716"/>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05874" tIns="52937" rIns="105874" bIns="52937" numCol="1" anchor="t" anchorCtr="0" compatLnSpc="1"/>
            <a:lstStyle/>
            <a:p>
              <a:pPr>
                <a:lnSpc>
                  <a:spcPct val="120000"/>
                </a:lnSpc>
              </a:pPr>
              <a:endParaRPr lang="en-US" sz="960" dirty="0">
                <a:solidFill>
                  <a:schemeClr val="tx1">
                    <a:lumMod val="65000"/>
                    <a:lumOff val="35000"/>
                  </a:schemeClr>
                </a:solidFill>
                <a:latin typeface="宋体" panose="02010600030101010101" pitchFamily="2" charset="-122"/>
                <a:ea typeface="宋体" panose="02010600030101010101" pitchFamily="2" charset="-122"/>
                <a:cs typeface="+mn-ea"/>
                <a:sym typeface="+mn-lt"/>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ppt_x"/>
                                          </p:val>
                                        </p:tav>
                                        <p:tav tm="100000">
                                          <p:val>
                                            <p:strVal val="#ppt_x"/>
                                          </p:val>
                                        </p:tav>
                                      </p:tavLst>
                                    </p:anim>
                                    <p:anim calcmode="lin" valueType="num">
                                      <p:cBhvr additive="base">
                                        <p:cTn id="8" dur="500" fill="hold"/>
                                        <p:tgtEl>
                                          <p:spTgt spid="83"/>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15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500" fill="hold"/>
                                        <p:tgtEl>
                                          <p:spTgt spid="76"/>
                                        </p:tgtEl>
                                        <p:attrNameLst>
                                          <p:attrName>ppt_x</p:attrName>
                                        </p:attrNameLst>
                                      </p:cBhvr>
                                      <p:tavLst>
                                        <p:tav tm="0">
                                          <p:val>
                                            <p:strVal val="#ppt_x"/>
                                          </p:val>
                                        </p:tav>
                                        <p:tav tm="100000">
                                          <p:val>
                                            <p:strVal val="#ppt_x"/>
                                          </p:val>
                                        </p:tav>
                                      </p:tavLst>
                                    </p:anim>
                                    <p:anim calcmode="lin" valueType="num">
                                      <p:cBhvr additive="base">
                                        <p:cTn id="28" dur="500" fill="hold"/>
                                        <p:tgtEl>
                                          <p:spTgt spid="76"/>
                                        </p:tgtEl>
                                        <p:attrNameLst>
                                          <p:attrName>ppt_y</p:attrName>
                                        </p:attrNameLst>
                                      </p:cBhvr>
                                      <p:tavLst>
                                        <p:tav tm="0">
                                          <p:val>
                                            <p:strVal val="1+#ppt_h/2"/>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 calcmode="lin" valueType="num">
                                      <p:cBhvr>
                                        <p:cTn id="37" dur="500" fill="hold"/>
                                        <p:tgtEl>
                                          <p:spTgt spid="116"/>
                                        </p:tgtEl>
                                        <p:attrNameLst>
                                          <p:attrName>ppt_w</p:attrName>
                                        </p:attrNameLst>
                                      </p:cBhvr>
                                      <p:tavLst>
                                        <p:tav tm="0">
                                          <p:val>
                                            <p:fltVal val="0"/>
                                          </p:val>
                                        </p:tav>
                                        <p:tav tm="100000">
                                          <p:val>
                                            <p:strVal val="#ppt_w"/>
                                          </p:val>
                                        </p:tav>
                                      </p:tavLst>
                                    </p:anim>
                                    <p:anim calcmode="lin" valueType="num">
                                      <p:cBhvr>
                                        <p:cTn id="38" dur="500" fill="hold"/>
                                        <p:tgtEl>
                                          <p:spTgt spid="116"/>
                                        </p:tgtEl>
                                        <p:attrNameLst>
                                          <p:attrName>ppt_h</p:attrName>
                                        </p:attrNameLst>
                                      </p:cBhvr>
                                      <p:tavLst>
                                        <p:tav tm="0">
                                          <p:val>
                                            <p:fltVal val="0"/>
                                          </p:val>
                                        </p:tav>
                                        <p:tav tm="100000">
                                          <p:val>
                                            <p:strVal val="#ppt_h"/>
                                          </p:val>
                                        </p:tav>
                                      </p:tavLst>
                                    </p:anim>
                                    <p:animEffect transition="in" filter="fade">
                                      <p:cBhvr>
                                        <p:cTn id="39" dur="500"/>
                                        <p:tgtEl>
                                          <p:spTgt spid="116"/>
                                        </p:tgtEl>
                                      </p:cBhvr>
                                    </p:animEffect>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childTnLst>
                          </p:cTn>
                        </p:par>
                        <p:par>
                          <p:cTn id="44" fill="hold">
                            <p:stCondLst>
                              <p:cond delay="3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500" fill="hold"/>
                                        <p:tgtEl>
                                          <p:spTgt spid="78"/>
                                        </p:tgtEl>
                                        <p:attrNameLst>
                                          <p:attrName>ppt_x</p:attrName>
                                        </p:attrNameLst>
                                      </p:cBhvr>
                                      <p:tavLst>
                                        <p:tav tm="0">
                                          <p:val>
                                            <p:strVal val="#ppt_x"/>
                                          </p:val>
                                        </p:tav>
                                        <p:tav tm="100000">
                                          <p:val>
                                            <p:strVal val="#ppt_x"/>
                                          </p:val>
                                        </p:tav>
                                      </p:tavLst>
                                    </p:anim>
                                    <p:anim calcmode="lin" valueType="num">
                                      <p:cBhvr additive="base">
                                        <p:cTn id="48" dur="500" fill="hold"/>
                                        <p:tgtEl>
                                          <p:spTgt spid="78"/>
                                        </p:tgtEl>
                                        <p:attrNameLst>
                                          <p:attrName>ppt_y</p:attrName>
                                        </p:attrNameLst>
                                      </p:cBhvr>
                                      <p:tavLst>
                                        <p:tav tm="0">
                                          <p:val>
                                            <p:strVal val="1+#ppt_h/2"/>
                                          </p:val>
                                        </p:tav>
                                        <p:tav tm="100000">
                                          <p:val>
                                            <p:strVal val="#ppt_y"/>
                                          </p:val>
                                        </p:tav>
                                      </p:tavLst>
                                    </p:anim>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122"/>
                                        </p:tgtEl>
                                        <p:attrNameLst>
                                          <p:attrName>style.visibility</p:attrName>
                                        </p:attrNameLst>
                                      </p:cBhvr>
                                      <p:to>
                                        <p:strVal val="visible"/>
                                      </p:to>
                                    </p:set>
                                    <p:anim calcmode="lin" valueType="num">
                                      <p:cBhvr>
                                        <p:cTn id="57" dur="500" fill="hold"/>
                                        <p:tgtEl>
                                          <p:spTgt spid="122"/>
                                        </p:tgtEl>
                                        <p:attrNameLst>
                                          <p:attrName>ppt_w</p:attrName>
                                        </p:attrNameLst>
                                      </p:cBhvr>
                                      <p:tavLst>
                                        <p:tav tm="0">
                                          <p:val>
                                            <p:fltVal val="0"/>
                                          </p:val>
                                        </p:tav>
                                        <p:tav tm="100000">
                                          <p:val>
                                            <p:strVal val="#ppt_w"/>
                                          </p:val>
                                        </p:tav>
                                      </p:tavLst>
                                    </p:anim>
                                    <p:anim calcmode="lin" valueType="num">
                                      <p:cBhvr>
                                        <p:cTn id="58" dur="500" fill="hold"/>
                                        <p:tgtEl>
                                          <p:spTgt spid="122"/>
                                        </p:tgtEl>
                                        <p:attrNameLst>
                                          <p:attrName>ppt_h</p:attrName>
                                        </p:attrNameLst>
                                      </p:cBhvr>
                                      <p:tavLst>
                                        <p:tav tm="0">
                                          <p:val>
                                            <p:fltVal val="0"/>
                                          </p:val>
                                        </p:tav>
                                        <p:tav tm="100000">
                                          <p:val>
                                            <p:strVal val="#ppt_h"/>
                                          </p:val>
                                        </p:tav>
                                      </p:tavLst>
                                    </p:anim>
                                    <p:animEffect transition="in" filter="fade">
                                      <p:cBhvr>
                                        <p:cTn id="59" dur="500"/>
                                        <p:tgtEl>
                                          <p:spTgt spid="122"/>
                                        </p:tgtEl>
                                      </p:cBhvr>
                                    </p:animEffect>
                                  </p:childTnLst>
                                </p:cTn>
                              </p:par>
                            </p:childTnLst>
                          </p:cTn>
                        </p:par>
                        <p:par>
                          <p:cTn id="60" fill="hold">
                            <p:stCondLst>
                              <p:cond delay="4000"/>
                            </p:stCondLst>
                            <p:childTnLst>
                              <p:par>
                                <p:cTn id="61" presetID="22" presetClass="entr" presetSubtype="2"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right)">
                                      <p:cBhvr>
                                        <p:cTn id="63" dur="500"/>
                                        <p:tgtEl>
                                          <p:spTgt spid="3"/>
                                        </p:tgtEl>
                                      </p:cBhvr>
                                    </p:animEffect>
                                  </p:childTnLst>
                                </p:cTn>
                              </p:par>
                            </p:childTnLst>
                          </p:cTn>
                        </p:par>
                        <p:par>
                          <p:cTn id="64" fill="hold">
                            <p:stCondLst>
                              <p:cond delay="45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additive="base">
                                        <p:cTn id="67" dur="500" fill="hold"/>
                                        <p:tgtEl>
                                          <p:spTgt spid="79"/>
                                        </p:tgtEl>
                                        <p:attrNameLst>
                                          <p:attrName>ppt_x</p:attrName>
                                        </p:attrNameLst>
                                      </p:cBhvr>
                                      <p:tavLst>
                                        <p:tav tm="0">
                                          <p:val>
                                            <p:strVal val="#ppt_x"/>
                                          </p:val>
                                        </p:tav>
                                        <p:tav tm="100000">
                                          <p:val>
                                            <p:strVal val="#ppt_x"/>
                                          </p:val>
                                        </p:tav>
                                      </p:tavLst>
                                    </p:anim>
                                    <p:anim calcmode="lin" valueType="num">
                                      <p:cBhvr additive="base">
                                        <p:cTn id="68" dur="500" fill="hold"/>
                                        <p:tgtEl>
                                          <p:spTgt spid="79"/>
                                        </p:tgtEl>
                                        <p:attrNameLst>
                                          <p:attrName>ppt_y</p:attrName>
                                        </p:attrNameLst>
                                      </p:cBhvr>
                                      <p:tavLst>
                                        <p:tav tm="0">
                                          <p:val>
                                            <p:strVal val="1+#ppt_h/2"/>
                                          </p:val>
                                        </p:tav>
                                        <p:tav tm="100000">
                                          <p:val>
                                            <p:strVal val="#ppt_y"/>
                                          </p:val>
                                        </p:tav>
                                      </p:tavLst>
                                    </p:anim>
                                  </p:childTnLst>
                                </p:cTn>
                              </p:par>
                              <p:par>
                                <p:cTn id="69" presetID="53" presetClass="entr" presetSubtype="16"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120"/>
                                        </p:tgtEl>
                                        <p:attrNameLst>
                                          <p:attrName>style.visibility</p:attrName>
                                        </p:attrNameLst>
                                      </p:cBhvr>
                                      <p:to>
                                        <p:strVal val="visible"/>
                                      </p:to>
                                    </p:set>
                                    <p:anim calcmode="lin" valueType="num">
                                      <p:cBhvr>
                                        <p:cTn id="77" dur="500" fill="hold"/>
                                        <p:tgtEl>
                                          <p:spTgt spid="120"/>
                                        </p:tgtEl>
                                        <p:attrNameLst>
                                          <p:attrName>ppt_w</p:attrName>
                                        </p:attrNameLst>
                                      </p:cBhvr>
                                      <p:tavLst>
                                        <p:tav tm="0">
                                          <p:val>
                                            <p:fltVal val="0"/>
                                          </p:val>
                                        </p:tav>
                                        <p:tav tm="100000">
                                          <p:val>
                                            <p:strVal val="#ppt_w"/>
                                          </p:val>
                                        </p:tav>
                                      </p:tavLst>
                                    </p:anim>
                                    <p:anim calcmode="lin" valueType="num">
                                      <p:cBhvr>
                                        <p:cTn id="78" dur="500" fill="hold"/>
                                        <p:tgtEl>
                                          <p:spTgt spid="120"/>
                                        </p:tgtEl>
                                        <p:attrNameLst>
                                          <p:attrName>ppt_h</p:attrName>
                                        </p:attrNameLst>
                                      </p:cBhvr>
                                      <p:tavLst>
                                        <p:tav tm="0">
                                          <p:val>
                                            <p:fltVal val="0"/>
                                          </p:val>
                                        </p:tav>
                                        <p:tav tm="100000">
                                          <p:val>
                                            <p:strVal val="#ppt_h"/>
                                          </p:val>
                                        </p:tav>
                                      </p:tavLst>
                                    </p:anim>
                                    <p:animEffect transition="in" filter="fade">
                                      <p:cBhvr>
                                        <p:cTn id="79" dur="500"/>
                                        <p:tgtEl>
                                          <p:spTgt spid="120"/>
                                        </p:tgtEl>
                                      </p:cBhvr>
                                    </p:animEffect>
                                  </p:childTnLst>
                                </p:cTn>
                              </p:par>
                            </p:childTnLst>
                          </p:cTn>
                        </p:par>
                        <p:par>
                          <p:cTn id="80" fill="hold">
                            <p:stCondLst>
                              <p:cond delay="5500"/>
                            </p:stCondLst>
                            <p:childTnLst>
                              <p:par>
                                <p:cTn id="81" presetID="22" presetClass="entr" presetSubtype="8"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childTnLst>
                          </p:cTn>
                        </p:par>
                        <p:par>
                          <p:cTn id="84" fill="hold">
                            <p:stCondLst>
                              <p:cond delay="6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 calcmode="lin" valueType="num">
                                      <p:cBhvr additive="base">
                                        <p:cTn id="87" dur="500" fill="hold"/>
                                        <p:tgtEl>
                                          <p:spTgt spid="87"/>
                                        </p:tgtEl>
                                        <p:attrNameLst>
                                          <p:attrName>ppt_x</p:attrName>
                                        </p:attrNameLst>
                                      </p:cBhvr>
                                      <p:tavLst>
                                        <p:tav tm="0">
                                          <p:val>
                                            <p:strVal val="#ppt_x"/>
                                          </p:val>
                                        </p:tav>
                                        <p:tav tm="100000">
                                          <p:val>
                                            <p:strVal val="#ppt_x"/>
                                          </p:val>
                                        </p:tav>
                                      </p:tavLst>
                                    </p:anim>
                                    <p:anim calcmode="lin" valueType="num">
                                      <p:cBhvr additive="base">
                                        <p:cTn id="88" dur="500" fill="hold"/>
                                        <p:tgtEl>
                                          <p:spTgt spid="87"/>
                                        </p:tgtEl>
                                        <p:attrNameLst>
                                          <p:attrName>ppt_y</p:attrName>
                                        </p:attrNameLst>
                                      </p:cBhvr>
                                      <p:tavLst>
                                        <p:tav tm="0">
                                          <p:val>
                                            <p:strVal val="1+#ppt_h/2"/>
                                          </p:val>
                                        </p:tav>
                                        <p:tav tm="100000">
                                          <p:val>
                                            <p:strVal val="#ppt_y"/>
                                          </p:val>
                                        </p:tav>
                                      </p:tavLst>
                                    </p:anim>
                                  </p:childTnLst>
                                </p:cTn>
                              </p:par>
                              <p:par>
                                <p:cTn id="89" presetID="53" presetClass="entr" presetSubtype="16" fill="hold" nodeType="with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fltVal val="0"/>
                                          </p:val>
                                        </p:tav>
                                        <p:tav tm="100000">
                                          <p:val>
                                            <p:strVal val="#ppt_w"/>
                                          </p:val>
                                        </p:tav>
                                      </p:tavLst>
                                    </p:anim>
                                    <p:anim calcmode="lin" valueType="num">
                                      <p:cBhvr>
                                        <p:cTn id="92" dur="500" fill="hold"/>
                                        <p:tgtEl>
                                          <p:spTgt spid="8"/>
                                        </p:tgtEl>
                                        <p:attrNameLst>
                                          <p:attrName>ppt_h</p:attrName>
                                        </p:attrNameLst>
                                      </p:cBhvr>
                                      <p:tavLst>
                                        <p:tav tm="0">
                                          <p:val>
                                            <p:fltVal val="0"/>
                                          </p:val>
                                        </p:tav>
                                        <p:tav tm="100000">
                                          <p:val>
                                            <p:strVal val="#ppt_h"/>
                                          </p:val>
                                        </p:tav>
                                      </p:tavLst>
                                    </p:anim>
                                    <p:animEffect transition="in" filter="fade">
                                      <p:cBhvr>
                                        <p:cTn id="93" dur="500"/>
                                        <p:tgtEl>
                                          <p:spTgt spid="8"/>
                                        </p:tgtEl>
                                      </p:cBhvr>
                                    </p:animEffect>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123"/>
                                        </p:tgtEl>
                                        <p:attrNameLst>
                                          <p:attrName>style.visibility</p:attrName>
                                        </p:attrNameLst>
                                      </p:cBhvr>
                                      <p:to>
                                        <p:strVal val="visible"/>
                                      </p:to>
                                    </p:set>
                                    <p:anim calcmode="lin" valueType="num">
                                      <p:cBhvr>
                                        <p:cTn id="97" dur="500" fill="hold"/>
                                        <p:tgtEl>
                                          <p:spTgt spid="123"/>
                                        </p:tgtEl>
                                        <p:attrNameLst>
                                          <p:attrName>ppt_w</p:attrName>
                                        </p:attrNameLst>
                                      </p:cBhvr>
                                      <p:tavLst>
                                        <p:tav tm="0">
                                          <p:val>
                                            <p:fltVal val="0"/>
                                          </p:val>
                                        </p:tav>
                                        <p:tav tm="100000">
                                          <p:val>
                                            <p:strVal val="#ppt_w"/>
                                          </p:val>
                                        </p:tav>
                                      </p:tavLst>
                                    </p:anim>
                                    <p:anim calcmode="lin" valueType="num">
                                      <p:cBhvr>
                                        <p:cTn id="98" dur="500" fill="hold"/>
                                        <p:tgtEl>
                                          <p:spTgt spid="123"/>
                                        </p:tgtEl>
                                        <p:attrNameLst>
                                          <p:attrName>ppt_h</p:attrName>
                                        </p:attrNameLst>
                                      </p:cBhvr>
                                      <p:tavLst>
                                        <p:tav tm="0">
                                          <p:val>
                                            <p:fltVal val="0"/>
                                          </p:val>
                                        </p:tav>
                                        <p:tav tm="100000">
                                          <p:val>
                                            <p:strVal val="#ppt_h"/>
                                          </p:val>
                                        </p:tav>
                                      </p:tavLst>
                                    </p:anim>
                                    <p:animEffect transition="in" filter="fade">
                                      <p:cBhvr>
                                        <p:cTn id="99" dur="500"/>
                                        <p:tgtEl>
                                          <p:spTgt spid="123"/>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wipe(left)">
                                      <p:cBhvr>
                                        <p:cTn id="10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ldLvl="0" animBg="1"/>
      <p:bldP spid="78" grpId="0" bldLvl="0" animBg="1"/>
      <p:bldP spid="79" grpId="0" bldLvl="0" animBg="1"/>
      <p:bldP spid="83" grpId="0" bldLvl="0" animBg="1"/>
      <p:bldP spid="87" grpId="0" bldLvl="0" animBg="1"/>
      <p:bldP spid="116" grpId="0" bldLvl="0" animBg="1"/>
      <p:bldP spid="120" grpId="0" bldLvl="0" animBg="1"/>
      <p:bldP spid="122" grpId="0" bldLvl="0" animBg="1"/>
      <p:bldP spid="123" grpId="0" bldLvl="0" animBg="1"/>
      <p:bldP spid="12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p:nvPr/>
        </p:nvSpPr>
        <p:spPr bwMode="auto">
          <a:xfrm>
            <a:off x="4590200" y="2243816"/>
            <a:ext cx="1464278" cy="125158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599" y="13190"/>
                  <a:pt x="21599" y="13190"/>
                  <a:pt x="21599" y="13190"/>
                </a:cubicBezTo>
                <a:cubicBezTo>
                  <a:pt x="16517" y="13520"/>
                  <a:pt x="12141" y="16818"/>
                  <a:pt x="9599" y="21600"/>
                </a:cubicBezTo>
                <a:close/>
              </a:path>
            </a:pathLst>
          </a:custGeom>
          <a:solidFill>
            <a:srgbClr val="92D050"/>
          </a:solidFill>
          <a:ln>
            <a:noFill/>
          </a:ln>
        </p:spPr>
        <p:txBody>
          <a:bodyPr lIns="22856" tIns="22856" rIns="22856" bIns="22856"/>
          <a:lstStyle/>
          <a:p>
            <a:pPr algn="ctr">
              <a:lnSpc>
                <a:spcPct val="120000"/>
              </a:lnSpc>
            </a:pPr>
            <a:endParaRPr lang="en-US" sz="2400" dirty="0">
              <a:latin typeface="宋体" panose="02010600030101010101" pitchFamily="2" charset="-122"/>
              <a:ea typeface="宋体" panose="02010600030101010101" pitchFamily="2" charset="-122"/>
              <a:cs typeface="+mn-ea"/>
              <a:sym typeface="+mn-lt"/>
            </a:endParaRPr>
          </a:p>
        </p:txBody>
      </p:sp>
      <p:sp>
        <p:nvSpPr>
          <p:cNvPr id="16" name="AutoShape 6"/>
          <p:cNvSpPr/>
          <p:nvPr/>
        </p:nvSpPr>
        <p:spPr bwMode="auto">
          <a:xfrm>
            <a:off x="7029870" y="3204922"/>
            <a:ext cx="882535" cy="1653166"/>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92D050"/>
          </a:solidFill>
          <a:ln>
            <a:noFill/>
          </a:ln>
          <a:effectLst/>
        </p:spPr>
        <p:txBody>
          <a:bodyPr lIns="22856" tIns="22856" rIns="22856" bIns="22856"/>
          <a:lstStyle/>
          <a:p>
            <a:pPr algn="ctr" defTabSz="456565">
              <a:lnSpc>
                <a:spcPct val="120000"/>
              </a:lnSpc>
              <a:defRPr/>
            </a:pPr>
            <a:endParaRPr lang="es-ES" sz="1400" dirty="0">
              <a:solidFill>
                <a:srgbClr val="000000"/>
              </a:solidFill>
              <a:latin typeface="宋体" panose="02010600030101010101" pitchFamily="2" charset="-122"/>
              <a:ea typeface="宋体" panose="02010600030101010101" pitchFamily="2" charset="-122"/>
              <a:cs typeface="+mn-ea"/>
              <a:sym typeface="+mn-lt"/>
            </a:endParaRPr>
          </a:p>
        </p:txBody>
      </p:sp>
      <p:sp>
        <p:nvSpPr>
          <p:cNvPr id="17" name="AutoShape 7"/>
          <p:cNvSpPr/>
          <p:nvPr/>
        </p:nvSpPr>
        <p:spPr bwMode="auto">
          <a:xfrm>
            <a:off x="6172733" y="2266038"/>
            <a:ext cx="1468246" cy="1242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292"/>
                </a:moveTo>
                <a:cubicBezTo>
                  <a:pt x="562" y="0"/>
                  <a:pt x="562" y="0"/>
                  <a:pt x="562" y="0"/>
                </a:cubicBezTo>
                <a:cubicBezTo>
                  <a:pt x="9216" y="498"/>
                  <a:pt x="17026" y="5981"/>
                  <a:pt x="21600" y="14538"/>
                </a:cubicBezTo>
                <a:cubicBezTo>
                  <a:pt x="12031" y="21600"/>
                  <a:pt x="12031" y="21600"/>
                  <a:pt x="12031" y="21600"/>
                </a:cubicBezTo>
                <a:cubicBezTo>
                  <a:pt x="9498" y="16864"/>
                  <a:pt x="5065" y="13624"/>
                  <a:pt x="0" y="13292"/>
                </a:cubicBezTo>
                <a:close/>
              </a:path>
            </a:pathLst>
          </a:custGeom>
          <a:solidFill>
            <a:srgbClr val="92D050"/>
          </a:solidFill>
          <a:ln>
            <a:noFill/>
          </a:ln>
          <a:effectLst/>
        </p:spPr>
        <p:txBody>
          <a:bodyPr lIns="22856" tIns="22856" rIns="22856" bIns="22856"/>
          <a:lstStyle/>
          <a:p>
            <a:pPr algn="ctr" defTabSz="456565">
              <a:lnSpc>
                <a:spcPct val="120000"/>
              </a:lnSpc>
              <a:defRPr/>
            </a:pPr>
            <a:endParaRPr lang="es-ES" sz="1400" dirty="0">
              <a:solidFill>
                <a:srgbClr val="000000"/>
              </a:solidFill>
              <a:latin typeface="宋体" panose="02010600030101010101" pitchFamily="2" charset="-122"/>
              <a:ea typeface="宋体" panose="02010600030101010101" pitchFamily="2" charset="-122"/>
              <a:cs typeface="+mn-ea"/>
              <a:sym typeface="+mn-lt"/>
            </a:endParaRPr>
          </a:p>
        </p:txBody>
      </p:sp>
      <p:sp>
        <p:nvSpPr>
          <p:cNvPr id="18" name="AutoShape 8"/>
          <p:cNvSpPr/>
          <p:nvPr/>
        </p:nvSpPr>
        <p:spPr bwMode="auto">
          <a:xfrm>
            <a:off x="4325123" y="3223969"/>
            <a:ext cx="886503" cy="1653166"/>
          </a:xfrm>
          <a:custGeom>
            <a:avLst/>
            <a:gdLst>
              <a:gd name="T0" fmla="*/ 2147483647 w 20023"/>
              <a:gd name="T1" fmla="*/ 2147483647 h 21600"/>
              <a:gd name="T2" fmla="*/ 2147483647 w 20023"/>
              <a:gd name="T3" fmla="*/ 2147483647 h 21600"/>
              <a:gd name="T4" fmla="*/ 2147483647 w 20023"/>
              <a:gd name="T5" fmla="*/ 2147483647 h 21600"/>
              <a:gd name="T6" fmla="*/ 2147483647 w 20023"/>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3" y="16855"/>
                </a:moveTo>
                <a:cubicBezTo>
                  <a:pt x="4794" y="21599"/>
                  <a:pt x="4794" y="21599"/>
                  <a:pt x="4794" y="21599"/>
                </a:cubicBezTo>
                <a:cubicBezTo>
                  <a:pt x="-1470" y="14857"/>
                  <a:pt x="-1577" y="6804"/>
                  <a:pt x="4363" y="0"/>
                </a:cubicBezTo>
                <a:cubicBezTo>
                  <a:pt x="19806" y="4494"/>
                  <a:pt x="19806" y="4494"/>
                  <a:pt x="19806" y="4494"/>
                </a:cubicBezTo>
                <a:cubicBezTo>
                  <a:pt x="18187" y="6305"/>
                  <a:pt x="17323" y="8365"/>
                  <a:pt x="17323" y="10550"/>
                </a:cubicBezTo>
                <a:cubicBezTo>
                  <a:pt x="17323" y="12860"/>
                  <a:pt x="18295" y="14982"/>
                  <a:pt x="20023" y="16855"/>
                </a:cubicBezTo>
                <a:close/>
              </a:path>
            </a:pathLst>
          </a:custGeom>
          <a:solidFill>
            <a:srgbClr val="92D050"/>
          </a:solidFill>
          <a:ln>
            <a:noFill/>
          </a:ln>
        </p:spPr>
        <p:txBody>
          <a:bodyPr lIns="22856" tIns="22856" rIns="22856" bIns="22856"/>
          <a:lstStyle/>
          <a:p>
            <a:pPr algn="ctr">
              <a:lnSpc>
                <a:spcPct val="120000"/>
              </a:lnSpc>
            </a:pPr>
            <a:endParaRPr lang="en-US" sz="2400" dirty="0">
              <a:latin typeface="宋体" panose="02010600030101010101" pitchFamily="2" charset="-122"/>
              <a:ea typeface="宋体" panose="02010600030101010101" pitchFamily="2" charset="-122"/>
              <a:cs typeface="+mn-ea"/>
              <a:sym typeface="+mn-lt"/>
            </a:endParaRPr>
          </a:p>
        </p:txBody>
      </p:sp>
      <p:sp>
        <p:nvSpPr>
          <p:cNvPr id="20" name="AutoShape 10"/>
          <p:cNvSpPr/>
          <p:nvPr/>
        </p:nvSpPr>
        <p:spPr bwMode="auto">
          <a:xfrm>
            <a:off x="5054484" y="2689052"/>
            <a:ext cx="799996" cy="3047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b"/>
          <a:lstStyle/>
          <a:p>
            <a:pPr algn="ctr">
              <a:lnSpc>
                <a:spcPct val="120000"/>
              </a:lnSpc>
              <a:defRPr/>
            </a:pPr>
            <a:r>
              <a:rPr lang="es-ES" sz="3600" dirty="0">
                <a:solidFill>
                  <a:schemeClr val="bg1"/>
                </a:solidFill>
                <a:latin typeface="宋体" panose="02010600030101010101" pitchFamily="2" charset="-122"/>
                <a:ea typeface="宋体" panose="02010600030101010101" pitchFamily="2" charset="-122"/>
                <a:cs typeface="+mn-ea"/>
                <a:sym typeface="+mn-lt"/>
              </a:rPr>
              <a:t>25%</a:t>
            </a:r>
          </a:p>
        </p:txBody>
      </p:sp>
      <p:sp>
        <p:nvSpPr>
          <p:cNvPr id="21" name="AutoShape 11"/>
          <p:cNvSpPr/>
          <p:nvPr/>
        </p:nvSpPr>
        <p:spPr bwMode="auto">
          <a:xfrm>
            <a:off x="6446540" y="2691432"/>
            <a:ext cx="799996" cy="3047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b"/>
          <a:lstStyle/>
          <a:p>
            <a:pPr algn="ctr">
              <a:lnSpc>
                <a:spcPct val="120000"/>
              </a:lnSpc>
              <a:defRPr/>
            </a:pPr>
            <a:r>
              <a:rPr lang="es-ES" sz="3600" dirty="0">
                <a:solidFill>
                  <a:schemeClr val="bg1"/>
                </a:solidFill>
                <a:latin typeface="宋体" panose="02010600030101010101" pitchFamily="2" charset="-122"/>
                <a:ea typeface="宋体" panose="02010600030101010101" pitchFamily="2" charset="-122"/>
                <a:cs typeface="+mn-ea"/>
                <a:sym typeface="+mn-lt"/>
              </a:rPr>
              <a:t>29%</a:t>
            </a:r>
          </a:p>
        </p:txBody>
      </p:sp>
      <p:sp>
        <p:nvSpPr>
          <p:cNvPr id="22" name="AutoShape 12"/>
          <p:cNvSpPr/>
          <p:nvPr/>
        </p:nvSpPr>
        <p:spPr bwMode="auto">
          <a:xfrm>
            <a:off x="7124314" y="3898569"/>
            <a:ext cx="799203" cy="3047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b"/>
          <a:lstStyle/>
          <a:p>
            <a:pPr algn="ctr">
              <a:lnSpc>
                <a:spcPct val="120000"/>
              </a:lnSpc>
              <a:defRPr/>
            </a:pPr>
            <a:r>
              <a:rPr lang="es-ES" sz="3600" dirty="0">
                <a:solidFill>
                  <a:schemeClr val="bg1"/>
                </a:solidFill>
                <a:latin typeface="宋体" panose="02010600030101010101" pitchFamily="2" charset="-122"/>
                <a:ea typeface="宋体" panose="02010600030101010101" pitchFamily="2" charset="-122"/>
                <a:cs typeface="+mn-ea"/>
                <a:sym typeface="+mn-lt"/>
              </a:rPr>
              <a:t>17%</a:t>
            </a:r>
          </a:p>
        </p:txBody>
      </p:sp>
      <p:sp>
        <p:nvSpPr>
          <p:cNvPr id="23" name="AutoShape 13"/>
          <p:cNvSpPr/>
          <p:nvPr/>
        </p:nvSpPr>
        <p:spPr bwMode="auto">
          <a:xfrm>
            <a:off x="4325122" y="3877140"/>
            <a:ext cx="799202" cy="3047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b"/>
          <a:lstStyle/>
          <a:p>
            <a:pPr algn="ctr">
              <a:lnSpc>
                <a:spcPct val="120000"/>
              </a:lnSpc>
              <a:defRPr/>
            </a:pPr>
            <a:r>
              <a:rPr lang="es-ES" sz="3600" dirty="0">
                <a:solidFill>
                  <a:schemeClr val="bg1"/>
                </a:solidFill>
                <a:latin typeface="宋体" panose="02010600030101010101" pitchFamily="2" charset="-122"/>
                <a:ea typeface="宋体" panose="02010600030101010101" pitchFamily="2" charset="-122"/>
                <a:cs typeface="+mn-ea"/>
                <a:sym typeface="+mn-lt"/>
              </a:rPr>
              <a:t>73%</a:t>
            </a:r>
          </a:p>
        </p:txBody>
      </p:sp>
      <p:sp>
        <p:nvSpPr>
          <p:cNvPr id="25" name="Text Placeholder 7"/>
          <p:cNvSpPr txBox="1"/>
          <p:nvPr/>
        </p:nvSpPr>
        <p:spPr>
          <a:xfrm>
            <a:off x="1583690" y="1936750"/>
            <a:ext cx="1828800" cy="339090"/>
          </a:xfrm>
          <a:prstGeom prst="rect">
            <a:avLst/>
          </a:prstGeom>
        </p:spPr>
        <p:txBody>
          <a:bodyPr vert="horz" lIns="0" tIns="98497" rIns="0" bIns="98497"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请替换文字内容</a:t>
            </a:r>
          </a:p>
        </p:txBody>
      </p:sp>
      <p:sp>
        <p:nvSpPr>
          <p:cNvPr id="26" name="Text Placeholder 2"/>
          <p:cNvSpPr txBox="1"/>
          <p:nvPr/>
        </p:nvSpPr>
        <p:spPr>
          <a:xfrm>
            <a:off x="1363376" y="2231879"/>
            <a:ext cx="2048647" cy="595859"/>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base" hangingPunct="1">
              <a:lnSpc>
                <a:spcPct val="150000"/>
              </a:lnSpc>
              <a:spcBef>
                <a:spcPct val="0"/>
              </a:spcBef>
              <a:spcAft>
                <a:spcPct val="0"/>
              </a:spcAft>
              <a:buFont typeface="Arial" panose="020B0604020202020204" pitchFamily="34" charset="0"/>
              <a:buNone/>
            </a:pPr>
            <a:r>
              <a:rPr lang="zh-CN" altLang="en-US" sz="16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zh-CN" altLang="en-US" sz="1600" dirty="0">
              <a:solidFill>
                <a:schemeClr val="tx1">
                  <a:lumMod val="65000"/>
                  <a:lumOff val="35000"/>
                </a:schemeClr>
              </a:solidFill>
              <a:latin typeface="宋体" panose="02010600030101010101" pitchFamily="2" charset="-122"/>
              <a:ea typeface="宋体" panose="02010600030101010101" pitchFamily="2" charset="-122"/>
              <a:cs typeface="+mn-ea"/>
              <a:sym typeface="宋体" panose="02010600030101010101" pitchFamily="2" charset="-122"/>
            </a:endParaRPr>
          </a:p>
        </p:txBody>
      </p:sp>
      <p:sp>
        <p:nvSpPr>
          <p:cNvPr id="27" name="Rounded Rectangle 11"/>
          <p:cNvSpPr>
            <a:spLocks noChangeAspect="1"/>
          </p:cNvSpPr>
          <p:nvPr/>
        </p:nvSpPr>
        <p:spPr>
          <a:xfrm>
            <a:off x="3602334" y="2008102"/>
            <a:ext cx="719905" cy="720606"/>
          </a:xfrm>
          <a:prstGeom prst="roundRect">
            <a:avLst>
              <a:gd name="adj" fmla="val 0"/>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宋体" panose="02010600030101010101" pitchFamily="2" charset="-122"/>
              <a:ea typeface="宋体" panose="02010600030101010101" pitchFamily="2" charset="-122"/>
              <a:cs typeface="+mn-ea"/>
              <a:sym typeface="+mn-lt"/>
            </a:endParaRPr>
          </a:p>
        </p:txBody>
      </p:sp>
      <p:sp>
        <p:nvSpPr>
          <p:cNvPr id="28" name="Text Placeholder 7"/>
          <p:cNvSpPr txBox="1"/>
          <p:nvPr/>
        </p:nvSpPr>
        <p:spPr>
          <a:xfrm>
            <a:off x="3660058" y="2099380"/>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3200" b="0" dirty="0">
                <a:latin typeface="宋体" panose="02010600030101010101" pitchFamily="2" charset="-122"/>
                <a:ea typeface="宋体" panose="02010600030101010101" pitchFamily="2" charset="-122"/>
                <a:cs typeface="+mn-ea"/>
                <a:sym typeface="+mn-lt"/>
              </a:rPr>
              <a:t>01</a:t>
            </a:r>
          </a:p>
        </p:txBody>
      </p:sp>
      <p:sp>
        <p:nvSpPr>
          <p:cNvPr id="29" name="Text Placeholder 7"/>
          <p:cNvSpPr txBox="1"/>
          <p:nvPr/>
        </p:nvSpPr>
        <p:spPr>
          <a:xfrm>
            <a:off x="8888095" y="1936750"/>
            <a:ext cx="1830705" cy="339090"/>
          </a:xfrm>
          <a:prstGeom prst="rect">
            <a:avLst/>
          </a:prstGeom>
        </p:spPr>
        <p:txBody>
          <a:bodyPr vert="horz" lIns="0" tIns="98497" rIns="0" bIns="98497"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请替换文字内容</a:t>
            </a:r>
          </a:p>
        </p:txBody>
      </p:sp>
      <p:sp>
        <p:nvSpPr>
          <p:cNvPr id="30" name="Text Placeholder 2"/>
          <p:cNvSpPr txBox="1"/>
          <p:nvPr/>
        </p:nvSpPr>
        <p:spPr>
          <a:xfrm>
            <a:off x="8888095" y="2232025"/>
            <a:ext cx="2174875" cy="57340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base" hangingPunct="1">
              <a:lnSpc>
                <a:spcPct val="150000"/>
              </a:lnSpc>
              <a:spcBef>
                <a:spcPct val="0"/>
              </a:spcBef>
              <a:spcAft>
                <a:spcPct val="0"/>
              </a:spcAft>
              <a:buFont typeface="Arial" panose="020B0604020202020204" pitchFamily="34" charset="0"/>
              <a:buNone/>
            </a:pPr>
            <a:r>
              <a:rPr lang="zh-CN" altLang="en-US" sz="16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zh-CN" altLang="en-US" sz="1600" dirty="0">
              <a:solidFill>
                <a:schemeClr val="tx1">
                  <a:lumMod val="65000"/>
                  <a:lumOff val="35000"/>
                </a:schemeClr>
              </a:solidFill>
              <a:latin typeface="宋体" panose="02010600030101010101" pitchFamily="2" charset="-122"/>
              <a:ea typeface="宋体" panose="02010600030101010101" pitchFamily="2" charset="-122"/>
              <a:cs typeface="+mn-ea"/>
              <a:sym typeface="宋体" panose="02010600030101010101" pitchFamily="2" charset="-122"/>
            </a:endParaRPr>
          </a:p>
        </p:txBody>
      </p:sp>
      <p:sp>
        <p:nvSpPr>
          <p:cNvPr id="31" name="Rounded Rectangle 23"/>
          <p:cNvSpPr>
            <a:spLocks noChangeAspect="1"/>
          </p:cNvSpPr>
          <p:nvPr/>
        </p:nvSpPr>
        <p:spPr>
          <a:xfrm>
            <a:off x="8033664" y="2008102"/>
            <a:ext cx="719905" cy="720606"/>
          </a:xfrm>
          <a:prstGeom prst="roundRect">
            <a:avLst>
              <a:gd name="adj" fmla="val 0"/>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宋体" panose="02010600030101010101" pitchFamily="2" charset="-122"/>
              <a:ea typeface="宋体" panose="02010600030101010101" pitchFamily="2" charset="-122"/>
              <a:cs typeface="+mn-ea"/>
              <a:sym typeface="+mn-lt"/>
            </a:endParaRPr>
          </a:p>
        </p:txBody>
      </p:sp>
      <p:sp>
        <p:nvSpPr>
          <p:cNvPr id="32" name="Text Placeholder 7"/>
          <p:cNvSpPr txBox="1"/>
          <p:nvPr/>
        </p:nvSpPr>
        <p:spPr>
          <a:xfrm>
            <a:off x="8091388" y="2099380"/>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3200" b="0" dirty="0">
                <a:latin typeface="宋体" panose="02010600030101010101" pitchFamily="2" charset="-122"/>
                <a:ea typeface="宋体" panose="02010600030101010101" pitchFamily="2" charset="-122"/>
                <a:cs typeface="+mn-ea"/>
                <a:sym typeface="+mn-lt"/>
              </a:rPr>
              <a:t>02</a:t>
            </a:r>
          </a:p>
        </p:txBody>
      </p:sp>
      <p:sp>
        <p:nvSpPr>
          <p:cNvPr id="33" name="Text Placeholder 7"/>
          <p:cNvSpPr txBox="1"/>
          <p:nvPr/>
        </p:nvSpPr>
        <p:spPr>
          <a:xfrm>
            <a:off x="1583690" y="4735830"/>
            <a:ext cx="1828800" cy="339090"/>
          </a:xfrm>
          <a:prstGeom prst="rect">
            <a:avLst/>
          </a:prstGeom>
        </p:spPr>
        <p:txBody>
          <a:bodyPr vert="horz" lIns="0" tIns="98497" rIns="0" bIns="98497"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请替换文字内容</a:t>
            </a:r>
          </a:p>
        </p:txBody>
      </p:sp>
      <p:sp>
        <p:nvSpPr>
          <p:cNvPr id="34" name="Text Placeholder 2"/>
          <p:cNvSpPr txBox="1"/>
          <p:nvPr/>
        </p:nvSpPr>
        <p:spPr>
          <a:xfrm>
            <a:off x="1363376" y="5030463"/>
            <a:ext cx="2048647" cy="59585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base" hangingPunct="1">
              <a:lnSpc>
                <a:spcPct val="150000"/>
              </a:lnSpc>
              <a:spcBef>
                <a:spcPct val="0"/>
              </a:spcBef>
              <a:spcAft>
                <a:spcPct val="0"/>
              </a:spcAft>
              <a:buFont typeface="Arial" panose="020B0604020202020204" pitchFamily="34" charset="0"/>
              <a:buNone/>
            </a:pPr>
            <a:r>
              <a:rPr lang="zh-CN" altLang="en-US" sz="16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zh-CN" altLang="en-US" sz="1600" dirty="0">
              <a:solidFill>
                <a:schemeClr val="tx1">
                  <a:lumMod val="65000"/>
                  <a:lumOff val="35000"/>
                </a:schemeClr>
              </a:solidFill>
              <a:latin typeface="宋体" panose="02010600030101010101" pitchFamily="2" charset="-122"/>
              <a:ea typeface="宋体" panose="02010600030101010101" pitchFamily="2" charset="-122"/>
              <a:cs typeface="+mn-ea"/>
              <a:sym typeface="宋体" panose="02010600030101010101" pitchFamily="2" charset="-122"/>
            </a:endParaRPr>
          </a:p>
        </p:txBody>
      </p:sp>
      <p:sp>
        <p:nvSpPr>
          <p:cNvPr id="35" name="Rounded Rectangle 27"/>
          <p:cNvSpPr>
            <a:spLocks noChangeAspect="1"/>
          </p:cNvSpPr>
          <p:nvPr/>
        </p:nvSpPr>
        <p:spPr>
          <a:xfrm>
            <a:off x="3553532" y="4806687"/>
            <a:ext cx="719905" cy="720606"/>
          </a:xfrm>
          <a:prstGeom prst="roundRect">
            <a:avLst>
              <a:gd name="adj" fmla="val 0"/>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宋体" panose="02010600030101010101" pitchFamily="2" charset="-122"/>
              <a:ea typeface="宋体" panose="02010600030101010101" pitchFamily="2" charset="-122"/>
              <a:cs typeface="+mn-ea"/>
              <a:sym typeface="+mn-lt"/>
            </a:endParaRPr>
          </a:p>
        </p:txBody>
      </p:sp>
      <p:sp>
        <p:nvSpPr>
          <p:cNvPr id="36" name="Text Placeholder 7"/>
          <p:cNvSpPr txBox="1"/>
          <p:nvPr/>
        </p:nvSpPr>
        <p:spPr>
          <a:xfrm>
            <a:off x="3611255" y="4897965"/>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3200" b="0" dirty="0">
                <a:latin typeface="宋体" panose="02010600030101010101" pitchFamily="2" charset="-122"/>
                <a:ea typeface="宋体" panose="02010600030101010101" pitchFamily="2" charset="-122"/>
                <a:cs typeface="+mn-ea"/>
                <a:sym typeface="+mn-lt"/>
              </a:rPr>
              <a:t>03</a:t>
            </a:r>
          </a:p>
        </p:txBody>
      </p:sp>
      <p:sp>
        <p:nvSpPr>
          <p:cNvPr id="37" name="Text Placeholder 7"/>
          <p:cNvSpPr txBox="1"/>
          <p:nvPr/>
        </p:nvSpPr>
        <p:spPr>
          <a:xfrm>
            <a:off x="8883015" y="4735830"/>
            <a:ext cx="1830705" cy="339090"/>
          </a:xfrm>
          <a:prstGeom prst="rect">
            <a:avLst/>
          </a:prstGeom>
        </p:spPr>
        <p:txBody>
          <a:bodyPr vert="horz" lIns="0" tIns="98497" rIns="0" bIns="98497"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a:solidFill>
                  <a:schemeClr val="tx1">
                    <a:lumMod val="65000"/>
                    <a:lumOff val="35000"/>
                  </a:schemeClr>
                </a:solidFill>
                <a:latin typeface="宋体" panose="02010600030101010101" pitchFamily="2" charset="-122"/>
                <a:ea typeface="宋体" panose="02010600030101010101" pitchFamily="2" charset="-122"/>
                <a:cs typeface="+mn-ea"/>
                <a:sym typeface="+mn-lt"/>
              </a:rPr>
              <a:t>请替换文字内容</a:t>
            </a:r>
          </a:p>
        </p:txBody>
      </p:sp>
      <p:sp>
        <p:nvSpPr>
          <p:cNvPr id="52" name="Text Placeholder 2"/>
          <p:cNvSpPr txBox="1"/>
          <p:nvPr/>
        </p:nvSpPr>
        <p:spPr>
          <a:xfrm>
            <a:off x="8883015" y="5030470"/>
            <a:ext cx="2174875" cy="57340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base" hangingPunct="1">
              <a:lnSpc>
                <a:spcPct val="150000"/>
              </a:lnSpc>
              <a:spcBef>
                <a:spcPct val="0"/>
              </a:spcBef>
              <a:spcAft>
                <a:spcPct val="0"/>
              </a:spcAft>
              <a:buFont typeface="Arial" panose="020B0604020202020204" pitchFamily="34" charset="0"/>
              <a:buNone/>
            </a:pPr>
            <a:r>
              <a:rPr lang="zh-CN" altLang="en-US" sz="16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这里输入简单的文字概述里输入简单文字概述</a:t>
            </a:r>
            <a:endParaRPr lang="zh-CN" altLang="en-US" sz="1600" dirty="0">
              <a:solidFill>
                <a:schemeClr val="tx1">
                  <a:lumMod val="65000"/>
                  <a:lumOff val="35000"/>
                </a:schemeClr>
              </a:solidFill>
              <a:latin typeface="宋体" panose="02010600030101010101" pitchFamily="2" charset="-122"/>
              <a:ea typeface="宋体" panose="02010600030101010101" pitchFamily="2" charset="-122"/>
              <a:cs typeface="+mn-ea"/>
              <a:sym typeface="宋体" panose="02010600030101010101" pitchFamily="2" charset="-122"/>
            </a:endParaRPr>
          </a:p>
        </p:txBody>
      </p:sp>
      <p:sp>
        <p:nvSpPr>
          <p:cNvPr id="53" name="Rounded Rectangle 16"/>
          <p:cNvSpPr>
            <a:spLocks noChangeAspect="1"/>
          </p:cNvSpPr>
          <p:nvPr/>
        </p:nvSpPr>
        <p:spPr>
          <a:xfrm>
            <a:off x="8033664" y="4806687"/>
            <a:ext cx="719905" cy="720606"/>
          </a:xfrm>
          <a:prstGeom prst="roundRect">
            <a:avLst>
              <a:gd name="adj" fmla="val 0"/>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宋体" panose="02010600030101010101" pitchFamily="2" charset="-122"/>
              <a:ea typeface="宋体" panose="02010600030101010101" pitchFamily="2" charset="-122"/>
              <a:cs typeface="+mn-ea"/>
              <a:sym typeface="+mn-lt"/>
            </a:endParaRPr>
          </a:p>
        </p:txBody>
      </p:sp>
      <p:sp>
        <p:nvSpPr>
          <p:cNvPr id="54" name="Text Placeholder 7"/>
          <p:cNvSpPr txBox="1"/>
          <p:nvPr/>
        </p:nvSpPr>
        <p:spPr>
          <a:xfrm>
            <a:off x="8091388" y="4897965"/>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3200" b="0" dirty="0">
                <a:latin typeface="宋体" panose="02010600030101010101" pitchFamily="2" charset="-122"/>
                <a:ea typeface="宋体" panose="02010600030101010101" pitchFamily="2" charset="-122"/>
                <a:cs typeface="+mn-ea"/>
                <a:sym typeface="+mn-lt"/>
              </a:rPr>
              <a:t>04</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par>
                          <p:cTn id="8" fill="hold">
                            <p:stCondLst>
                              <p:cond delay="600"/>
                            </p:stCondLst>
                            <p:childTnLst>
                              <p:par>
                                <p:cTn id="9" presetID="9" presetClass="entr" presetSubtype="0" fill="hold" nodeType="afterEffect">
                                  <p:stCondLst>
                                    <p:cond delay="10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childTnLst>
                          </p:cTn>
                        </p:par>
                        <p:par>
                          <p:cTn id="12" fill="hold">
                            <p:stCondLst>
                              <p:cond delay="1200"/>
                            </p:stCondLst>
                            <p:childTnLst>
                              <p:par>
                                <p:cTn id="13" presetID="9" presetClass="entr" presetSubtype="0" fill="hold" nodeType="afterEffect">
                                  <p:stCondLst>
                                    <p:cond delay="10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par>
                          <p:cTn id="16" fill="hold">
                            <p:stCondLst>
                              <p:cond delay="1800"/>
                            </p:stCondLst>
                            <p:childTnLst>
                              <p:par>
                                <p:cTn id="17" presetID="9" presetClass="entr" presetSubtype="0" fill="hold" grpId="0" nodeType="afterEffect">
                                  <p:stCondLst>
                                    <p:cond delay="10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par>
                          <p:cTn id="20" fill="hold">
                            <p:stCondLst>
                              <p:cond delay="2400"/>
                            </p:stCondLst>
                            <p:childTnLst>
                              <p:par>
                                <p:cTn id="21" presetID="9" presetClass="entr" presetSubtype="0" fill="hold" grpId="0" nodeType="afterEffect">
                                  <p:stCondLst>
                                    <p:cond delay="10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par>
                          <p:cTn id="24" fill="hold">
                            <p:stCondLst>
                              <p:cond delay="3000"/>
                            </p:stCondLst>
                            <p:childTnLst>
                              <p:par>
                                <p:cTn id="25" presetID="9" presetClass="entr" presetSubtype="0" fill="hold" grpId="0" nodeType="afterEffect">
                                  <p:stCondLst>
                                    <p:cond delay="10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par>
                          <p:cTn id="28" fill="hold">
                            <p:stCondLst>
                              <p:cond delay="3600"/>
                            </p:stCondLst>
                            <p:childTnLst>
                              <p:par>
                                <p:cTn id="29" presetID="9" presetClass="entr" presetSubtype="0" fill="hold" grpId="0" nodeType="afterEffect">
                                  <p:stCondLst>
                                    <p:cond delay="10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par>
                          <p:cTn id="32" fill="hold">
                            <p:stCondLst>
                              <p:cond delay="4200"/>
                            </p:stCondLst>
                            <p:childTnLst>
                              <p:par>
                                <p:cTn id="33" presetID="9" presetClass="entr" presetSubtype="0" fill="hold" grpId="0" nodeType="afterEffect">
                                  <p:stCondLst>
                                    <p:cond delay="10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par>
                                <p:cTn id="36" presetID="53" presetClass="entr" presetSubtype="16" fill="hold" grpId="0" nodeType="withEffect">
                                  <p:stCondLst>
                                    <p:cond delay="200"/>
                                  </p:stCondLst>
                                  <p:childTnLst>
                                    <p:set>
                                      <p:cBhvr>
                                        <p:cTn id="37" dur="1" fill="hold">
                                          <p:stCondLst>
                                            <p:cond delay="0"/>
                                          </p:stCondLst>
                                        </p:cTn>
                                        <p:tgtEl>
                                          <p:spTgt spid="25">
                                            <p:txEl>
                                              <p:pRg st="0" end="0"/>
                                            </p:txEl>
                                          </p:spTgt>
                                        </p:tgtEl>
                                        <p:attrNameLst>
                                          <p:attrName>style.visibility</p:attrName>
                                        </p:attrNameLst>
                                      </p:cBhvr>
                                      <p:to>
                                        <p:strVal val="visible"/>
                                      </p:to>
                                    </p:set>
                                    <p:anim calcmode="lin" valueType="num">
                                      <p:cBhvr>
                                        <p:cTn id="3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25">
                                            <p:txEl>
                                              <p:pRg st="0" end="0"/>
                                            </p:txEl>
                                          </p:spTgt>
                                        </p:tgtEl>
                                      </p:cBhvr>
                                    </p:animEffect>
                                  </p:childTnLst>
                                </p:cTn>
                              </p:par>
                              <p:par>
                                <p:cTn id="41" presetID="23" presetClass="entr" presetSubtype="16" fill="hold" grpId="0" nodeType="withEffect">
                                  <p:stCondLst>
                                    <p:cond delay="200"/>
                                  </p:stCondLst>
                                  <p:childTnLst>
                                    <p:set>
                                      <p:cBhvr>
                                        <p:cTn id="42" dur="1" fill="hold">
                                          <p:stCondLst>
                                            <p:cond delay="0"/>
                                          </p:stCondLst>
                                        </p:cTn>
                                        <p:tgtEl>
                                          <p:spTgt spid="26">
                                            <p:txEl>
                                              <p:pRg st="0" end="0"/>
                                            </p:txEl>
                                          </p:spTgt>
                                        </p:tgtEl>
                                        <p:attrNameLst>
                                          <p:attrName>style.visibility</p:attrName>
                                        </p:attrNameLst>
                                      </p:cBhvr>
                                      <p:to>
                                        <p:strVal val="visible"/>
                                      </p:to>
                                    </p:set>
                                    <p:anim calcmode="lin" valueType="num">
                                      <p:cBhvr>
                                        <p:cTn id="4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6">
                                            <p:txEl>
                                              <p:pRg st="0" end="0"/>
                                            </p:txEl>
                                          </p:spTgt>
                                        </p:tgtEl>
                                        <p:attrNameLst>
                                          <p:attrName>ppt_h</p:attrName>
                                        </p:attrNameLst>
                                      </p:cBhvr>
                                      <p:tavLst>
                                        <p:tav tm="0">
                                          <p:val>
                                            <p:fltVal val="0"/>
                                          </p:val>
                                        </p:tav>
                                        <p:tav tm="100000">
                                          <p:val>
                                            <p:strVal val="#ppt_h"/>
                                          </p:val>
                                        </p:tav>
                                      </p:tavLst>
                                    </p:anim>
                                  </p:childTnLst>
                                </p:cTn>
                              </p:par>
                              <p:par>
                                <p:cTn id="45" presetID="53" presetClass="entr" presetSubtype="16" fill="hold" grpId="0" nodeType="withEffect">
                                  <p:stCondLst>
                                    <p:cond delay="20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28">
                                            <p:txEl>
                                              <p:pRg st="0" end="0"/>
                                            </p:txEl>
                                          </p:spTgt>
                                        </p:tgtEl>
                                        <p:attrNameLst>
                                          <p:attrName>style.visibility</p:attrName>
                                        </p:attrNameLst>
                                      </p:cBhvr>
                                      <p:to>
                                        <p:strVal val="visible"/>
                                      </p:to>
                                    </p:set>
                                    <p:anim calcmode="lin" valueType="num">
                                      <p:cBhvr>
                                        <p:cTn id="52"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28">
                                            <p:txEl>
                                              <p:pRg st="0" end="0"/>
                                            </p:txEl>
                                          </p:spTgt>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29">
                                            <p:txEl>
                                              <p:pRg st="0" end="0"/>
                                            </p:txEl>
                                          </p:spTgt>
                                        </p:tgtEl>
                                        <p:attrNameLst>
                                          <p:attrName>style.visibility</p:attrName>
                                        </p:attrNameLst>
                                      </p:cBhvr>
                                      <p:to>
                                        <p:strVal val="visible"/>
                                      </p:to>
                                    </p:set>
                                    <p:anim calcmode="lin" valueType="num">
                                      <p:cBhvr>
                                        <p:cTn id="5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29">
                                            <p:txEl>
                                              <p:pRg st="0" end="0"/>
                                            </p:txEl>
                                          </p:spTgt>
                                        </p:tgtEl>
                                      </p:cBhvr>
                                    </p:animEffect>
                                  </p:childTnLst>
                                </p:cTn>
                              </p:par>
                              <p:par>
                                <p:cTn id="60" presetID="23" presetClass="entr" presetSubtype="16" fill="hold" grpId="0" nodeType="withEffect">
                                  <p:stCondLst>
                                    <p:cond delay="200"/>
                                  </p:stCondLst>
                                  <p:childTnLst>
                                    <p:set>
                                      <p:cBhvr>
                                        <p:cTn id="61" dur="1" fill="hold">
                                          <p:stCondLst>
                                            <p:cond delay="0"/>
                                          </p:stCondLst>
                                        </p:cTn>
                                        <p:tgtEl>
                                          <p:spTgt spid="30">
                                            <p:txEl>
                                              <p:pRg st="0" end="0"/>
                                            </p:txEl>
                                          </p:spTgt>
                                        </p:tgtEl>
                                        <p:attrNameLst>
                                          <p:attrName>style.visibility</p:attrName>
                                        </p:attrNameLst>
                                      </p:cBhvr>
                                      <p:to>
                                        <p:strVal val="visible"/>
                                      </p:to>
                                    </p:set>
                                    <p:anim calcmode="lin" valueType="num">
                                      <p:cBhvr>
                                        <p:cTn id="62"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0">
                                            <p:txEl>
                                              <p:pRg st="0" end="0"/>
                                            </p:txEl>
                                          </p:spTgt>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20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32">
                                            <p:txEl>
                                              <p:pRg st="0" end="0"/>
                                            </p:txEl>
                                          </p:spTgt>
                                        </p:tgtEl>
                                        <p:attrNameLst>
                                          <p:attrName>style.visibility</p:attrName>
                                        </p:attrNameLst>
                                      </p:cBhvr>
                                      <p:to>
                                        <p:strVal val="visible"/>
                                      </p:to>
                                    </p:set>
                                    <p:anim calcmode="lin" valueType="num">
                                      <p:cBhvr>
                                        <p:cTn id="71"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32">
                                            <p:txEl>
                                              <p:pRg st="0" end="0"/>
                                            </p:txEl>
                                          </p:spTgt>
                                        </p:tgtEl>
                                      </p:cBhvr>
                                    </p:animEffect>
                                  </p:childTnLst>
                                </p:cTn>
                              </p:par>
                              <p:par>
                                <p:cTn id="74" presetID="53" presetClass="entr" presetSubtype="16" fill="hold" grpId="0" nodeType="withEffect">
                                  <p:stCondLst>
                                    <p:cond delay="200"/>
                                  </p:stCondLst>
                                  <p:childTnLst>
                                    <p:set>
                                      <p:cBhvr>
                                        <p:cTn id="75" dur="1" fill="hold">
                                          <p:stCondLst>
                                            <p:cond delay="0"/>
                                          </p:stCondLst>
                                        </p:cTn>
                                        <p:tgtEl>
                                          <p:spTgt spid="33">
                                            <p:txEl>
                                              <p:pRg st="0" end="0"/>
                                            </p:txEl>
                                          </p:spTgt>
                                        </p:tgtEl>
                                        <p:attrNameLst>
                                          <p:attrName>style.visibility</p:attrName>
                                        </p:attrNameLst>
                                      </p:cBhvr>
                                      <p:to>
                                        <p:strVal val="visible"/>
                                      </p:to>
                                    </p:set>
                                    <p:anim calcmode="lin" valueType="num">
                                      <p:cBhvr>
                                        <p:cTn id="76"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33">
                                            <p:txEl>
                                              <p:pRg st="0" end="0"/>
                                            </p:txEl>
                                          </p:spTgt>
                                        </p:tgtEl>
                                      </p:cBhvr>
                                    </p:animEffect>
                                  </p:childTnLst>
                                </p:cTn>
                              </p:par>
                              <p:par>
                                <p:cTn id="79" presetID="23" presetClass="entr" presetSubtype="16" fill="hold" grpId="0" nodeType="withEffect">
                                  <p:stCondLst>
                                    <p:cond delay="200"/>
                                  </p:stCondLst>
                                  <p:childTnLst>
                                    <p:set>
                                      <p:cBhvr>
                                        <p:cTn id="80" dur="1" fill="hold">
                                          <p:stCondLst>
                                            <p:cond delay="0"/>
                                          </p:stCondLst>
                                        </p:cTn>
                                        <p:tgtEl>
                                          <p:spTgt spid="34">
                                            <p:txEl>
                                              <p:pRg st="0" end="0"/>
                                            </p:txEl>
                                          </p:spTgt>
                                        </p:tgtEl>
                                        <p:attrNameLst>
                                          <p:attrName>style.visibility</p:attrName>
                                        </p:attrNameLst>
                                      </p:cBhvr>
                                      <p:to>
                                        <p:strVal val="visible"/>
                                      </p:to>
                                    </p:set>
                                    <p:anim calcmode="lin" valueType="num">
                                      <p:cBhvr>
                                        <p:cTn id="8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4">
                                            <p:txEl>
                                              <p:pRg st="0" end="0"/>
                                            </p:txEl>
                                          </p:spTgt>
                                        </p:tgtEl>
                                        <p:attrNameLst>
                                          <p:attrName>ppt_h</p:attrName>
                                        </p:attrNameLst>
                                      </p:cBhvr>
                                      <p:tavLst>
                                        <p:tav tm="0">
                                          <p:val>
                                            <p:fltVal val="0"/>
                                          </p:val>
                                        </p:tav>
                                        <p:tav tm="100000">
                                          <p:val>
                                            <p:strVal val="#ppt_h"/>
                                          </p:val>
                                        </p:tav>
                                      </p:tavLst>
                                    </p:anim>
                                  </p:childTnLst>
                                </p:cTn>
                              </p:par>
                              <p:par>
                                <p:cTn id="83" presetID="53" presetClass="entr" presetSubtype="16" fill="hold" grpId="0" nodeType="withEffect">
                                  <p:stCondLst>
                                    <p:cond delay="20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par>
                                <p:cTn id="88" presetID="53" presetClass="entr" presetSubtype="16" fill="hold" grpId="0" nodeType="withEffect">
                                  <p:stCondLst>
                                    <p:cond delay="200"/>
                                  </p:stCondLst>
                                  <p:childTnLst>
                                    <p:set>
                                      <p:cBhvr>
                                        <p:cTn id="89" dur="1" fill="hold">
                                          <p:stCondLst>
                                            <p:cond delay="0"/>
                                          </p:stCondLst>
                                        </p:cTn>
                                        <p:tgtEl>
                                          <p:spTgt spid="36">
                                            <p:txEl>
                                              <p:pRg st="0" end="0"/>
                                            </p:txEl>
                                          </p:spTgt>
                                        </p:tgtEl>
                                        <p:attrNameLst>
                                          <p:attrName>style.visibility</p:attrName>
                                        </p:attrNameLst>
                                      </p:cBhvr>
                                      <p:to>
                                        <p:strVal val="visible"/>
                                      </p:to>
                                    </p:set>
                                    <p:anim calcmode="lin" valueType="num">
                                      <p:cBhvr>
                                        <p:cTn id="90"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91"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92" dur="500"/>
                                        <p:tgtEl>
                                          <p:spTgt spid="36">
                                            <p:txEl>
                                              <p:pRg st="0" end="0"/>
                                            </p:txEl>
                                          </p:spTgt>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p:cTn id="95"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7">
                                            <p:txEl>
                                              <p:pRg st="0" end="0"/>
                                            </p:txEl>
                                          </p:spTgt>
                                        </p:tgtEl>
                                      </p:cBhvr>
                                    </p:animEffect>
                                  </p:childTnLst>
                                </p:cTn>
                              </p:par>
                              <p:par>
                                <p:cTn id="98" presetID="23" presetClass="entr" presetSubtype="16" fill="hold" grpId="0" nodeType="withEffect">
                                  <p:stCondLst>
                                    <p:cond delay="200"/>
                                  </p:stCondLst>
                                  <p:childTnLst>
                                    <p:set>
                                      <p:cBhvr>
                                        <p:cTn id="99" dur="1" fill="hold">
                                          <p:stCondLst>
                                            <p:cond delay="0"/>
                                          </p:stCondLst>
                                        </p:cTn>
                                        <p:tgtEl>
                                          <p:spTgt spid="52">
                                            <p:txEl>
                                              <p:pRg st="0" end="0"/>
                                            </p:txEl>
                                          </p:spTgt>
                                        </p:tgtEl>
                                        <p:attrNameLst>
                                          <p:attrName>style.visibility</p:attrName>
                                        </p:attrNameLst>
                                      </p:cBhvr>
                                      <p:to>
                                        <p:strVal val="visible"/>
                                      </p:to>
                                    </p:set>
                                    <p:anim calcmode="lin" valueType="num">
                                      <p:cBhvr>
                                        <p:cTn id="100"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01" dur="500" fill="hold"/>
                                        <p:tgtEl>
                                          <p:spTgt spid="52">
                                            <p:txEl>
                                              <p:pRg st="0" end="0"/>
                                            </p:txEl>
                                          </p:spTgt>
                                        </p:tgtEl>
                                        <p:attrNameLst>
                                          <p:attrName>ppt_h</p:attrName>
                                        </p:attrNameLst>
                                      </p:cBhvr>
                                      <p:tavLst>
                                        <p:tav tm="0">
                                          <p:val>
                                            <p:fltVal val="0"/>
                                          </p:val>
                                        </p:tav>
                                        <p:tav tm="100000">
                                          <p:val>
                                            <p:strVal val="#ppt_h"/>
                                          </p:val>
                                        </p:tav>
                                      </p:tavLst>
                                    </p:anim>
                                  </p:childTnLst>
                                </p:cTn>
                              </p:par>
                              <p:par>
                                <p:cTn id="102" presetID="53" presetClass="entr" presetSubtype="16" fill="hold" grpId="0" nodeType="withEffect">
                                  <p:stCondLst>
                                    <p:cond delay="20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500" fill="hold"/>
                                        <p:tgtEl>
                                          <p:spTgt spid="53"/>
                                        </p:tgtEl>
                                        <p:attrNameLst>
                                          <p:attrName>ppt_w</p:attrName>
                                        </p:attrNameLst>
                                      </p:cBhvr>
                                      <p:tavLst>
                                        <p:tav tm="0">
                                          <p:val>
                                            <p:fltVal val="0"/>
                                          </p:val>
                                        </p:tav>
                                        <p:tav tm="100000">
                                          <p:val>
                                            <p:strVal val="#ppt_w"/>
                                          </p:val>
                                        </p:tav>
                                      </p:tavLst>
                                    </p:anim>
                                    <p:anim calcmode="lin" valueType="num">
                                      <p:cBhvr>
                                        <p:cTn id="105" dur="500" fill="hold"/>
                                        <p:tgtEl>
                                          <p:spTgt spid="53"/>
                                        </p:tgtEl>
                                        <p:attrNameLst>
                                          <p:attrName>ppt_h</p:attrName>
                                        </p:attrNameLst>
                                      </p:cBhvr>
                                      <p:tavLst>
                                        <p:tav tm="0">
                                          <p:val>
                                            <p:fltVal val="0"/>
                                          </p:val>
                                        </p:tav>
                                        <p:tav tm="100000">
                                          <p:val>
                                            <p:strVal val="#ppt_h"/>
                                          </p:val>
                                        </p:tav>
                                      </p:tavLst>
                                    </p:anim>
                                    <p:animEffect transition="in" filter="fade">
                                      <p:cBhvr>
                                        <p:cTn id="106" dur="500"/>
                                        <p:tgtEl>
                                          <p:spTgt spid="53"/>
                                        </p:tgtEl>
                                      </p:cBhvr>
                                    </p:animEffect>
                                  </p:childTnLst>
                                </p:cTn>
                              </p:par>
                              <p:par>
                                <p:cTn id="107" presetID="53" presetClass="entr" presetSubtype="16" fill="hold" grpId="0" nodeType="withEffect">
                                  <p:stCondLst>
                                    <p:cond delay="200"/>
                                  </p:stCondLst>
                                  <p:childTnLst>
                                    <p:set>
                                      <p:cBhvr>
                                        <p:cTn id="108" dur="1" fill="hold">
                                          <p:stCondLst>
                                            <p:cond delay="0"/>
                                          </p:stCondLst>
                                        </p:cTn>
                                        <p:tgtEl>
                                          <p:spTgt spid="54">
                                            <p:txEl>
                                              <p:pRg st="0" end="0"/>
                                            </p:txEl>
                                          </p:spTgt>
                                        </p:tgtEl>
                                        <p:attrNameLst>
                                          <p:attrName>style.visibility</p:attrName>
                                        </p:attrNameLst>
                                      </p:cBhvr>
                                      <p:to>
                                        <p:strVal val="visible"/>
                                      </p:to>
                                    </p:set>
                                    <p:anim calcmode="lin" valueType="num">
                                      <p:cBhvr>
                                        <p:cTn id="109"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11"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8" grpId="0" bldLvl="0" animBg="1"/>
      <p:bldP spid="20" grpId="0" bldLvl="0" animBg="1" autoUpdateAnimBg="0"/>
      <p:bldP spid="21" grpId="0" bldLvl="0" animBg="1" autoUpdateAnimBg="0"/>
      <p:bldP spid="22" grpId="0" bldLvl="0" animBg="1" autoUpdateAnimBg="0"/>
      <p:bldP spid="23" grpId="0" bldLvl="0" animBg="1" autoUpdateAnimBg="0"/>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bldLvl="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bldLvl="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bldLvl="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52" grpId="0" build="p">
        <p:tmplLst>
          <p:tmpl lvl="1">
            <p:tnLst>
              <p:par>
                <p:cTn presetID="2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childTnLst>
                </p:cTn>
              </p:par>
            </p:tnLst>
          </p:tmpl>
        </p:tmplLst>
      </p:bldP>
      <p:bldP spid="53" grpId="0" bldLvl="0" animBg="1"/>
      <p:bldP spid="54" grpId="0" build="p">
        <p:tmplLst>
          <p:tmpl lvl="1">
            <p:tnLst>
              <p:par>
                <p:cTn presetID="53" presetClass="entr" presetSubtype="16"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1000" y="1792824"/>
            <a:ext cx="11404204" cy="3179937"/>
            <a:chOff x="663" y="1895"/>
            <a:chExt cx="13042" cy="3636"/>
          </a:xfrm>
        </p:grpSpPr>
        <p:grpSp>
          <p:nvGrpSpPr>
            <p:cNvPr id="100" name="组合 28"/>
            <p:cNvGrpSpPr/>
            <p:nvPr/>
          </p:nvGrpSpPr>
          <p:grpSpPr bwMode="auto">
            <a:xfrm>
              <a:off x="2275" y="2710"/>
              <a:ext cx="9500" cy="1060"/>
              <a:chOff x="0" y="0"/>
              <a:chExt cx="6032665" cy="1152128"/>
            </a:xfrm>
          </p:grpSpPr>
          <p:sp>
            <p:nvSpPr>
              <p:cNvPr id="101" name="直接连接符 18"/>
              <p:cNvSpPr>
                <a:spLocks noChangeShapeType="1"/>
              </p:cNvSpPr>
              <p:nvPr/>
            </p:nvSpPr>
            <p:spPr bwMode="auto">
              <a:xfrm>
                <a:off x="0" y="504056"/>
                <a:ext cx="6032665" cy="1"/>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cxnSp>
            <p:nvCxnSpPr>
              <p:cNvPr id="102" name="直接箭头连接符 20"/>
              <p:cNvCxnSpPr>
                <a:cxnSpLocks noChangeShapeType="1"/>
              </p:cNvCxnSpPr>
              <p:nvPr/>
            </p:nvCxnSpPr>
            <p:spPr bwMode="auto">
              <a:xfrm>
                <a:off x="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3" name="直接箭头连接符 23"/>
              <p:cNvCxnSpPr>
                <a:cxnSpLocks noChangeShapeType="1"/>
              </p:cNvCxnSpPr>
              <p:nvPr/>
            </p:nvCxnSpPr>
            <p:spPr bwMode="auto">
              <a:xfrm>
                <a:off x="2031485"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4" name="直接箭头连接符 24"/>
              <p:cNvCxnSpPr>
                <a:cxnSpLocks noChangeShapeType="1"/>
              </p:cNvCxnSpPr>
              <p:nvPr/>
            </p:nvCxnSpPr>
            <p:spPr bwMode="auto">
              <a:xfrm>
                <a:off x="414445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5" name="直接箭头连接符 25"/>
              <p:cNvCxnSpPr>
                <a:cxnSpLocks noChangeShapeType="1"/>
              </p:cNvCxnSpPr>
              <p:nvPr/>
            </p:nvCxnSpPr>
            <p:spPr bwMode="auto">
              <a:xfrm>
                <a:off x="6030758"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sp>
            <p:nvSpPr>
              <p:cNvPr id="106" name="直接连接符 27"/>
              <p:cNvSpPr>
                <a:spLocks noChangeShapeType="1"/>
              </p:cNvSpPr>
              <p:nvPr/>
            </p:nvSpPr>
            <p:spPr bwMode="auto">
              <a:xfrm flipH="1">
                <a:off x="3080337" y="0"/>
                <a:ext cx="1" cy="504056"/>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sp>
          <p:nvSpPr>
            <p:cNvPr id="107" name="TextBox 29"/>
            <p:cNvSpPr>
              <a:spLocks noChangeArrowheads="1"/>
            </p:cNvSpPr>
            <p:nvPr/>
          </p:nvSpPr>
          <p:spPr bwMode="auto">
            <a:xfrm>
              <a:off x="663" y="4663"/>
              <a:ext cx="3175"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0"/>
                </a:spcBef>
                <a:spcAft>
                  <a:spcPct val="0"/>
                </a:spcAft>
                <a:buFont typeface="Arial" panose="020B0604020202020204" pitchFamily="34" charset="0"/>
                <a:buNone/>
              </a:pPr>
              <a:r>
                <a:rPr lang="zh-CN" altLang="en-US" sz="1400" dirty="0">
                  <a:solidFill>
                    <a:prstClr val="black">
                      <a:lumMod val="75000"/>
                      <a:lumOff val="25000"/>
                    </a:prstClr>
                  </a:solidFill>
                  <a:latin typeface="宋体" panose="02010600030101010101" pitchFamily="2" charset="-122"/>
                  <a:sym typeface="宋体" panose="02010600030101010101" pitchFamily="2" charset="-122"/>
                </a:rPr>
                <a:t>这里输入简单的文字概述里输入简单文字概述</a:t>
              </a:r>
            </a:p>
          </p:txBody>
        </p:sp>
        <p:sp>
          <p:nvSpPr>
            <p:cNvPr id="108" name="TextBox 30"/>
            <p:cNvSpPr>
              <a:spLocks noChangeArrowheads="1"/>
            </p:cNvSpPr>
            <p:nvPr/>
          </p:nvSpPr>
          <p:spPr bwMode="auto">
            <a:xfrm>
              <a:off x="3838" y="4663"/>
              <a:ext cx="3175"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宋体" panose="02010600030101010101" pitchFamily="2" charset="-122"/>
                  <a:sym typeface="宋体" panose="02010600030101010101" pitchFamily="2" charset="-122"/>
                </a:rPr>
                <a:t>这里输入简单的文字概述里输入简单文字概述</a:t>
              </a:r>
            </a:p>
          </p:txBody>
        </p:sp>
        <p:sp>
          <p:nvSpPr>
            <p:cNvPr id="109" name="TextBox 31"/>
            <p:cNvSpPr>
              <a:spLocks noChangeArrowheads="1"/>
            </p:cNvSpPr>
            <p:nvPr/>
          </p:nvSpPr>
          <p:spPr bwMode="auto">
            <a:xfrm>
              <a:off x="7128" y="4688"/>
              <a:ext cx="3175"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宋体" panose="02010600030101010101" pitchFamily="2" charset="-122"/>
                  <a:sym typeface="宋体" panose="02010600030101010101" pitchFamily="2" charset="-122"/>
                </a:rPr>
                <a:t>这里输入简单的文字概述里输入简单文字概述</a:t>
              </a:r>
            </a:p>
          </p:txBody>
        </p:sp>
        <p:sp>
          <p:nvSpPr>
            <p:cNvPr id="110" name="TextBox 32"/>
            <p:cNvSpPr>
              <a:spLocks noChangeArrowheads="1"/>
            </p:cNvSpPr>
            <p:nvPr/>
          </p:nvSpPr>
          <p:spPr bwMode="auto">
            <a:xfrm>
              <a:off x="10530" y="4654"/>
              <a:ext cx="3175"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宋体" panose="02010600030101010101" pitchFamily="2" charset="-122"/>
                  <a:sym typeface="宋体" panose="02010600030101010101" pitchFamily="2" charset="-122"/>
                </a:rPr>
                <a:t>这里输入简单的文字概述里输入简单文字概述</a:t>
              </a:r>
            </a:p>
          </p:txBody>
        </p:sp>
        <p:grpSp>
          <p:nvGrpSpPr>
            <p:cNvPr id="111" name="组合 40"/>
            <p:cNvGrpSpPr/>
            <p:nvPr/>
          </p:nvGrpSpPr>
          <p:grpSpPr bwMode="auto">
            <a:xfrm>
              <a:off x="5373" y="1895"/>
              <a:ext cx="3652" cy="817"/>
              <a:chOff x="0" y="0"/>
              <a:chExt cx="2320263" cy="576064"/>
            </a:xfrm>
          </p:grpSpPr>
          <p:sp>
            <p:nvSpPr>
              <p:cNvPr id="112" name="矩形 1"/>
              <p:cNvSpPr>
                <a:spLocks noChangeArrowheads="1"/>
              </p:cNvSpPr>
              <p:nvPr/>
            </p:nvSpPr>
            <p:spPr bwMode="auto">
              <a:xfrm>
                <a:off x="0" y="0"/>
                <a:ext cx="2320263" cy="576064"/>
              </a:xfrm>
              <a:prstGeom prst="rect">
                <a:avLst/>
              </a:prstGeom>
              <a:solidFill>
                <a:schemeClr val="accent6"/>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113" name="TextBox 35"/>
              <p:cNvSpPr>
                <a:spLocks noChangeArrowheads="1"/>
              </p:cNvSpPr>
              <p:nvPr/>
            </p:nvSpPr>
            <p:spPr bwMode="auto">
              <a:xfrm>
                <a:off x="168114" y="87977"/>
                <a:ext cx="1724237" cy="32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000" b="1">
                    <a:solidFill>
                      <a:prstClr val="white"/>
                    </a:solidFill>
                    <a:latin typeface="宋体" panose="02010600030101010101" pitchFamily="2" charset="-122"/>
                    <a:sym typeface="微软雅黑" panose="020B0503020204020204" pitchFamily="34" charset="-122"/>
                  </a:rPr>
                  <a:t>此处输入标题</a:t>
                </a:r>
              </a:p>
            </p:txBody>
          </p:sp>
        </p:grpSp>
        <p:grpSp>
          <p:nvGrpSpPr>
            <p:cNvPr id="114" name="组合 42"/>
            <p:cNvGrpSpPr/>
            <p:nvPr/>
          </p:nvGrpSpPr>
          <p:grpSpPr bwMode="auto">
            <a:xfrm>
              <a:off x="775" y="3770"/>
              <a:ext cx="3000" cy="817"/>
              <a:chOff x="0" y="0"/>
              <a:chExt cx="1904222" cy="576064"/>
            </a:xfrm>
          </p:grpSpPr>
          <p:sp>
            <p:nvSpPr>
              <p:cNvPr id="115" name="矩形 10"/>
              <p:cNvSpPr>
                <a:spLocks noChangeArrowheads="1"/>
              </p:cNvSpPr>
              <p:nvPr/>
            </p:nvSpPr>
            <p:spPr bwMode="auto">
              <a:xfrm>
                <a:off x="0" y="0"/>
                <a:ext cx="1904222" cy="576064"/>
              </a:xfrm>
              <a:prstGeom prst="rect">
                <a:avLst/>
              </a:prstGeom>
              <a:solidFill>
                <a:schemeClr val="accent6"/>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16" name="TextBox 36"/>
              <p:cNvSpPr>
                <a:spLocks noChangeArrowheads="1"/>
              </p:cNvSpPr>
              <p:nvPr/>
            </p:nvSpPr>
            <p:spPr bwMode="auto">
              <a:xfrm>
                <a:off x="78140" y="113100"/>
                <a:ext cx="1569019" cy="29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800">
                    <a:solidFill>
                      <a:prstClr val="white"/>
                    </a:solidFill>
                    <a:latin typeface="宋体" panose="02010600030101010101" pitchFamily="2" charset="-122"/>
                    <a:sym typeface="微软雅黑" panose="020B0503020204020204" pitchFamily="34" charset="-122"/>
                  </a:rPr>
                  <a:t>此处输入标题</a:t>
                </a:r>
              </a:p>
            </p:txBody>
          </p:sp>
        </p:grpSp>
        <p:grpSp>
          <p:nvGrpSpPr>
            <p:cNvPr id="117" name="组合 41"/>
            <p:cNvGrpSpPr/>
            <p:nvPr/>
          </p:nvGrpSpPr>
          <p:grpSpPr bwMode="auto">
            <a:xfrm>
              <a:off x="4015" y="3770"/>
              <a:ext cx="2998" cy="817"/>
              <a:chOff x="0" y="0"/>
              <a:chExt cx="1904222" cy="576064"/>
            </a:xfrm>
          </p:grpSpPr>
          <p:sp>
            <p:nvSpPr>
              <p:cNvPr id="118" name="矩形 11"/>
              <p:cNvSpPr>
                <a:spLocks noChangeArrowheads="1"/>
              </p:cNvSpPr>
              <p:nvPr/>
            </p:nvSpPr>
            <p:spPr bwMode="auto">
              <a:xfrm>
                <a:off x="0" y="0"/>
                <a:ext cx="1904222" cy="576064"/>
              </a:xfrm>
              <a:prstGeom prst="rect">
                <a:avLst/>
              </a:prstGeom>
              <a:solidFill>
                <a:schemeClr val="accent6"/>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19" name="TextBox 37"/>
              <p:cNvSpPr>
                <a:spLocks noChangeArrowheads="1"/>
              </p:cNvSpPr>
              <p:nvPr/>
            </p:nvSpPr>
            <p:spPr bwMode="auto">
              <a:xfrm>
                <a:off x="125759" y="134724"/>
                <a:ext cx="1570327" cy="29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800">
                    <a:solidFill>
                      <a:prstClr val="white"/>
                    </a:solidFill>
                    <a:latin typeface="宋体" panose="02010600030101010101" pitchFamily="2" charset="-122"/>
                    <a:sym typeface="微软雅黑" panose="020B0503020204020204" pitchFamily="34" charset="-122"/>
                  </a:rPr>
                  <a:t>此处输入标题</a:t>
                </a:r>
              </a:p>
            </p:txBody>
          </p:sp>
        </p:grpSp>
        <p:grpSp>
          <p:nvGrpSpPr>
            <p:cNvPr id="120" name="组合 43"/>
            <p:cNvGrpSpPr/>
            <p:nvPr/>
          </p:nvGrpSpPr>
          <p:grpSpPr bwMode="auto">
            <a:xfrm>
              <a:off x="7303" y="3770"/>
              <a:ext cx="3000" cy="817"/>
              <a:chOff x="0" y="0"/>
              <a:chExt cx="1904222" cy="576064"/>
            </a:xfrm>
          </p:grpSpPr>
          <p:sp>
            <p:nvSpPr>
              <p:cNvPr id="121" name="矩形 12"/>
              <p:cNvSpPr>
                <a:spLocks noChangeArrowheads="1"/>
              </p:cNvSpPr>
              <p:nvPr/>
            </p:nvSpPr>
            <p:spPr bwMode="auto">
              <a:xfrm>
                <a:off x="0" y="0"/>
                <a:ext cx="1904222" cy="576064"/>
              </a:xfrm>
              <a:prstGeom prst="rect">
                <a:avLst/>
              </a:prstGeom>
              <a:solidFill>
                <a:schemeClr val="accent6"/>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22" name="TextBox 38"/>
              <p:cNvSpPr>
                <a:spLocks noChangeArrowheads="1"/>
              </p:cNvSpPr>
              <p:nvPr/>
            </p:nvSpPr>
            <p:spPr bwMode="auto">
              <a:xfrm>
                <a:off x="99989" y="121076"/>
                <a:ext cx="1569019" cy="29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800">
                    <a:solidFill>
                      <a:prstClr val="white"/>
                    </a:solidFill>
                    <a:latin typeface="宋体" panose="02010600030101010101" pitchFamily="2" charset="-122"/>
                    <a:sym typeface="微软雅黑" panose="020B0503020204020204" pitchFamily="34" charset="-122"/>
                  </a:rPr>
                  <a:t>此处输入标题</a:t>
                </a:r>
              </a:p>
            </p:txBody>
          </p:sp>
        </p:grpSp>
        <p:grpSp>
          <p:nvGrpSpPr>
            <p:cNvPr id="123" name="组合 44"/>
            <p:cNvGrpSpPr/>
            <p:nvPr/>
          </p:nvGrpSpPr>
          <p:grpSpPr bwMode="auto">
            <a:xfrm>
              <a:off x="10593" y="3770"/>
              <a:ext cx="2997" cy="817"/>
              <a:chOff x="0" y="0"/>
              <a:chExt cx="1904222" cy="576064"/>
            </a:xfrm>
          </p:grpSpPr>
          <p:sp>
            <p:nvSpPr>
              <p:cNvPr id="124" name="矩形 13"/>
              <p:cNvSpPr>
                <a:spLocks noChangeArrowheads="1"/>
              </p:cNvSpPr>
              <p:nvPr/>
            </p:nvSpPr>
            <p:spPr bwMode="auto">
              <a:xfrm>
                <a:off x="0" y="0"/>
                <a:ext cx="1904222" cy="576064"/>
              </a:xfrm>
              <a:prstGeom prst="rect">
                <a:avLst/>
              </a:prstGeom>
              <a:solidFill>
                <a:schemeClr val="accent6"/>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25" name="TextBox 39"/>
              <p:cNvSpPr>
                <a:spLocks noChangeArrowheads="1"/>
              </p:cNvSpPr>
              <p:nvPr/>
            </p:nvSpPr>
            <p:spPr bwMode="auto">
              <a:xfrm>
                <a:off x="118538" y="95045"/>
                <a:ext cx="1570328" cy="29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1800">
                    <a:solidFill>
                      <a:prstClr val="white"/>
                    </a:solidFill>
                    <a:latin typeface="宋体" panose="02010600030101010101" pitchFamily="2" charset="-122"/>
                    <a:sym typeface="微软雅黑" panose="020B0503020204020204" pitchFamily="34" charset="-122"/>
                  </a:rPr>
                  <a:t>此处输入标题</a:t>
                </a:r>
              </a:p>
            </p:txBody>
          </p:sp>
        </p:gr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43" name="文本框 242"/>
          <p:cNvSpPr txBox="1"/>
          <p:nvPr/>
        </p:nvSpPr>
        <p:spPr>
          <a:xfrm>
            <a:off x="3693566" y="2505700"/>
            <a:ext cx="5039360" cy="706755"/>
          </a:xfrm>
          <a:prstGeom prst="rect">
            <a:avLst/>
          </a:prstGeom>
          <a:noFill/>
        </p:spPr>
        <p:txBody>
          <a:bodyPr wrap="none" rtlCol="0">
            <a:spAutoFit/>
          </a:bodyPr>
          <a:lstStyle/>
          <a:p>
            <a:r>
              <a:rPr lang="en-US" altLang="zh-CN" sz="4000" b="1" dirty="0">
                <a:solidFill>
                  <a:srgbClr val="92D050"/>
                </a:solidFill>
                <a:latin typeface="宋体" panose="02010600030101010101" pitchFamily="2" charset="-122"/>
                <a:ea typeface="宋体" panose="02010600030101010101" pitchFamily="2" charset="-122"/>
                <a:cs typeface="宋体" panose="02010600030101010101" pitchFamily="2" charset="-122"/>
                <a:sym typeface="+mn-lt"/>
              </a:rPr>
              <a:t>Part 2</a:t>
            </a:r>
            <a:r>
              <a:rPr lang="en-US" altLang="zh-CN" sz="4000" dirty="0">
                <a:solidFill>
                  <a:srgbClr val="92D050"/>
                </a:solidFill>
                <a:latin typeface="宋体" panose="02010600030101010101" pitchFamily="2" charset="-122"/>
                <a:ea typeface="宋体" panose="02010600030101010101" pitchFamily="2" charset="-122"/>
                <a:cs typeface="宋体" panose="02010600030101010101" pitchFamily="2" charset="-122"/>
                <a:sym typeface="+mn-lt"/>
              </a:rPr>
              <a:t> </a:t>
            </a:r>
            <a:r>
              <a:rPr lang="zh-CN" altLang="en-US" sz="4000" b="1" dirty="0">
                <a:solidFill>
                  <a:srgbClr val="92D050"/>
                </a:solidFill>
                <a:latin typeface="宋体" panose="02010600030101010101" pitchFamily="2" charset="-122"/>
                <a:ea typeface="宋体" panose="02010600030101010101" pitchFamily="2" charset="-122"/>
                <a:cs typeface="宋体" panose="02010600030101010101" pitchFamily="2" charset="-122"/>
                <a:sym typeface="+mn-lt"/>
              </a:rPr>
              <a:t>在此添加标题</a:t>
            </a:r>
          </a:p>
        </p:txBody>
      </p:sp>
      <p:sp>
        <p:nvSpPr>
          <p:cNvPr id="108" name="TextBox 30"/>
          <p:cNvSpPr>
            <a:spLocks noChangeArrowheads="1"/>
          </p:cNvSpPr>
          <p:nvPr/>
        </p:nvSpPr>
        <p:spPr bwMode="auto">
          <a:xfrm>
            <a:off x="5511165" y="3115945"/>
            <a:ext cx="3249295"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85750" indent="-285750" eaLnBrk="1" fontAlgn="base" hangingPunct="1">
              <a:lnSpc>
                <a:spcPct val="110000"/>
              </a:lnSpc>
              <a:spcBef>
                <a:spcPct val="0"/>
              </a:spcBef>
              <a:spcAft>
                <a:spcPct val="0"/>
              </a:spcAft>
              <a:buFont typeface="Arial" panose="020B0604020202020204" pitchFamily="34" charset="0"/>
              <a:buChar char="•"/>
            </a:pPr>
            <a:r>
              <a:rPr lang="zh-CN" altLang="en-US" sz="1600">
                <a:solidFill>
                  <a:schemeClr val="tx1">
                    <a:lumMod val="65000"/>
                    <a:lumOff val="35000"/>
                  </a:schemeClr>
                </a:solidFill>
                <a:latin typeface="方正兰亭粗黑_GBK" charset="-122"/>
                <a:sym typeface="宋体" panose="02010600030101010101" pitchFamily="2" charset="-122"/>
              </a:rPr>
              <a:t>这里输入简单的文字概述里输入简单文字概述</a:t>
            </a:r>
          </a:p>
          <a:p>
            <a:pPr marL="285750" indent="-285750" eaLnBrk="1" fontAlgn="base" hangingPunct="1">
              <a:lnSpc>
                <a:spcPct val="110000"/>
              </a:lnSpc>
              <a:spcBef>
                <a:spcPct val="0"/>
              </a:spcBef>
              <a:spcAft>
                <a:spcPct val="0"/>
              </a:spcAft>
              <a:buFont typeface="Arial" panose="020B0604020202020204" pitchFamily="34" charset="0"/>
              <a:buChar char="•"/>
            </a:pPr>
            <a:r>
              <a:rPr lang="zh-CN" altLang="en-US" sz="1600">
                <a:solidFill>
                  <a:schemeClr val="tx1">
                    <a:lumMod val="65000"/>
                    <a:lumOff val="35000"/>
                  </a:schemeClr>
                </a:solidFill>
                <a:latin typeface="方正兰亭粗黑_GBK" charset="-122"/>
                <a:sym typeface="宋体" panose="02010600030101010101" pitchFamily="2" charset="-122"/>
              </a:rPr>
              <a:t>这里输入简单的文字概述里输入简单文字概述</a:t>
            </a:r>
          </a:p>
          <a:p>
            <a:pPr marL="285750" indent="-285750" eaLnBrk="1" fontAlgn="base" hangingPunct="1">
              <a:lnSpc>
                <a:spcPct val="110000"/>
              </a:lnSpc>
              <a:spcBef>
                <a:spcPct val="0"/>
              </a:spcBef>
              <a:spcAft>
                <a:spcPct val="0"/>
              </a:spcAft>
              <a:buFont typeface="Arial" panose="020B0604020202020204" pitchFamily="34" charset="0"/>
              <a:buChar char="•"/>
            </a:pPr>
            <a:r>
              <a:rPr lang="zh-CN" altLang="en-US" sz="1600">
                <a:solidFill>
                  <a:schemeClr val="tx1">
                    <a:lumMod val="65000"/>
                    <a:lumOff val="35000"/>
                  </a:schemeClr>
                </a:solidFill>
                <a:latin typeface="方正兰亭粗黑_GBK" charset="-122"/>
                <a:sym typeface="宋体" panose="02010600030101010101" pitchFamily="2" charset="-122"/>
              </a:rPr>
              <a:t>这里输入简单的文字概述里输入简单文字概述</a:t>
            </a:r>
          </a:p>
          <a:p>
            <a:pPr marL="285750" indent="-285750" eaLnBrk="1" fontAlgn="base" hangingPunct="1">
              <a:lnSpc>
                <a:spcPct val="150000"/>
              </a:lnSpc>
              <a:spcBef>
                <a:spcPct val="0"/>
              </a:spcBef>
              <a:spcAft>
                <a:spcPct val="0"/>
              </a:spcAft>
              <a:buFont typeface="Arial" panose="020B0604020202020204" pitchFamily="34" charset="0"/>
              <a:buNone/>
            </a:pPr>
            <a:endParaRPr lang="zh-CN" altLang="en-US" sz="1600">
              <a:solidFill>
                <a:schemeClr val="tx1">
                  <a:lumMod val="65000"/>
                  <a:lumOff val="35000"/>
                </a:schemeClr>
              </a:solidFill>
              <a:latin typeface="方正兰亭粗黑_GBK" charset="-122"/>
              <a:sym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7670" y="1642589"/>
            <a:ext cx="10260310" cy="3825326"/>
            <a:chOff x="1208" y="1993"/>
            <a:chExt cx="12008" cy="4477"/>
          </a:xfrm>
        </p:grpSpPr>
        <p:sp>
          <p:nvSpPr>
            <p:cNvPr id="146" name="同心圆 145"/>
            <p:cNvSpPr/>
            <p:nvPr/>
          </p:nvSpPr>
          <p:spPr>
            <a:xfrm>
              <a:off x="4492" y="2192"/>
              <a:ext cx="2360" cy="2360"/>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2800">
                <a:solidFill>
                  <a:prstClr val="black"/>
                </a:solidFill>
                <a:latin typeface="宋体" panose="02010600030101010101" pitchFamily="2" charset="-122"/>
                <a:ea typeface="宋体" panose="02010600030101010101" pitchFamily="2" charset="-122"/>
                <a:cs typeface="+mn-ea"/>
                <a:sym typeface="+mn-lt"/>
              </a:endParaRPr>
            </a:p>
          </p:txBody>
        </p:sp>
        <p:sp>
          <p:nvSpPr>
            <p:cNvPr id="143" name="同心圆 142"/>
            <p:cNvSpPr/>
            <p:nvPr/>
          </p:nvSpPr>
          <p:spPr>
            <a:xfrm>
              <a:off x="1413" y="2171"/>
              <a:ext cx="2360" cy="2360"/>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2800">
                <a:solidFill>
                  <a:prstClr val="black"/>
                </a:solidFill>
                <a:latin typeface="宋体" panose="02010600030101010101" pitchFamily="2" charset="-122"/>
                <a:ea typeface="宋体" panose="02010600030101010101" pitchFamily="2" charset="-122"/>
                <a:cs typeface="+mn-ea"/>
                <a:sym typeface="+mn-lt"/>
              </a:endParaRPr>
            </a:p>
          </p:txBody>
        </p:sp>
        <p:sp>
          <p:nvSpPr>
            <p:cNvPr id="149" name="同心圆 148"/>
            <p:cNvSpPr/>
            <p:nvPr/>
          </p:nvSpPr>
          <p:spPr>
            <a:xfrm>
              <a:off x="7588" y="2212"/>
              <a:ext cx="2360" cy="2360"/>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宋体" panose="02010600030101010101" pitchFamily="2" charset="-122"/>
                <a:ea typeface="宋体" panose="02010600030101010101" pitchFamily="2" charset="-122"/>
                <a:cs typeface="+mn-ea"/>
                <a:sym typeface="+mn-lt"/>
              </a:endParaRPr>
            </a:p>
          </p:txBody>
        </p:sp>
        <p:sp>
          <p:nvSpPr>
            <p:cNvPr id="172" name="同心圆 171"/>
            <p:cNvSpPr/>
            <p:nvPr/>
          </p:nvSpPr>
          <p:spPr>
            <a:xfrm>
              <a:off x="10687" y="2213"/>
              <a:ext cx="2360" cy="2360"/>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宋体" panose="02010600030101010101" pitchFamily="2" charset="-122"/>
                <a:ea typeface="宋体" panose="02010600030101010101" pitchFamily="2" charset="-122"/>
                <a:cs typeface="+mn-ea"/>
                <a:sym typeface="+mn-lt"/>
              </a:endParaRPr>
            </a:p>
          </p:txBody>
        </p:sp>
        <p:grpSp>
          <p:nvGrpSpPr>
            <p:cNvPr id="9" name="组合 8"/>
            <p:cNvGrpSpPr/>
            <p:nvPr/>
          </p:nvGrpSpPr>
          <p:grpSpPr>
            <a:xfrm>
              <a:off x="1208" y="1993"/>
              <a:ext cx="2764" cy="2764"/>
              <a:chOff x="766931" y="1265439"/>
              <a:chExt cx="1755000" cy="1755000"/>
            </a:xfrm>
          </p:grpSpPr>
          <p:sp>
            <p:nvSpPr>
              <p:cNvPr id="144" name="饼形 143"/>
              <p:cNvSpPr/>
              <p:nvPr/>
            </p:nvSpPr>
            <p:spPr>
              <a:xfrm rot="15619362">
                <a:off x="766931" y="1265439"/>
                <a:ext cx="1755000" cy="1755000"/>
              </a:xfrm>
              <a:prstGeom prst="pie">
                <a:avLst>
                  <a:gd name="adj1" fmla="val 501545"/>
                  <a:gd name="adj2" fmla="val 515099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宋体" panose="02010600030101010101" pitchFamily="2" charset="-122"/>
                  <a:ea typeface="宋体" panose="02010600030101010101" pitchFamily="2" charset="-122"/>
                  <a:cs typeface="+mn-ea"/>
                  <a:sym typeface="+mn-lt"/>
                </a:endParaRPr>
              </a:p>
            </p:txBody>
          </p:sp>
          <p:sp>
            <p:nvSpPr>
              <p:cNvPr id="3" name="TextBox 2"/>
              <p:cNvSpPr txBox="1"/>
              <p:nvPr/>
            </p:nvSpPr>
            <p:spPr>
              <a:xfrm>
                <a:off x="1646250" y="1563638"/>
                <a:ext cx="662361" cy="342115"/>
              </a:xfrm>
              <a:prstGeom prst="rect">
                <a:avLst/>
              </a:prstGeom>
              <a:noFill/>
            </p:spPr>
            <p:txBody>
              <a:bodyPr wrap="square" rtlCol="0">
                <a:spAutoFit/>
              </a:bodyPr>
              <a:lstStyle/>
              <a:p>
                <a:pPr fontAlgn="base">
                  <a:spcBef>
                    <a:spcPct val="0"/>
                  </a:spcBef>
                  <a:spcAft>
                    <a:spcPct val="0"/>
                  </a:spcAft>
                </a:pPr>
                <a:r>
                  <a:rPr lang="en-US" altLang="zh-CN" sz="2400" dirty="0">
                    <a:solidFill>
                      <a:prstClr val="white"/>
                    </a:solidFill>
                    <a:latin typeface="宋体" panose="02010600030101010101" pitchFamily="2" charset="-122"/>
                    <a:ea typeface="宋体" panose="02010600030101010101" pitchFamily="2" charset="-122"/>
                  </a:rPr>
                  <a:t>20%</a:t>
                </a:r>
              </a:p>
            </p:txBody>
          </p:sp>
        </p:grpSp>
        <p:grpSp>
          <p:nvGrpSpPr>
            <p:cNvPr id="13" name="组合 12"/>
            <p:cNvGrpSpPr/>
            <p:nvPr/>
          </p:nvGrpSpPr>
          <p:grpSpPr>
            <a:xfrm>
              <a:off x="1340" y="4917"/>
              <a:ext cx="2499" cy="1553"/>
              <a:chOff x="851064" y="3122242"/>
              <a:chExt cx="1586735" cy="985886"/>
            </a:xfrm>
          </p:grpSpPr>
          <p:sp>
            <p:nvSpPr>
              <p:cNvPr id="175" name="文本框 88"/>
              <p:cNvSpPr txBox="1"/>
              <p:nvPr/>
            </p:nvSpPr>
            <p:spPr>
              <a:xfrm>
                <a:off x="1067080" y="3122242"/>
                <a:ext cx="1156347" cy="279355"/>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2000" b="1" dirty="0">
                    <a:solidFill>
                      <a:prstClr val="black">
                        <a:lumMod val="75000"/>
                        <a:lumOff val="25000"/>
                      </a:prstClr>
                    </a:solidFill>
                    <a:latin typeface="宋体" panose="02010600030101010101" pitchFamily="2" charset="-122"/>
                    <a:ea typeface="宋体" panose="02010600030101010101" pitchFamily="2" charset="-122"/>
                    <a:cs typeface="+mn-ea"/>
                    <a:sym typeface="+mn-lt"/>
                  </a:rPr>
                  <a:t>添加标题</a:t>
                </a:r>
              </a:p>
            </p:txBody>
          </p:sp>
          <p:sp>
            <p:nvSpPr>
              <p:cNvPr id="179" name="文本框 92"/>
              <p:cNvSpPr txBox="1"/>
              <p:nvPr/>
            </p:nvSpPr>
            <p:spPr>
              <a:xfrm>
                <a:off x="851064" y="3577259"/>
                <a:ext cx="1586735" cy="53086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cs typeface="+mn-ea"/>
                    <a:sym typeface="+mn-lt"/>
                  </a:rPr>
                  <a:t>单击此处添加文本单击此处添加文本单击此处添加文本单击此处添加文本</a:t>
                </a:r>
              </a:p>
            </p:txBody>
          </p:sp>
        </p:grpSp>
        <p:grpSp>
          <p:nvGrpSpPr>
            <p:cNvPr id="14" name="组合 13"/>
            <p:cNvGrpSpPr/>
            <p:nvPr/>
          </p:nvGrpSpPr>
          <p:grpSpPr>
            <a:xfrm>
              <a:off x="4422" y="4917"/>
              <a:ext cx="2499" cy="1553"/>
              <a:chOff x="2808279" y="3122242"/>
              <a:chExt cx="1586735" cy="985886"/>
            </a:xfrm>
          </p:grpSpPr>
          <p:sp>
            <p:nvSpPr>
              <p:cNvPr id="177" name="文本框 90"/>
              <p:cNvSpPr txBox="1"/>
              <p:nvPr/>
            </p:nvSpPr>
            <p:spPr>
              <a:xfrm>
                <a:off x="3023473" y="3122242"/>
                <a:ext cx="1156347" cy="279355"/>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2000" b="1" dirty="0">
                    <a:solidFill>
                      <a:prstClr val="black">
                        <a:lumMod val="75000"/>
                        <a:lumOff val="25000"/>
                      </a:prstClr>
                    </a:solidFill>
                    <a:latin typeface="宋体" panose="02010600030101010101" pitchFamily="2" charset="-122"/>
                    <a:ea typeface="宋体" panose="02010600030101010101" pitchFamily="2" charset="-122"/>
                    <a:cs typeface="+mn-ea"/>
                    <a:sym typeface="+mn-lt"/>
                  </a:rPr>
                  <a:t>添加标题</a:t>
                </a:r>
              </a:p>
            </p:txBody>
          </p:sp>
          <p:sp>
            <p:nvSpPr>
              <p:cNvPr id="180" name="文本框 75"/>
              <p:cNvSpPr txBox="1"/>
              <p:nvPr/>
            </p:nvSpPr>
            <p:spPr>
              <a:xfrm>
                <a:off x="2808279" y="3577259"/>
                <a:ext cx="1586735" cy="53086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cs typeface="+mn-ea"/>
                    <a:sym typeface="+mn-lt"/>
                  </a:rPr>
                  <a:t>单击此处添加文本单击此处添加文本单击此处添加文本单击此处添加文本</a:t>
                </a:r>
              </a:p>
            </p:txBody>
          </p:sp>
        </p:grpSp>
        <p:grpSp>
          <p:nvGrpSpPr>
            <p:cNvPr id="15" name="组合 14"/>
            <p:cNvGrpSpPr/>
            <p:nvPr/>
          </p:nvGrpSpPr>
          <p:grpSpPr>
            <a:xfrm>
              <a:off x="7502" y="4917"/>
              <a:ext cx="2499" cy="1553"/>
              <a:chOff x="4763690" y="3122242"/>
              <a:chExt cx="1586735" cy="985886"/>
            </a:xfrm>
          </p:grpSpPr>
          <p:sp>
            <p:nvSpPr>
              <p:cNvPr id="178" name="文本框 91"/>
              <p:cNvSpPr txBox="1"/>
              <p:nvPr/>
            </p:nvSpPr>
            <p:spPr>
              <a:xfrm>
                <a:off x="4979866" y="3122242"/>
                <a:ext cx="1156347" cy="279355"/>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2000" b="1" dirty="0">
                    <a:solidFill>
                      <a:prstClr val="black">
                        <a:lumMod val="75000"/>
                        <a:lumOff val="25000"/>
                      </a:prstClr>
                    </a:solidFill>
                    <a:latin typeface="宋体" panose="02010600030101010101" pitchFamily="2" charset="-122"/>
                    <a:ea typeface="宋体" panose="02010600030101010101" pitchFamily="2" charset="-122"/>
                    <a:cs typeface="+mn-ea"/>
                    <a:sym typeface="+mn-lt"/>
                  </a:rPr>
                  <a:t>添加标题</a:t>
                </a:r>
              </a:p>
            </p:txBody>
          </p:sp>
          <p:sp>
            <p:nvSpPr>
              <p:cNvPr id="181" name="文本框 80"/>
              <p:cNvSpPr txBox="1"/>
              <p:nvPr/>
            </p:nvSpPr>
            <p:spPr>
              <a:xfrm>
                <a:off x="4763690" y="3577259"/>
                <a:ext cx="1586735" cy="53086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cs typeface="+mn-ea"/>
                    <a:sym typeface="+mn-lt"/>
                  </a:rPr>
                  <a:t>单击此处添加文本单击此处添加文本单击此处添加文本单击此处添加文本</a:t>
                </a:r>
              </a:p>
            </p:txBody>
          </p:sp>
        </p:grpSp>
        <p:grpSp>
          <p:nvGrpSpPr>
            <p:cNvPr id="16" name="组合 15"/>
            <p:cNvGrpSpPr/>
            <p:nvPr/>
          </p:nvGrpSpPr>
          <p:grpSpPr>
            <a:xfrm>
              <a:off x="10584" y="4917"/>
              <a:ext cx="2499" cy="1553"/>
              <a:chOff x="6721129" y="3122242"/>
              <a:chExt cx="1586735" cy="985886"/>
            </a:xfrm>
          </p:grpSpPr>
          <p:sp>
            <p:nvSpPr>
              <p:cNvPr id="176" name="文本框 89"/>
              <p:cNvSpPr txBox="1"/>
              <p:nvPr/>
            </p:nvSpPr>
            <p:spPr>
              <a:xfrm>
                <a:off x="6957681" y="3122242"/>
                <a:ext cx="1156347" cy="279355"/>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2000" b="1" dirty="0">
                    <a:solidFill>
                      <a:prstClr val="black">
                        <a:lumMod val="75000"/>
                        <a:lumOff val="25000"/>
                      </a:prstClr>
                    </a:solidFill>
                    <a:latin typeface="宋体" panose="02010600030101010101" pitchFamily="2" charset="-122"/>
                    <a:ea typeface="宋体" panose="02010600030101010101" pitchFamily="2" charset="-122"/>
                    <a:cs typeface="+mn-ea"/>
                    <a:sym typeface="+mn-lt"/>
                  </a:rPr>
                  <a:t>添加标题</a:t>
                </a:r>
              </a:p>
            </p:txBody>
          </p:sp>
          <p:sp>
            <p:nvSpPr>
              <p:cNvPr id="182" name="文本框 81"/>
              <p:cNvSpPr txBox="1"/>
              <p:nvPr/>
            </p:nvSpPr>
            <p:spPr>
              <a:xfrm>
                <a:off x="6721129" y="3577259"/>
                <a:ext cx="1586735" cy="53086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prstClr val="black">
                        <a:lumMod val="75000"/>
                        <a:lumOff val="25000"/>
                      </a:prstClr>
                    </a:solidFill>
                    <a:latin typeface="宋体" panose="02010600030101010101" pitchFamily="2" charset="-122"/>
                    <a:ea typeface="宋体" panose="02010600030101010101" pitchFamily="2" charset="-122"/>
                    <a:cs typeface="+mn-ea"/>
                    <a:sym typeface="+mn-lt"/>
                  </a:rPr>
                  <a:t>单击此处添加文本单击此处添加文本单击此处添加文本单击此处添加文本</a:t>
                </a:r>
              </a:p>
            </p:txBody>
          </p:sp>
        </p:grpSp>
        <p:grpSp>
          <p:nvGrpSpPr>
            <p:cNvPr id="11" name="组合 10"/>
            <p:cNvGrpSpPr/>
            <p:nvPr/>
          </p:nvGrpSpPr>
          <p:grpSpPr>
            <a:xfrm>
              <a:off x="7369" y="1993"/>
              <a:ext cx="2764" cy="2764"/>
              <a:chOff x="4679558" y="1265439"/>
              <a:chExt cx="1755000" cy="1755000"/>
            </a:xfrm>
          </p:grpSpPr>
          <p:sp>
            <p:nvSpPr>
              <p:cNvPr id="150" name="饼形 149"/>
              <p:cNvSpPr/>
              <p:nvPr/>
            </p:nvSpPr>
            <p:spPr>
              <a:xfrm rot="15168512">
                <a:off x="4679558" y="1265439"/>
                <a:ext cx="1755000" cy="1755000"/>
              </a:xfrm>
              <a:prstGeom prst="pie">
                <a:avLst>
                  <a:gd name="adj1" fmla="val 917141"/>
                  <a:gd name="adj2" fmla="val 779802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宋体" panose="02010600030101010101" pitchFamily="2" charset="-122"/>
                  <a:ea typeface="宋体" panose="02010600030101010101" pitchFamily="2" charset="-122"/>
                  <a:cs typeface="+mn-ea"/>
                  <a:sym typeface="+mn-lt"/>
                </a:endParaRPr>
              </a:p>
            </p:txBody>
          </p:sp>
          <p:sp>
            <p:nvSpPr>
              <p:cNvPr id="185" name="TextBox 184"/>
              <p:cNvSpPr txBox="1"/>
              <p:nvPr/>
            </p:nvSpPr>
            <p:spPr>
              <a:xfrm>
                <a:off x="5653570" y="1563638"/>
                <a:ext cx="662361" cy="342115"/>
              </a:xfrm>
              <a:prstGeom prst="rect">
                <a:avLst/>
              </a:prstGeom>
              <a:noFill/>
            </p:spPr>
            <p:txBody>
              <a:bodyPr wrap="square" rtlCol="0">
                <a:spAutoFit/>
              </a:bodyPr>
              <a:lstStyle/>
              <a:p>
                <a:pPr fontAlgn="base">
                  <a:spcBef>
                    <a:spcPct val="0"/>
                  </a:spcBef>
                  <a:spcAft>
                    <a:spcPct val="0"/>
                  </a:spcAft>
                </a:pPr>
                <a:r>
                  <a:rPr lang="en-US" altLang="zh-CN" sz="2400" dirty="0">
                    <a:solidFill>
                      <a:prstClr val="white"/>
                    </a:solidFill>
                    <a:latin typeface="宋体" panose="02010600030101010101" pitchFamily="2" charset="-122"/>
                    <a:ea typeface="宋体" panose="02010600030101010101" pitchFamily="2" charset="-122"/>
                  </a:rPr>
                  <a:t>50%</a:t>
                </a:r>
              </a:p>
            </p:txBody>
          </p:sp>
        </p:grpSp>
        <p:grpSp>
          <p:nvGrpSpPr>
            <p:cNvPr id="12" name="组合 11"/>
            <p:cNvGrpSpPr/>
            <p:nvPr/>
          </p:nvGrpSpPr>
          <p:grpSpPr>
            <a:xfrm>
              <a:off x="10452" y="1993"/>
              <a:ext cx="2764" cy="2764"/>
              <a:chOff x="6636996" y="1265439"/>
              <a:chExt cx="1755000" cy="1755000"/>
            </a:xfrm>
          </p:grpSpPr>
          <p:sp>
            <p:nvSpPr>
              <p:cNvPr id="173" name="饼形 172"/>
              <p:cNvSpPr/>
              <p:nvPr/>
            </p:nvSpPr>
            <p:spPr>
              <a:xfrm rot="15168512">
                <a:off x="6636996" y="1265439"/>
                <a:ext cx="1755000" cy="1755000"/>
              </a:xfrm>
              <a:prstGeom prst="pie">
                <a:avLst>
                  <a:gd name="adj1" fmla="val 923650"/>
                  <a:gd name="adj2" fmla="val 953854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宋体" panose="02010600030101010101" pitchFamily="2" charset="-122"/>
                  <a:ea typeface="宋体" panose="02010600030101010101" pitchFamily="2" charset="-122"/>
                  <a:cs typeface="+mn-ea"/>
                  <a:sym typeface="+mn-lt"/>
                </a:endParaRPr>
              </a:p>
            </p:txBody>
          </p:sp>
          <p:sp>
            <p:nvSpPr>
              <p:cNvPr id="186" name="TextBox 185"/>
              <p:cNvSpPr txBox="1"/>
              <p:nvPr/>
            </p:nvSpPr>
            <p:spPr>
              <a:xfrm>
                <a:off x="7657230" y="1785101"/>
                <a:ext cx="662361" cy="342115"/>
              </a:xfrm>
              <a:prstGeom prst="rect">
                <a:avLst/>
              </a:prstGeom>
              <a:noFill/>
            </p:spPr>
            <p:txBody>
              <a:bodyPr wrap="square" rtlCol="0">
                <a:spAutoFit/>
              </a:bodyPr>
              <a:lstStyle/>
              <a:p>
                <a:pPr fontAlgn="base">
                  <a:spcBef>
                    <a:spcPct val="0"/>
                  </a:spcBef>
                  <a:spcAft>
                    <a:spcPct val="0"/>
                  </a:spcAft>
                </a:pPr>
                <a:r>
                  <a:rPr lang="en-US" altLang="zh-CN" sz="2400" dirty="0">
                    <a:solidFill>
                      <a:prstClr val="white"/>
                    </a:solidFill>
                    <a:latin typeface="宋体" panose="02010600030101010101" pitchFamily="2" charset="-122"/>
                    <a:ea typeface="宋体" panose="02010600030101010101" pitchFamily="2" charset="-122"/>
                  </a:rPr>
                  <a:t>60%</a:t>
                </a:r>
              </a:p>
            </p:txBody>
          </p:sp>
        </p:grpSp>
        <p:grpSp>
          <p:nvGrpSpPr>
            <p:cNvPr id="10" name="组合 9"/>
            <p:cNvGrpSpPr/>
            <p:nvPr/>
          </p:nvGrpSpPr>
          <p:grpSpPr>
            <a:xfrm>
              <a:off x="4290" y="1993"/>
              <a:ext cx="2764" cy="2764"/>
              <a:chOff x="2724146" y="1265439"/>
              <a:chExt cx="1755000" cy="1755000"/>
            </a:xfrm>
          </p:grpSpPr>
          <p:sp>
            <p:nvSpPr>
              <p:cNvPr id="147" name="饼形 146"/>
              <p:cNvSpPr/>
              <p:nvPr/>
            </p:nvSpPr>
            <p:spPr>
              <a:xfrm rot="15297022">
                <a:off x="2724146" y="1265439"/>
                <a:ext cx="1755000" cy="1755000"/>
              </a:xfrm>
              <a:prstGeom prst="pie">
                <a:avLst>
                  <a:gd name="adj1" fmla="val 840465"/>
                  <a:gd name="adj2" fmla="val 623108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宋体" panose="02010600030101010101" pitchFamily="2" charset="-122"/>
                  <a:ea typeface="宋体" panose="02010600030101010101" pitchFamily="2" charset="-122"/>
                  <a:cs typeface="+mn-ea"/>
                  <a:sym typeface="+mn-lt"/>
                </a:endParaRPr>
              </a:p>
            </p:txBody>
          </p:sp>
          <p:sp>
            <p:nvSpPr>
              <p:cNvPr id="184" name="TextBox 183"/>
              <p:cNvSpPr txBox="1"/>
              <p:nvPr/>
            </p:nvSpPr>
            <p:spPr>
              <a:xfrm>
                <a:off x="3649910" y="1563638"/>
                <a:ext cx="662361" cy="342115"/>
              </a:xfrm>
              <a:prstGeom prst="rect">
                <a:avLst/>
              </a:prstGeom>
              <a:noFill/>
            </p:spPr>
            <p:txBody>
              <a:bodyPr wrap="square" rtlCol="0">
                <a:spAutoFit/>
              </a:bodyPr>
              <a:lstStyle/>
              <a:p>
                <a:pPr fontAlgn="base">
                  <a:spcBef>
                    <a:spcPct val="0"/>
                  </a:spcBef>
                  <a:spcAft>
                    <a:spcPct val="0"/>
                  </a:spcAft>
                </a:pPr>
                <a:r>
                  <a:rPr lang="en-US" altLang="zh-CN" sz="2400" dirty="0">
                    <a:solidFill>
                      <a:prstClr val="white"/>
                    </a:solidFill>
                    <a:latin typeface="宋体" panose="02010600030101010101" pitchFamily="2" charset="-122"/>
                    <a:ea typeface="宋体" panose="02010600030101010101" pitchFamily="2" charset="-122"/>
                  </a:rPr>
                  <a:t>45%</a:t>
                </a:r>
              </a:p>
            </p:txBody>
          </p:sp>
        </p:gr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1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1481</Words>
  <Application>Microsoft Office PowerPoint</Application>
  <PresentationFormat>宽屏</PresentationFormat>
  <Paragraphs>211</Paragraphs>
  <Slides>22</Slides>
  <Notes>22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方正兰亭粗黑_GBK</vt:lpstr>
      <vt:lpstr>黑体</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cp:revision>
  <dcterms:created xsi:type="dcterms:W3CDTF">2018-03-01T02:03:00Z</dcterms:created>
  <dcterms:modified xsi:type="dcterms:W3CDTF">2021-01-04T10:19:24Z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